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91" r:id="rId4"/>
    <p:sldId id="292" r:id="rId5"/>
    <p:sldId id="293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78" d="100"/>
          <a:sy n="78" d="100"/>
        </p:scale>
        <p:origin x="1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7DF92-7A28-46C7-9674-186D8222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5 rồi nêu số còn thiếu.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5869527" y="330144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7209833" y="310583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8686859" y="309141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8944168" y="377701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144589" y="1630141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144588" y="3521344"/>
            <a:ext cx="407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Toa tàu nào ghi phép tính có kết quả lớn nhất?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39FBC-54CD-4C8A-BB6C-6FDE8085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3" y="1144428"/>
            <a:ext cx="2326922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9DF3A-D449-425C-938D-291BCC24CC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6"/>
            <a:ext cx="2284871" cy="2195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D8E39E-0E3A-4094-A141-989600B782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6" y="1241266"/>
            <a:ext cx="2092059" cy="1679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34EBBE-8F6D-4024-9068-901D3547786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6" y="1155300"/>
            <a:ext cx="2172681" cy="177696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99C474A-D7B9-488D-B3E8-672227CF1933}"/>
              </a:ext>
            </a:extLst>
          </p:cNvPr>
          <p:cNvSpPr/>
          <p:nvPr/>
        </p:nvSpPr>
        <p:spPr>
          <a:xfrm>
            <a:off x="2941462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96A829-2129-41C1-86F2-14A57949B6D9}"/>
              </a:ext>
            </a:extLst>
          </p:cNvPr>
          <p:cNvSpPr/>
          <p:nvPr/>
        </p:nvSpPr>
        <p:spPr>
          <a:xfrm>
            <a:off x="4738335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BB030D5-A74B-4012-98A5-F6EA0BF7CD57}"/>
              </a:ext>
            </a:extLst>
          </p:cNvPr>
          <p:cNvSpPr/>
          <p:nvPr/>
        </p:nvSpPr>
        <p:spPr>
          <a:xfrm>
            <a:off x="6535208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CD4EAC2-8180-448A-A19D-DAC1C7DD0EA7}"/>
              </a:ext>
            </a:extLst>
          </p:cNvPr>
          <p:cNvSpPr/>
          <p:nvPr/>
        </p:nvSpPr>
        <p:spPr>
          <a:xfrm>
            <a:off x="8332081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F6433-181E-4778-931A-FAC41CAF41E6}"/>
              </a:ext>
            </a:extLst>
          </p:cNvPr>
          <p:cNvSpPr/>
          <p:nvPr/>
        </p:nvSpPr>
        <p:spPr>
          <a:xfrm>
            <a:off x="6699578" y="3521344"/>
            <a:ext cx="4197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b) Toa tàu nào ghi phép tính có kết quả bé nhất?</a:t>
            </a:r>
          </a:p>
        </p:txBody>
      </p:sp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4427 0.4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2694 0.515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31" grpId="0" animBg="1"/>
      <p:bldP spid="33" grpId="0" animBg="1"/>
      <p:bldP spid="35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AC2209-37BC-42A7-AC2B-63839DFB89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964" y="205631"/>
            <a:ext cx="5684788" cy="374954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E8D9E71F-B645-49B3-A968-8C5418FAD129}"/>
              </a:ext>
            </a:extLst>
          </p:cNvPr>
          <p:cNvSpPr/>
          <p:nvPr/>
        </p:nvSpPr>
        <p:spPr>
          <a:xfrm>
            <a:off x="939248" y="14900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6F2C99-76D8-4485-B421-48F56A4D4343}"/>
              </a:ext>
            </a:extLst>
          </p:cNvPr>
          <p:cNvSpPr txBox="1"/>
          <p:nvPr/>
        </p:nvSpPr>
        <p:spPr>
          <a:xfrm>
            <a:off x="1376570" y="1490008"/>
            <a:ext cx="4461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6F052F-F541-4263-9B8C-C9B3766836F2}"/>
              </a:ext>
            </a:extLst>
          </p:cNvPr>
          <p:cNvSpPr txBox="1"/>
          <p:nvPr/>
        </p:nvSpPr>
        <p:spPr>
          <a:xfrm>
            <a:off x="4286937" y="398994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392F26-2792-411B-BC6A-372E5CF31047}"/>
              </a:ext>
            </a:extLst>
          </p:cNvPr>
          <p:cNvSpPr txBox="1"/>
          <p:nvPr/>
        </p:nvSpPr>
        <p:spPr>
          <a:xfrm>
            <a:off x="1205248" y="4513161"/>
            <a:ext cx="963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Với 5 đoạn tre như vậy, bác Hòa làm được số ống hút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/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5 = 25 (ống hút)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5EB655C-4252-4332-A3CC-60D3DE632929}"/>
              </a:ext>
            </a:extLst>
          </p:cNvPr>
          <p:cNvSpPr txBox="1"/>
          <p:nvPr/>
        </p:nvSpPr>
        <p:spPr>
          <a:xfrm>
            <a:off x="3781443" y="5594370"/>
            <a:ext cx="477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ống hút.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133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166</cp:revision>
  <dcterms:created xsi:type="dcterms:W3CDTF">2021-06-02T01:34:28Z</dcterms:created>
  <dcterms:modified xsi:type="dcterms:W3CDTF">2025-02-05T03:09:44Z</dcterms:modified>
</cp:coreProperties>
</file>