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23"/>
  </p:notesMasterIdLst>
  <p:sldIdLst>
    <p:sldId id="11088401" r:id="rId4"/>
    <p:sldId id="11088425" r:id="rId5"/>
    <p:sldId id="11088403" r:id="rId6"/>
    <p:sldId id="11088435" r:id="rId7"/>
    <p:sldId id="11088426" r:id="rId8"/>
    <p:sldId id="11088427" r:id="rId9"/>
    <p:sldId id="11088436" r:id="rId10"/>
    <p:sldId id="11088437" r:id="rId11"/>
    <p:sldId id="11088428" r:id="rId12"/>
    <p:sldId id="11088430" r:id="rId13"/>
    <p:sldId id="11088429" r:id="rId14"/>
    <p:sldId id="11088431" r:id="rId15"/>
    <p:sldId id="11088407" r:id="rId16"/>
    <p:sldId id="11088432" r:id="rId17"/>
    <p:sldId id="11088409" r:id="rId18"/>
    <p:sldId id="11088438" r:id="rId19"/>
    <p:sldId id="11088412" r:id="rId20"/>
    <p:sldId id="11088433" r:id="rId21"/>
    <p:sldId id="110884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53" y="1274227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smtClean="0">
                <a:latin typeface="Arial" panose="020B0604020202020204" pitchFamily="34" charset="0"/>
                <a:cs typeface="Arial" panose="020B0604020202020204" pitchFamily="34" charset="0"/>
              </a:rPr>
              <a:t>Thứ … ngày … </a:t>
            </a: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tháng 1 năm </a:t>
            </a:r>
            <a:r>
              <a:rPr lang="en-US" sz="2800" kern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928380" y="1558869"/>
            <a:ext cx="11159837" cy="12419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và kể tên việc làm trong mỗi hình sau.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" y="3048350"/>
            <a:ext cx="3067145" cy="3001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43" y="3048350"/>
            <a:ext cx="3020816" cy="298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76" y="3048351"/>
            <a:ext cx="3012146" cy="300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60" y="3048351"/>
            <a:ext cx="2961950" cy="30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smtClean="0">
                <a:latin typeface="Arial" panose="020B0604020202020204" pitchFamily="34" charset="0"/>
                <a:cs typeface="Arial" panose="020B0604020202020204" pitchFamily="34" charset="0"/>
              </a:rPr>
              <a:t>Thứ … ngày … </a:t>
            </a: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tháng 1 năm </a:t>
            </a:r>
            <a:r>
              <a:rPr lang="en-US" sz="2800" kern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60894" y="1531573"/>
            <a:ext cx="11583250" cy="12419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việc làm đó mang lại lợi ích gì cho môi trường sống của thực vật và động vật?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000" y="2988058"/>
            <a:ext cx="11041039" cy="2677656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Open Sans"/>
              </a:rPr>
              <a:t>	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Những 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việc làm 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trồng 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và chăm sóc rừng, nhặt rác, bảo tồn thiên nhiên và xử lí rác 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thải</a:t>
            </a:r>
            <a:r>
              <a:rPr lang="en-US" sz="280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mang 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lại lợi ích cho môi trường sống của thực vật và động vật 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như</a:t>
            </a:r>
            <a:r>
              <a:rPr lang="en-US" sz="2800" smtClean="0">
                <a:solidFill>
                  <a:srgbClr val="000000"/>
                </a:solidFill>
                <a:latin typeface="Open Sans"/>
              </a:rPr>
              <a:t> là: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Open Sans"/>
              </a:rPr>
              <a:t>T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ạo 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môi trường sống 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mới</a:t>
            </a:r>
            <a:endParaRPr lang="en-US" sz="2800" smtClean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Open Sans"/>
              </a:rPr>
              <a:t>Giúp 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bảo 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vệ và không hủy hoại đi môi trường sống của 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th</a:t>
            </a:r>
            <a:r>
              <a:rPr lang="en-US" sz="2800" smtClean="0">
                <a:solidFill>
                  <a:srgbClr val="000000"/>
                </a:solidFill>
                <a:latin typeface="Open Sans"/>
              </a:rPr>
              <a:t>ực vật và</a:t>
            </a:r>
            <a:r>
              <a:rPr lang="vi-VN" sz="280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động vật.</a:t>
            </a:r>
          </a:p>
        </p:txBody>
      </p:sp>
    </p:spTree>
    <p:extLst>
      <p:ext uri="{BB962C8B-B14F-4D97-AF65-F5344CB8AC3E}">
        <p14:creationId xmlns:p14="http://schemas.microsoft.com/office/powerpoint/2010/main" val="40125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4121228" y="1531573"/>
            <a:ext cx="1710911" cy="6920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2314846"/>
            <a:ext cx="9638421" cy="37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913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1139580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978" y="1816180"/>
            <a:ext cx="11591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Lựa chọn thẻ chữ và hoàn thành sơ đồ về những việc làm thay đổi môi trường sống của thực vật và động vật theo mẫu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61" y="-1"/>
            <a:ext cx="820928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"/>
            <a:ext cx="1785127" cy="1341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1341121"/>
            <a:ext cx="1752546" cy="110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445146"/>
            <a:ext cx="1717040" cy="1087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532354"/>
            <a:ext cx="1717040" cy="10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622300"/>
            <a:ext cx="1717040" cy="1091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5714276"/>
            <a:ext cx="1798406" cy="114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8516 0.1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72227 -0.03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07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18803 0.1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71862 -0.027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24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71967 0.129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7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18541 -0.033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0" y="991366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50633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viết các việc em có thể làm để bảo vệ môi trường sống của thực vật và động vật theo gợi ý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smtClean="0">
                <a:latin typeface="Arial" panose="020B0604020202020204" pitchFamily="34" charset="0"/>
                <a:cs typeface="Arial" panose="020B0604020202020204" pitchFamily="34" charset="0"/>
              </a:rPr>
              <a:t>Thứ … ngày … </a:t>
            </a: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tháng 1 năm </a:t>
            </a:r>
            <a:r>
              <a:rPr lang="en-US" sz="2800" kern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03002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524835" y="5213445"/>
            <a:ext cx="2363965" cy="1241947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Chăm sóc và bảo vệ cây trồng</a:t>
            </a:r>
          </a:p>
        </p:txBody>
      </p:sp>
      <p:sp>
        <p:nvSpPr>
          <p:cNvPr id="11" name="Cloud 10"/>
          <p:cNvSpPr/>
          <p:nvPr/>
        </p:nvSpPr>
        <p:spPr>
          <a:xfrm>
            <a:off x="4639492" y="562287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Chăm sóc và bảo vệ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động vật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611390" y="5059853"/>
            <a:ext cx="3287354" cy="163123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bẻ cành hái hoa, chặt phá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cây cối.</a:t>
            </a:r>
          </a:p>
        </p:txBody>
      </p:sp>
      <p:sp>
        <p:nvSpPr>
          <p:cNvPr id="13" name="Cloud 12"/>
          <p:cNvSpPr/>
          <p:nvPr/>
        </p:nvSpPr>
        <p:spPr>
          <a:xfrm>
            <a:off x="7552447" y="3673522"/>
            <a:ext cx="4503075" cy="1444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Tuyên truyền các hoạt động bảo vệ môi trường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mọi người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0" y="991366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50633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viết các việc em có thể làm để bảo vệ môi trường sống của thực vật và động vật theo gợi ý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03002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134170" y="5117910"/>
            <a:ext cx="2682629" cy="1399436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Luôn yêu quý môi trường thiên nhiên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655353" y="562287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Sử dụng đồ tái chế</a:t>
            </a:r>
          </a:p>
        </p:txBody>
      </p:sp>
      <p:sp>
        <p:nvSpPr>
          <p:cNvPr id="12" name="Cloud 11"/>
          <p:cNvSpPr/>
          <p:nvPr/>
        </p:nvSpPr>
        <p:spPr>
          <a:xfrm>
            <a:off x="6611389" y="5117910"/>
            <a:ext cx="3142211" cy="133748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Thu gom pin cũ, thiết bị điện tử cũ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577960" y="3338286"/>
            <a:ext cx="3274379" cy="177962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Tham gia trồng cây, trồng rừng giúp có thêm nhiều cây xanh</a:t>
            </a:r>
            <a:endParaRPr lang="vi-V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206865" y="3793136"/>
            <a:ext cx="2682629" cy="139943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Không xả nước thải ra môi trường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8264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02318"/>
            <a:ext cx="1077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Em sẽ nói và làm gì trong tình huống sau?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73" y="2125538"/>
            <a:ext cx="7061527" cy="473246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-1" y="2125539"/>
            <a:ext cx="7096837" cy="2269040"/>
          </a:xfrm>
          <a:prstGeom prst="cloudCallout">
            <a:avLst>
              <a:gd name="adj1" fmla="val 47349"/>
              <a:gd name="adj2" fmla="val 5269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000"/>
              <a:t>Em sẽ nhắc em bé: “Em ơi, em đừng vứt chai nhựa xuống hồ </a:t>
            </a:r>
            <a:r>
              <a:rPr lang="vi-VN" sz="2000" smtClean="0"/>
              <a:t>nhé</a:t>
            </a:r>
            <a:r>
              <a:rPr lang="en-US" sz="2000" smtClean="0"/>
              <a:t>!</a:t>
            </a:r>
            <a:r>
              <a:rPr lang="vi-VN" sz="2000" smtClean="0"/>
              <a:t> </a:t>
            </a:r>
            <a:r>
              <a:rPr lang="vi-VN" sz="2000"/>
              <a:t>Như vậy sẽ làm ô nhiễm môi trường nước đấy, em hãy vứt rác đúng nơi quy </a:t>
            </a:r>
            <a:r>
              <a:rPr lang="vi-VN" sz="2000" smtClean="0"/>
              <a:t>định.” </a:t>
            </a:r>
            <a:endParaRPr lang="en-US" sz="2000" smtClean="0"/>
          </a:p>
        </p:txBody>
      </p:sp>
      <p:sp>
        <p:nvSpPr>
          <p:cNvPr id="10" name="Cloud Callout 9"/>
          <p:cNvSpPr/>
          <p:nvPr/>
        </p:nvSpPr>
        <p:spPr>
          <a:xfrm>
            <a:off x="200810" y="4703499"/>
            <a:ext cx="5079789" cy="1445845"/>
          </a:xfrm>
          <a:prstGeom prst="cloudCallout">
            <a:avLst>
              <a:gd name="adj1" fmla="val 74536"/>
              <a:gd name="adj2" fmla="val -627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000" smtClean="0"/>
              <a:t>Sau </a:t>
            </a:r>
            <a:r>
              <a:rPr lang="vi-VN" sz="2000"/>
              <a:t>đó em sẽ dẫn em bé tới thùng rác để vứt chai nhựa vào đó.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7" y="1003188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9205" y="1306295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84" y="2212289"/>
            <a:ext cx="57185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tìm hiểu về những việc làm của người dân địa phương em làm cho môi trường sống của thực vật và động vật bị thay đổi.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/>
          <a:stretch/>
        </p:blipFill>
        <p:spPr>
          <a:xfrm>
            <a:off x="5943599" y="1198342"/>
            <a:ext cx="6248401" cy="565965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38028" y="4219538"/>
            <a:ext cx="5605571" cy="2409861"/>
          </a:xfrm>
          <a:prstGeom prst="cloudCallout">
            <a:avLst>
              <a:gd name="adj1" fmla="val 63216"/>
              <a:gd name="adj2" fmla="val -657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uy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hoạch ruộng đất thành khu dân cư, xây các nhà máy, xí nghiệp.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4421113" y="1121373"/>
            <a:ext cx="2483270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173"/>
            <a:ext cx="12192000" cy="49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8920" y="40347"/>
            <a:ext cx="8607287" cy="6817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6"/>
            <a:ext cx="1637078" cy="17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858209" y="1559488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Quan sát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và cho biết hai hình dưới đây có điểm gì khác nhau.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3"/>
            <a:ext cx="6091138" cy="351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2" y="2861783"/>
            <a:ext cx="6076098" cy="35193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2025948"/>
            <a:ext cx="12192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1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trong xanh, sạch sẽ, các con vật bay lượn khắp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2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bị ô nhiễm, đầy rác thải, không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sống.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3"/>
            <a:ext cx="6091138" cy="351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2" y="2861783"/>
            <a:ext cx="6076098" cy="35193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50038" y="1510222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sao có sự khác nhau đó?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009930"/>
            <a:ext cx="12192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 đó là do 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xả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 làm ô nhiễm môi trường sống của động vật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" y="2867879"/>
            <a:ext cx="6091138" cy="351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2867879"/>
            <a:ext cx="6076098" cy="35193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0" y="1813739"/>
            <a:ext cx="12152502" cy="834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sẽ xảy ra nếu môi trường sống của thực vật và động vật tiếp tục bị tàn phá?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46005"/>
            <a:ext cx="1220673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sống của thực vật và động vật tiếp tục bị tàn phá thì chúng sẽ không còn nơi cư trú và sinh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số lượng giảm sút và có thể biến mất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48106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252"/>
            <a:ext cx="5936776" cy="4350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2570350"/>
            <a:ext cx="6230410" cy="42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6" y="1"/>
            <a:ext cx="9358025" cy="68579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4080680"/>
            <a:ext cx="6155141" cy="2777319"/>
          </a:xfrm>
          <a:prstGeom prst="wedgeEllipseCallout">
            <a:avLst>
              <a:gd name="adj1" fmla="val 31649"/>
              <a:gd name="adj2" fmla="val -608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nhiều rác và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vứt rác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bừa bãi gây ô nhiễm đất, nước, không khí. Làm mất nơi ở của sinh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00800" y="1"/>
            <a:ext cx="5791200" cy="2680137"/>
          </a:xfrm>
          <a:prstGeom prst="wedgeEllipseCallout">
            <a:avLst>
              <a:gd name="adj1" fmla="val -28497"/>
              <a:gd name="adj2" fmla="val 566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hặt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phá rừng làm mất rừng, chết cây, mất nơi ở của các con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1" y="1"/>
            <a:ext cx="9965402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3807724"/>
            <a:ext cx="6823882" cy="3050275"/>
          </a:xfrm>
          <a:prstGeom prst="wedgeEllipseCallout">
            <a:avLst>
              <a:gd name="adj1" fmla="val 5539"/>
              <a:gd name="adj2" fmla="val -837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S</a:t>
            </a:r>
            <a:r>
              <a:rPr lang="vi-VN" sz="2800" smtClean="0"/>
              <a:t>ử </a:t>
            </a:r>
            <a:r>
              <a:rPr lang="vi-VN" sz="2800"/>
              <a:t>dụng quá nhiều thuốc trừ sâu có thể gây chết động vật, thực </a:t>
            </a:r>
            <a:r>
              <a:rPr lang="vi-VN" sz="2800" smtClean="0"/>
              <a:t>vật</a:t>
            </a:r>
            <a:r>
              <a:rPr lang="en-US" sz="2800" smtClean="0"/>
              <a:t>;</a:t>
            </a:r>
            <a:r>
              <a:rPr lang="vi-VN" sz="2800" smtClean="0"/>
              <a:t> </a:t>
            </a:r>
            <a:r>
              <a:rPr lang="vi-VN" sz="2800"/>
              <a:t>ô nhiêm môi trường sống của động vật, thực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53959" y="1"/>
            <a:ext cx="6138041" cy="2224584"/>
          </a:xfrm>
          <a:prstGeom prst="wedgeEllipseCallout">
            <a:avLst>
              <a:gd name="adj1" fmla="val -14792"/>
              <a:gd name="adj2" fmla="val 761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T</a:t>
            </a:r>
            <a:r>
              <a:rPr lang="vi-VN" sz="2800" smtClean="0"/>
              <a:t>hải </a:t>
            </a:r>
            <a:r>
              <a:rPr lang="vi-VN" sz="2800"/>
              <a:t>nước bẩn ra môi trường làm ảnh hưởng đến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8029" y="19937"/>
            <a:ext cx="13040139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smtClean="0">
                <a:latin typeface="Arial" panose="020B0604020202020204" pitchFamily="34" charset="0"/>
                <a:cs typeface="Arial" panose="020B0604020202020204" pitchFamily="34" charset="0"/>
              </a:rPr>
              <a:t>Thứ … ngày … </a:t>
            </a: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tháng 1 năm </a:t>
            </a:r>
            <a:r>
              <a:rPr lang="en-US" sz="2800" kern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eaLnBrk="1" hangingPunct="1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Bài 18: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làm gì để bảo vệ môi trường sống của thực vật và động vật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51589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000" y="3015706"/>
            <a:ext cx="11127475" cy="1815882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làm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vứt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bừa bãi, chặt phá rừng, sử dụng thuốc trừ sâu và xả nước thải trực tiếp ra môi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hưởng nghiêm trọng tới môi trường, không chỉ vậy nó còn đang hủy hoại đi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960</Words>
  <Application>Microsoft Office PowerPoint</Application>
  <PresentationFormat>Widescreen</PresentationFormat>
  <Paragraphs>73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Arial-Rounded</vt:lpstr>
      <vt:lpstr>Arial-SGK-TV</vt:lpstr>
      <vt:lpstr>Averta Std CY Bold</vt:lpstr>
      <vt:lpstr>Calibri</vt:lpstr>
      <vt:lpstr>Calibri Light</vt:lpstr>
      <vt:lpstr>Open Sans</vt:lpstr>
      <vt:lpstr>Quicksand Medium</vt:lpstr>
      <vt:lpstr>Times New Roman</vt:lpstr>
      <vt:lpstr>字魂59号-创粗黑</vt:lpstr>
      <vt:lpstr>等线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DELL</cp:lastModifiedBy>
  <cp:revision>160</cp:revision>
  <dcterms:created xsi:type="dcterms:W3CDTF">2021-06-23T08:03:30Z</dcterms:created>
  <dcterms:modified xsi:type="dcterms:W3CDTF">2025-02-04T07:38:00Z</dcterms:modified>
</cp:coreProperties>
</file>