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5"/>
  </p:notesMasterIdLst>
  <p:sldIdLst>
    <p:sldId id="11088401" r:id="rId4"/>
    <p:sldId id="11088425" r:id="rId5"/>
    <p:sldId id="11088403" r:id="rId6"/>
    <p:sldId id="11088435" r:id="rId7"/>
    <p:sldId id="11088426" r:id="rId8"/>
    <p:sldId id="11088427" r:id="rId9"/>
    <p:sldId id="11088436" r:id="rId10"/>
    <p:sldId id="11088437" r:id="rId11"/>
    <p:sldId id="11088428" r:id="rId12"/>
    <p:sldId id="11088430" r:id="rId13"/>
    <p:sldId id="110884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137124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32000" y="8403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620007"/>
            <a:ext cx="8047178" cy="474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" y="1107123"/>
            <a:ext cx="3067145" cy="300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3" y="1107123"/>
            <a:ext cx="3020816" cy="298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76" y="1107124"/>
            <a:ext cx="3012146" cy="300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0" y="1107124"/>
            <a:ext cx="2961950" cy="3001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208230" y="4166168"/>
            <a:ext cx="11847412" cy="898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230" y="4951843"/>
            <a:ext cx="11480586" cy="1692771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chăm sóc rừng, nhặt rác, bảo tồn thiên nhiên và xử lí rác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lợi ích cho môi trường sống của thực vật và động vật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và không hủy hoại đi môi trường sống của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vật.</a:t>
            </a:r>
          </a:p>
        </p:txBody>
      </p:sp>
    </p:spTree>
    <p:extLst>
      <p:ext uri="{BB962C8B-B14F-4D97-AF65-F5344CB8AC3E}">
        <p14:creationId xmlns:p14="http://schemas.microsoft.com/office/powerpoint/2010/main" val="2796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1786461"/>
            <a:ext cx="10794253" cy="44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8857" y="405392"/>
            <a:ext cx="10653485" cy="5428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6"/>
            <a:ext cx="1637078" cy="17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21" y="34647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71923" y="451159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50038" y="1096049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2"/>
            <a:ext cx="6076098" cy="3996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782" y="1734887"/>
            <a:ext cx="12192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1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trong xanh, sạch sẽ, các con vật bay lượn khắp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2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bị ô nhiễm, đầy rác thải, không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sống.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6" y="238058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50038" y="27398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84" y="2861781"/>
            <a:ext cx="6076098" cy="39962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4118" y="950610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36" y="1695674"/>
            <a:ext cx="1219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 đó là do 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xả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làm ô nhiễm môi trường sống của động vật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7" y="323714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841294" y="451159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" y="2867879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67879"/>
            <a:ext cx="6076098" cy="35193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0" y="1813739"/>
            <a:ext cx="12152502" cy="834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 môi trường sống của thực vật và động vật tiếp tục bị tàn phá?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067" y="1248684"/>
            <a:ext cx="1148636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 của thực vật và động vật tiếp tục bị tàn phá thì chúng sẽ không còn nơi cư trú và sinh 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3" y="452460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88177" y="47384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111805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52"/>
            <a:ext cx="5936776" cy="435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570350"/>
            <a:ext cx="6230410" cy="42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6" y="1"/>
            <a:ext cx="9358025" cy="68579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4080680"/>
            <a:ext cx="6155141" cy="2777319"/>
          </a:xfrm>
          <a:prstGeom prst="wedgeEllipseCallout">
            <a:avLst>
              <a:gd name="adj1" fmla="val 31649"/>
              <a:gd name="adj2" fmla="val -608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nhiều rác 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bừa bãi gây ô nhiễm đất, nước, không khí. Làm mất nơi ở của sinh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00800" y="1"/>
            <a:ext cx="5791200" cy="2680137"/>
          </a:xfrm>
          <a:prstGeom prst="wedgeEllipseCallout">
            <a:avLst>
              <a:gd name="adj1" fmla="val -28497"/>
              <a:gd name="adj2" fmla="val 566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hặt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phá rừng làm mất rừng, chết cây, mất nơi ở của các con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1" y="1"/>
            <a:ext cx="9965402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3807724"/>
            <a:ext cx="6823882" cy="3050275"/>
          </a:xfrm>
          <a:prstGeom prst="wedgeEllipseCallout">
            <a:avLst>
              <a:gd name="adj1" fmla="val 5539"/>
              <a:gd name="adj2" fmla="val -837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r>
              <a:rPr lang="vi-VN" sz="2800" dirty="0" smtClean="0"/>
              <a:t>ử </a:t>
            </a:r>
            <a:r>
              <a:rPr lang="vi-VN" sz="2800" dirty="0"/>
              <a:t>dụng quá nhiều thuốc trừ sâu có thể gây chết động vật, thực </a:t>
            </a:r>
            <a:r>
              <a:rPr lang="vi-VN" sz="2800" dirty="0" smtClean="0"/>
              <a:t>vật</a:t>
            </a:r>
            <a:r>
              <a:rPr lang="en-US" sz="2800" dirty="0" smtClean="0"/>
              <a:t>;</a:t>
            </a:r>
            <a:r>
              <a:rPr lang="vi-VN" sz="2800" dirty="0" smtClean="0"/>
              <a:t> </a:t>
            </a:r>
            <a:r>
              <a:rPr lang="vi-VN" sz="2800" dirty="0"/>
              <a:t>ô </a:t>
            </a:r>
            <a:r>
              <a:rPr lang="vi-VN" sz="2800" dirty="0" smtClean="0"/>
              <a:t>nh</a:t>
            </a:r>
            <a:r>
              <a:rPr lang="en-US" sz="2800" dirty="0" err="1" smtClean="0"/>
              <a:t>iễm</a:t>
            </a:r>
            <a:r>
              <a:rPr lang="vi-VN" sz="2800" dirty="0" smtClean="0"/>
              <a:t> </a:t>
            </a:r>
            <a:r>
              <a:rPr lang="vi-VN" sz="2800" dirty="0"/>
              <a:t>môi trường sống của động vật, thực vật.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53959" y="1"/>
            <a:ext cx="6138041" cy="2224584"/>
          </a:xfrm>
          <a:prstGeom prst="wedgeEllipseCallout">
            <a:avLst>
              <a:gd name="adj1" fmla="val -14792"/>
              <a:gd name="adj2" fmla="val 761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T</a:t>
            </a:r>
            <a:r>
              <a:rPr lang="vi-VN" sz="2800" smtClean="0"/>
              <a:t>hải </a:t>
            </a:r>
            <a:r>
              <a:rPr lang="vi-VN" sz="2800"/>
              <a:t>nước bẩn ra môi trường làm ảnh hưởng đến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51589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000" y="3015706"/>
            <a:ext cx="11127475" cy="1815882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làm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vứt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bừa bãi, chặt phá rừng, sử dụng thuốc trừ sâu và xả nước thải trực tiếp ra môi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hưởng nghiêm trọng tới môi trường, không chỉ vậy nó còn đang hủy hoại đi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331</Words>
  <Application>Microsoft Office PowerPoint</Application>
  <PresentationFormat>Widescreen</PresentationFormat>
  <Paragraphs>32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STD_NHUNG</cp:lastModifiedBy>
  <cp:revision>164</cp:revision>
  <dcterms:created xsi:type="dcterms:W3CDTF">2021-06-23T08:03:30Z</dcterms:created>
  <dcterms:modified xsi:type="dcterms:W3CDTF">2025-02-07T12:36:43Z</dcterms:modified>
</cp:coreProperties>
</file>