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3AF8-A527-48C5-B12C-55E3A9A026E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C629-9818-4D3B-9DC3-9F993F3FB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0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8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3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2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2E4E-B7B6-428D-BBBB-612F942D3EB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76A5-A81F-466B-B443-0D6F035A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4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913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113958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978" y="1816180"/>
            <a:ext cx="11238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thẻ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61" y="-1"/>
            <a:ext cx="820928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"/>
            <a:ext cx="1785127" cy="134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1341121"/>
            <a:ext cx="1752546" cy="110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445146"/>
            <a:ext cx="1717040" cy="1087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532354"/>
            <a:ext cx="1717040" cy="10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622300"/>
            <a:ext cx="1717040" cy="1091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5714276"/>
            <a:ext cx="1798406" cy="11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8516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72227 -0.03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7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18803 0.1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71862 -0.02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71967 0.12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18541 -0.033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Hãy viết các việc em có thể làm để bảo vệ môi trường sống của thực vật và động vật theo gợi ý sau: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24835" y="5213445"/>
            <a:ext cx="2363965" cy="1241947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 và bảo vệ cây trồng</a:t>
            </a:r>
          </a:p>
        </p:txBody>
      </p:sp>
      <p:sp>
        <p:nvSpPr>
          <p:cNvPr id="11" name="Cloud 10"/>
          <p:cNvSpPr/>
          <p:nvPr/>
        </p:nvSpPr>
        <p:spPr>
          <a:xfrm>
            <a:off x="4639492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 và bảo vệ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 vật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611390" y="5059853"/>
            <a:ext cx="3287354" cy="163123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bẻ cành hái hoa, chặt phá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 cối.</a:t>
            </a:r>
          </a:p>
        </p:txBody>
      </p:sp>
      <p:sp>
        <p:nvSpPr>
          <p:cNvPr id="13" name="Cloud 12"/>
          <p:cNvSpPr/>
          <p:nvPr/>
        </p:nvSpPr>
        <p:spPr>
          <a:xfrm>
            <a:off x="7552447" y="3673522"/>
            <a:ext cx="4503075" cy="1444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Tuyên truyền các hoạt động bảo vệ môi trường </a:t>
            </a:r>
            <a:r>
              <a:rPr kumimoji="0" lang="vi-VN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mọi người</a:t>
            </a:r>
            <a:r>
              <a:rPr kumimoji="0" lang="vi-VN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134170" y="5117910"/>
            <a:ext cx="2682629" cy="1399436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Luôn yêu quý môi trường thiên nhiên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655353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 dụng đồ tái chế</a:t>
            </a:r>
          </a:p>
        </p:txBody>
      </p:sp>
      <p:sp>
        <p:nvSpPr>
          <p:cNvPr id="12" name="Cloud 11"/>
          <p:cNvSpPr/>
          <p:nvPr/>
        </p:nvSpPr>
        <p:spPr>
          <a:xfrm>
            <a:off x="6611389" y="5117910"/>
            <a:ext cx="3142211" cy="133748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 gom pin cũ, thiết bị điện tử cũ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577960" y="3338286"/>
            <a:ext cx="3274379" cy="177962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Tham gia trồng cây, trồng rừng giúp có thêm nhiều cây xanh</a:t>
            </a:r>
            <a:endParaRPr kumimoji="0" lang="vi-V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206865" y="3793136"/>
            <a:ext cx="2682629" cy="13994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xả nước thải ra môi trường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0" y="75718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200952" y="359473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3099" y="397835"/>
            <a:ext cx="7326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16" y="980793"/>
            <a:ext cx="6356684" cy="587720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959418"/>
            <a:ext cx="5654842" cy="3985562"/>
          </a:xfrm>
          <a:prstGeom prst="cloudCallout">
            <a:avLst>
              <a:gd name="adj1" fmla="val 47349"/>
              <a:gd name="adj2" fmla="val 526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sẽ nhắc em bé: “Em ơi, em đừng vứt chai nhựa xuống hồ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!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 vậy sẽ làm ô nhiễm môi trường nước đấy, em hãy vứt rác đúng nơi quy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định.”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0811" y="4703499"/>
            <a:ext cx="4623852" cy="2154501"/>
          </a:xfrm>
          <a:prstGeom prst="cloudCallout">
            <a:avLst>
              <a:gd name="adj1" fmla="val 74536"/>
              <a:gd name="adj2" fmla="val -62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 em sẽ dẫn em bé tới thùng rác để vứt chai nhựa vào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" y="1003188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306295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4" y="2212289"/>
            <a:ext cx="5718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Hãy tìm hiểu về những việc làm của người dân địa phương em làm cho môi trường sống của thực vật và động vật bị thay đổi.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/>
          <a:stretch/>
        </p:blipFill>
        <p:spPr>
          <a:xfrm>
            <a:off x="5943599" y="1198342"/>
            <a:ext cx="6248401" cy="565965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38028" y="4219538"/>
            <a:ext cx="5605571" cy="2409861"/>
          </a:xfrm>
          <a:prstGeom prst="cloudCallout">
            <a:avLst>
              <a:gd name="adj1" fmla="val 63216"/>
              <a:gd name="adj2" fmla="val -65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 ruộng đất thành khu dân cư, xây các nhà máy, xí nghiệp.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234123" y="856678"/>
            <a:ext cx="2483270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947"/>
            <a:ext cx="12192000" cy="51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339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2025-02-07T12:32:06Z</dcterms:created>
  <dcterms:modified xsi:type="dcterms:W3CDTF">2025-02-07T12:38:29Z</dcterms:modified>
</cp:coreProperties>
</file>