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7"/>
  </p:notesMasterIdLst>
  <p:sldIdLst>
    <p:sldId id="11088401" r:id="rId4"/>
    <p:sldId id="11088476" r:id="rId5"/>
    <p:sldId id="11088471" r:id="rId6"/>
    <p:sldId id="11088439" r:id="rId7"/>
    <p:sldId id="11088403" r:id="rId8"/>
    <p:sldId id="11088456" r:id="rId9"/>
    <p:sldId id="11088461" r:id="rId10"/>
    <p:sldId id="11088462" r:id="rId11"/>
    <p:sldId id="11088472" r:id="rId12"/>
    <p:sldId id="11088473" r:id="rId13"/>
    <p:sldId id="11088467" r:id="rId14"/>
    <p:sldId id="11088475" r:id="rId15"/>
    <p:sldId id="1108845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9BD264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gchuakhangiay.wordpress.com/2012/08/29/tmv-chuong-23-ba-lao-than-bi-tiet-lo-bi-mat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0698" y="1274227"/>
            <a:ext cx="68531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3"/>
          <a:stretch/>
        </p:blipFill>
        <p:spPr>
          <a:xfrm>
            <a:off x="21210" y="2302606"/>
            <a:ext cx="3889248" cy="4534475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398" y="6178714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hi thở r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CE74A586-4FA9-4174-874C-809E7A401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302606"/>
            <a:ext cx="8067585" cy="4534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C545D3-5A5C-4C20-8092-160868C43EDB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thở ra: phổi -&gt; phế quản -&gt; khí quản -&gt; mũi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oạt Động Của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0EDF16A0-1C39-4C97-A545-818B1D6D9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861" y="983251"/>
            <a:ext cx="10452156" cy="587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928380" y="1876719"/>
            <a:ext cx="990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 có chức năng gì?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05E570-1C92-4C4A-B768-E588D64E4FB3}"/>
              </a:ext>
            </a:extLst>
          </p:cNvPr>
          <p:cNvSpPr/>
          <p:nvPr/>
        </p:nvSpPr>
        <p:spPr>
          <a:xfrm>
            <a:off x="970034" y="2630785"/>
            <a:ext cx="10789150" cy="1977791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    Cơ quan hô hấp có chức năng giúp chúng ta luôn có đủ lượng không khí cung cấp cho các bộ phận để sống.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474083" y="1945453"/>
            <a:ext cx="3243834" cy="5402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DE0B6-EC5C-4C1E-9F58-CA5324712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7" y="2608074"/>
            <a:ext cx="11063953" cy="40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15C9C9-178E-43BF-AD42-58676BE2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5A47706-C3EF-42B1-BEFD-4AC0B5DF1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903445" y="1287623"/>
            <a:ext cx="8537509" cy="522298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C7ED9B8-1706-4E96-8273-F0D1AA652565}"/>
              </a:ext>
            </a:extLst>
          </p:cNvPr>
          <p:cNvSpPr txBox="1"/>
          <p:nvPr/>
        </p:nvSpPr>
        <p:spPr>
          <a:xfrm>
            <a:off x="1903445" y="4534678"/>
            <a:ext cx="8537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00">
                <a:hlinkClick r:id="rId3" tooltip="https://congchuakhangiay.wordpress.com/2012/08/29/tmv-chuong-23-ba-lao-than-bi-tiet-lo-bi-mat/"/>
              </a:rPr>
              <a:t>Ảnh Này</a:t>
            </a:r>
            <a:r>
              <a:rPr lang="vi-VN" sz="900"/>
              <a:t> của Tác giả Không xác định được cấp phép theo </a:t>
            </a:r>
            <a:r>
              <a:rPr lang="vi-VN" sz="900">
                <a:hlinkClick r:id="rId4" tooltip="https://creativecommons.org/licenses/by-nc-nd/3.0/"/>
              </a:rPr>
              <a:t>CC BY-NC-ND</a:t>
            </a:r>
            <a:endParaRPr lang="vi-VN" sz="900"/>
          </a:p>
        </p:txBody>
      </p:sp>
    </p:spTree>
    <p:extLst>
      <p:ext uri="{BB962C8B-B14F-4D97-AF65-F5344CB8AC3E}">
        <p14:creationId xmlns:p14="http://schemas.microsoft.com/office/powerpoint/2010/main" val="2109066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38028E86-FB3E-48BE-A8BB-AA7933B18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2" y="0"/>
            <a:ext cx="122015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" y="1655230"/>
            <a:ext cx="11455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Dùng tay bịt mũi, nín thở và đếm nhẩm từ 1 đến 5 rồi cho biết: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7" y="464493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" y="4292442"/>
            <a:ext cx="5372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biết cơ quan nào thực hiện hoạt động thở không?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7109" y="2937664"/>
            <a:ext cx="6157785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khó thở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47109" y="5501673"/>
            <a:ext cx="6157787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hô hấp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6BEB9B-7BD4-481D-A1F2-E16AA69E5B77}"/>
              </a:ext>
            </a:extLst>
          </p:cNvPr>
          <p:cNvSpPr/>
          <p:nvPr/>
        </p:nvSpPr>
        <p:spPr>
          <a:xfrm>
            <a:off x="723900" y="2287859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có cảm giác như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B5A14-7DD4-4205-BBE1-A6C3C4CE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43" y="2208335"/>
            <a:ext cx="4088567" cy="42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08626" y="1621811"/>
            <a:ext cx="11964956" cy="983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hình dưới đây, chỉ và nói tên các bộ phận chính của cơ quan hô hấp.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FBEF3-B50F-4206-8438-57C40FD18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2" b="43692"/>
          <a:stretch/>
        </p:blipFill>
        <p:spPr>
          <a:xfrm>
            <a:off x="2908590" y="2135318"/>
            <a:ext cx="6372570" cy="47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hãy đặt tay lên ngực, thực hiện động tác hít thở sâu bằng mũi, cho biết lồng ngực thay đổi như thế nào khi hít vào và thở 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83082-CDDC-4962-B415-10BA8A722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6" y="2588553"/>
            <a:ext cx="5741375" cy="4279451"/>
          </a:xfrm>
          <a:prstGeom prst="rect">
            <a:avLst/>
          </a:prstGeom>
        </p:spPr>
      </p:pic>
      <p:sp>
        <p:nvSpPr>
          <p:cNvPr id="10" name="Cloud Callout 8">
            <a:extLst>
              <a:ext uri="{FF2B5EF4-FFF2-40B4-BE49-F238E27FC236}">
                <a16:creationId xmlns:a16="http://schemas.microsoft.com/office/drawing/2014/main" id="{DDABC086-F787-4261-AAD4-5FEB30AE32C3}"/>
              </a:ext>
            </a:extLst>
          </p:cNvPr>
          <p:cNvSpPr/>
          <p:nvPr/>
        </p:nvSpPr>
        <p:spPr>
          <a:xfrm>
            <a:off x="5193792" y="2743200"/>
            <a:ext cx="6998207" cy="3878776"/>
          </a:xfrm>
          <a:prstGeom prst="cloudCallout">
            <a:avLst>
              <a:gd name="adj1" fmla="val -62561"/>
              <a:gd name="adj2" fmla="val 24279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hít vào lồng ngực sẽ phồng lên, to 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thở ra lồng ngực sẽ xẹp xuống, nhỏ lại.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0" y="2323525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hít vào?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636FE-169E-465E-8534-5329EF001D08}"/>
              </a:ext>
            </a:extLst>
          </p:cNvPr>
          <p:cNvSpPr/>
          <p:nvPr/>
        </p:nvSpPr>
        <p:spPr>
          <a:xfrm>
            <a:off x="39498" y="3814696"/>
            <a:ext cx="37371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Hình nào thể hiện hoạt động thở ra?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6CEBE9-ED4D-4AC1-A31D-4E03569EFA27}"/>
              </a:ext>
            </a:extLst>
          </p:cNvPr>
          <p:cNvSpPr/>
          <p:nvPr/>
        </p:nvSpPr>
        <p:spPr>
          <a:xfrm>
            <a:off x="39497" y="5426839"/>
            <a:ext cx="37371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Vì sao em biết?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C1ADBDB-9DA1-4D31-8ADA-BAEDF4E3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52C3047-195F-479C-BDFC-4BBBBF27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1"/>
            <a:ext cx="11649576" cy="540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Quan sát hình dưới, trả lời các câu hỏi và yêu cầu sau: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89998" y="2286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10" y="2323524"/>
            <a:ext cx="8515390" cy="453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43D7B9-F047-4874-A72A-C18DFD31B839}"/>
              </a:ext>
            </a:extLst>
          </p:cNvPr>
          <p:cNvSpPr/>
          <p:nvPr/>
        </p:nvSpPr>
        <p:spPr>
          <a:xfrm>
            <a:off x="-1" y="2323525"/>
            <a:ext cx="36766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Chỉ đường đi của không khí khi hít vào và thở ra.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912" y="6153912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15BD782-DD36-4F33-8CA7-11314E56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2438" y="6176773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Thở ra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2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92608" y="1727746"/>
            <a:ext cx="12192000" cy="407984"/>
          </a:xfrm>
          <a:prstGeom prst="rect">
            <a:avLst/>
          </a:prstGeom>
          <a:solidFill>
            <a:srgbClr val="69D8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Đường đi của không khí khi hít vào: mũi -&gt; khí quản -&gt; phế quản -&gt; phổi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vi-VN" sz="2800" ker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 </a:t>
            </a:r>
            <a:r>
              <a:rPr lang="vi-VN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</a:t>
            </a:r>
            <a:endParaRPr lang="en-US" sz="2800" ker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56484-5CC6-471A-8971-326698F38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/>
          <a:stretch/>
        </p:blipFill>
        <p:spPr>
          <a:xfrm>
            <a:off x="0" y="2276318"/>
            <a:ext cx="3583725" cy="4534475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E0B2167-1F59-4987-B8D3-153088058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302" y="6152426"/>
            <a:ext cx="2237423" cy="65836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vi-VN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Hít vào</a:t>
            </a:r>
            <a:endParaRPr lang="en-US" sz="28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ít vào Hệ Hô Hấp Người">
            <a:hlinkClick r:id="" action="ppaction://media"/>
            <a:extLst>
              <a:ext uri="{FF2B5EF4-FFF2-40B4-BE49-F238E27FC236}">
                <a16:creationId xmlns:a16="http://schemas.microsoft.com/office/drawing/2014/main" id="{15C7545F-BDA3-44BB-881C-CAD141120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496" y="2276317"/>
            <a:ext cx="8067587" cy="4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431</Words>
  <Application>Microsoft Office PowerPoint</Application>
  <PresentationFormat>Widescreen</PresentationFormat>
  <Paragraphs>53</Paragraphs>
  <Slides>13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STD_NHUNG</cp:lastModifiedBy>
  <cp:revision>422</cp:revision>
  <dcterms:created xsi:type="dcterms:W3CDTF">2021-06-23T08:03:30Z</dcterms:created>
  <dcterms:modified xsi:type="dcterms:W3CDTF">2025-03-10T01:33:27Z</dcterms:modified>
</cp:coreProperties>
</file>