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45A07-4ABD-4778-A496-C6B21A774FF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EDF0-AF22-4DDF-B02A-EC690058E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3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12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6D60-5976-4B6E-BD31-F9ED993732C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91B-3819-4494-A8DF-45088173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5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6D60-5976-4B6E-BD31-F9ED993732C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91B-3819-4494-A8DF-45088173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5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6D60-5976-4B6E-BD31-F9ED993732C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91B-3819-4494-A8DF-45088173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1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6D60-5976-4B6E-BD31-F9ED993732C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91B-3819-4494-A8DF-45088173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6D60-5976-4B6E-BD31-F9ED993732C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91B-3819-4494-A8DF-45088173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6D60-5976-4B6E-BD31-F9ED993732C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91B-3819-4494-A8DF-45088173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6D60-5976-4B6E-BD31-F9ED993732C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91B-3819-4494-A8DF-45088173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4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6D60-5976-4B6E-BD31-F9ED993732C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91B-3819-4494-A8DF-45088173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4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6D60-5976-4B6E-BD31-F9ED993732C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91B-3819-4494-A8DF-45088173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9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6D60-5976-4B6E-BD31-F9ED993732C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91B-3819-4494-A8DF-45088173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8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6D60-5976-4B6E-BD31-F9ED993732C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91B-3819-4494-A8DF-45088173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9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86D60-5976-4B6E-BD31-F9ED993732C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2B91B-3819-4494-A8DF-45088173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8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gchuakhangiay.wordpress.com/2012/08/29/tmv-chuong-23-ba-lao-than-bi-tiet-lo-bi-mat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8.gif"/><Relationship Id="rId1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12" Type="http://schemas.openxmlformats.org/officeDocument/2006/relationships/slide" Target="slide1.xml"/><Relationship Id="rId17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23.gif"/><Relationship Id="rId20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1.gif"/><Relationship Id="rId5" Type="http://schemas.openxmlformats.org/officeDocument/2006/relationships/image" Target="../media/image19.gif"/><Relationship Id="rId15" Type="http://schemas.openxmlformats.org/officeDocument/2006/relationships/image" Target="../media/image22.gif"/><Relationship Id="rId10" Type="http://schemas.openxmlformats.org/officeDocument/2006/relationships/slide" Target="slide5.xml"/><Relationship Id="rId19" Type="http://schemas.openxmlformats.org/officeDocument/2006/relationships/image" Target="../media/image24.png"/><Relationship Id="rId4" Type="http://schemas.openxmlformats.org/officeDocument/2006/relationships/slide" Target="slide7.xml"/><Relationship Id="rId9" Type="http://schemas.openxmlformats.org/officeDocument/2006/relationships/image" Target="../media/image21.gif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0698" y="1274227"/>
            <a:ext cx="68531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kumimoji="0" lang="en-US" altLang="zh-CN" sz="4400" b="1" i="0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và Xã </a:t>
            </a:r>
            <a:r>
              <a:rPr kumimoji="0" lang="en-US" altLang="zh-CN" sz="4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6" y="1674112"/>
            <a:ext cx="11387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Em sẽ nói và làm gì khi gặp các tình huống sau?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hiểu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 quan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 hấp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5044" y="3005035"/>
            <a:ext cx="7650956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sẽ ngăn cản bé trai lại để bé không đưa viên bi vào miệng và nói: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Em đừng cho viên bi vào miệng nhé! Bi rất cứng, không sạch đâu. Nhỡ em nuốt phải thì sẽ bị tắc đường thở và đi bệnh viện cấp cứu đấy!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17DCB-24D4-407D-BE91-9A4606E0D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2289646"/>
            <a:ext cx="4216119" cy="45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6" y="1674112"/>
            <a:ext cx="11387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Em sẽ nói và làm gì khi gặp các tình huống sau?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hiểu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 quan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 hấp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855DC-B4CC-48EC-95F2-4DAB25307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7332"/>
            <a:ext cx="5227219" cy="46543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D03C48-7C68-41E7-B8F1-F6AC9BC9AD07}"/>
              </a:ext>
            </a:extLst>
          </p:cNvPr>
          <p:cNvSpPr/>
          <p:nvPr/>
        </p:nvSpPr>
        <p:spPr>
          <a:xfrm>
            <a:off x="5421085" y="2997582"/>
            <a:ext cx="6449786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sẽ ngăn cản em bé không đưa quả nhãn vào miệng và nói: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Em ơi, đừng ăn cả quả nhãn như vậy. Nó to và có hạt bên trong nên sẽ khó nuốt lắm. Em hãy bóc vỏ và bỏ hạt ra rồi ăn.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353" y="1655824"/>
            <a:ext cx="11466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Nêu thêm tình huống có thể dẫn đến nguy cơ tắc đường hô hấp và đề xuất cách phòng tránh.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hiểu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 quan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 hấp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D0DC7-389C-4F02-82EE-E3A10621A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03" y="2253344"/>
            <a:ext cx="4647798" cy="38402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83595D-1AC2-40CA-A45D-C8AB24412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3" y="3175018"/>
            <a:ext cx="3575953" cy="26785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8FB2A8-2C39-4CE0-86DE-AB75D7D12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44" y="3466869"/>
            <a:ext cx="3723533" cy="24873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0FBECB-C4D8-45CF-9A41-EEAAADE409C3}"/>
              </a:ext>
            </a:extLst>
          </p:cNvPr>
          <p:cNvSpPr txBox="1"/>
          <p:nvPr/>
        </p:nvSpPr>
        <p:spPr>
          <a:xfrm>
            <a:off x="3956427" y="5853531"/>
            <a:ext cx="399885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ngậm đồ chơi nhỏ, đồng xu,… trong miệng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910F4-A3ED-4B05-83E4-304959F111CF}"/>
              </a:ext>
            </a:extLst>
          </p:cNvPr>
          <p:cNvSpPr txBox="1"/>
          <p:nvPr/>
        </p:nvSpPr>
        <p:spPr>
          <a:xfrm>
            <a:off x="50684" y="5877938"/>
            <a:ext cx="379166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ngủ trùm chăn kín đầu gây khó thở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A8A32A-AE0D-4278-99D1-D612E63E934F}"/>
              </a:ext>
            </a:extLst>
          </p:cNvPr>
          <p:cNvSpPr txBox="1"/>
          <p:nvPr/>
        </p:nvSpPr>
        <p:spPr>
          <a:xfrm>
            <a:off x="502864" y="2673557"/>
            <a:ext cx="946409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 phòng tránh: nên ăn chậm, bình tĩnh, nhai kĩ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,..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E08DE8-47ED-4690-99F5-4962E22F6158}"/>
              </a:ext>
            </a:extLst>
          </p:cNvPr>
          <p:cNvSpPr txBox="1"/>
          <p:nvPr/>
        </p:nvSpPr>
        <p:spPr>
          <a:xfrm>
            <a:off x="8399336" y="6184676"/>
            <a:ext cx="359759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 ăn vừa cười đùa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9" y="912835"/>
            <a:ext cx="721353" cy="742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51926" y="1034174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 dắt, nhắc nhở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hiểu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 quan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 hấp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1100A-70D6-4BCB-971A-9EE27B6ED7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17" b="36753"/>
          <a:stretch/>
        </p:blipFill>
        <p:spPr>
          <a:xfrm>
            <a:off x="1846411" y="1574380"/>
            <a:ext cx="8029826" cy="51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15C9C9-178E-43BF-AD42-58676BE2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5A47706-C3EF-42B1-BEFD-4AC0B5DF1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903445" y="1287623"/>
            <a:ext cx="8537509" cy="522298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C7ED9B8-1706-4E96-8273-F0D1AA652565}"/>
              </a:ext>
            </a:extLst>
          </p:cNvPr>
          <p:cNvSpPr txBox="1"/>
          <p:nvPr/>
        </p:nvSpPr>
        <p:spPr>
          <a:xfrm>
            <a:off x="1903445" y="4534678"/>
            <a:ext cx="8537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 tooltip="https://congchuakhangiay.wordpress.com/2012/08/29/tmv-chuong-23-ba-lao-than-bi-tiet-lo-bi-mat/"/>
              </a:rPr>
              <a:t>Ảnh Này</a:t>
            </a:r>
            <a:r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của Tác giả Không xác định được cấp phép theo </a:t>
            </a:r>
            <a:r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 tooltip="https://creativecommons.org/licenses/by-nc-nd/3.0/"/>
              </a:rPr>
              <a:t>CC BY-NC-ND</a:t>
            </a: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9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1068437" y="927743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 B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4330" y="1222205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" y="317055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34" y="163255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1D8E5C-ECFA-47AC-943C-5BAF7A8E65A7}"/>
              </a:ext>
            </a:extLst>
          </p:cNvPr>
          <p:cNvSpPr txBox="1"/>
          <p:nvPr/>
        </p:nvSpPr>
        <p:spPr>
          <a:xfrm>
            <a:off x="6741660" y="3081266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by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Hoang Thu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90" y="113229"/>
            <a:ext cx="4602977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29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4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174283" y="5742169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TEAM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5931995" y="3918382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7" y="2545729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7786183" y="212515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71" y="691514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0" action="ppaction://hlinksldjump"/>
            <a:extLst>
              <a:ext uri="{FF2B5EF4-FFF2-40B4-BE49-F238E27FC236}">
                <a16:creationId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2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7E8C949C-FE2E-40FC-A58B-3731A3202359}"/>
              </a:ext>
            </a:extLst>
          </p:cNvPr>
          <p:cNvSpPr/>
          <p:nvPr/>
        </p:nvSpPr>
        <p:spPr>
          <a:xfrm>
            <a:off x="9075039" y="3868148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4" action="ppaction://hlinksldjump"/>
            <a:extLst>
              <a:ext uri="{FF2B5EF4-FFF2-40B4-BE49-F238E27FC236}">
                <a16:creationId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56" y="2582554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0" action="ppaction://hlinksldjump"/>
            <a:extLst>
              <a:ext uri="{FF2B5EF4-FFF2-40B4-BE49-F238E27FC236}">
                <a16:creationId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597FB20-1A0A-46C3-AD8D-CEFD3819E132}"/>
              </a:ext>
            </a:extLst>
          </p:cNvPr>
          <p:cNvSpPr/>
          <p:nvPr/>
        </p:nvSpPr>
        <p:spPr>
          <a:xfrm>
            <a:off x="10246568" y="1430638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17" action="ppaction://hlinksldjump"/>
            <a:extLst>
              <a:ext uri="{FF2B5EF4-FFF2-40B4-BE49-F238E27FC236}">
                <a16:creationId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7" y="342502"/>
            <a:ext cx="1651000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474724" y="5746057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TEAM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534372" y="1082860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CHÚC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ĐỘI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CONGRATULATIONS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TEAM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621150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621150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6382365" y="1143845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CHÚC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ĐỘI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CONGRATULATIONS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TEAM B</a:t>
            </a:r>
          </a:p>
        </p:txBody>
      </p:sp>
      <p:sp>
        <p:nvSpPr>
          <p:cNvPr id="16" name="Heart 15">
            <a:hlinkClick r:id="rId20" action="ppaction://hlinksldjump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14111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 bóng, nhảy dây, bơi lội, đá cầu, hít xà, ...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689113" y="16616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 hoạt động mà em thường xuyên làm để chăm sóc, bảo vệ cơ quan vận động là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 bóng, nhảy dây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2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Ngủ, ngồi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Khóc </a:t>
            </a: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" action="ppaction://noaction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78933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05138" y="2415001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 quản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Các bộ phận chính của cơ quan hô hấp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phế quản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phổi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Mũi, khí quản, phế quản, phổi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" action="ppaction://noaction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80223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656" y="1538532"/>
            <a:ext cx="11625072" cy="54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sát mô hình cơ quan hô hấp dưới đây và trả lời các câu hỏi sau: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hiểu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 quan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 hấp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ED8B18-D6C0-4107-9EA2-342A0CD7C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2198072"/>
            <a:ext cx="3602736" cy="46461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280EFE-598B-4138-9F72-5AA6772A1884}"/>
              </a:ext>
            </a:extLst>
          </p:cNvPr>
          <p:cNvSpPr/>
          <p:nvPr/>
        </p:nvSpPr>
        <p:spPr>
          <a:xfrm>
            <a:off x="6361175" y="2198072"/>
            <a:ext cx="55991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Các bộ phận a, b, c ở mô hình tương ứng với bộ phận nào của cơ quan hô hấp?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062D16B-0A9F-4119-B3C8-F9A02BB14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6" y="3005875"/>
            <a:ext cx="2237423" cy="6583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 quản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10160AB0-65D0-41D8-8D41-3CB185477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152" y="4257538"/>
            <a:ext cx="2237423" cy="6583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Phế quản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02E8157A-4E1E-4A25-8C42-CB2E27B63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247" y="5525449"/>
            <a:ext cx="2237423" cy="6583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Phổi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656" y="1520244"/>
            <a:ext cx="11625072" cy="54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sát mô hình cơ quan hô hấp dưới đây và trả lời các câu hỏi sau: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hiểu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 quan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 hấp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280EFE-598B-4138-9F72-5AA6772A1884}"/>
              </a:ext>
            </a:extLst>
          </p:cNvPr>
          <p:cNvSpPr/>
          <p:nvPr/>
        </p:nvSpPr>
        <p:spPr>
          <a:xfrm>
            <a:off x="4663440" y="2245444"/>
            <a:ext cx="7528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Nêu sự thay đổi của hai quả bóng khi thổi vào đầu ống hút.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1B54F2-5A5B-4C24-9C51-4338CDFC4A65}"/>
              </a:ext>
            </a:extLst>
          </p:cNvPr>
          <p:cNvSpPr/>
          <p:nvPr/>
        </p:nvSpPr>
        <p:spPr>
          <a:xfrm>
            <a:off x="4773169" y="4485089"/>
            <a:ext cx="72969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 động này giống với hoạt động hít vào hay thở ra?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812C4-AD98-4CAD-AAE1-E474D6686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4" y="2095477"/>
            <a:ext cx="3813398" cy="47625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2FFFA4-5B97-4F4A-86F5-974F2AF5716B}"/>
              </a:ext>
            </a:extLst>
          </p:cNvPr>
          <p:cNvSpPr txBox="1"/>
          <p:nvPr/>
        </p:nvSpPr>
        <p:spPr>
          <a:xfrm>
            <a:off x="4895091" y="3243298"/>
            <a:ext cx="729690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quả bóng sẽ phình ra, to lên khi thổi vào hai đầu ống hút.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202CB3-1D38-4CC3-8FF4-6D72FBF1E46B}"/>
              </a:ext>
            </a:extLst>
          </p:cNvPr>
          <p:cNvSpPr txBox="1"/>
          <p:nvPr/>
        </p:nvSpPr>
        <p:spPr>
          <a:xfrm>
            <a:off x="4895090" y="5665823"/>
            <a:ext cx="729690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 động này giống với hoạt động thở ra.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656" y="1538532"/>
            <a:ext cx="11625072" cy="54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sát mô hình cơ quan hô hấp dưới đây và trả lời các câu hỏi sau: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24225" y="72368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hiểu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 quan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 hấp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280EFE-598B-4138-9F72-5AA6772A1884}"/>
              </a:ext>
            </a:extLst>
          </p:cNvPr>
          <p:cNvSpPr/>
          <p:nvPr/>
        </p:nvSpPr>
        <p:spPr>
          <a:xfrm>
            <a:off x="4754880" y="2198072"/>
            <a:ext cx="7205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Dùng tay giữ chặt ống hút và thổi.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thấy hai quả bóng có thay đổi không?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1B54F2-5A5B-4C24-9C51-4338CDFC4A65}"/>
              </a:ext>
            </a:extLst>
          </p:cNvPr>
          <p:cNvSpPr/>
          <p:nvPr/>
        </p:nvSpPr>
        <p:spPr>
          <a:xfrm>
            <a:off x="4657344" y="4363644"/>
            <a:ext cx="753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 gì sẽ xảy ra nếu có vật rơi vào khí quản hoặc phế quản?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88A13-8189-4C0F-A620-CAA979207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9" y="2074230"/>
            <a:ext cx="3829658" cy="47837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A5FEE7-7A9C-492D-9E10-7B1A4D3841C1}"/>
              </a:ext>
            </a:extLst>
          </p:cNvPr>
          <p:cNvSpPr txBox="1"/>
          <p:nvPr/>
        </p:nvSpPr>
        <p:spPr>
          <a:xfrm>
            <a:off x="4648200" y="3458934"/>
            <a:ext cx="754379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quả bóng không thay đổi so với ban đầu.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185EC-4FBF-4881-8DE6-E8CA6AEED34E}"/>
              </a:ext>
            </a:extLst>
          </p:cNvPr>
          <p:cNvSpPr txBox="1"/>
          <p:nvPr/>
        </p:nvSpPr>
        <p:spPr>
          <a:xfrm>
            <a:off x="5011631" y="5449724"/>
            <a:ext cx="7191036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 có vật rơi vào khí quản hoặc phế quản thì đường hô hấp sẽ bị tắc có thể dẫn đến tử vong.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684</Words>
  <Application>Microsoft Office PowerPoint</Application>
  <PresentationFormat>Widescreen</PresentationFormat>
  <Paragraphs>102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等线</vt:lpstr>
      <vt:lpstr>Times New Roman</vt:lpstr>
      <vt:lpstr>字魂59号-创粗黑</vt:lpstr>
      <vt:lpstr>Office Theme</vt:lpstr>
      <vt:lpstr>PowerPoint Presentation</vt:lpstr>
      <vt:lpstr>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STD_NHUNG</dc:creator>
  <cp:lastModifiedBy>STD_NHUNG</cp:lastModifiedBy>
  <cp:revision>1</cp:revision>
  <dcterms:created xsi:type="dcterms:W3CDTF">2025-03-10T01:29:51Z</dcterms:created>
  <dcterms:modified xsi:type="dcterms:W3CDTF">2025-03-10T01:32:50Z</dcterms:modified>
</cp:coreProperties>
</file>