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3" r:id="rId5"/>
    <p:sldId id="294" r:id="rId6"/>
    <p:sldId id="295" r:id="rId7"/>
    <p:sldId id="284" r:id="rId8"/>
    <p:sldId id="285" r:id="rId9"/>
    <p:sldId id="290" r:id="rId10"/>
    <p:sldId id="296" r:id="rId11"/>
    <p:sldId id="297" r:id="rId12"/>
    <p:sldId id="298" r:id="rId13"/>
    <p:sldId id="299" r:id="rId14"/>
    <p:sldId id="301" r:id="rId15"/>
    <p:sldId id="286" r:id="rId16"/>
    <p:sldId id="288" r:id="rId17"/>
    <p:sldId id="287" r:id="rId18"/>
    <p:sldId id="293" r:id="rId19"/>
    <p:sldId id="30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547BAD8-9D4B-4EB7-A795-5F0B0CCC5832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669841-B8FF-40AA-8B4A-FFF0E8B0E8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  <p:sldLayoutId id="214748370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 TRĂM, TRÒN CHỤC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5673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316461-7900-D24F-B04B-6462B1FE448E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72431"/>
              </p:ext>
            </p:extLst>
          </p:nvPr>
        </p:nvGraphicFramePr>
        <p:xfrm>
          <a:off x="3734000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3852003" y="484372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6937966" y="485044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433437" y="483569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B245B-9CF1-4C4B-BF20-F7E60FC27B61}"/>
              </a:ext>
            </a:extLst>
          </p:cNvPr>
          <p:cNvGrpSpPr/>
          <p:nvPr/>
        </p:nvGrpSpPr>
        <p:grpSpPr>
          <a:xfrm>
            <a:off x="624826" y="1388913"/>
            <a:ext cx="1063584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65059" y="575781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E1588B-CB8B-7745-9074-FB2E196BC7B5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1F0341-E30C-6142-905F-0EAA1A51FB9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8FADE6E-14F4-ED4C-9B92-59A231D05652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7297C8-273C-AD4C-AD42-4D424010C262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53D0A8-C583-0C41-9E83-CE8DDD55C930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5EFD407-D958-344E-8B6D-090F4470D141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DC79C-CF60-E142-847C-952166F0DB9A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A6476F-293D-7B48-9C39-A1CDEC69460B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4E1B8AA-D34F-0A49-8795-AF65C2CFD82B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79F304-0530-EC44-AF32-1386C9B0B855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7FCBFA3-EA85-B942-B464-39DE2DAFAAD7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1B51D1-C9E2-5D4C-B742-7CFE132F55AE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1BAD219-EFCD-BD44-BC13-313D29916F8D}"/>
              </a:ext>
            </a:extLst>
          </p:cNvPr>
          <p:cNvSpPr txBox="1"/>
          <p:nvPr/>
        </p:nvSpPr>
        <p:spPr>
          <a:xfrm>
            <a:off x="1740901" y="317154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19476D-A48F-2440-B886-F8E02275751F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4505AF9-14DA-B848-9D0B-050CB18EAF43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D835D-2DB0-114B-A1FF-B495A7C3FAEC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DA68D1-98AE-6E4D-9FF5-965D055A4850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FB9B60-F787-8A45-B856-36DC494DD369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265" y="762000"/>
            <a:ext cx="9692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50: SO SÁNH CÁC SỐ TRÒN TRĂM, TRÒN CHỤC. TIẾT 2. LUYỆN TẬP  </a:t>
            </a:r>
          </a:p>
        </p:txBody>
      </p:sp>
    </p:spTree>
    <p:extLst>
      <p:ext uri="{BB962C8B-B14F-4D97-AF65-F5344CB8AC3E}">
        <p14:creationId xmlns:p14="http://schemas.microsoft.com/office/powerpoint/2010/main" val="38840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Đ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2833091" y="3976635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8240400" y="4069397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id="{1EE298E7-E3E1-DC48-93B0-D9F5510F3371}"/>
              </a:ext>
            </a:extLst>
          </p:cNvPr>
          <p:cNvSpPr txBox="1"/>
          <p:nvPr/>
        </p:nvSpPr>
        <p:spPr>
          <a:xfrm>
            <a:off x="1086678" y="1358964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:a16="http://schemas.microsoft.com/office/drawing/2014/main" id="{85F65366-EF81-6640-A6DB-29AE59C915FA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:a16="http://schemas.microsoft.com/office/drawing/2014/main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id="{0B9292AA-53A4-A34B-AC40-5F8DF33AEAF7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:a16="http://schemas.microsoft.com/office/drawing/2014/main" id="{340D3111-4FB1-B347-925D-83B10B81D234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89" name="TextBox 1988">
            <a:extLst>
              <a:ext uri="{FF2B5EF4-FFF2-40B4-BE49-F238E27FC236}">
                <a16:creationId xmlns:a16="http://schemas.microsoft.com/office/drawing/2014/main" id="{FC4BAB78-6954-F14E-B0EA-CE4B179F5518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:a16="http://schemas.microsoft.com/office/drawing/2014/main" id="{E5E964A4-D8BA-CB4A-8CCD-4AAA5DE2FA09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AC37BE3A-67D7-3544-B3DC-228964BEAA1D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:a16="http://schemas.microsoft.com/office/drawing/2014/main" id="{C3140C1D-5069-8448-B82D-8ED9FF4FE0CF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:a16="http://schemas.microsoft.com/office/drawing/2014/main" id="{9F7A786F-5992-FB4C-931F-6BC35D411C3F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76D510-D1D6-354C-9538-91AEE189197B}"/>
              </a:ext>
            </a:extLst>
          </p:cNvPr>
          <p:cNvGrpSpPr/>
          <p:nvPr/>
        </p:nvGrpSpPr>
        <p:grpSpPr>
          <a:xfrm>
            <a:off x="1159871" y="1602152"/>
            <a:ext cx="2973150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E76F71-2148-AB4F-A298-5F03F348A615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120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110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06117" y="4913405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Cùng số trăm, khác số chục </a:t>
            </a:r>
            <a:r>
              <a:rPr lang="x-none" sz="3200" dirty="0">
                <a:sym typeface="Wingdings" pitchFamily="2" charset="2"/>
              </a:rPr>
              <a:t> chỉ cần so sánh số chục.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&lt;</a:t>
            </a:r>
            <a:endParaRPr lang="x-none" sz="6000" dirty="0">
              <a:solidFill>
                <a:srgbClr val="FF0000"/>
              </a:solidFill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250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350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Khác số trăm, cùng số chục </a:t>
            </a:r>
            <a:r>
              <a:rPr lang="x-none" sz="3200" dirty="0">
                <a:sym typeface="Wingdings" pitchFamily="2" charset="2"/>
              </a:rPr>
              <a:t> chỉ cần so sánh số trăm.</a:t>
            </a:r>
            <a:endParaRPr lang="x-none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8249FF-41C6-DA49-848B-EB3CBFF9C0EB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F6A92-88D2-B244-8474-591B26D42CFA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5949" y="1304818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34454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37910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56908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9823074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610  </a:t>
            </a:r>
            <a:r>
              <a:rPr lang="x-none" sz="2800" dirty="0">
                <a:solidFill>
                  <a:srgbClr val="FF0000"/>
                </a:solidFill>
              </a:rPr>
              <a:t>&gt;</a:t>
            </a:r>
            <a:r>
              <a:rPr lang="x-none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590  </a:t>
            </a:r>
            <a:r>
              <a:rPr lang="x-none" sz="2800" dirty="0">
                <a:solidFill>
                  <a:srgbClr val="FF0000"/>
                </a:solidFill>
              </a:rPr>
              <a:t>&lt;</a:t>
            </a:r>
            <a:r>
              <a:rPr lang="x-none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1472389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Khác số trăm, khác số chục </a:t>
            </a:r>
            <a:r>
              <a:rPr lang="x-none" sz="3200" dirty="0">
                <a:sym typeface="Wingdings" pitchFamily="2" charset="2"/>
              </a:rPr>
              <a:t> so sánh lần lượt số trăm rồi đến số chục.</a:t>
            </a:r>
            <a:endParaRPr lang="x-none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74EDF-6238-F04D-A110-4B7B6ADAB99A}"/>
              </a:ext>
            </a:extLst>
          </p:cNvPr>
          <p:cNvGrpSpPr/>
          <p:nvPr/>
        </p:nvGrpSpPr>
        <p:grpSpPr>
          <a:xfrm>
            <a:off x="884739" y="1772631"/>
            <a:ext cx="3914918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:a16="http://schemas.microsoft.com/office/drawing/2014/main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83CDD-CC5E-F049-A5E8-E9738013EF6D}"/>
              </a:ext>
            </a:extLst>
          </p:cNvPr>
          <p:cNvGrpSpPr/>
          <p:nvPr/>
        </p:nvGrpSpPr>
        <p:grpSpPr>
          <a:xfrm>
            <a:off x="4891577" y="1772631"/>
            <a:ext cx="4846588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:a16="http://schemas.microsoft.com/office/drawing/2014/main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:a16="http://schemas.microsoft.com/office/drawing/2014/main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66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A3CB0-09F2-1343-B068-291B86407226}"/>
              </a:ext>
            </a:extLst>
          </p:cNvPr>
          <p:cNvGrpSpPr/>
          <p:nvPr/>
        </p:nvGrpSpPr>
        <p:grpSpPr>
          <a:xfrm>
            <a:off x="1113210" y="945233"/>
            <a:ext cx="7833863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662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77297D-852C-144C-96F5-F43009C52832}"/>
              </a:ext>
            </a:extLst>
          </p:cNvPr>
          <p:cNvSpPr txBox="1"/>
          <p:nvPr/>
        </p:nvSpPr>
        <p:spPr>
          <a:xfrm>
            <a:off x="4218634" y="330880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A1FCC-E51D-7C4A-B0D8-FC0EC1E6ECBB}"/>
              </a:ext>
            </a:extLst>
          </p:cNvPr>
          <p:cNvGrpSpPr/>
          <p:nvPr/>
        </p:nvGrpSpPr>
        <p:grpSpPr>
          <a:xfrm>
            <a:off x="1105898" y="3673595"/>
            <a:ext cx="7833863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3637A83B-EBFC-3E41-94CA-CF7B2B5046D6}"/>
              </a:ext>
            </a:extLst>
          </p:cNvPr>
          <p:cNvSpPr txBox="1"/>
          <p:nvPr/>
        </p:nvSpPr>
        <p:spPr>
          <a:xfrm>
            <a:off x="4319910" y="607819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20CA31C-2E8F-4449-A603-FDAD771706BA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88425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489</Words>
  <Application>Microsoft Office PowerPoint</Application>
  <PresentationFormat>Widescreen</PresentationFormat>
  <Paragraphs>128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148</cp:revision>
  <dcterms:created xsi:type="dcterms:W3CDTF">2021-06-02T01:34:28Z</dcterms:created>
  <dcterms:modified xsi:type="dcterms:W3CDTF">2025-03-11T08:57:57Z</dcterms:modified>
</cp:coreProperties>
</file>