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3" r:id="rId4"/>
    <p:sldId id="289" r:id="rId5"/>
    <p:sldId id="284" r:id="rId6"/>
    <p:sldId id="285" r:id="rId7"/>
    <p:sldId id="290" r:id="rId8"/>
    <p:sldId id="291" r:id="rId9"/>
    <p:sldId id="292" r:id="rId10"/>
    <p:sldId id="286" r:id="rId11"/>
    <p:sldId id="288" r:id="rId12"/>
    <p:sldId id="287" r:id="rId13"/>
    <p:sldId id="29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23" grpId="0"/>
      <p:bldP spid="24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 smtClean="0">
                  <a:solidFill>
                    <a:srgbClr val="FF0000"/>
                  </a:solidFill>
                </a:rPr>
                <a:t>9</a:t>
              </a:r>
              <a:r>
                <a:rPr lang="en-US" sz="2800" smtClean="0">
                  <a:solidFill>
                    <a:srgbClr val="FF0000"/>
                  </a:solidFill>
                </a:rPr>
                <a:t>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6" y="2951016"/>
            <a:ext cx="10927244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544234" y="175095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436928" y="2210473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3080426" y="54474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649249" y="38471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6028909" y="61987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98417" y="2212969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96371" y="32992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515719" y="45330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725359" y="6292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866881" y="2225507"/>
            <a:ext cx="909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trăm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296180" y="3699859"/>
            <a:ext cx="2100255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400" dirty="0"/>
              <a:t>10 trăm</a:t>
            </a:r>
          </a:p>
          <a:p>
            <a:pPr algn="ctr">
              <a:lnSpc>
                <a:spcPct val="150000"/>
              </a:lnSpc>
            </a:pPr>
            <a:r>
              <a:rPr lang="en-VN" sz="2400" dirty="0">
                <a:solidFill>
                  <a:srgbClr val="FF0000"/>
                </a:solidFill>
              </a:rPr>
              <a:t>1000</a:t>
            </a:r>
          </a:p>
          <a:p>
            <a:pPr algn="ctr">
              <a:lnSpc>
                <a:spcPct val="150000"/>
              </a:lnSpc>
            </a:pPr>
            <a:r>
              <a:rPr lang="en-VN" sz="2400" b="1" dirty="0"/>
              <a:t>10 trăm bằng</a:t>
            </a:r>
          </a:p>
          <a:p>
            <a:pPr algn="ctr"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25806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25680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25680"/>
              <a:ext cx="162220" cy="1606550"/>
              <a:chOff x="7966428" y="1327988"/>
              <a:chExt cx="162220" cy="1606550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3"/>
                <a:chOff x="4886412" y="2289085"/>
                <a:chExt cx="162220" cy="645453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25554"/>
              <a:ext cx="162220" cy="1606548"/>
              <a:chOff x="7966428" y="1327988"/>
              <a:chExt cx="162220" cy="1606548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45451"/>
                <a:chOff x="4886412" y="2289085"/>
                <a:chExt cx="162220" cy="645451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234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 - KHUE</cp:lastModifiedBy>
  <cp:revision>98</cp:revision>
  <dcterms:created xsi:type="dcterms:W3CDTF">2021-06-02T01:34:28Z</dcterms:created>
  <dcterms:modified xsi:type="dcterms:W3CDTF">2025-03-04T00:56:55Z</dcterms:modified>
</cp:coreProperties>
</file>