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727" r:id="rId3"/>
    <p:sldMasterId id="2147483756" r:id="rId4"/>
  </p:sldMasterIdLst>
  <p:notesMasterIdLst>
    <p:notesMasterId r:id="rId21"/>
  </p:notesMasterIdLst>
  <p:sldIdLst>
    <p:sldId id="474" r:id="rId5"/>
    <p:sldId id="556" r:id="rId6"/>
    <p:sldId id="557" r:id="rId7"/>
    <p:sldId id="558" r:id="rId8"/>
    <p:sldId id="262" r:id="rId9"/>
    <p:sldId id="263" r:id="rId10"/>
    <p:sldId id="260" r:id="rId11"/>
    <p:sldId id="282" r:id="rId12"/>
    <p:sldId id="297" r:id="rId13"/>
    <p:sldId id="298" r:id="rId14"/>
    <p:sldId id="559" r:id="rId15"/>
    <p:sldId id="299" r:id="rId16"/>
    <p:sldId id="300" r:id="rId17"/>
    <p:sldId id="286" r:id="rId18"/>
    <p:sldId id="288" r:id="rId19"/>
    <p:sldId id="28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43" autoAdjust="0"/>
    <p:restoredTop sz="94660"/>
  </p:normalViewPr>
  <p:slideViewPr>
    <p:cSldViewPr snapToGrid="0">
      <p:cViewPr varScale="1">
        <p:scale>
          <a:sx n="66" d="100"/>
          <a:sy n="66" d="100"/>
        </p:scale>
        <p:origin x="42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06698-1E94-4226-A5B1-90307285EFDD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5B46F4-8162-4BAC-9C4C-E08F322F3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231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03793-7DC8-B34E-803E-0DE56CB7424E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68798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85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59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758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7540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6088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273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122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6406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7383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9297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486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399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950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578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938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59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915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83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8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89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63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19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522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37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25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45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23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93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64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41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77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8319165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241794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485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6524200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662774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145471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240773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90772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013737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533794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8242783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741360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7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87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970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747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847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4F1648-4DA0-46E9-BA88-FEADBE5AD058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ym typeface="+mn-ea"/>
              </a:rPr>
              <a:t>Hương</a:t>
            </a:r>
            <a:r>
              <a:rPr lang="en-US" sz="1200" dirty="0">
                <a:sym typeface="+mn-ea"/>
              </a:rPr>
              <a:t> </a:t>
            </a:r>
            <a:r>
              <a:rPr lang="en-US" sz="1200" dirty="0" err="1">
                <a:sym typeface="+mn-ea"/>
              </a:rPr>
              <a:t>Thảo</a:t>
            </a:r>
            <a:r>
              <a:rPr lang="en-US" sz="1200" dirty="0">
                <a:sym typeface="+mn-ea"/>
              </a:rPr>
              <a:t> - 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9082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68" r:id="rId12"/>
    <p:sldLayoutId id="214748376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D6A251-2B8C-40A3-9CF4-1E71B10240A5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ym typeface="+mn-ea"/>
              </a:rPr>
              <a:t>Hương</a:t>
            </a:r>
            <a:r>
              <a:rPr lang="en-US" sz="1200" dirty="0">
                <a:sym typeface="+mn-ea"/>
              </a:rPr>
              <a:t> </a:t>
            </a:r>
            <a:r>
              <a:rPr lang="en-US" sz="1200" dirty="0" err="1">
                <a:sym typeface="+mn-ea"/>
              </a:rPr>
              <a:t>Thảo</a:t>
            </a:r>
            <a:r>
              <a:rPr lang="en-US" sz="1200" dirty="0">
                <a:sym typeface="+mn-ea"/>
              </a:rPr>
              <a:t> - 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13545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2025/3/4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811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54044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gif"/><Relationship Id="rId18" Type="http://schemas.openxmlformats.org/officeDocument/2006/relationships/slide" Target="slide3.xml"/><Relationship Id="rId26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2.png"/><Relationship Id="rId7" Type="http://schemas.openxmlformats.org/officeDocument/2006/relationships/image" Target="../media/image11.png"/><Relationship Id="rId12" Type="http://schemas.openxmlformats.org/officeDocument/2006/relationships/image" Target="../media/image16.gif"/><Relationship Id="rId17" Type="http://schemas.openxmlformats.org/officeDocument/2006/relationships/image" Target="../media/image20.jpg"/><Relationship Id="rId25" Type="http://schemas.openxmlformats.org/officeDocument/2006/relationships/slide" Target="slide11.xml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20" Type="http://schemas.openxmlformats.org/officeDocument/2006/relationships/slide" Target="slide4.xml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5.gif"/><Relationship Id="rId24" Type="http://schemas.openxmlformats.org/officeDocument/2006/relationships/image" Target="../media/image24.png"/><Relationship Id="rId5" Type="http://schemas.openxmlformats.org/officeDocument/2006/relationships/image" Target="../media/image9.png"/><Relationship Id="rId15" Type="http://schemas.openxmlformats.org/officeDocument/2006/relationships/slide" Target="slide5.xml"/><Relationship Id="rId23" Type="http://schemas.openxmlformats.org/officeDocument/2006/relationships/slide" Target="slide6.xml"/><Relationship Id="rId10" Type="http://schemas.openxmlformats.org/officeDocument/2006/relationships/image" Target="../media/image14.png"/><Relationship Id="rId19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image" Target="../media/image18.gif"/><Relationship Id="rId2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2D146E-D16C-B94C-926C-21BA0690BD31}"/>
              </a:ext>
            </a:extLst>
          </p:cNvPr>
          <p:cNvSpPr txBox="1"/>
          <p:nvPr/>
        </p:nvSpPr>
        <p:spPr>
          <a:xfrm>
            <a:off x="4408511" y="194057"/>
            <a:ext cx="3292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CÁC SỐ TRÒN CHỤC</a:t>
            </a:r>
          </a:p>
        </p:txBody>
      </p:sp>
      <p:graphicFrame>
        <p:nvGraphicFramePr>
          <p:cNvPr id="3" name="Table 490">
            <a:extLst>
              <a:ext uri="{FF2B5EF4-FFF2-40B4-BE49-F238E27FC236}">
                <a16:creationId xmlns:a16="http://schemas.microsoft.com/office/drawing/2014/main" id="{7AB90383-46CD-2447-B883-5304532F5FE8}"/>
              </a:ext>
            </a:extLst>
          </p:cNvPr>
          <p:cNvGraphicFramePr>
            <a:graphicFrameLocks noGrp="1"/>
          </p:cNvGraphicFramePr>
          <p:nvPr/>
        </p:nvGraphicFramePr>
        <p:xfrm>
          <a:off x="918545" y="641827"/>
          <a:ext cx="10145050" cy="61149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1690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943182">
                  <a:extLst>
                    <a:ext uri="{9D8B030D-6E8A-4147-A177-3AD203B41FA5}">
                      <a16:colId xmlns:a16="http://schemas.microsoft.com/office/drawing/2014/main" val="2636762149"/>
                    </a:ext>
                  </a:extLst>
                </a:gridCol>
                <a:gridCol w="914382">
                  <a:extLst>
                    <a:ext uri="{9D8B030D-6E8A-4147-A177-3AD203B41FA5}">
                      <a16:colId xmlns:a16="http://schemas.microsoft.com/office/drawing/2014/main" val="3722848124"/>
                    </a:ext>
                  </a:extLst>
                </a:gridCol>
                <a:gridCol w="898618">
                  <a:extLst>
                    <a:ext uri="{9D8B030D-6E8A-4147-A177-3AD203B41FA5}">
                      <a16:colId xmlns:a16="http://schemas.microsoft.com/office/drawing/2014/main" val="152524359"/>
                    </a:ext>
                  </a:extLst>
                </a:gridCol>
                <a:gridCol w="945914">
                  <a:extLst>
                    <a:ext uri="{9D8B030D-6E8A-4147-A177-3AD203B41FA5}">
                      <a16:colId xmlns:a16="http://schemas.microsoft.com/office/drawing/2014/main" val="1663079875"/>
                    </a:ext>
                  </a:extLst>
                </a:gridCol>
                <a:gridCol w="891971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1449293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904486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Nghìn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2715119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990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chín trăm chín mươi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2495381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1000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một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nghìn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9CD642C6-063F-5D4A-A596-5BA6CC48E5E2}"/>
              </a:ext>
            </a:extLst>
          </p:cNvPr>
          <p:cNvSpPr/>
          <p:nvPr/>
        </p:nvSpPr>
        <p:spPr>
          <a:xfrm>
            <a:off x="6020556" y="2373774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A7C03C-30FB-A147-A7C5-06203B8AF337}"/>
              </a:ext>
            </a:extLst>
          </p:cNvPr>
          <p:cNvSpPr/>
          <p:nvPr/>
        </p:nvSpPr>
        <p:spPr>
          <a:xfrm>
            <a:off x="6914693" y="2373773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9F8163-1DC1-A94B-9B3D-1E662BD12B78}"/>
              </a:ext>
            </a:extLst>
          </p:cNvPr>
          <p:cNvSpPr/>
          <p:nvPr/>
        </p:nvSpPr>
        <p:spPr>
          <a:xfrm>
            <a:off x="7838810" y="2373773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D4689F-7416-DC4D-9352-23F191895C7B}"/>
              </a:ext>
            </a:extLst>
          </p:cNvPr>
          <p:cNvSpPr/>
          <p:nvPr/>
        </p:nvSpPr>
        <p:spPr>
          <a:xfrm>
            <a:off x="8762927" y="2373773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E15AB2-166D-274C-B635-12E515626D0A}"/>
              </a:ext>
            </a:extLst>
          </p:cNvPr>
          <p:cNvSpPr/>
          <p:nvPr/>
        </p:nvSpPr>
        <p:spPr>
          <a:xfrm>
            <a:off x="9719383" y="1909035"/>
            <a:ext cx="1249269" cy="1742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5F7F4AD-F9B2-3C44-8821-875549F66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6029" y="-554149"/>
            <a:ext cx="7493000" cy="429260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44FEE1A6-FD2E-204F-96A9-423E358972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5" y="1740075"/>
            <a:ext cx="887171" cy="894048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18731294-8A88-5A4D-9603-B6232F7668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45" y="1864880"/>
            <a:ext cx="887171" cy="894048"/>
          </a:xfrm>
          <a:prstGeom prst="rect">
            <a:avLst/>
          </a:prstGeom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39F007BA-8F4D-DE40-95CF-B21AD5703BEB}"/>
              </a:ext>
            </a:extLst>
          </p:cNvPr>
          <p:cNvGrpSpPr/>
          <p:nvPr/>
        </p:nvGrpSpPr>
        <p:grpSpPr>
          <a:xfrm flipH="1">
            <a:off x="1299322" y="3175498"/>
            <a:ext cx="67088" cy="894048"/>
            <a:chOff x="7152671" y="1595686"/>
            <a:chExt cx="90155" cy="901548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7C414B3A-0275-1D4C-A118-DC1D94CBBE49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2D4AE3A5-2B67-6343-B753-DE90142F7F74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E39DE99-F289-F34D-9B15-A63A07449846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3EF4919E-7F29-2A4E-B247-3416D13C76C3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6C96AA0A-6690-2C48-A8C5-DCA6BC9253C3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5A94A030-0916-D64E-9AAA-9C38EB72DB88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14F7EDD-5C30-D84D-92A5-C3A45E7D32C6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D9C10216-4326-BE4E-9D21-3BF83887BA85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1B7BA9D4-D82B-C34E-8990-788203C46160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3B793590-3916-1648-A580-FF83D713C8D4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3" name="Picture 92">
            <a:extLst>
              <a:ext uri="{FF2B5EF4-FFF2-40B4-BE49-F238E27FC236}">
                <a16:creationId xmlns:a16="http://schemas.microsoft.com/office/drawing/2014/main" id="{89F8517A-5FA4-9B4D-8C0A-EA374D5A39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145" y="2017280"/>
            <a:ext cx="887171" cy="89404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F8F0C9CB-7E0A-D449-9FC6-12D1C9F546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320" y="1761306"/>
            <a:ext cx="887171" cy="894048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C1294102-F672-0C4C-9997-98DEFC6D3F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80" y="1886111"/>
            <a:ext cx="887171" cy="894048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39EBCF3F-D5D8-C345-A5A3-9D8BED8BFF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580" y="2038511"/>
            <a:ext cx="887171" cy="894048"/>
          </a:xfrm>
          <a:prstGeom prst="rect">
            <a:avLst/>
          </a:prstGeom>
        </p:spPr>
      </p:pic>
      <p:grpSp>
        <p:nvGrpSpPr>
          <p:cNvPr id="97" name="Group 96">
            <a:extLst>
              <a:ext uri="{FF2B5EF4-FFF2-40B4-BE49-F238E27FC236}">
                <a16:creationId xmlns:a16="http://schemas.microsoft.com/office/drawing/2014/main" id="{A6F30BE4-92F6-8C4D-B206-99ABE9578012}"/>
              </a:ext>
            </a:extLst>
          </p:cNvPr>
          <p:cNvGrpSpPr/>
          <p:nvPr/>
        </p:nvGrpSpPr>
        <p:grpSpPr>
          <a:xfrm flipH="1">
            <a:off x="1475638" y="3170937"/>
            <a:ext cx="67088" cy="894048"/>
            <a:chOff x="7152671" y="1595686"/>
            <a:chExt cx="90155" cy="901548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B3EF0DBB-9D82-8B4B-8B05-839FC5545E6D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A577D7CE-E482-6D48-92A2-944380C1384D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135EC81-3AC5-1941-B63B-E3FD9320A550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F512AB66-B550-294A-B0DB-E8C8C535E51F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4A187EA2-EA7B-C044-B6AE-12704D2D0FE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42CE1C8-6614-4B45-A6D3-02025EE0C08D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2A163800-6704-9546-9EED-E62F3285E523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133A6B69-2A86-E54A-B817-DD9EE663F1AF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9848A4A-EDAC-BD46-B11E-CCC533E0A01C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B5B95920-C222-9E4C-AAE5-4E0F8C7C438A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8331C9DA-E8A8-D54A-A198-E0B64FCE0C78}"/>
              </a:ext>
            </a:extLst>
          </p:cNvPr>
          <p:cNvGrpSpPr/>
          <p:nvPr/>
        </p:nvGrpSpPr>
        <p:grpSpPr>
          <a:xfrm flipH="1">
            <a:off x="1640303" y="3170937"/>
            <a:ext cx="67088" cy="894048"/>
            <a:chOff x="7152671" y="1595686"/>
            <a:chExt cx="90155" cy="901548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3D741195-FF2D-E248-AECE-F360841727BD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B4A3AF50-C1CB-784B-BADB-059B9B89F7E7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05427416-E0B7-7345-96AB-B7B2056CDD34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8CFE6812-8A59-FE45-A8F3-FD368CA3022C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F4F5889C-28CB-A34F-886C-875BB30AAF07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E50F2FA6-56F2-594C-85E5-C762733C2C3B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ACA1793F-0B01-984C-A68B-BF6309521284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2AAA41CC-65EE-1B44-8A43-C5A1F6C8EAE0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3CF2DA82-8E39-1B4E-A078-E17056F72D49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185E6539-355C-2C40-A173-C824E5E1643F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EED1FCDD-51BA-1F48-98EC-FD18BD435808}"/>
              </a:ext>
            </a:extLst>
          </p:cNvPr>
          <p:cNvGrpSpPr/>
          <p:nvPr/>
        </p:nvGrpSpPr>
        <p:grpSpPr>
          <a:xfrm flipH="1">
            <a:off x="1804968" y="3163023"/>
            <a:ext cx="67088" cy="894048"/>
            <a:chOff x="7152671" y="1595686"/>
            <a:chExt cx="90155" cy="901548"/>
          </a:xfrm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2A13529A-9BD9-074A-9309-234D132A2936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EB0B871D-E7AF-3144-A561-AE9D18BE740D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E52B239F-48B3-1244-8033-C56F8A1138D2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7FB73934-3B2D-4442-A774-82EDA8A8958E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1EB9735C-393C-A64E-83FD-359E49D0782A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DD237275-300D-8348-8835-17BA38E5D429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F35E4CBB-B458-6A42-928D-752D9AD8EFCE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C7F4F553-B9B2-3A44-B8B6-F6C8B5DA67DB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EC4F7680-507A-2643-B143-0D66F399B204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BAC745A3-5949-6744-89BC-CFFD326089B4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022AC409-0B92-F54A-9C7D-F073C6964A2C}"/>
              </a:ext>
            </a:extLst>
          </p:cNvPr>
          <p:cNvGrpSpPr/>
          <p:nvPr/>
        </p:nvGrpSpPr>
        <p:grpSpPr>
          <a:xfrm flipH="1">
            <a:off x="1982872" y="3163023"/>
            <a:ext cx="67088" cy="894048"/>
            <a:chOff x="7152671" y="1595686"/>
            <a:chExt cx="90155" cy="901548"/>
          </a:xfrm>
        </p:grpSpPr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07E4F9D8-0CA9-B34E-ABDF-78584FD042FB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67C095ED-068E-0C4C-A564-784A0047F5A3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A1B41606-DD4A-7349-89F4-29B53A2C88DD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676E6259-E0DA-CF43-8626-9D12809D85ED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658DD5BE-DE54-4E44-96B3-C7A78C375293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1D5A2671-813D-FA4E-A6E2-FE81978B251C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6F7D7A62-0132-3D44-9BCC-523DEB930E23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D6D6A8FD-2805-F44B-866F-AFF77889744E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BE73F875-4772-AC45-9FA6-14E54EFC426D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8264198E-6FCE-D847-BDA7-DF7811DCD82F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737E6280-20B4-A440-B2E4-F3FF65116586}"/>
              </a:ext>
            </a:extLst>
          </p:cNvPr>
          <p:cNvGrpSpPr/>
          <p:nvPr/>
        </p:nvGrpSpPr>
        <p:grpSpPr>
          <a:xfrm flipH="1">
            <a:off x="2175612" y="3170465"/>
            <a:ext cx="67088" cy="894048"/>
            <a:chOff x="7152671" y="1595686"/>
            <a:chExt cx="90155" cy="901548"/>
          </a:xfrm>
        </p:grpSpPr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F18A8187-7537-014A-A28E-7FCD0F6DFCC6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135E32D3-B81E-3F48-80C0-669E09F28A01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69D10909-A9A1-DC46-8A7B-1F89EC25AA17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3C84C9B6-5EF5-BF4F-8525-2D03212B8F89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4A7F69F2-0BA6-9548-B2BA-BA6BECEC5269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5AAC431D-AC7C-B341-A3D9-55EE4DCBCD8C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011FB328-E2D2-0044-B38C-4F77D4836D8C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12528ED7-1773-DE46-A63B-587F37D18D2D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BA504FFF-784A-5843-9490-7EA1F0501B1B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3822CF3F-90CA-4D4F-B87D-DCD3FBAF2DF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43F195C9-DFE1-7E4D-8905-0ED39C234A20}"/>
              </a:ext>
            </a:extLst>
          </p:cNvPr>
          <p:cNvGrpSpPr/>
          <p:nvPr/>
        </p:nvGrpSpPr>
        <p:grpSpPr>
          <a:xfrm flipH="1">
            <a:off x="2351928" y="3165904"/>
            <a:ext cx="67088" cy="894048"/>
            <a:chOff x="7152671" y="1595686"/>
            <a:chExt cx="90155" cy="901548"/>
          </a:xfrm>
        </p:grpSpPr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E55DDF0D-D810-3942-8FB2-A21C29E015C4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AABB1EAE-C860-2D47-98BA-96DDDCC3275C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E0BF9969-3D43-3F4F-9037-860249994C3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FF49A70E-C782-004A-A2C4-C511E2B5EC1A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5B549D99-B59E-D347-9188-A595E5B13587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F0D87940-8C59-344C-8F1D-16B8EE0C8039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7540C89A-F006-BE47-B754-9FABAE699D32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8E0B7EA3-1782-464C-80EE-4727FD61249C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1E5CC923-457A-8043-902E-5577E37FC0B1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162E5377-B0E5-794F-A094-1E6F42F7F68D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B3863775-E34F-C947-9870-8FB435AB672B}"/>
              </a:ext>
            </a:extLst>
          </p:cNvPr>
          <p:cNvGrpSpPr/>
          <p:nvPr/>
        </p:nvGrpSpPr>
        <p:grpSpPr>
          <a:xfrm flipH="1">
            <a:off x="2516593" y="3165904"/>
            <a:ext cx="67088" cy="894048"/>
            <a:chOff x="7152671" y="1595686"/>
            <a:chExt cx="90155" cy="901548"/>
          </a:xfrm>
        </p:grpSpPr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BEDFCDAE-4E01-5740-9A7D-9C4757AEAE6C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8974FFEF-D1FC-1845-ADB3-C4F5F186DFFD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03BE2D9C-6F9B-664B-BE54-762B3445298B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FB40004D-D063-1140-8B84-9821BC123962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FFCB35DE-F396-1841-920D-6DF922BFAC81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AF4C8D8B-C44E-5248-B6AD-9645590640AF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8B44671A-6758-CC41-846E-D8B2622B7E02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41AE160D-7F90-2D4E-9C7E-D7D864DF4CFD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DD0A2BA2-C1A2-3445-8F5E-7F2BF9FA62FC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3E117773-51AB-784D-A2A7-13EC8467698A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FC835CD5-E4DB-EF48-A954-898428089DEA}"/>
              </a:ext>
            </a:extLst>
          </p:cNvPr>
          <p:cNvGrpSpPr/>
          <p:nvPr/>
        </p:nvGrpSpPr>
        <p:grpSpPr>
          <a:xfrm flipH="1">
            <a:off x="2681258" y="3157990"/>
            <a:ext cx="67088" cy="894048"/>
            <a:chOff x="7152671" y="1595686"/>
            <a:chExt cx="90155" cy="901548"/>
          </a:xfrm>
        </p:grpSpPr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987B137B-C430-364F-9BFD-1BEBAB244429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E85487E2-6AC2-7048-9BAA-4AB4DC94B416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DE6F0252-9A5A-9E4B-AD73-78ACCB678097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999A351D-3D4F-2745-BDCE-8B7C4BE28CC2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ABA8F15D-8313-CC41-96C4-C19D6A71BB1A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73497DBC-912D-1F4B-97C8-F45E04AD2670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DD7B3C55-FD6C-0548-93FD-A461EEB0ECD7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1945078A-9CD4-F949-9F28-7514A32B94EA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BBFD27FC-04E7-D643-8106-E78D1C24FFA8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2ECBE88B-0126-8D45-8480-0CBBBA4C7E5A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1" name="Picture 200">
            <a:extLst>
              <a:ext uri="{FF2B5EF4-FFF2-40B4-BE49-F238E27FC236}">
                <a16:creationId xmlns:a16="http://schemas.microsoft.com/office/drawing/2014/main" id="{03CBF98F-164A-3548-B4AF-0311C18C07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091" y="1793817"/>
            <a:ext cx="887171" cy="894048"/>
          </a:xfrm>
          <a:prstGeom prst="rect">
            <a:avLst/>
          </a:prstGeom>
        </p:spPr>
      </p:pic>
      <p:pic>
        <p:nvPicPr>
          <p:cNvPr id="202" name="Picture 201">
            <a:extLst>
              <a:ext uri="{FF2B5EF4-FFF2-40B4-BE49-F238E27FC236}">
                <a16:creationId xmlns:a16="http://schemas.microsoft.com/office/drawing/2014/main" id="{50AD878D-679A-9F4A-8B6B-5431FBD00A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951" y="1918622"/>
            <a:ext cx="887171" cy="894048"/>
          </a:xfrm>
          <a:prstGeom prst="rect">
            <a:avLst/>
          </a:prstGeom>
        </p:spPr>
      </p:pic>
      <p:pic>
        <p:nvPicPr>
          <p:cNvPr id="203" name="Picture 202">
            <a:extLst>
              <a:ext uri="{FF2B5EF4-FFF2-40B4-BE49-F238E27FC236}">
                <a16:creationId xmlns:a16="http://schemas.microsoft.com/office/drawing/2014/main" id="{A37F9790-6E1E-7049-83E3-EE950A245A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351" y="2071022"/>
            <a:ext cx="887171" cy="894048"/>
          </a:xfrm>
          <a:prstGeom prst="rect">
            <a:avLst/>
          </a:prstGeom>
        </p:spPr>
      </p:pic>
      <p:pic>
        <p:nvPicPr>
          <p:cNvPr id="204" name="Picture 203">
            <a:extLst>
              <a:ext uri="{FF2B5EF4-FFF2-40B4-BE49-F238E27FC236}">
                <a16:creationId xmlns:a16="http://schemas.microsoft.com/office/drawing/2014/main" id="{340A1EE3-7E57-FC48-AFB5-387AFFB97A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49" y="4492176"/>
            <a:ext cx="887171" cy="894048"/>
          </a:xfrm>
          <a:prstGeom prst="rect">
            <a:avLst/>
          </a:prstGeom>
        </p:spPr>
      </p:pic>
      <p:pic>
        <p:nvPicPr>
          <p:cNvPr id="205" name="Picture 204">
            <a:extLst>
              <a:ext uri="{FF2B5EF4-FFF2-40B4-BE49-F238E27FC236}">
                <a16:creationId xmlns:a16="http://schemas.microsoft.com/office/drawing/2014/main" id="{B9431BC0-0EED-C04D-A26A-BCBBB478B5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809" y="4616981"/>
            <a:ext cx="887171" cy="894048"/>
          </a:xfrm>
          <a:prstGeom prst="rect">
            <a:avLst/>
          </a:prstGeom>
        </p:spPr>
      </p:pic>
      <p:pic>
        <p:nvPicPr>
          <p:cNvPr id="206" name="Picture 205">
            <a:extLst>
              <a:ext uri="{FF2B5EF4-FFF2-40B4-BE49-F238E27FC236}">
                <a16:creationId xmlns:a16="http://schemas.microsoft.com/office/drawing/2014/main" id="{4B867160-F1B4-1644-806A-DE5F3138FF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09" y="4769381"/>
            <a:ext cx="887171" cy="894048"/>
          </a:xfrm>
          <a:prstGeom prst="rect">
            <a:avLst/>
          </a:prstGeom>
        </p:spPr>
      </p:pic>
      <p:pic>
        <p:nvPicPr>
          <p:cNvPr id="207" name="Picture 206">
            <a:extLst>
              <a:ext uri="{FF2B5EF4-FFF2-40B4-BE49-F238E27FC236}">
                <a16:creationId xmlns:a16="http://schemas.microsoft.com/office/drawing/2014/main" id="{F0B87E89-B2DD-C34D-B766-29A37B249F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384" y="4513407"/>
            <a:ext cx="887171" cy="894048"/>
          </a:xfrm>
          <a:prstGeom prst="rect">
            <a:avLst/>
          </a:prstGeom>
        </p:spPr>
      </p:pic>
      <p:pic>
        <p:nvPicPr>
          <p:cNvPr id="208" name="Picture 207">
            <a:extLst>
              <a:ext uri="{FF2B5EF4-FFF2-40B4-BE49-F238E27FC236}">
                <a16:creationId xmlns:a16="http://schemas.microsoft.com/office/drawing/2014/main" id="{9AE7ADD0-BCBE-6E45-B05E-248584E753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244" y="4638212"/>
            <a:ext cx="887171" cy="894048"/>
          </a:xfrm>
          <a:prstGeom prst="rect">
            <a:avLst/>
          </a:prstGeom>
        </p:spPr>
      </p:pic>
      <p:pic>
        <p:nvPicPr>
          <p:cNvPr id="209" name="Picture 208">
            <a:extLst>
              <a:ext uri="{FF2B5EF4-FFF2-40B4-BE49-F238E27FC236}">
                <a16:creationId xmlns:a16="http://schemas.microsoft.com/office/drawing/2014/main" id="{E9E81B0E-7258-3A4C-964F-8762B0AC61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644" y="4790612"/>
            <a:ext cx="887171" cy="894048"/>
          </a:xfrm>
          <a:prstGeom prst="rect">
            <a:avLst/>
          </a:prstGeom>
        </p:spPr>
      </p:pic>
      <p:pic>
        <p:nvPicPr>
          <p:cNvPr id="210" name="Picture 209">
            <a:extLst>
              <a:ext uri="{FF2B5EF4-FFF2-40B4-BE49-F238E27FC236}">
                <a16:creationId xmlns:a16="http://schemas.microsoft.com/office/drawing/2014/main" id="{89945C0E-CE81-3A43-8BDE-D93DD5BEF2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155" y="4545918"/>
            <a:ext cx="887171" cy="894048"/>
          </a:xfrm>
          <a:prstGeom prst="rect">
            <a:avLst/>
          </a:prstGeom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D60625C7-BCB5-3748-8408-B1087A6C2D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015" y="4670723"/>
            <a:ext cx="887171" cy="894048"/>
          </a:xfrm>
          <a:prstGeom prst="rect">
            <a:avLst/>
          </a:prstGeom>
        </p:spPr>
      </p:pic>
      <p:pic>
        <p:nvPicPr>
          <p:cNvPr id="212" name="Picture 211">
            <a:extLst>
              <a:ext uri="{FF2B5EF4-FFF2-40B4-BE49-F238E27FC236}">
                <a16:creationId xmlns:a16="http://schemas.microsoft.com/office/drawing/2014/main" id="{E783E328-CB7A-A140-9630-B1F113F32B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415" y="4823123"/>
            <a:ext cx="887171" cy="894048"/>
          </a:xfrm>
          <a:prstGeom prst="rect">
            <a:avLst/>
          </a:prstGeom>
        </p:spPr>
      </p:pic>
      <p:pic>
        <p:nvPicPr>
          <p:cNvPr id="213" name="Picture 212">
            <a:extLst>
              <a:ext uri="{FF2B5EF4-FFF2-40B4-BE49-F238E27FC236}">
                <a16:creationId xmlns:a16="http://schemas.microsoft.com/office/drawing/2014/main" id="{D7A20501-7A69-3840-9D68-DA73A11C2E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096" y="5798341"/>
            <a:ext cx="887171" cy="894048"/>
          </a:xfrm>
          <a:prstGeom prst="rect">
            <a:avLst/>
          </a:prstGeom>
        </p:spPr>
      </p:pic>
      <p:sp>
        <p:nvSpPr>
          <p:cNvPr id="220" name="Rectangle 219">
            <a:extLst>
              <a:ext uri="{FF2B5EF4-FFF2-40B4-BE49-F238E27FC236}">
                <a16:creationId xmlns:a16="http://schemas.microsoft.com/office/drawing/2014/main" id="{5AC1BCE1-8697-3648-9927-2483FB60AEFD}"/>
              </a:ext>
            </a:extLst>
          </p:cNvPr>
          <p:cNvSpPr/>
          <p:nvPr/>
        </p:nvSpPr>
        <p:spPr>
          <a:xfrm>
            <a:off x="5136685" y="5001070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AF41B48D-DCC5-9D49-A21E-6E16FA338BF8}"/>
              </a:ext>
            </a:extLst>
          </p:cNvPr>
          <p:cNvSpPr/>
          <p:nvPr/>
        </p:nvSpPr>
        <p:spPr>
          <a:xfrm>
            <a:off x="6030822" y="5001069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983808E3-2392-4444-BF3E-DC7A267DF2F1}"/>
              </a:ext>
            </a:extLst>
          </p:cNvPr>
          <p:cNvSpPr/>
          <p:nvPr/>
        </p:nvSpPr>
        <p:spPr>
          <a:xfrm>
            <a:off x="6954939" y="5001069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AC9040DE-9ECE-844D-AAE8-377E68D0C141}"/>
              </a:ext>
            </a:extLst>
          </p:cNvPr>
          <p:cNvSpPr/>
          <p:nvPr/>
        </p:nvSpPr>
        <p:spPr>
          <a:xfrm>
            <a:off x="7879056" y="5001069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1B384D9B-48AA-5D43-A1EB-900746300F86}"/>
              </a:ext>
            </a:extLst>
          </p:cNvPr>
          <p:cNvSpPr/>
          <p:nvPr/>
        </p:nvSpPr>
        <p:spPr>
          <a:xfrm>
            <a:off x="9745810" y="4616981"/>
            <a:ext cx="1249269" cy="1742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DAD6EA3C-5290-1A40-B00D-0BD2FD401BA4}"/>
              </a:ext>
            </a:extLst>
          </p:cNvPr>
          <p:cNvSpPr/>
          <p:nvPr/>
        </p:nvSpPr>
        <p:spPr>
          <a:xfrm>
            <a:off x="8762927" y="5002773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7773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A211B-306F-B956-C65B-E04E5B76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32240F-0800-94A1-E6F8-AFB01D5507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466" y="-92243"/>
            <a:ext cx="11141242" cy="7042485"/>
          </a:xfrm>
        </p:spPr>
      </p:pic>
    </p:spTree>
    <p:extLst>
      <p:ext uri="{BB962C8B-B14F-4D97-AF65-F5344CB8AC3E}">
        <p14:creationId xmlns:p14="http://schemas.microsoft.com/office/powerpoint/2010/main" val="2645110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C40F14-010A-FC45-A075-70E5EAE51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39" b="91293" l="9455" r="95091">
                        <a14:foregroundMark x1="26909" y1="41689" x2="26909" y2="41689"/>
                        <a14:foregroundMark x1="26909" y1="41689" x2="26909" y2="64380"/>
                        <a14:foregroundMark x1="26909" y1="64116" x2="22000" y2="86807"/>
                        <a14:foregroundMark x1="18727" y1="36148" x2="11636" y2="36412"/>
                        <a14:foregroundMark x1="11636" y1="36412" x2="11273" y2="37203"/>
                        <a14:foregroundMark x1="12000" y1="39050" x2="21818" y2="39842"/>
                        <a14:foregroundMark x1="21818" y1="39842" x2="18545" y2="30607"/>
                        <a14:foregroundMark x1="18545" y1="30607" x2="25818" y2="23219"/>
                        <a14:foregroundMark x1="25818" y1="23219" x2="28000" y2="31926"/>
                        <a14:foregroundMark x1="28000" y1="31662" x2="35818" y2="31926"/>
                        <a14:foregroundMark x1="35818" y1="31926" x2="41818" y2="29024"/>
                        <a14:foregroundMark x1="41818" y1="28760" x2="33636" y2="29288"/>
                        <a14:foregroundMark x1="33636" y1="29288" x2="28000" y2="32718"/>
                        <a14:foregroundMark x1="28000" y1="32454" x2="24909" y2="34301"/>
                        <a14:foregroundMark x1="24909" y1="33773" x2="34000" y2="34301"/>
                        <a14:foregroundMark x1="34000" y1="33773" x2="27091" y2="39050"/>
                        <a14:foregroundMark x1="27091" y1="39050" x2="23818" y2="29024"/>
                        <a14:foregroundMark x1="23818" y1="29024" x2="24000" y2="27177"/>
                        <a14:foregroundMark x1="24364" y1="26913" x2="32727" y2="22427"/>
                        <a14:foregroundMark x1="33273" y1="21900" x2="39455" y2="26121"/>
                        <a14:foregroundMark x1="39455" y1="26121" x2="42545" y2="30871"/>
                        <a14:foregroundMark x1="42364" y1="29024" x2="41455" y2="26913"/>
                        <a14:foregroundMark x1="38727" y1="38259" x2="32000" y2="41425"/>
                        <a14:foregroundMark x1="32000" y1="41425" x2="31818" y2="41425"/>
                        <a14:foregroundMark x1="9455" y1="42216" x2="9455" y2="42216"/>
                        <a14:foregroundMark x1="9455" y1="42216" x2="9455" y2="37731"/>
                        <a14:foregroundMark x1="23636" y1="43272" x2="23818" y2="46438"/>
                        <a14:foregroundMark x1="23818" y1="46174" x2="34364" y2="40106"/>
                        <a14:foregroundMark x1="41818" y1="50396" x2="41818" y2="50396"/>
                        <a14:foregroundMark x1="41818" y1="50396" x2="44545" y2="49868"/>
                        <a14:foregroundMark x1="36364" y1="70449" x2="36364" y2="65963"/>
                        <a14:foregroundMark x1="20182" y1="61478" x2="23091" y2="76781"/>
                        <a14:foregroundMark x1="92364" y1="68602" x2="92364" y2="68602"/>
                        <a14:foregroundMark x1="95091" y1="68074" x2="95091" y2="68074"/>
                        <a14:foregroundMark x1="32000" y1="45119" x2="32000" y2="45119"/>
                        <a14:foregroundMark x1="36727" y1="39842" x2="36727" y2="39842"/>
                        <a14:foregroundMark x1="60545" y1="35092" x2="68182" y2="35884"/>
                        <a14:foregroundMark x1="68182" y1="35884" x2="69455" y2="36412"/>
                        <a14:foregroundMark x1="65091" y1="2902" x2="63273" y2="9235"/>
                        <a14:foregroundMark x1="38909" y1="38786" x2="38909" y2="38786"/>
                        <a14:foregroundMark x1="31273" y1="80739" x2="31273" y2="80739"/>
                        <a14:foregroundMark x1="32727" y1="91293" x2="32727" y2="91293"/>
                        <a14:foregroundMark x1="67455" y1="88654" x2="67455" y2="88654"/>
                        <a14:foregroundMark x1="83455" y1="88918" x2="83455" y2="88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2388992"/>
            <a:ext cx="6350000" cy="4375727"/>
          </a:xfrm>
          <a:prstGeom prst="rect">
            <a:avLst/>
          </a:prstGeom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0E510FC6-D9CF-F84C-B23B-EAF037F6B37F}"/>
              </a:ext>
            </a:extLst>
          </p:cNvPr>
          <p:cNvSpPr/>
          <p:nvPr/>
        </p:nvSpPr>
        <p:spPr>
          <a:xfrm>
            <a:off x="735109" y="519951"/>
            <a:ext cx="5109882" cy="2348753"/>
          </a:xfrm>
          <a:prstGeom prst="wedgeEllipseCallout">
            <a:avLst>
              <a:gd name="adj1" fmla="val 24769"/>
              <a:gd name="adj2" fmla="val 6490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số</a:t>
            </a:r>
            <a:r>
              <a:rPr lang="en-US" sz="2800" dirty="0">
                <a:solidFill>
                  <a:schemeClr val="tx1"/>
                </a:solidFill>
              </a:rPr>
              <a:t> 10, 20, 30, … 990, 1 000 </a:t>
            </a:r>
            <a:r>
              <a:rPr lang="en-US" sz="2800" dirty="0" err="1">
                <a:solidFill>
                  <a:schemeClr val="tx1"/>
                </a:solidFill>
              </a:rPr>
              <a:t>đều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số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tròn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chục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04B4D3CF-4087-BC4B-825A-99D3D1508839}"/>
              </a:ext>
            </a:extLst>
          </p:cNvPr>
          <p:cNvSpPr/>
          <p:nvPr/>
        </p:nvSpPr>
        <p:spPr>
          <a:xfrm>
            <a:off x="7525538" y="280095"/>
            <a:ext cx="4223043" cy="2348753"/>
          </a:xfrm>
          <a:prstGeom prst="wedgeEllipseCallout">
            <a:avLst>
              <a:gd name="adj1" fmla="val -31722"/>
              <a:gd name="adj2" fmla="val 49635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số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tròn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chục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đều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có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số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đơn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vị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</a:t>
            </a:r>
            <a:r>
              <a:rPr lang="en-US" sz="2800" dirty="0">
                <a:solidFill>
                  <a:schemeClr val="tx1"/>
                </a:solidFill>
              </a:rPr>
              <a:t> 0.</a:t>
            </a:r>
          </a:p>
        </p:txBody>
      </p:sp>
    </p:spTree>
    <p:extLst>
      <p:ext uri="{BB962C8B-B14F-4D97-AF65-F5344CB8AC3E}">
        <p14:creationId xmlns:p14="http://schemas.microsoft.com/office/powerpoint/2010/main" val="162907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3B788-B492-D384-C282-D448DC758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CDBB1-A1C3-03BA-935A-1D0F61E26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848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546669" y="422194"/>
            <a:ext cx="705394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86868" y="261639"/>
            <a:ext cx="6689241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  ?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BA3B0BB-D8E2-BA4A-ABCD-992666C8F3F2}"/>
              </a:ext>
            </a:extLst>
          </p:cNvPr>
          <p:cNvGrpSpPr/>
          <p:nvPr/>
        </p:nvGrpSpPr>
        <p:grpSpPr>
          <a:xfrm>
            <a:off x="935467" y="1159531"/>
            <a:ext cx="10012457" cy="2269469"/>
            <a:chOff x="1108953" y="1534131"/>
            <a:chExt cx="10012457" cy="2269469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D50AC86-C75D-BB4C-8637-EEC17777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1643" y="1661656"/>
              <a:ext cx="9499767" cy="214194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2B8CEA0-0115-B345-8DD5-B82BB53CD7DC}"/>
                </a:ext>
              </a:extLst>
            </p:cNvPr>
            <p:cNvSpPr txBox="1"/>
            <p:nvPr/>
          </p:nvSpPr>
          <p:spPr>
            <a:xfrm>
              <a:off x="1108953" y="1534131"/>
              <a:ext cx="5485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a)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2042BD0-7120-1C44-A57E-35D7CE55E2CA}"/>
              </a:ext>
            </a:extLst>
          </p:cNvPr>
          <p:cNvGrpSpPr/>
          <p:nvPr/>
        </p:nvGrpSpPr>
        <p:grpSpPr>
          <a:xfrm>
            <a:off x="935467" y="3717887"/>
            <a:ext cx="9676184" cy="2321889"/>
            <a:chOff x="935467" y="3556525"/>
            <a:chExt cx="9676184" cy="2321889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0CF8F74-9C14-F243-BC67-0B9C3F610096}"/>
                </a:ext>
              </a:extLst>
            </p:cNvPr>
            <p:cNvSpPr txBox="1"/>
            <p:nvPr/>
          </p:nvSpPr>
          <p:spPr>
            <a:xfrm>
              <a:off x="935467" y="3556525"/>
              <a:ext cx="5485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b)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6D242E3-EE84-6743-AF52-A1059D423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5139" y="3736470"/>
              <a:ext cx="9006512" cy="2141944"/>
            </a:xfrm>
            <a:prstGeom prst="rect">
              <a:avLst/>
            </a:prstGeom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68E78B2-5A06-0347-AD22-A5EA6B70F1DD}"/>
              </a:ext>
            </a:extLst>
          </p:cNvPr>
          <p:cNvSpPr txBox="1"/>
          <p:nvPr/>
        </p:nvSpPr>
        <p:spPr>
          <a:xfrm>
            <a:off x="5486399" y="1612204"/>
            <a:ext cx="867545" cy="48328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230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82C1D39-22C6-7648-9C6A-860E36B5DABD}"/>
              </a:ext>
            </a:extLst>
          </p:cNvPr>
          <p:cNvSpPr txBox="1"/>
          <p:nvPr/>
        </p:nvSpPr>
        <p:spPr>
          <a:xfrm>
            <a:off x="7308564" y="1615180"/>
            <a:ext cx="867545" cy="48328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240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A9140CF-BCA6-BC41-85A6-6D170AE7CC55}"/>
              </a:ext>
            </a:extLst>
          </p:cNvPr>
          <p:cNvSpPr txBox="1"/>
          <p:nvPr/>
        </p:nvSpPr>
        <p:spPr>
          <a:xfrm>
            <a:off x="7292234" y="2601713"/>
            <a:ext cx="867545" cy="48328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270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D5FC93-FE5D-F848-87CC-C0165D0737C5}"/>
              </a:ext>
            </a:extLst>
          </p:cNvPr>
          <p:cNvSpPr txBox="1"/>
          <p:nvPr/>
        </p:nvSpPr>
        <p:spPr>
          <a:xfrm>
            <a:off x="5486398" y="2609108"/>
            <a:ext cx="867545" cy="43935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280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7AB9BAD-D98B-6241-91CF-E509757B91D8}"/>
              </a:ext>
            </a:extLst>
          </p:cNvPr>
          <p:cNvSpPr txBox="1"/>
          <p:nvPr/>
        </p:nvSpPr>
        <p:spPr>
          <a:xfrm>
            <a:off x="1883037" y="4168567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710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2630F47-80DE-6E42-94A1-F77461B65585}"/>
              </a:ext>
            </a:extLst>
          </p:cNvPr>
          <p:cNvSpPr txBox="1"/>
          <p:nvPr/>
        </p:nvSpPr>
        <p:spPr>
          <a:xfrm>
            <a:off x="8926095" y="4160488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750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337FC8E-6740-4C4A-B721-0653694BFA54}"/>
              </a:ext>
            </a:extLst>
          </p:cNvPr>
          <p:cNvSpPr txBox="1"/>
          <p:nvPr/>
        </p:nvSpPr>
        <p:spPr>
          <a:xfrm>
            <a:off x="8914151" y="5238671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760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9940394-2D9F-7244-BDBE-290FFD057C3A}"/>
              </a:ext>
            </a:extLst>
          </p:cNvPr>
          <p:cNvSpPr txBox="1"/>
          <p:nvPr/>
        </p:nvSpPr>
        <p:spPr>
          <a:xfrm>
            <a:off x="3624751" y="5243454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790</a:t>
            </a:r>
          </a:p>
        </p:txBody>
      </p:sp>
    </p:spTree>
    <p:extLst>
      <p:ext uri="{BB962C8B-B14F-4D97-AF65-F5344CB8AC3E}">
        <p14:creationId xmlns:p14="http://schemas.microsoft.com/office/powerpoint/2010/main" val="237536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uiExpand="1" build="p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999230F-5BC6-6D41-99E0-05A75EF728D5}"/>
              </a:ext>
            </a:extLst>
          </p:cNvPr>
          <p:cNvSpPr/>
          <p:nvPr/>
        </p:nvSpPr>
        <p:spPr>
          <a:xfrm>
            <a:off x="1549038" y="306014"/>
            <a:ext cx="705394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7C8E020-3831-1948-A36C-6DE158156858}"/>
              </a:ext>
            </a:extLst>
          </p:cNvPr>
          <p:cNvSpPr/>
          <p:nvPr/>
        </p:nvSpPr>
        <p:spPr>
          <a:xfrm>
            <a:off x="937836" y="25084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429152-A037-A543-AE6D-99BB235C8846}"/>
              </a:ext>
            </a:extLst>
          </p:cNvPr>
          <p:cNvSpPr txBox="1"/>
          <p:nvPr/>
        </p:nvSpPr>
        <p:spPr>
          <a:xfrm>
            <a:off x="1489237" y="145459"/>
            <a:ext cx="1283447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 ?</a:t>
            </a:r>
          </a:p>
        </p:txBody>
      </p:sp>
      <p:graphicFrame>
        <p:nvGraphicFramePr>
          <p:cNvPr id="35" name="Table 35">
            <a:extLst>
              <a:ext uri="{FF2B5EF4-FFF2-40B4-BE49-F238E27FC236}">
                <a16:creationId xmlns:a16="http://schemas.microsoft.com/office/drawing/2014/main" id="{EA11E51C-D9BA-0E44-9B21-9BAC53EDFA7C}"/>
              </a:ext>
            </a:extLst>
          </p:cNvPr>
          <p:cNvGraphicFramePr>
            <a:graphicFrameLocks noGrp="1"/>
          </p:cNvGraphicFramePr>
          <p:nvPr/>
        </p:nvGraphicFramePr>
        <p:xfrm>
          <a:off x="872668" y="885887"/>
          <a:ext cx="10002156" cy="5629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4052">
                  <a:extLst>
                    <a:ext uri="{9D8B030D-6E8A-4147-A177-3AD203B41FA5}">
                      <a16:colId xmlns:a16="http://schemas.microsoft.com/office/drawing/2014/main" val="3729362708"/>
                    </a:ext>
                  </a:extLst>
                </a:gridCol>
                <a:gridCol w="3334052">
                  <a:extLst>
                    <a:ext uri="{9D8B030D-6E8A-4147-A177-3AD203B41FA5}">
                      <a16:colId xmlns:a16="http://schemas.microsoft.com/office/drawing/2014/main" val="458053111"/>
                    </a:ext>
                  </a:extLst>
                </a:gridCol>
                <a:gridCol w="3334052">
                  <a:extLst>
                    <a:ext uri="{9D8B030D-6E8A-4147-A177-3AD203B41FA5}">
                      <a16:colId xmlns:a16="http://schemas.microsoft.com/office/drawing/2014/main" val="215338217"/>
                    </a:ext>
                  </a:extLst>
                </a:gridCol>
              </a:tblGrid>
              <a:tr h="2814604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6386527"/>
                  </a:ext>
                </a:extLst>
              </a:tr>
              <a:tr h="2814604"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887053"/>
                  </a:ext>
                </a:extLst>
              </a:tr>
            </a:tbl>
          </a:graphicData>
        </a:graphic>
      </p:graphicFrame>
      <p:grpSp>
        <p:nvGrpSpPr>
          <p:cNvPr id="36" name="Group 35">
            <a:extLst>
              <a:ext uri="{FF2B5EF4-FFF2-40B4-BE49-F238E27FC236}">
                <a16:creationId xmlns:a16="http://schemas.microsoft.com/office/drawing/2014/main" id="{98A50AC5-FEE5-0944-A2FE-5E3B5B4DE20B}"/>
              </a:ext>
            </a:extLst>
          </p:cNvPr>
          <p:cNvGrpSpPr/>
          <p:nvPr/>
        </p:nvGrpSpPr>
        <p:grpSpPr>
          <a:xfrm>
            <a:off x="1326438" y="1315896"/>
            <a:ext cx="1608045" cy="1333803"/>
            <a:chOff x="1340041" y="1265540"/>
            <a:chExt cx="1768849" cy="1467183"/>
          </a:xfrm>
        </p:grpSpPr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397FC239-C7F1-7D44-9100-C2540121C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041" y="1265540"/>
              <a:ext cx="1180825" cy="1189978"/>
            </a:xfrm>
            <a:prstGeom prst="rect">
              <a:avLst/>
            </a:prstGeom>
          </p:spPr>
        </p:pic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4643B384-F394-0748-B509-BAACDA782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9901" y="1390345"/>
              <a:ext cx="1180825" cy="1189978"/>
            </a:xfrm>
            <a:prstGeom prst="rect">
              <a:avLst/>
            </a:prstGeom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738BDC33-9289-154C-B8C5-76DD01978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301" y="1542745"/>
              <a:ext cx="1180825" cy="1189978"/>
            </a:xfrm>
            <a:prstGeom prst="rect">
              <a:avLst/>
            </a:prstGeom>
          </p:spPr>
        </p:pic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C6A32424-0AB0-8241-AFA7-266065E49935}"/>
                </a:ext>
              </a:extLst>
            </p:cNvPr>
            <p:cNvGrpSpPr/>
            <p:nvPr/>
          </p:nvGrpSpPr>
          <p:grpSpPr>
            <a:xfrm flipH="1">
              <a:off x="3035093" y="1444435"/>
              <a:ext cx="73797" cy="1081798"/>
              <a:chOff x="7152671" y="1595686"/>
              <a:chExt cx="90155" cy="901548"/>
            </a:xfrm>
          </p:grpSpPr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01EFDD72-07E2-6748-8449-422270951F94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0BD9D213-593D-EA44-B9B4-1104F702C85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53156704-C4B0-BF4E-A534-B41CA58F5B2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6A8FB068-C981-A94F-B1F4-85FDC4017D91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8280319F-F530-5149-BB4F-81ACA2FBEC8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6604700D-DE4B-F645-8B6C-282697AE1E4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EC72D394-219B-B04E-8C1D-F3A9D154EC4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24A845B4-3D1F-BF43-AC0B-C87901B00550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61B80F91-8E7B-D642-BE5E-585C7C2EF76E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41AD3688-3E64-644A-B7FC-48230856ACB4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603FD71-CA55-8C44-BFCA-D64D32C7A52B}"/>
              </a:ext>
            </a:extLst>
          </p:cNvPr>
          <p:cNvGrpSpPr/>
          <p:nvPr/>
        </p:nvGrpSpPr>
        <p:grpSpPr>
          <a:xfrm>
            <a:off x="4366950" y="1073099"/>
            <a:ext cx="1275277" cy="1212548"/>
            <a:chOff x="4466955" y="1528172"/>
            <a:chExt cx="1402805" cy="1333803"/>
          </a:xfrm>
        </p:grpSpPr>
        <p:pic>
          <p:nvPicPr>
            <p:cNvPr id="205" name="Picture 204">
              <a:extLst>
                <a:ext uri="{FF2B5EF4-FFF2-40B4-BE49-F238E27FC236}">
                  <a16:creationId xmlns:a16="http://schemas.microsoft.com/office/drawing/2014/main" id="{C8521B84-D2BB-924C-B36B-2209B3D31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528172"/>
              <a:ext cx="1073478" cy="1081798"/>
            </a:xfrm>
            <a:prstGeom prst="rect">
              <a:avLst/>
            </a:prstGeom>
          </p:spPr>
        </p:pic>
        <p:pic>
          <p:nvPicPr>
            <p:cNvPr id="206" name="Picture 205">
              <a:extLst>
                <a:ext uri="{FF2B5EF4-FFF2-40B4-BE49-F238E27FC236}">
                  <a16:creationId xmlns:a16="http://schemas.microsoft.com/office/drawing/2014/main" id="{5A0FCFA7-BF50-CD44-A27C-E8EE77DDF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737" y="1641631"/>
              <a:ext cx="1073478" cy="1081798"/>
            </a:xfrm>
            <a:prstGeom prst="rect">
              <a:avLst/>
            </a:prstGeom>
          </p:spPr>
        </p:pic>
        <p:pic>
          <p:nvPicPr>
            <p:cNvPr id="207" name="Picture 206">
              <a:extLst>
                <a:ext uri="{FF2B5EF4-FFF2-40B4-BE49-F238E27FC236}">
                  <a16:creationId xmlns:a16="http://schemas.microsoft.com/office/drawing/2014/main" id="{D29C9C40-1DF3-4043-90F5-56A1B06C5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282" y="1780177"/>
              <a:ext cx="1073478" cy="1081798"/>
            </a:xfrm>
            <a:prstGeom prst="rect">
              <a:avLst/>
            </a:prstGeom>
          </p:spPr>
        </p:pic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E3903381-FC4B-8446-A3B7-AF7EE2B7A065}"/>
              </a:ext>
            </a:extLst>
          </p:cNvPr>
          <p:cNvGrpSpPr/>
          <p:nvPr/>
        </p:nvGrpSpPr>
        <p:grpSpPr>
          <a:xfrm>
            <a:off x="6072487" y="1085643"/>
            <a:ext cx="1275277" cy="1212548"/>
            <a:chOff x="4466955" y="1528172"/>
            <a:chExt cx="1402805" cy="1333803"/>
          </a:xfrm>
        </p:grpSpPr>
        <p:pic>
          <p:nvPicPr>
            <p:cNvPr id="221" name="Picture 220">
              <a:extLst>
                <a:ext uri="{FF2B5EF4-FFF2-40B4-BE49-F238E27FC236}">
                  <a16:creationId xmlns:a16="http://schemas.microsoft.com/office/drawing/2014/main" id="{8C8C48F5-352B-3644-AB42-5A796D35B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528172"/>
              <a:ext cx="1073478" cy="1081798"/>
            </a:xfrm>
            <a:prstGeom prst="rect">
              <a:avLst/>
            </a:prstGeom>
          </p:spPr>
        </p:pic>
        <p:pic>
          <p:nvPicPr>
            <p:cNvPr id="222" name="Picture 221">
              <a:extLst>
                <a:ext uri="{FF2B5EF4-FFF2-40B4-BE49-F238E27FC236}">
                  <a16:creationId xmlns:a16="http://schemas.microsoft.com/office/drawing/2014/main" id="{B6F8A349-CC83-4C4D-944A-75FA44916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737" y="1641631"/>
              <a:ext cx="1073478" cy="1081798"/>
            </a:xfrm>
            <a:prstGeom prst="rect">
              <a:avLst/>
            </a:prstGeom>
          </p:spPr>
        </p:pic>
        <p:pic>
          <p:nvPicPr>
            <p:cNvPr id="223" name="Picture 222">
              <a:extLst>
                <a:ext uri="{FF2B5EF4-FFF2-40B4-BE49-F238E27FC236}">
                  <a16:creationId xmlns:a16="http://schemas.microsoft.com/office/drawing/2014/main" id="{61834AD4-9F8A-BF48-A783-371E0F5A5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282" y="1780177"/>
              <a:ext cx="1073478" cy="1081798"/>
            </a:xfrm>
            <a:prstGeom prst="rect">
              <a:avLst/>
            </a:prstGeom>
          </p:spPr>
        </p:pic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8E57C324-9732-0F48-A052-B79544C96F71}"/>
              </a:ext>
            </a:extLst>
          </p:cNvPr>
          <p:cNvGrpSpPr/>
          <p:nvPr/>
        </p:nvGrpSpPr>
        <p:grpSpPr>
          <a:xfrm>
            <a:off x="4837866" y="2376124"/>
            <a:ext cx="1275277" cy="1212548"/>
            <a:chOff x="4466955" y="1528172"/>
            <a:chExt cx="1402805" cy="1333803"/>
          </a:xfrm>
        </p:grpSpPr>
        <p:pic>
          <p:nvPicPr>
            <p:cNvPr id="225" name="Picture 224">
              <a:extLst>
                <a:ext uri="{FF2B5EF4-FFF2-40B4-BE49-F238E27FC236}">
                  <a16:creationId xmlns:a16="http://schemas.microsoft.com/office/drawing/2014/main" id="{CAFB02FE-4FA9-7643-B54E-3FD4FDA8A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528172"/>
              <a:ext cx="1073478" cy="1081798"/>
            </a:xfrm>
            <a:prstGeom prst="rect">
              <a:avLst/>
            </a:prstGeom>
          </p:spPr>
        </p:pic>
        <p:pic>
          <p:nvPicPr>
            <p:cNvPr id="226" name="Picture 225">
              <a:extLst>
                <a:ext uri="{FF2B5EF4-FFF2-40B4-BE49-F238E27FC236}">
                  <a16:creationId xmlns:a16="http://schemas.microsoft.com/office/drawing/2014/main" id="{D9A7D042-AD2F-4946-9666-FAFE07074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737" y="1641631"/>
              <a:ext cx="1073478" cy="1081798"/>
            </a:xfrm>
            <a:prstGeom prst="rect">
              <a:avLst/>
            </a:prstGeom>
          </p:spPr>
        </p:pic>
        <p:pic>
          <p:nvPicPr>
            <p:cNvPr id="227" name="Picture 226">
              <a:extLst>
                <a:ext uri="{FF2B5EF4-FFF2-40B4-BE49-F238E27FC236}">
                  <a16:creationId xmlns:a16="http://schemas.microsoft.com/office/drawing/2014/main" id="{50B9646D-B2A7-214D-BFF4-BCF691AF6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282" y="1780177"/>
              <a:ext cx="1073478" cy="1081798"/>
            </a:xfrm>
            <a:prstGeom prst="rect">
              <a:avLst/>
            </a:prstGeom>
          </p:spPr>
        </p:pic>
      </p:grpSp>
      <p:grpSp>
        <p:nvGrpSpPr>
          <p:cNvPr id="484" name="Group 483">
            <a:extLst>
              <a:ext uri="{FF2B5EF4-FFF2-40B4-BE49-F238E27FC236}">
                <a16:creationId xmlns:a16="http://schemas.microsoft.com/office/drawing/2014/main" id="{9C3DA5F2-1719-E342-8158-EA495C246161}"/>
              </a:ext>
            </a:extLst>
          </p:cNvPr>
          <p:cNvGrpSpPr/>
          <p:nvPr/>
        </p:nvGrpSpPr>
        <p:grpSpPr>
          <a:xfrm>
            <a:off x="7770579" y="1063817"/>
            <a:ext cx="2980814" cy="2430789"/>
            <a:chOff x="7950196" y="1276093"/>
            <a:chExt cx="2980814" cy="2430789"/>
          </a:xfrm>
        </p:grpSpPr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F04545D5-469F-A54B-AF16-43FBE2C013CB}"/>
                </a:ext>
              </a:extLst>
            </p:cNvPr>
            <p:cNvGrpSpPr/>
            <p:nvPr/>
          </p:nvGrpSpPr>
          <p:grpSpPr>
            <a:xfrm>
              <a:off x="7950196" y="1276093"/>
              <a:ext cx="1275277" cy="1212548"/>
              <a:chOff x="4466955" y="1528172"/>
              <a:chExt cx="1402805" cy="1333803"/>
            </a:xfrm>
          </p:grpSpPr>
          <p:pic>
            <p:nvPicPr>
              <p:cNvPr id="229" name="Picture 228">
                <a:extLst>
                  <a:ext uri="{FF2B5EF4-FFF2-40B4-BE49-F238E27FC236}">
                    <a16:creationId xmlns:a16="http://schemas.microsoft.com/office/drawing/2014/main" id="{DEB95F8C-8B8B-BE4E-954B-8AE260AFD1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6955" y="1528172"/>
                <a:ext cx="1073478" cy="1081798"/>
              </a:xfrm>
              <a:prstGeom prst="rect">
                <a:avLst/>
              </a:prstGeom>
            </p:spPr>
          </p:pic>
          <p:pic>
            <p:nvPicPr>
              <p:cNvPr id="230" name="Picture 229">
                <a:extLst>
                  <a:ext uri="{FF2B5EF4-FFF2-40B4-BE49-F238E27FC236}">
                    <a16:creationId xmlns:a16="http://schemas.microsoft.com/office/drawing/2014/main" id="{B886F735-40ED-7743-960F-754E5D92F7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7737" y="1641631"/>
                <a:ext cx="1073478" cy="1081798"/>
              </a:xfrm>
              <a:prstGeom prst="rect">
                <a:avLst/>
              </a:prstGeom>
            </p:spPr>
          </p:pic>
          <p:pic>
            <p:nvPicPr>
              <p:cNvPr id="231" name="Picture 230">
                <a:extLst>
                  <a:ext uri="{FF2B5EF4-FFF2-40B4-BE49-F238E27FC236}">
                    <a16:creationId xmlns:a16="http://schemas.microsoft.com/office/drawing/2014/main" id="{00CECF50-EF43-C440-9973-B6E6EC23BC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6282" y="1780177"/>
                <a:ext cx="1073478" cy="1081798"/>
              </a:xfrm>
              <a:prstGeom prst="rect">
                <a:avLst/>
              </a:prstGeom>
            </p:spPr>
          </p:pic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D59E832A-BA27-B44D-AD80-44E1B1839D72}"/>
                </a:ext>
              </a:extLst>
            </p:cNvPr>
            <p:cNvGrpSpPr/>
            <p:nvPr/>
          </p:nvGrpSpPr>
          <p:grpSpPr>
            <a:xfrm>
              <a:off x="9655733" y="1288637"/>
              <a:ext cx="1275277" cy="1212548"/>
              <a:chOff x="4466955" y="1528172"/>
              <a:chExt cx="1402805" cy="1333803"/>
            </a:xfrm>
          </p:grpSpPr>
          <p:pic>
            <p:nvPicPr>
              <p:cNvPr id="233" name="Picture 232">
                <a:extLst>
                  <a:ext uri="{FF2B5EF4-FFF2-40B4-BE49-F238E27FC236}">
                    <a16:creationId xmlns:a16="http://schemas.microsoft.com/office/drawing/2014/main" id="{BAE59F98-96B9-3A42-BA63-10CC33789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6955" y="1528172"/>
                <a:ext cx="1073478" cy="1081798"/>
              </a:xfrm>
              <a:prstGeom prst="rect">
                <a:avLst/>
              </a:prstGeom>
            </p:spPr>
          </p:pic>
          <p:pic>
            <p:nvPicPr>
              <p:cNvPr id="234" name="Picture 233">
                <a:extLst>
                  <a:ext uri="{FF2B5EF4-FFF2-40B4-BE49-F238E27FC236}">
                    <a16:creationId xmlns:a16="http://schemas.microsoft.com/office/drawing/2014/main" id="{12BAFD17-C172-2549-80AD-781FB0B7BF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7737" y="1641631"/>
                <a:ext cx="1073478" cy="1081798"/>
              </a:xfrm>
              <a:prstGeom prst="rect">
                <a:avLst/>
              </a:prstGeom>
            </p:spPr>
          </p:pic>
          <p:pic>
            <p:nvPicPr>
              <p:cNvPr id="235" name="Picture 234">
                <a:extLst>
                  <a:ext uri="{FF2B5EF4-FFF2-40B4-BE49-F238E27FC236}">
                    <a16:creationId xmlns:a16="http://schemas.microsoft.com/office/drawing/2014/main" id="{6F79EE21-76ED-D744-BEB0-59B016036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6282" y="1780177"/>
                <a:ext cx="1073478" cy="1081798"/>
              </a:xfrm>
              <a:prstGeom prst="rect">
                <a:avLst/>
              </a:prstGeom>
            </p:spPr>
          </p:pic>
        </p:grpSp>
        <p:pic>
          <p:nvPicPr>
            <p:cNvPr id="237" name="Picture 236">
              <a:extLst>
                <a:ext uri="{FF2B5EF4-FFF2-40B4-BE49-F238E27FC236}">
                  <a16:creationId xmlns:a16="http://schemas.microsoft.com/office/drawing/2014/main" id="{6DCE558B-AF42-DB40-A7AA-2702E504E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0196" y="2723429"/>
              <a:ext cx="975889" cy="983452"/>
            </a:xfrm>
            <a:prstGeom prst="rect">
              <a:avLst/>
            </a:prstGeom>
          </p:spPr>
        </p:pic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E3EAA1B1-0F6C-F040-BD00-4B8D601CCE56}"/>
                </a:ext>
              </a:extLst>
            </p:cNvPr>
            <p:cNvGrpSpPr/>
            <p:nvPr/>
          </p:nvGrpSpPr>
          <p:grpSpPr>
            <a:xfrm flipH="1">
              <a:off x="9368763" y="2723429"/>
              <a:ext cx="67088" cy="983453"/>
              <a:chOff x="7152671" y="1595686"/>
              <a:chExt cx="90155" cy="901548"/>
            </a:xfrm>
          </p:grpSpPr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26FACE3A-D1B0-DD4F-A87D-A514C2ED41A2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2F03A01C-902B-2C49-8894-DF7B8B5E4F39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B198BA36-F3C1-CE47-89DB-7F604D3E9E9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813AAA1B-7AB6-9346-8B6F-6EC6CA22046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50CB9B56-62BD-C94A-B02D-E946EFB6E3A7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7EB89D7B-1654-5248-80EB-3EE3EEEC24AB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F04EE701-C760-084B-8E6C-D8765DE68A8F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AD939E0B-18CF-054C-934A-8EF0BF1A436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04FA6EF4-19F4-DD4D-BD4C-DE41910A515C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B0267E47-1AE8-534E-9824-A026039A10B5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E028589D-1536-D348-B177-D7C0EC415C8C}"/>
                </a:ext>
              </a:extLst>
            </p:cNvPr>
            <p:cNvGrpSpPr/>
            <p:nvPr/>
          </p:nvGrpSpPr>
          <p:grpSpPr>
            <a:xfrm flipH="1">
              <a:off x="9588645" y="2723192"/>
              <a:ext cx="67088" cy="983453"/>
              <a:chOff x="7152671" y="1595686"/>
              <a:chExt cx="90155" cy="901548"/>
            </a:xfrm>
          </p:grpSpPr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A0FD2A05-F91A-1B40-821B-15CAA137A7F4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Rectangle 256">
                <a:extLst>
                  <a:ext uri="{FF2B5EF4-FFF2-40B4-BE49-F238E27FC236}">
                    <a16:creationId xmlns:a16="http://schemas.microsoft.com/office/drawing/2014/main" id="{F18F78BE-0A94-8F4B-92E8-03EAAF006AB7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57D8C717-2AE0-3949-9E0C-6077EBED3280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6580BDC9-EB22-FD41-9FFC-285F1B50BAA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F5D0B98B-DE9A-6D4E-A941-D9D14D42B6BB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69FC74DF-D89E-E34D-9995-46A2BA8620AF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1DCF71B9-48BC-A24F-A899-8A2C73D2E95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0F2FA4B5-04FA-A241-8150-5151D10DFA5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C145FF7B-CEB7-4C4E-8913-A073F71A211B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F18EB44B-FB59-A948-95B8-094D003C74E2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D86C4371-D03A-464D-9EC1-A137521E81B0}"/>
                </a:ext>
              </a:extLst>
            </p:cNvPr>
            <p:cNvGrpSpPr/>
            <p:nvPr/>
          </p:nvGrpSpPr>
          <p:grpSpPr>
            <a:xfrm flipH="1">
              <a:off x="9773467" y="2707874"/>
              <a:ext cx="67088" cy="983453"/>
              <a:chOff x="7152671" y="1595686"/>
              <a:chExt cx="90155" cy="901548"/>
            </a:xfrm>
          </p:grpSpPr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384027E4-5FA7-5548-B989-F2FD1C03A70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336E6546-8EF3-9D4C-A633-4F7521E8D88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42803C27-D629-6F4F-906F-8F39350BC75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0D26AD48-8DA0-2249-BFAA-0080B119455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3A8AE2C7-D196-014F-A438-9725D5D20300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2B52FE4F-E61D-E447-AF1D-B7D739C34D1B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240ED0D9-EF77-604E-873F-9B2A79B9934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A9908C3E-C593-3244-AF75-E3E17C60C7B1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E9C33D60-4CB7-7043-A2C8-BC17C385C56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98E6EC7A-13C2-7045-91C6-140360D8FA68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7" name="Group 276">
              <a:extLst>
                <a:ext uri="{FF2B5EF4-FFF2-40B4-BE49-F238E27FC236}">
                  <a16:creationId xmlns:a16="http://schemas.microsoft.com/office/drawing/2014/main" id="{FB1D8003-3BBB-5B4B-862C-B652CCF97B12}"/>
                </a:ext>
              </a:extLst>
            </p:cNvPr>
            <p:cNvGrpSpPr/>
            <p:nvPr/>
          </p:nvGrpSpPr>
          <p:grpSpPr>
            <a:xfrm flipH="1">
              <a:off x="9993349" y="2717218"/>
              <a:ext cx="67088" cy="983453"/>
              <a:chOff x="7152671" y="1595686"/>
              <a:chExt cx="90155" cy="901548"/>
            </a:xfrm>
          </p:grpSpPr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F6EF9DC3-BD25-BF46-B808-1428BCCB6CF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3668EDB9-1BC7-3140-A642-D33943ADA376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840A567E-2192-894E-86D2-0B940E9F951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FC836400-ADDC-5140-9FD4-A575C770047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54E1A1DE-71DB-FB48-BFAC-04C9B79E081D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14C89584-14EC-484D-8CD4-5FAD0802466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F16B59C9-5514-4F40-A661-84A7FEEDE3F6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87909B8B-7E18-004F-BF6C-293C8757EBE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74AAFC0A-DEF2-F349-ABF1-D136C64AEECF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C4679C40-B29D-C649-A788-8E74AD8471D6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99" name="Group 498">
            <a:extLst>
              <a:ext uri="{FF2B5EF4-FFF2-40B4-BE49-F238E27FC236}">
                <a16:creationId xmlns:a16="http://schemas.microsoft.com/office/drawing/2014/main" id="{EC8FFA28-F3DC-374B-9C16-07C626A75D01}"/>
              </a:ext>
            </a:extLst>
          </p:cNvPr>
          <p:cNvGrpSpPr/>
          <p:nvPr/>
        </p:nvGrpSpPr>
        <p:grpSpPr>
          <a:xfrm>
            <a:off x="1082110" y="3990903"/>
            <a:ext cx="2675966" cy="2399393"/>
            <a:chOff x="1261727" y="4203179"/>
            <a:chExt cx="2675966" cy="2399393"/>
          </a:xfrm>
        </p:grpSpPr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3050F2EB-ECAD-804E-9686-D8CC47637815}"/>
                </a:ext>
              </a:extLst>
            </p:cNvPr>
            <p:cNvGrpSpPr/>
            <p:nvPr/>
          </p:nvGrpSpPr>
          <p:grpSpPr>
            <a:xfrm>
              <a:off x="1261727" y="4203179"/>
              <a:ext cx="1275277" cy="1212548"/>
              <a:chOff x="4466955" y="1528172"/>
              <a:chExt cx="1402805" cy="1333803"/>
            </a:xfrm>
          </p:grpSpPr>
          <p:pic>
            <p:nvPicPr>
              <p:cNvPr id="289" name="Picture 288">
                <a:extLst>
                  <a:ext uri="{FF2B5EF4-FFF2-40B4-BE49-F238E27FC236}">
                    <a16:creationId xmlns:a16="http://schemas.microsoft.com/office/drawing/2014/main" id="{1B03866A-72CC-5043-9650-9C8F3A5BAC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6955" y="1528172"/>
                <a:ext cx="1073478" cy="1081798"/>
              </a:xfrm>
              <a:prstGeom prst="rect">
                <a:avLst/>
              </a:prstGeom>
            </p:spPr>
          </p:pic>
          <p:pic>
            <p:nvPicPr>
              <p:cNvPr id="290" name="Picture 289">
                <a:extLst>
                  <a:ext uri="{FF2B5EF4-FFF2-40B4-BE49-F238E27FC236}">
                    <a16:creationId xmlns:a16="http://schemas.microsoft.com/office/drawing/2014/main" id="{8C509237-DC75-5743-A85F-49F7DCEA9E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7737" y="1641631"/>
                <a:ext cx="1073478" cy="1081798"/>
              </a:xfrm>
              <a:prstGeom prst="rect">
                <a:avLst/>
              </a:prstGeom>
            </p:spPr>
          </p:pic>
          <p:pic>
            <p:nvPicPr>
              <p:cNvPr id="291" name="Picture 290">
                <a:extLst>
                  <a:ext uri="{FF2B5EF4-FFF2-40B4-BE49-F238E27FC236}">
                    <a16:creationId xmlns:a16="http://schemas.microsoft.com/office/drawing/2014/main" id="{5338089C-E25A-2D43-AE79-CC11AB56F5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6282" y="1780177"/>
                <a:ext cx="1073478" cy="1081798"/>
              </a:xfrm>
              <a:prstGeom prst="rect">
                <a:avLst/>
              </a:prstGeom>
            </p:spPr>
          </p:pic>
        </p:grpSp>
        <p:grpSp>
          <p:nvGrpSpPr>
            <p:cNvPr id="292" name="Group 291">
              <a:extLst>
                <a:ext uri="{FF2B5EF4-FFF2-40B4-BE49-F238E27FC236}">
                  <a16:creationId xmlns:a16="http://schemas.microsoft.com/office/drawing/2014/main" id="{DDCEE172-2F0A-AE47-91B9-80CC747E89A1}"/>
                </a:ext>
              </a:extLst>
            </p:cNvPr>
            <p:cNvGrpSpPr/>
            <p:nvPr/>
          </p:nvGrpSpPr>
          <p:grpSpPr>
            <a:xfrm>
              <a:off x="2788366" y="4263244"/>
              <a:ext cx="1149327" cy="1086597"/>
              <a:chOff x="4466955" y="1528172"/>
              <a:chExt cx="1264260" cy="1195257"/>
            </a:xfrm>
          </p:grpSpPr>
          <p:pic>
            <p:nvPicPr>
              <p:cNvPr id="293" name="Picture 292">
                <a:extLst>
                  <a:ext uri="{FF2B5EF4-FFF2-40B4-BE49-F238E27FC236}">
                    <a16:creationId xmlns:a16="http://schemas.microsoft.com/office/drawing/2014/main" id="{0B5586FC-33A6-604B-99E6-DABD2CFEF3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6955" y="1528172"/>
                <a:ext cx="1073478" cy="1081798"/>
              </a:xfrm>
              <a:prstGeom prst="rect">
                <a:avLst/>
              </a:prstGeom>
            </p:spPr>
          </p:pic>
          <p:pic>
            <p:nvPicPr>
              <p:cNvPr id="294" name="Picture 293">
                <a:extLst>
                  <a:ext uri="{FF2B5EF4-FFF2-40B4-BE49-F238E27FC236}">
                    <a16:creationId xmlns:a16="http://schemas.microsoft.com/office/drawing/2014/main" id="{C884ECD0-9B7F-3747-A880-997E4BCADA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7737" y="1641631"/>
                <a:ext cx="1073478" cy="1081798"/>
              </a:xfrm>
              <a:prstGeom prst="rect">
                <a:avLst/>
              </a:prstGeom>
            </p:spPr>
          </p:pic>
        </p:grpSp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104C5DF3-6647-7840-9A48-C52F64C173E3}"/>
                </a:ext>
              </a:extLst>
            </p:cNvPr>
            <p:cNvGrpSpPr/>
            <p:nvPr/>
          </p:nvGrpSpPr>
          <p:grpSpPr>
            <a:xfrm flipH="1">
              <a:off x="1300904" y="5619119"/>
              <a:ext cx="67088" cy="983453"/>
              <a:chOff x="7152671" y="1595686"/>
              <a:chExt cx="90155" cy="901548"/>
            </a:xfrm>
          </p:grpSpPr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FDB30E59-18B6-9E4A-AB0F-9724682725F6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C7783A86-7282-184F-BF6C-7B6D703478B6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EC674659-B40E-7D44-A112-85CF30117B8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D700107F-3424-1745-85B5-41D872EB335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761E8C9F-76F9-314C-8E8C-7847A277FC5F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0AA52AD0-5197-C248-80D9-DC9573425BC9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5B610784-19BE-A142-98F1-C539222E88A4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B46DECCD-68AF-EB44-9FAC-FE30EE43824C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72090E05-E31B-6246-8D67-B581F6C402A6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Rectangle 305">
                <a:extLst>
                  <a:ext uri="{FF2B5EF4-FFF2-40B4-BE49-F238E27FC236}">
                    <a16:creationId xmlns:a16="http://schemas.microsoft.com/office/drawing/2014/main" id="{E57D1931-863A-C942-961D-C958E936108D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7" name="Group 306">
              <a:extLst>
                <a:ext uri="{FF2B5EF4-FFF2-40B4-BE49-F238E27FC236}">
                  <a16:creationId xmlns:a16="http://schemas.microsoft.com/office/drawing/2014/main" id="{D15018B6-4395-2043-8F7A-83D8CC125BB4}"/>
                </a:ext>
              </a:extLst>
            </p:cNvPr>
            <p:cNvGrpSpPr/>
            <p:nvPr/>
          </p:nvGrpSpPr>
          <p:grpSpPr>
            <a:xfrm flipH="1">
              <a:off x="1520786" y="5618882"/>
              <a:ext cx="67088" cy="983453"/>
              <a:chOff x="7152671" y="1595686"/>
              <a:chExt cx="90155" cy="901548"/>
            </a:xfrm>
          </p:grpSpPr>
          <p:sp>
            <p:nvSpPr>
              <p:cNvPr id="308" name="Rectangle 307">
                <a:extLst>
                  <a:ext uri="{FF2B5EF4-FFF2-40B4-BE49-F238E27FC236}">
                    <a16:creationId xmlns:a16="http://schemas.microsoft.com/office/drawing/2014/main" id="{46F30A15-8B2B-7B48-8F1B-8E6E5F154B27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Rectangle 308">
                <a:extLst>
                  <a:ext uri="{FF2B5EF4-FFF2-40B4-BE49-F238E27FC236}">
                    <a16:creationId xmlns:a16="http://schemas.microsoft.com/office/drawing/2014/main" id="{D215886F-38C8-C449-8C49-A0753F5E11E5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Rectangle 309">
                <a:extLst>
                  <a:ext uri="{FF2B5EF4-FFF2-40B4-BE49-F238E27FC236}">
                    <a16:creationId xmlns:a16="http://schemas.microsoft.com/office/drawing/2014/main" id="{D4C37ACE-1615-4C48-97A9-569287C7604A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E384E60F-1BEC-574F-9C8B-A24A2EE2062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C757379A-2E55-6D4A-AB84-9A1982F14106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37F4B2B7-108A-B444-A0FD-788D947DACF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F72A7EBD-8391-6444-BF81-FA835C2B4B1A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61D99109-89CC-BE4C-A804-374CF9DA06E9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ED772EF9-6E1F-144F-98A7-4E2705BAA72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45DE3844-BA37-454D-96B5-162C8B1601E5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8" name="Group 317">
              <a:extLst>
                <a:ext uri="{FF2B5EF4-FFF2-40B4-BE49-F238E27FC236}">
                  <a16:creationId xmlns:a16="http://schemas.microsoft.com/office/drawing/2014/main" id="{A18E812E-F57F-FC40-BD6D-F20577726A7F}"/>
                </a:ext>
              </a:extLst>
            </p:cNvPr>
            <p:cNvGrpSpPr/>
            <p:nvPr/>
          </p:nvGrpSpPr>
          <p:grpSpPr>
            <a:xfrm flipH="1">
              <a:off x="1705608" y="5603564"/>
              <a:ext cx="67088" cy="983453"/>
              <a:chOff x="7152671" y="1595686"/>
              <a:chExt cx="90155" cy="901548"/>
            </a:xfrm>
          </p:grpSpPr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725BB57B-3E91-0F46-8FB5-ADEC7522A6E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42E455FB-3DA8-F940-9F26-4E01BAD9E5D2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64514859-2C76-CC40-8B46-004733E29625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2579117F-9A7D-2743-B8D6-B7679E73FEDD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Rectangle 322">
                <a:extLst>
                  <a:ext uri="{FF2B5EF4-FFF2-40B4-BE49-F238E27FC236}">
                    <a16:creationId xmlns:a16="http://schemas.microsoft.com/office/drawing/2014/main" id="{565D17EA-F2D7-E843-BCC3-33DD1CFD963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Rectangle 323">
                <a:extLst>
                  <a:ext uri="{FF2B5EF4-FFF2-40B4-BE49-F238E27FC236}">
                    <a16:creationId xmlns:a16="http://schemas.microsoft.com/office/drawing/2014/main" id="{A46E600B-D847-D545-BB30-A66107C1C263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Rectangle 324">
                <a:extLst>
                  <a:ext uri="{FF2B5EF4-FFF2-40B4-BE49-F238E27FC236}">
                    <a16:creationId xmlns:a16="http://schemas.microsoft.com/office/drawing/2014/main" id="{3795E7F4-309C-9041-9DD6-19750CEE4D3A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Rectangle 325">
                <a:extLst>
                  <a:ext uri="{FF2B5EF4-FFF2-40B4-BE49-F238E27FC236}">
                    <a16:creationId xmlns:a16="http://schemas.microsoft.com/office/drawing/2014/main" id="{41AC0E78-D4B9-0B41-AFFA-F90996D1B48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A89ED546-0E87-084E-9750-D6BA193F11A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D3EAD9D5-04E7-E946-B1D5-478DEE103B00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9" name="Group 328">
              <a:extLst>
                <a:ext uri="{FF2B5EF4-FFF2-40B4-BE49-F238E27FC236}">
                  <a16:creationId xmlns:a16="http://schemas.microsoft.com/office/drawing/2014/main" id="{D13CA605-7664-6B4B-9A6E-BE53E02DFDE2}"/>
                </a:ext>
              </a:extLst>
            </p:cNvPr>
            <p:cNvGrpSpPr/>
            <p:nvPr/>
          </p:nvGrpSpPr>
          <p:grpSpPr>
            <a:xfrm flipH="1">
              <a:off x="1925490" y="5612908"/>
              <a:ext cx="67088" cy="983453"/>
              <a:chOff x="7152671" y="1595686"/>
              <a:chExt cx="90155" cy="901548"/>
            </a:xfrm>
          </p:grpSpPr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id="{864EAA5A-3ED6-2640-AAA4-520F85AAA422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27F44D63-BCE6-5945-A6DB-C032F53EB52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Rectangle 331">
                <a:extLst>
                  <a:ext uri="{FF2B5EF4-FFF2-40B4-BE49-F238E27FC236}">
                    <a16:creationId xmlns:a16="http://schemas.microsoft.com/office/drawing/2014/main" id="{1EC7C0CB-7FF9-2647-A603-52AF6C6C76D0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Rectangle 332">
                <a:extLst>
                  <a:ext uri="{FF2B5EF4-FFF2-40B4-BE49-F238E27FC236}">
                    <a16:creationId xmlns:a16="http://schemas.microsoft.com/office/drawing/2014/main" id="{E582E29D-F74A-2846-BCB5-81877FB4F17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Rectangle 333">
                <a:extLst>
                  <a:ext uri="{FF2B5EF4-FFF2-40B4-BE49-F238E27FC236}">
                    <a16:creationId xmlns:a16="http://schemas.microsoft.com/office/drawing/2014/main" id="{D91352A3-B44F-9B48-9814-989D178A49B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Rectangle 334">
                <a:extLst>
                  <a:ext uri="{FF2B5EF4-FFF2-40B4-BE49-F238E27FC236}">
                    <a16:creationId xmlns:a16="http://schemas.microsoft.com/office/drawing/2014/main" id="{D14B2A91-FBB2-DF48-BEED-0F6A5162F86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36CD4525-855D-3E4B-8133-B13A9639921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Rectangle 336">
                <a:extLst>
                  <a:ext uri="{FF2B5EF4-FFF2-40B4-BE49-F238E27FC236}">
                    <a16:creationId xmlns:a16="http://schemas.microsoft.com/office/drawing/2014/main" id="{7915D86C-1A77-A44F-84E4-3EE87EAA8B9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29D56F11-3517-D042-80D7-AD75EA2F4FF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Rectangle 338">
                <a:extLst>
                  <a:ext uri="{FF2B5EF4-FFF2-40B4-BE49-F238E27FC236}">
                    <a16:creationId xmlns:a16="http://schemas.microsoft.com/office/drawing/2014/main" id="{ED87DE48-3321-CB49-9C82-A7E3A108B6F4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4" name="Group 383">
              <a:extLst>
                <a:ext uri="{FF2B5EF4-FFF2-40B4-BE49-F238E27FC236}">
                  <a16:creationId xmlns:a16="http://schemas.microsoft.com/office/drawing/2014/main" id="{C7DD1869-F656-5D46-B695-BD1CB5D83DCE}"/>
                </a:ext>
              </a:extLst>
            </p:cNvPr>
            <p:cNvGrpSpPr/>
            <p:nvPr/>
          </p:nvGrpSpPr>
          <p:grpSpPr>
            <a:xfrm flipH="1">
              <a:off x="2161436" y="5609775"/>
              <a:ext cx="67088" cy="983453"/>
              <a:chOff x="7152671" y="1595686"/>
              <a:chExt cx="90155" cy="901548"/>
            </a:xfrm>
          </p:grpSpPr>
          <p:sp>
            <p:nvSpPr>
              <p:cNvPr id="385" name="Rectangle 384">
                <a:extLst>
                  <a:ext uri="{FF2B5EF4-FFF2-40B4-BE49-F238E27FC236}">
                    <a16:creationId xmlns:a16="http://schemas.microsoft.com/office/drawing/2014/main" id="{C592292A-2435-DF4F-A723-9F3289E89646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Rectangle 385">
                <a:extLst>
                  <a:ext uri="{FF2B5EF4-FFF2-40B4-BE49-F238E27FC236}">
                    <a16:creationId xmlns:a16="http://schemas.microsoft.com/office/drawing/2014/main" id="{1D00A1EF-2EEB-1442-B173-9A5D3ED226D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Rectangle 386">
                <a:extLst>
                  <a:ext uri="{FF2B5EF4-FFF2-40B4-BE49-F238E27FC236}">
                    <a16:creationId xmlns:a16="http://schemas.microsoft.com/office/drawing/2014/main" id="{02547A3E-6F99-BB4F-B94D-156D806E13B7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8" name="Rectangle 387">
                <a:extLst>
                  <a:ext uri="{FF2B5EF4-FFF2-40B4-BE49-F238E27FC236}">
                    <a16:creationId xmlns:a16="http://schemas.microsoft.com/office/drawing/2014/main" id="{FF2A66D6-EADD-2C4A-BD7A-F7F17B545B2B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Rectangle 388">
                <a:extLst>
                  <a:ext uri="{FF2B5EF4-FFF2-40B4-BE49-F238E27FC236}">
                    <a16:creationId xmlns:a16="http://schemas.microsoft.com/office/drawing/2014/main" id="{40012BE7-58FB-724A-A522-FFC7A47EF68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Rectangle 389">
                <a:extLst>
                  <a:ext uri="{FF2B5EF4-FFF2-40B4-BE49-F238E27FC236}">
                    <a16:creationId xmlns:a16="http://schemas.microsoft.com/office/drawing/2014/main" id="{FD92FC5F-8CAE-2542-911E-E825151CC781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Rectangle 390">
                <a:extLst>
                  <a:ext uri="{FF2B5EF4-FFF2-40B4-BE49-F238E27FC236}">
                    <a16:creationId xmlns:a16="http://schemas.microsoft.com/office/drawing/2014/main" id="{76DB3D51-49FD-C84D-BB35-96FB90AF35D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Rectangle 391">
                <a:extLst>
                  <a:ext uri="{FF2B5EF4-FFF2-40B4-BE49-F238E27FC236}">
                    <a16:creationId xmlns:a16="http://schemas.microsoft.com/office/drawing/2014/main" id="{86175CDA-2D77-1D4A-8735-C60F9779DB8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Rectangle 392">
                <a:extLst>
                  <a:ext uri="{FF2B5EF4-FFF2-40B4-BE49-F238E27FC236}">
                    <a16:creationId xmlns:a16="http://schemas.microsoft.com/office/drawing/2014/main" id="{E587715B-0B9E-D349-85F9-6FF97ABC9E3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Rectangle 393">
                <a:extLst>
                  <a:ext uri="{FF2B5EF4-FFF2-40B4-BE49-F238E27FC236}">
                    <a16:creationId xmlns:a16="http://schemas.microsoft.com/office/drawing/2014/main" id="{249137C4-9199-0C47-8320-B682EB58A6C4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5" name="Group 394">
              <a:extLst>
                <a:ext uri="{FF2B5EF4-FFF2-40B4-BE49-F238E27FC236}">
                  <a16:creationId xmlns:a16="http://schemas.microsoft.com/office/drawing/2014/main" id="{25BDF01F-EE1E-204D-B60C-8980152EE632}"/>
                </a:ext>
              </a:extLst>
            </p:cNvPr>
            <p:cNvGrpSpPr/>
            <p:nvPr/>
          </p:nvGrpSpPr>
          <p:grpSpPr>
            <a:xfrm flipH="1">
              <a:off x="2381318" y="5609538"/>
              <a:ext cx="67088" cy="983453"/>
              <a:chOff x="7152671" y="1595686"/>
              <a:chExt cx="90155" cy="901548"/>
            </a:xfrm>
          </p:grpSpPr>
          <p:sp>
            <p:nvSpPr>
              <p:cNvPr id="396" name="Rectangle 395">
                <a:extLst>
                  <a:ext uri="{FF2B5EF4-FFF2-40B4-BE49-F238E27FC236}">
                    <a16:creationId xmlns:a16="http://schemas.microsoft.com/office/drawing/2014/main" id="{7D10E1E1-D5D0-194B-B29C-13395EE631A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Rectangle 396">
                <a:extLst>
                  <a:ext uri="{FF2B5EF4-FFF2-40B4-BE49-F238E27FC236}">
                    <a16:creationId xmlns:a16="http://schemas.microsoft.com/office/drawing/2014/main" id="{2D3C8AB5-E8A5-2944-9F79-D82E74619F2A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Rectangle 397">
                <a:extLst>
                  <a:ext uri="{FF2B5EF4-FFF2-40B4-BE49-F238E27FC236}">
                    <a16:creationId xmlns:a16="http://schemas.microsoft.com/office/drawing/2014/main" id="{3FEB960B-8ED0-9442-B938-84CC45D799D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Rectangle 398">
                <a:extLst>
                  <a:ext uri="{FF2B5EF4-FFF2-40B4-BE49-F238E27FC236}">
                    <a16:creationId xmlns:a16="http://schemas.microsoft.com/office/drawing/2014/main" id="{1B2F4D66-2353-7548-8257-914C1C4E9C5D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Rectangle 399">
                <a:extLst>
                  <a:ext uri="{FF2B5EF4-FFF2-40B4-BE49-F238E27FC236}">
                    <a16:creationId xmlns:a16="http://schemas.microsoft.com/office/drawing/2014/main" id="{CCCC81FF-6FC9-8247-8FA8-E53184B55B6B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Rectangle 400">
                <a:extLst>
                  <a:ext uri="{FF2B5EF4-FFF2-40B4-BE49-F238E27FC236}">
                    <a16:creationId xmlns:a16="http://schemas.microsoft.com/office/drawing/2014/main" id="{DB9C812F-2563-C44A-940D-05839563ED2F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Rectangle 401">
                <a:extLst>
                  <a:ext uri="{FF2B5EF4-FFF2-40B4-BE49-F238E27FC236}">
                    <a16:creationId xmlns:a16="http://schemas.microsoft.com/office/drawing/2014/main" id="{8EA7CAA6-0D1E-E842-9B5A-F268ADB84125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Rectangle 402">
                <a:extLst>
                  <a:ext uri="{FF2B5EF4-FFF2-40B4-BE49-F238E27FC236}">
                    <a16:creationId xmlns:a16="http://schemas.microsoft.com/office/drawing/2014/main" id="{65CF9EB8-A0E5-6547-8427-BE4A95C90A1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Rectangle 403">
                <a:extLst>
                  <a:ext uri="{FF2B5EF4-FFF2-40B4-BE49-F238E27FC236}">
                    <a16:creationId xmlns:a16="http://schemas.microsoft.com/office/drawing/2014/main" id="{8A259B34-5C14-3949-9B5D-E987027A9C1B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Rectangle 404">
                <a:extLst>
                  <a:ext uri="{FF2B5EF4-FFF2-40B4-BE49-F238E27FC236}">
                    <a16:creationId xmlns:a16="http://schemas.microsoft.com/office/drawing/2014/main" id="{2FB2B131-D016-C74A-9649-60D9175938E5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6" name="Group 405">
              <a:extLst>
                <a:ext uri="{FF2B5EF4-FFF2-40B4-BE49-F238E27FC236}">
                  <a16:creationId xmlns:a16="http://schemas.microsoft.com/office/drawing/2014/main" id="{4E389373-DA03-6847-A4EE-0A9BFD6FAF4B}"/>
                </a:ext>
              </a:extLst>
            </p:cNvPr>
            <p:cNvGrpSpPr/>
            <p:nvPr/>
          </p:nvGrpSpPr>
          <p:grpSpPr>
            <a:xfrm flipH="1">
              <a:off x="2566140" y="5594220"/>
              <a:ext cx="67088" cy="983453"/>
              <a:chOff x="7152671" y="1595686"/>
              <a:chExt cx="90155" cy="901548"/>
            </a:xfrm>
          </p:grpSpPr>
          <p:sp>
            <p:nvSpPr>
              <p:cNvPr id="407" name="Rectangle 406">
                <a:extLst>
                  <a:ext uri="{FF2B5EF4-FFF2-40B4-BE49-F238E27FC236}">
                    <a16:creationId xmlns:a16="http://schemas.microsoft.com/office/drawing/2014/main" id="{1119A260-3669-8C4D-AC23-6F50B316412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Rectangle 407">
                <a:extLst>
                  <a:ext uri="{FF2B5EF4-FFF2-40B4-BE49-F238E27FC236}">
                    <a16:creationId xmlns:a16="http://schemas.microsoft.com/office/drawing/2014/main" id="{593DD69A-28A1-3841-AFD2-68266F9880D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Rectangle 408">
                <a:extLst>
                  <a:ext uri="{FF2B5EF4-FFF2-40B4-BE49-F238E27FC236}">
                    <a16:creationId xmlns:a16="http://schemas.microsoft.com/office/drawing/2014/main" id="{972ECE21-14C8-C749-8832-11E74DCB7E0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Rectangle 409">
                <a:extLst>
                  <a:ext uri="{FF2B5EF4-FFF2-40B4-BE49-F238E27FC236}">
                    <a16:creationId xmlns:a16="http://schemas.microsoft.com/office/drawing/2014/main" id="{E86E550C-01A0-284D-9C3D-019924EAB5A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Rectangle 410">
                <a:extLst>
                  <a:ext uri="{FF2B5EF4-FFF2-40B4-BE49-F238E27FC236}">
                    <a16:creationId xmlns:a16="http://schemas.microsoft.com/office/drawing/2014/main" id="{FDFCFC25-C488-5F4F-BC91-A027EDB46988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Rectangle 411">
                <a:extLst>
                  <a:ext uri="{FF2B5EF4-FFF2-40B4-BE49-F238E27FC236}">
                    <a16:creationId xmlns:a16="http://schemas.microsoft.com/office/drawing/2014/main" id="{633F5AA0-2A56-7E4E-8893-EF9D1D3848B3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Rectangle 412">
                <a:extLst>
                  <a:ext uri="{FF2B5EF4-FFF2-40B4-BE49-F238E27FC236}">
                    <a16:creationId xmlns:a16="http://schemas.microsoft.com/office/drawing/2014/main" id="{28E40344-6146-954F-A085-E3199CF4495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Rectangle 413">
                <a:extLst>
                  <a:ext uri="{FF2B5EF4-FFF2-40B4-BE49-F238E27FC236}">
                    <a16:creationId xmlns:a16="http://schemas.microsoft.com/office/drawing/2014/main" id="{8DC8CC10-0771-BD4C-BA1E-A164D728EECE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Rectangle 414">
                <a:extLst>
                  <a:ext uri="{FF2B5EF4-FFF2-40B4-BE49-F238E27FC236}">
                    <a16:creationId xmlns:a16="http://schemas.microsoft.com/office/drawing/2014/main" id="{CC74950D-3CAE-BF45-9DA6-DEA51E56F47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Rectangle 415">
                <a:extLst>
                  <a:ext uri="{FF2B5EF4-FFF2-40B4-BE49-F238E27FC236}">
                    <a16:creationId xmlns:a16="http://schemas.microsoft.com/office/drawing/2014/main" id="{3966B8F1-9C3F-E74B-8B35-2086E7A2731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7" name="Group 416">
              <a:extLst>
                <a:ext uri="{FF2B5EF4-FFF2-40B4-BE49-F238E27FC236}">
                  <a16:creationId xmlns:a16="http://schemas.microsoft.com/office/drawing/2014/main" id="{F1998CF2-BD9B-1746-BC03-F0D258EFFB1C}"/>
                </a:ext>
              </a:extLst>
            </p:cNvPr>
            <p:cNvGrpSpPr/>
            <p:nvPr/>
          </p:nvGrpSpPr>
          <p:grpSpPr>
            <a:xfrm flipH="1">
              <a:off x="2786022" y="5603564"/>
              <a:ext cx="67088" cy="983453"/>
              <a:chOff x="7152671" y="1595686"/>
              <a:chExt cx="90155" cy="901548"/>
            </a:xfrm>
          </p:grpSpPr>
          <p:sp>
            <p:nvSpPr>
              <p:cNvPr id="418" name="Rectangle 417">
                <a:extLst>
                  <a:ext uri="{FF2B5EF4-FFF2-40B4-BE49-F238E27FC236}">
                    <a16:creationId xmlns:a16="http://schemas.microsoft.com/office/drawing/2014/main" id="{8F858174-C756-CF48-BB33-4E42EA6BFA66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Rectangle 418">
                <a:extLst>
                  <a:ext uri="{FF2B5EF4-FFF2-40B4-BE49-F238E27FC236}">
                    <a16:creationId xmlns:a16="http://schemas.microsoft.com/office/drawing/2014/main" id="{DEF4F833-9C2D-2944-8F41-6AEF215E0FB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Rectangle 419">
                <a:extLst>
                  <a:ext uri="{FF2B5EF4-FFF2-40B4-BE49-F238E27FC236}">
                    <a16:creationId xmlns:a16="http://schemas.microsoft.com/office/drawing/2014/main" id="{F931FA5B-5813-2341-9A36-A29F4551782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Rectangle 420">
                <a:extLst>
                  <a:ext uri="{FF2B5EF4-FFF2-40B4-BE49-F238E27FC236}">
                    <a16:creationId xmlns:a16="http://schemas.microsoft.com/office/drawing/2014/main" id="{BFB673E5-D6D1-F54A-99D2-88ED1BB5582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Rectangle 421">
                <a:extLst>
                  <a:ext uri="{FF2B5EF4-FFF2-40B4-BE49-F238E27FC236}">
                    <a16:creationId xmlns:a16="http://schemas.microsoft.com/office/drawing/2014/main" id="{E314084A-7DEE-564B-91B0-BA34053031EF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Rectangle 422">
                <a:extLst>
                  <a:ext uri="{FF2B5EF4-FFF2-40B4-BE49-F238E27FC236}">
                    <a16:creationId xmlns:a16="http://schemas.microsoft.com/office/drawing/2014/main" id="{7748595F-10E3-7147-9DBD-FD1BA8B72C00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Rectangle 423">
                <a:extLst>
                  <a:ext uri="{FF2B5EF4-FFF2-40B4-BE49-F238E27FC236}">
                    <a16:creationId xmlns:a16="http://schemas.microsoft.com/office/drawing/2014/main" id="{7D865106-1E05-3B4C-B734-A6BEFED634A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Rectangle 424">
                <a:extLst>
                  <a:ext uri="{FF2B5EF4-FFF2-40B4-BE49-F238E27FC236}">
                    <a16:creationId xmlns:a16="http://schemas.microsoft.com/office/drawing/2014/main" id="{2775959C-9F00-AF45-A118-E291E743851C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Rectangle 425">
                <a:extLst>
                  <a:ext uri="{FF2B5EF4-FFF2-40B4-BE49-F238E27FC236}">
                    <a16:creationId xmlns:a16="http://schemas.microsoft.com/office/drawing/2014/main" id="{DC220460-79CF-544A-BB9B-7E746620EF5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Rectangle 426">
                <a:extLst>
                  <a:ext uri="{FF2B5EF4-FFF2-40B4-BE49-F238E27FC236}">
                    <a16:creationId xmlns:a16="http://schemas.microsoft.com/office/drawing/2014/main" id="{F22224DB-3830-E440-8411-F7CB57DC0E6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C5601B3-C370-B04C-96D8-30E935A826DB}"/>
              </a:ext>
            </a:extLst>
          </p:cNvPr>
          <p:cNvGrpSpPr/>
          <p:nvPr/>
        </p:nvGrpSpPr>
        <p:grpSpPr>
          <a:xfrm>
            <a:off x="5460920" y="4754395"/>
            <a:ext cx="909388" cy="999008"/>
            <a:chOff x="5640537" y="4966671"/>
            <a:chExt cx="909388" cy="999008"/>
          </a:xfrm>
        </p:grpSpPr>
        <p:grpSp>
          <p:nvGrpSpPr>
            <p:cNvPr id="428" name="Group 427">
              <a:extLst>
                <a:ext uri="{FF2B5EF4-FFF2-40B4-BE49-F238E27FC236}">
                  <a16:creationId xmlns:a16="http://schemas.microsoft.com/office/drawing/2014/main" id="{B3F69452-89B2-EF4E-88C7-C63A6044F8F2}"/>
                </a:ext>
              </a:extLst>
            </p:cNvPr>
            <p:cNvGrpSpPr/>
            <p:nvPr/>
          </p:nvGrpSpPr>
          <p:grpSpPr>
            <a:xfrm flipH="1">
              <a:off x="5640537" y="4982226"/>
              <a:ext cx="67088" cy="983453"/>
              <a:chOff x="7152671" y="1595686"/>
              <a:chExt cx="90155" cy="901548"/>
            </a:xfrm>
          </p:grpSpPr>
          <p:sp>
            <p:nvSpPr>
              <p:cNvPr id="429" name="Rectangle 428">
                <a:extLst>
                  <a:ext uri="{FF2B5EF4-FFF2-40B4-BE49-F238E27FC236}">
                    <a16:creationId xmlns:a16="http://schemas.microsoft.com/office/drawing/2014/main" id="{5FF16DDC-33EF-8E47-B07E-796A9F1FB4B6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Rectangle 429">
                <a:extLst>
                  <a:ext uri="{FF2B5EF4-FFF2-40B4-BE49-F238E27FC236}">
                    <a16:creationId xmlns:a16="http://schemas.microsoft.com/office/drawing/2014/main" id="{8A8FB550-BF53-9540-BF1C-F1B485CAE8F2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Rectangle 430">
                <a:extLst>
                  <a:ext uri="{FF2B5EF4-FFF2-40B4-BE49-F238E27FC236}">
                    <a16:creationId xmlns:a16="http://schemas.microsoft.com/office/drawing/2014/main" id="{0A7434A3-A8FD-4C4F-8052-2CA711F2EB1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Rectangle 431">
                <a:extLst>
                  <a:ext uri="{FF2B5EF4-FFF2-40B4-BE49-F238E27FC236}">
                    <a16:creationId xmlns:a16="http://schemas.microsoft.com/office/drawing/2014/main" id="{EFB46746-130E-9E47-8651-953C648789C1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Rectangle 432">
                <a:extLst>
                  <a:ext uri="{FF2B5EF4-FFF2-40B4-BE49-F238E27FC236}">
                    <a16:creationId xmlns:a16="http://schemas.microsoft.com/office/drawing/2014/main" id="{85712617-FC2A-1742-BE1F-3FD79A434E6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Rectangle 433">
                <a:extLst>
                  <a:ext uri="{FF2B5EF4-FFF2-40B4-BE49-F238E27FC236}">
                    <a16:creationId xmlns:a16="http://schemas.microsoft.com/office/drawing/2014/main" id="{ABCCBA63-4F7C-284E-8155-E54277A48391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Rectangle 434">
                <a:extLst>
                  <a:ext uri="{FF2B5EF4-FFF2-40B4-BE49-F238E27FC236}">
                    <a16:creationId xmlns:a16="http://schemas.microsoft.com/office/drawing/2014/main" id="{66C4C692-0E4E-A04D-8464-CE405E9E8DA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Rectangle 435">
                <a:extLst>
                  <a:ext uri="{FF2B5EF4-FFF2-40B4-BE49-F238E27FC236}">
                    <a16:creationId xmlns:a16="http://schemas.microsoft.com/office/drawing/2014/main" id="{E644D742-5A4C-6349-BCF8-208C14C2640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Rectangle 436">
                <a:extLst>
                  <a:ext uri="{FF2B5EF4-FFF2-40B4-BE49-F238E27FC236}">
                    <a16:creationId xmlns:a16="http://schemas.microsoft.com/office/drawing/2014/main" id="{E18ECD1B-45CB-7F49-A5AC-00EED1F7774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Rectangle 437">
                <a:extLst>
                  <a:ext uri="{FF2B5EF4-FFF2-40B4-BE49-F238E27FC236}">
                    <a16:creationId xmlns:a16="http://schemas.microsoft.com/office/drawing/2014/main" id="{DD9AE3E7-4F51-FB45-83EB-FD8A2D6C04BC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9" name="Group 438">
              <a:extLst>
                <a:ext uri="{FF2B5EF4-FFF2-40B4-BE49-F238E27FC236}">
                  <a16:creationId xmlns:a16="http://schemas.microsoft.com/office/drawing/2014/main" id="{316D6C3C-CB09-4240-A851-53F3232BC2B9}"/>
                </a:ext>
              </a:extLst>
            </p:cNvPr>
            <p:cNvGrpSpPr/>
            <p:nvPr/>
          </p:nvGrpSpPr>
          <p:grpSpPr>
            <a:xfrm flipH="1">
              <a:off x="5860419" y="4981989"/>
              <a:ext cx="67088" cy="983453"/>
              <a:chOff x="7152671" y="1595686"/>
              <a:chExt cx="90155" cy="901548"/>
            </a:xfrm>
          </p:grpSpPr>
          <p:sp>
            <p:nvSpPr>
              <p:cNvPr id="440" name="Rectangle 439">
                <a:extLst>
                  <a:ext uri="{FF2B5EF4-FFF2-40B4-BE49-F238E27FC236}">
                    <a16:creationId xmlns:a16="http://schemas.microsoft.com/office/drawing/2014/main" id="{F39C7D54-D4FA-8543-8873-4A71981F7A40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Rectangle 440">
                <a:extLst>
                  <a:ext uri="{FF2B5EF4-FFF2-40B4-BE49-F238E27FC236}">
                    <a16:creationId xmlns:a16="http://schemas.microsoft.com/office/drawing/2014/main" id="{C74D2138-3441-D146-AC11-51CB716EB7D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Rectangle 441">
                <a:extLst>
                  <a:ext uri="{FF2B5EF4-FFF2-40B4-BE49-F238E27FC236}">
                    <a16:creationId xmlns:a16="http://schemas.microsoft.com/office/drawing/2014/main" id="{B0CA3C1F-3A3C-FB43-B7AC-BCCB8445D1CC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Rectangle 442">
                <a:extLst>
                  <a:ext uri="{FF2B5EF4-FFF2-40B4-BE49-F238E27FC236}">
                    <a16:creationId xmlns:a16="http://schemas.microsoft.com/office/drawing/2014/main" id="{07113D5F-6A0E-5240-B53A-AF69B794500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Rectangle 443">
                <a:extLst>
                  <a:ext uri="{FF2B5EF4-FFF2-40B4-BE49-F238E27FC236}">
                    <a16:creationId xmlns:a16="http://schemas.microsoft.com/office/drawing/2014/main" id="{A2DBE2D8-0B26-CF45-9CAF-5ADB16AFDA5D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Rectangle 444">
                <a:extLst>
                  <a:ext uri="{FF2B5EF4-FFF2-40B4-BE49-F238E27FC236}">
                    <a16:creationId xmlns:a16="http://schemas.microsoft.com/office/drawing/2014/main" id="{E0DDEDAF-65DC-8246-A25E-E1A12AFCDE33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Rectangle 445">
                <a:extLst>
                  <a:ext uri="{FF2B5EF4-FFF2-40B4-BE49-F238E27FC236}">
                    <a16:creationId xmlns:a16="http://schemas.microsoft.com/office/drawing/2014/main" id="{1192CCBB-4E42-3B40-B370-2CA4C5D7088F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Rectangle 446">
                <a:extLst>
                  <a:ext uri="{FF2B5EF4-FFF2-40B4-BE49-F238E27FC236}">
                    <a16:creationId xmlns:a16="http://schemas.microsoft.com/office/drawing/2014/main" id="{E553FB96-6921-BE4D-94C2-74825453AF41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Rectangle 447">
                <a:extLst>
                  <a:ext uri="{FF2B5EF4-FFF2-40B4-BE49-F238E27FC236}">
                    <a16:creationId xmlns:a16="http://schemas.microsoft.com/office/drawing/2014/main" id="{E208B105-C751-0847-9993-F212ABF1E5F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Rectangle 448">
                <a:extLst>
                  <a:ext uri="{FF2B5EF4-FFF2-40B4-BE49-F238E27FC236}">
                    <a16:creationId xmlns:a16="http://schemas.microsoft.com/office/drawing/2014/main" id="{5602C36D-DE89-3647-89DB-2D9D80F13018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0" name="Group 449">
              <a:extLst>
                <a:ext uri="{FF2B5EF4-FFF2-40B4-BE49-F238E27FC236}">
                  <a16:creationId xmlns:a16="http://schemas.microsoft.com/office/drawing/2014/main" id="{7D23414A-0250-5A49-AF25-1B9FA1C23321}"/>
                </a:ext>
              </a:extLst>
            </p:cNvPr>
            <p:cNvGrpSpPr/>
            <p:nvPr/>
          </p:nvGrpSpPr>
          <p:grpSpPr>
            <a:xfrm flipH="1">
              <a:off x="6045241" y="4966671"/>
              <a:ext cx="67088" cy="983453"/>
              <a:chOff x="7152671" y="1595686"/>
              <a:chExt cx="90155" cy="901548"/>
            </a:xfrm>
          </p:grpSpPr>
          <p:sp>
            <p:nvSpPr>
              <p:cNvPr id="451" name="Rectangle 450">
                <a:extLst>
                  <a:ext uri="{FF2B5EF4-FFF2-40B4-BE49-F238E27FC236}">
                    <a16:creationId xmlns:a16="http://schemas.microsoft.com/office/drawing/2014/main" id="{ABB05105-568D-504D-909D-B161BE39A97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Rectangle 451">
                <a:extLst>
                  <a:ext uri="{FF2B5EF4-FFF2-40B4-BE49-F238E27FC236}">
                    <a16:creationId xmlns:a16="http://schemas.microsoft.com/office/drawing/2014/main" id="{8460BFC1-F424-424D-811B-023603B83DC1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Rectangle 452">
                <a:extLst>
                  <a:ext uri="{FF2B5EF4-FFF2-40B4-BE49-F238E27FC236}">
                    <a16:creationId xmlns:a16="http://schemas.microsoft.com/office/drawing/2014/main" id="{5D971FAC-D00A-B047-A533-8C6716848FF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Rectangle 453">
                <a:extLst>
                  <a:ext uri="{FF2B5EF4-FFF2-40B4-BE49-F238E27FC236}">
                    <a16:creationId xmlns:a16="http://schemas.microsoft.com/office/drawing/2014/main" id="{A30DDBB4-7615-8346-B867-D680873368F3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Rectangle 454">
                <a:extLst>
                  <a:ext uri="{FF2B5EF4-FFF2-40B4-BE49-F238E27FC236}">
                    <a16:creationId xmlns:a16="http://schemas.microsoft.com/office/drawing/2014/main" id="{272A4845-546F-3341-9A63-739FF4F3C73D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Rectangle 455">
                <a:extLst>
                  <a:ext uri="{FF2B5EF4-FFF2-40B4-BE49-F238E27FC236}">
                    <a16:creationId xmlns:a16="http://schemas.microsoft.com/office/drawing/2014/main" id="{B1943794-EF90-FA4B-927E-4FAD4AC76139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Rectangle 456">
                <a:extLst>
                  <a:ext uri="{FF2B5EF4-FFF2-40B4-BE49-F238E27FC236}">
                    <a16:creationId xmlns:a16="http://schemas.microsoft.com/office/drawing/2014/main" id="{77FE6328-63AF-B245-AB6A-97A2C650C1B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Rectangle 457">
                <a:extLst>
                  <a:ext uri="{FF2B5EF4-FFF2-40B4-BE49-F238E27FC236}">
                    <a16:creationId xmlns:a16="http://schemas.microsoft.com/office/drawing/2014/main" id="{25EC3078-EB14-7B4E-B508-F9228B7ED01C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Rectangle 458">
                <a:extLst>
                  <a:ext uri="{FF2B5EF4-FFF2-40B4-BE49-F238E27FC236}">
                    <a16:creationId xmlns:a16="http://schemas.microsoft.com/office/drawing/2014/main" id="{732F35A3-05AE-DD46-9A50-9A81114EA23E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Rectangle 459">
                <a:extLst>
                  <a:ext uri="{FF2B5EF4-FFF2-40B4-BE49-F238E27FC236}">
                    <a16:creationId xmlns:a16="http://schemas.microsoft.com/office/drawing/2014/main" id="{AF3B75A4-3254-4743-9EE9-E92220A953C0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61" name="Group 460">
              <a:extLst>
                <a:ext uri="{FF2B5EF4-FFF2-40B4-BE49-F238E27FC236}">
                  <a16:creationId xmlns:a16="http://schemas.microsoft.com/office/drawing/2014/main" id="{66933E93-4B02-0B40-BA1E-5065B5E6B57D}"/>
                </a:ext>
              </a:extLst>
            </p:cNvPr>
            <p:cNvGrpSpPr/>
            <p:nvPr/>
          </p:nvGrpSpPr>
          <p:grpSpPr>
            <a:xfrm flipH="1">
              <a:off x="6265123" y="4976015"/>
              <a:ext cx="67088" cy="983453"/>
              <a:chOff x="7152671" y="1595686"/>
              <a:chExt cx="90155" cy="901548"/>
            </a:xfrm>
          </p:grpSpPr>
          <p:sp>
            <p:nvSpPr>
              <p:cNvPr id="462" name="Rectangle 461">
                <a:extLst>
                  <a:ext uri="{FF2B5EF4-FFF2-40B4-BE49-F238E27FC236}">
                    <a16:creationId xmlns:a16="http://schemas.microsoft.com/office/drawing/2014/main" id="{027FDAE8-DF16-364A-BE8C-07F0BBBD699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Rectangle 462">
                <a:extLst>
                  <a:ext uri="{FF2B5EF4-FFF2-40B4-BE49-F238E27FC236}">
                    <a16:creationId xmlns:a16="http://schemas.microsoft.com/office/drawing/2014/main" id="{F0E8CDBC-91BF-C740-9F5E-B7390691F677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Rectangle 463">
                <a:extLst>
                  <a:ext uri="{FF2B5EF4-FFF2-40B4-BE49-F238E27FC236}">
                    <a16:creationId xmlns:a16="http://schemas.microsoft.com/office/drawing/2014/main" id="{E6D8312E-ED83-174A-A995-CD182536FBA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Rectangle 464">
                <a:extLst>
                  <a:ext uri="{FF2B5EF4-FFF2-40B4-BE49-F238E27FC236}">
                    <a16:creationId xmlns:a16="http://schemas.microsoft.com/office/drawing/2014/main" id="{0AC25FA4-9892-4E42-888A-7937A40C0FDE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Rectangle 465">
                <a:extLst>
                  <a:ext uri="{FF2B5EF4-FFF2-40B4-BE49-F238E27FC236}">
                    <a16:creationId xmlns:a16="http://schemas.microsoft.com/office/drawing/2014/main" id="{D5333593-EE04-B54B-838A-2370045FF59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Rectangle 466">
                <a:extLst>
                  <a:ext uri="{FF2B5EF4-FFF2-40B4-BE49-F238E27FC236}">
                    <a16:creationId xmlns:a16="http://schemas.microsoft.com/office/drawing/2014/main" id="{0A1E5454-0FD3-884E-A04A-DAB8376BC56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Rectangle 467">
                <a:extLst>
                  <a:ext uri="{FF2B5EF4-FFF2-40B4-BE49-F238E27FC236}">
                    <a16:creationId xmlns:a16="http://schemas.microsoft.com/office/drawing/2014/main" id="{9CA91024-253C-C74A-9798-88C28C5DF1A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Rectangle 468">
                <a:extLst>
                  <a:ext uri="{FF2B5EF4-FFF2-40B4-BE49-F238E27FC236}">
                    <a16:creationId xmlns:a16="http://schemas.microsoft.com/office/drawing/2014/main" id="{65A00495-5061-3D40-8308-88B9FD8AF17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0" name="Rectangle 469">
                <a:extLst>
                  <a:ext uri="{FF2B5EF4-FFF2-40B4-BE49-F238E27FC236}">
                    <a16:creationId xmlns:a16="http://schemas.microsoft.com/office/drawing/2014/main" id="{D418F5D2-9D21-C949-85DA-1DA9CA10C56B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Rectangle 470">
                <a:extLst>
                  <a:ext uri="{FF2B5EF4-FFF2-40B4-BE49-F238E27FC236}">
                    <a16:creationId xmlns:a16="http://schemas.microsoft.com/office/drawing/2014/main" id="{9E69544A-263B-B741-B8B7-DFA01986473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2" name="Group 471">
              <a:extLst>
                <a:ext uri="{FF2B5EF4-FFF2-40B4-BE49-F238E27FC236}">
                  <a16:creationId xmlns:a16="http://schemas.microsoft.com/office/drawing/2014/main" id="{F334B4DA-7E57-8C43-B08C-80B510A1407F}"/>
                </a:ext>
              </a:extLst>
            </p:cNvPr>
            <p:cNvGrpSpPr/>
            <p:nvPr/>
          </p:nvGrpSpPr>
          <p:grpSpPr>
            <a:xfrm flipH="1">
              <a:off x="6482837" y="4981458"/>
              <a:ext cx="67088" cy="983453"/>
              <a:chOff x="7152671" y="1595686"/>
              <a:chExt cx="90155" cy="901548"/>
            </a:xfrm>
          </p:grpSpPr>
          <p:sp>
            <p:nvSpPr>
              <p:cNvPr id="473" name="Rectangle 472">
                <a:extLst>
                  <a:ext uri="{FF2B5EF4-FFF2-40B4-BE49-F238E27FC236}">
                    <a16:creationId xmlns:a16="http://schemas.microsoft.com/office/drawing/2014/main" id="{9B47311B-A1A2-8145-945D-435CF4215E04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Rectangle 473">
                <a:extLst>
                  <a:ext uri="{FF2B5EF4-FFF2-40B4-BE49-F238E27FC236}">
                    <a16:creationId xmlns:a16="http://schemas.microsoft.com/office/drawing/2014/main" id="{929DA094-4022-3542-B13D-F25EDA5A6087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Rectangle 474">
                <a:extLst>
                  <a:ext uri="{FF2B5EF4-FFF2-40B4-BE49-F238E27FC236}">
                    <a16:creationId xmlns:a16="http://schemas.microsoft.com/office/drawing/2014/main" id="{8ABF8C41-CC55-BD4A-955A-D0962EA9367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Rectangle 475">
                <a:extLst>
                  <a:ext uri="{FF2B5EF4-FFF2-40B4-BE49-F238E27FC236}">
                    <a16:creationId xmlns:a16="http://schemas.microsoft.com/office/drawing/2014/main" id="{7E5AA1D0-CF95-584D-B2D6-584C10EDBFD2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Rectangle 476">
                <a:extLst>
                  <a:ext uri="{FF2B5EF4-FFF2-40B4-BE49-F238E27FC236}">
                    <a16:creationId xmlns:a16="http://schemas.microsoft.com/office/drawing/2014/main" id="{7CE8DD5F-7F17-C84D-8A48-4133FADAB23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Rectangle 477">
                <a:extLst>
                  <a:ext uri="{FF2B5EF4-FFF2-40B4-BE49-F238E27FC236}">
                    <a16:creationId xmlns:a16="http://schemas.microsoft.com/office/drawing/2014/main" id="{56FA1534-6E88-FC42-87B6-BED180BE37B9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9" name="Rectangle 478">
                <a:extLst>
                  <a:ext uri="{FF2B5EF4-FFF2-40B4-BE49-F238E27FC236}">
                    <a16:creationId xmlns:a16="http://schemas.microsoft.com/office/drawing/2014/main" id="{9B9B7325-DB47-2748-A954-24C2032FCDD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Rectangle 479">
                <a:extLst>
                  <a:ext uri="{FF2B5EF4-FFF2-40B4-BE49-F238E27FC236}">
                    <a16:creationId xmlns:a16="http://schemas.microsoft.com/office/drawing/2014/main" id="{36260420-E225-4641-BFC2-B30E1F658AA4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1" name="Rectangle 480">
                <a:extLst>
                  <a:ext uri="{FF2B5EF4-FFF2-40B4-BE49-F238E27FC236}">
                    <a16:creationId xmlns:a16="http://schemas.microsoft.com/office/drawing/2014/main" id="{8D2D356C-2220-FF47-A305-E759D1C617B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Rectangle 481">
                <a:extLst>
                  <a:ext uri="{FF2B5EF4-FFF2-40B4-BE49-F238E27FC236}">
                    <a16:creationId xmlns:a16="http://schemas.microsoft.com/office/drawing/2014/main" id="{DBABD1DB-AE7B-5844-99F1-B9CC0CC52C5E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87" name="Group 486">
            <a:extLst>
              <a:ext uri="{FF2B5EF4-FFF2-40B4-BE49-F238E27FC236}">
                <a16:creationId xmlns:a16="http://schemas.microsoft.com/office/drawing/2014/main" id="{0668962D-24E8-2A42-B845-04CC5D5839E1}"/>
              </a:ext>
            </a:extLst>
          </p:cNvPr>
          <p:cNvGrpSpPr/>
          <p:nvPr/>
        </p:nvGrpSpPr>
        <p:grpSpPr>
          <a:xfrm>
            <a:off x="7758839" y="3894779"/>
            <a:ext cx="1275277" cy="1212548"/>
            <a:chOff x="4466955" y="1528172"/>
            <a:chExt cx="1402805" cy="1333803"/>
          </a:xfrm>
        </p:grpSpPr>
        <p:pic>
          <p:nvPicPr>
            <p:cNvPr id="488" name="Picture 487">
              <a:extLst>
                <a:ext uri="{FF2B5EF4-FFF2-40B4-BE49-F238E27FC236}">
                  <a16:creationId xmlns:a16="http://schemas.microsoft.com/office/drawing/2014/main" id="{8C098EA4-71BB-9447-BE98-A2099BA03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528172"/>
              <a:ext cx="1073478" cy="1081798"/>
            </a:xfrm>
            <a:prstGeom prst="rect">
              <a:avLst/>
            </a:prstGeom>
          </p:spPr>
        </p:pic>
        <p:pic>
          <p:nvPicPr>
            <p:cNvPr id="489" name="Picture 488">
              <a:extLst>
                <a:ext uri="{FF2B5EF4-FFF2-40B4-BE49-F238E27FC236}">
                  <a16:creationId xmlns:a16="http://schemas.microsoft.com/office/drawing/2014/main" id="{42030BAE-05D2-F241-8244-4E4EA542D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737" y="1641631"/>
              <a:ext cx="1073478" cy="1081798"/>
            </a:xfrm>
            <a:prstGeom prst="rect">
              <a:avLst/>
            </a:prstGeom>
          </p:spPr>
        </p:pic>
        <p:pic>
          <p:nvPicPr>
            <p:cNvPr id="490" name="Picture 489">
              <a:extLst>
                <a:ext uri="{FF2B5EF4-FFF2-40B4-BE49-F238E27FC236}">
                  <a16:creationId xmlns:a16="http://schemas.microsoft.com/office/drawing/2014/main" id="{4078987E-046A-B245-8AD0-D9E68494C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282" y="1780177"/>
              <a:ext cx="1073478" cy="1081798"/>
            </a:xfrm>
            <a:prstGeom prst="rect">
              <a:avLst/>
            </a:prstGeom>
          </p:spPr>
        </p:pic>
      </p:grpSp>
      <p:grpSp>
        <p:nvGrpSpPr>
          <p:cNvPr id="491" name="Group 490">
            <a:extLst>
              <a:ext uri="{FF2B5EF4-FFF2-40B4-BE49-F238E27FC236}">
                <a16:creationId xmlns:a16="http://schemas.microsoft.com/office/drawing/2014/main" id="{76434737-26A5-404D-B39C-68C962E9EF93}"/>
              </a:ext>
            </a:extLst>
          </p:cNvPr>
          <p:cNvGrpSpPr/>
          <p:nvPr/>
        </p:nvGrpSpPr>
        <p:grpSpPr>
          <a:xfrm>
            <a:off x="9464376" y="3907323"/>
            <a:ext cx="1275277" cy="1212548"/>
            <a:chOff x="4466955" y="1528172"/>
            <a:chExt cx="1402805" cy="1333803"/>
          </a:xfrm>
        </p:grpSpPr>
        <p:pic>
          <p:nvPicPr>
            <p:cNvPr id="492" name="Picture 491">
              <a:extLst>
                <a:ext uri="{FF2B5EF4-FFF2-40B4-BE49-F238E27FC236}">
                  <a16:creationId xmlns:a16="http://schemas.microsoft.com/office/drawing/2014/main" id="{84ECE36D-735A-E940-9A16-F1DD2A6F1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528172"/>
              <a:ext cx="1073478" cy="1081798"/>
            </a:xfrm>
            <a:prstGeom prst="rect">
              <a:avLst/>
            </a:prstGeom>
          </p:spPr>
        </p:pic>
        <p:pic>
          <p:nvPicPr>
            <p:cNvPr id="493" name="Picture 492">
              <a:extLst>
                <a:ext uri="{FF2B5EF4-FFF2-40B4-BE49-F238E27FC236}">
                  <a16:creationId xmlns:a16="http://schemas.microsoft.com/office/drawing/2014/main" id="{DFCA1163-85D2-4648-B7D4-C8C7BF204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737" y="1641631"/>
              <a:ext cx="1073478" cy="1081798"/>
            </a:xfrm>
            <a:prstGeom prst="rect">
              <a:avLst/>
            </a:prstGeom>
          </p:spPr>
        </p:pic>
        <p:pic>
          <p:nvPicPr>
            <p:cNvPr id="494" name="Picture 493">
              <a:extLst>
                <a:ext uri="{FF2B5EF4-FFF2-40B4-BE49-F238E27FC236}">
                  <a16:creationId xmlns:a16="http://schemas.microsoft.com/office/drawing/2014/main" id="{EC69E456-2507-2C4B-83EF-5100944E2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282" y="1780177"/>
              <a:ext cx="1073478" cy="1081798"/>
            </a:xfrm>
            <a:prstGeom prst="rect">
              <a:avLst/>
            </a:prstGeom>
          </p:spPr>
        </p:pic>
      </p:grpSp>
      <p:grpSp>
        <p:nvGrpSpPr>
          <p:cNvPr id="495" name="Group 494">
            <a:extLst>
              <a:ext uri="{FF2B5EF4-FFF2-40B4-BE49-F238E27FC236}">
                <a16:creationId xmlns:a16="http://schemas.microsoft.com/office/drawing/2014/main" id="{F27EB501-2C6F-9042-9C5E-7907D7FDE863}"/>
              </a:ext>
            </a:extLst>
          </p:cNvPr>
          <p:cNvGrpSpPr/>
          <p:nvPr/>
        </p:nvGrpSpPr>
        <p:grpSpPr>
          <a:xfrm>
            <a:off x="8572656" y="5246791"/>
            <a:ext cx="1149327" cy="1086597"/>
            <a:chOff x="4466955" y="1528172"/>
            <a:chExt cx="1264260" cy="1195257"/>
          </a:xfrm>
        </p:grpSpPr>
        <p:pic>
          <p:nvPicPr>
            <p:cNvPr id="496" name="Picture 495">
              <a:extLst>
                <a:ext uri="{FF2B5EF4-FFF2-40B4-BE49-F238E27FC236}">
                  <a16:creationId xmlns:a16="http://schemas.microsoft.com/office/drawing/2014/main" id="{C0FE3E0B-0298-7948-878B-A8691B0D8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528172"/>
              <a:ext cx="1073478" cy="1081798"/>
            </a:xfrm>
            <a:prstGeom prst="rect">
              <a:avLst/>
            </a:prstGeom>
          </p:spPr>
        </p:pic>
        <p:pic>
          <p:nvPicPr>
            <p:cNvPr id="497" name="Picture 496">
              <a:extLst>
                <a:ext uri="{FF2B5EF4-FFF2-40B4-BE49-F238E27FC236}">
                  <a16:creationId xmlns:a16="http://schemas.microsoft.com/office/drawing/2014/main" id="{9DD30148-5BB6-1148-94E4-5818FA054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737" y="1641631"/>
              <a:ext cx="1073478" cy="1081798"/>
            </a:xfrm>
            <a:prstGeom prst="rect">
              <a:avLst/>
            </a:prstGeom>
          </p:spPr>
        </p:pic>
      </p:grpSp>
      <p:sp>
        <p:nvSpPr>
          <p:cNvPr id="486" name="Rectangle 485">
            <a:extLst>
              <a:ext uri="{FF2B5EF4-FFF2-40B4-BE49-F238E27FC236}">
                <a16:creationId xmlns:a16="http://schemas.microsoft.com/office/drawing/2014/main" id="{3D43E1FD-9AFB-F142-9BF3-ECD241EA68B0}"/>
              </a:ext>
            </a:extLst>
          </p:cNvPr>
          <p:cNvSpPr/>
          <p:nvPr/>
        </p:nvSpPr>
        <p:spPr>
          <a:xfrm>
            <a:off x="2922812" y="3020782"/>
            <a:ext cx="1224642" cy="616877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00" name="Rectangle 499">
            <a:extLst>
              <a:ext uri="{FF2B5EF4-FFF2-40B4-BE49-F238E27FC236}">
                <a16:creationId xmlns:a16="http://schemas.microsoft.com/office/drawing/2014/main" id="{94DC0D07-2047-2C42-B0FD-CE386738096B}"/>
              </a:ext>
            </a:extLst>
          </p:cNvPr>
          <p:cNvSpPr/>
          <p:nvPr/>
        </p:nvSpPr>
        <p:spPr>
          <a:xfrm>
            <a:off x="6264579" y="3020782"/>
            <a:ext cx="1224642" cy="616877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01" name="Rectangle 500">
            <a:extLst>
              <a:ext uri="{FF2B5EF4-FFF2-40B4-BE49-F238E27FC236}">
                <a16:creationId xmlns:a16="http://schemas.microsoft.com/office/drawing/2014/main" id="{FEB01F91-D165-AE47-8ADB-AF347D7BF0D3}"/>
              </a:ext>
            </a:extLst>
          </p:cNvPr>
          <p:cNvSpPr/>
          <p:nvPr/>
        </p:nvSpPr>
        <p:spPr>
          <a:xfrm>
            <a:off x="9995388" y="3020782"/>
            <a:ext cx="1224642" cy="616877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03" name="Rectangle 502">
            <a:extLst>
              <a:ext uri="{FF2B5EF4-FFF2-40B4-BE49-F238E27FC236}">
                <a16:creationId xmlns:a16="http://schemas.microsoft.com/office/drawing/2014/main" id="{9ADA628F-CC54-0743-841B-AB4107AA8A34}"/>
              </a:ext>
            </a:extLst>
          </p:cNvPr>
          <p:cNvSpPr/>
          <p:nvPr/>
        </p:nvSpPr>
        <p:spPr>
          <a:xfrm>
            <a:off x="2928806" y="5867281"/>
            <a:ext cx="1224642" cy="616877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04" name="Rectangle 503">
            <a:extLst>
              <a:ext uri="{FF2B5EF4-FFF2-40B4-BE49-F238E27FC236}">
                <a16:creationId xmlns:a16="http://schemas.microsoft.com/office/drawing/2014/main" id="{BCB6C8F2-9076-9143-B028-366D742CF654}"/>
              </a:ext>
            </a:extLst>
          </p:cNvPr>
          <p:cNvSpPr/>
          <p:nvPr/>
        </p:nvSpPr>
        <p:spPr>
          <a:xfrm>
            <a:off x="6270573" y="5867281"/>
            <a:ext cx="1224642" cy="616877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05" name="Rectangle 504">
            <a:extLst>
              <a:ext uri="{FF2B5EF4-FFF2-40B4-BE49-F238E27FC236}">
                <a16:creationId xmlns:a16="http://schemas.microsoft.com/office/drawing/2014/main" id="{3085CC73-3275-134A-B7DA-67D768E71D44}"/>
              </a:ext>
            </a:extLst>
          </p:cNvPr>
          <p:cNvSpPr/>
          <p:nvPr/>
        </p:nvSpPr>
        <p:spPr>
          <a:xfrm>
            <a:off x="10001382" y="5867281"/>
            <a:ext cx="1224642" cy="616877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02" name="TextBox 501">
            <a:extLst>
              <a:ext uri="{FF2B5EF4-FFF2-40B4-BE49-F238E27FC236}">
                <a16:creationId xmlns:a16="http://schemas.microsoft.com/office/drawing/2014/main" id="{023F3CA5-240E-5A43-BCDA-F79DBE317819}"/>
              </a:ext>
            </a:extLst>
          </p:cNvPr>
          <p:cNvSpPr txBox="1"/>
          <p:nvPr/>
        </p:nvSpPr>
        <p:spPr>
          <a:xfrm>
            <a:off x="3098742" y="3047099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310</a:t>
            </a:r>
          </a:p>
        </p:txBody>
      </p:sp>
      <p:sp>
        <p:nvSpPr>
          <p:cNvPr id="507" name="TextBox 506">
            <a:extLst>
              <a:ext uri="{FF2B5EF4-FFF2-40B4-BE49-F238E27FC236}">
                <a16:creationId xmlns:a16="http://schemas.microsoft.com/office/drawing/2014/main" id="{82432559-AB26-8F4A-AA22-5D4CBC3B5DB4}"/>
              </a:ext>
            </a:extLst>
          </p:cNvPr>
          <p:cNvSpPr txBox="1"/>
          <p:nvPr/>
        </p:nvSpPr>
        <p:spPr>
          <a:xfrm>
            <a:off x="6480304" y="3047099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900</a:t>
            </a:r>
          </a:p>
        </p:txBody>
      </p:sp>
      <p:sp>
        <p:nvSpPr>
          <p:cNvPr id="508" name="TextBox 507">
            <a:extLst>
              <a:ext uri="{FF2B5EF4-FFF2-40B4-BE49-F238E27FC236}">
                <a16:creationId xmlns:a16="http://schemas.microsoft.com/office/drawing/2014/main" id="{3A24C6A0-41B9-D846-B621-6CC26B2DF7BD}"/>
              </a:ext>
            </a:extLst>
          </p:cNvPr>
          <p:cNvSpPr txBox="1"/>
          <p:nvPr/>
        </p:nvSpPr>
        <p:spPr>
          <a:xfrm>
            <a:off x="10196952" y="3036832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740</a:t>
            </a:r>
          </a:p>
        </p:txBody>
      </p:sp>
      <p:sp>
        <p:nvSpPr>
          <p:cNvPr id="510" name="TextBox 509">
            <a:extLst>
              <a:ext uri="{FF2B5EF4-FFF2-40B4-BE49-F238E27FC236}">
                <a16:creationId xmlns:a16="http://schemas.microsoft.com/office/drawing/2014/main" id="{A1524FF6-0635-314B-B46E-54AEF42A53D3}"/>
              </a:ext>
            </a:extLst>
          </p:cNvPr>
          <p:cNvSpPr txBox="1"/>
          <p:nvPr/>
        </p:nvSpPr>
        <p:spPr>
          <a:xfrm>
            <a:off x="3081720" y="5909650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580</a:t>
            </a:r>
          </a:p>
        </p:txBody>
      </p:sp>
      <p:sp>
        <p:nvSpPr>
          <p:cNvPr id="511" name="TextBox 510">
            <a:extLst>
              <a:ext uri="{FF2B5EF4-FFF2-40B4-BE49-F238E27FC236}">
                <a16:creationId xmlns:a16="http://schemas.microsoft.com/office/drawing/2014/main" id="{6924F228-18FB-5D45-8CC4-CE1B4A7580D3}"/>
              </a:ext>
            </a:extLst>
          </p:cNvPr>
          <p:cNvSpPr txBox="1"/>
          <p:nvPr/>
        </p:nvSpPr>
        <p:spPr>
          <a:xfrm>
            <a:off x="6577585" y="590965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512" name="TextBox 511">
            <a:extLst>
              <a:ext uri="{FF2B5EF4-FFF2-40B4-BE49-F238E27FC236}">
                <a16:creationId xmlns:a16="http://schemas.microsoft.com/office/drawing/2014/main" id="{19F23457-FCCD-FE48-8568-6A9E592EC283}"/>
              </a:ext>
            </a:extLst>
          </p:cNvPr>
          <p:cNvSpPr txBox="1"/>
          <p:nvPr/>
        </p:nvSpPr>
        <p:spPr>
          <a:xfrm>
            <a:off x="10179930" y="5899383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800</a:t>
            </a:r>
          </a:p>
        </p:txBody>
      </p:sp>
    </p:spTree>
    <p:extLst>
      <p:ext uri="{BB962C8B-B14F-4D97-AF65-F5344CB8AC3E}">
        <p14:creationId xmlns:p14="http://schemas.microsoft.com/office/powerpoint/2010/main" val="393553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uiExpand="1" build="p"/>
      <p:bldP spid="502" grpId="0"/>
      <p:bldP spid="507" grpId="0"/>
      <p:bldP spid="508" grpId="0"/>
      <p:bldP spid="510" grpId="0"/>
      <p:bldP spid="511" grpId="0"/>
      <p:bldP spid="5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02CD751-3A78-2E4E-965D-7117AD1BCD3C}"/>
              </a:ext>
            </a:extLst>
          </p:cNvPr>
          <p:cNvSpPr/>
          <p:nvPr/>
        </p:nvSpPr>
        <p:spPr>
          <a:xfrm>
            <a:off x="1332664" y="655654"/>
            <a:ext cx="705394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BB83903-9C12-A347-84DD-EFB3031928FE}"/>
              </a:ext>
            </a:extLst>
          </p:cNvPr>
          <p:cNvSpPr/>
          <p:nvPr/>
        </p:nvSpPr>
        <p:spPr>
          <a:xfrm>
            <a:off x="721462" y="60048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10E70E-4ACF-9745-9F53-75F27D6DB422}"/>
              </a:ext>
            </a:extLst>
          </p:cNvPr>
          <p:cNvSpPr txBox="1"/>
          <p:nvPr/>
        </p:nvSpPr>
        <p:spPr>
          <a:xfrm>
            <a:off x="1272863" y="495099"/>
            <a:ext cx="10705131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 ?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ước</a:t>
            </a:r>
            <a:r>
              <a:rPr lang="en-US" sz="2800" dirty="0"/>
              <a:t> </a:t>
            </a:r>
            <a:r>
              <a:rPr lang="en-US" sz="2800" dirty="0" err="1"/>
              <a:t>lượng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viên</a:t>
            </a:r>
            <a:r>
              <a:rPr lang="en-US" sz="2800" dirty="0"/>
              <a:t> </a:t>
            </a:r>
            <a:r>
              <a:rPr lang="en-US" sz="2800" dirty="0" err="1"/>
              <a:t>kẹo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lọ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tròn</a:t>
            </a:r>
            <a:r>
              <a:rPr lang="en-US" sz="2800" dirty="0"/>
              <a:t> </a:t>
            </a:r>
            <a:r>
              <a:rPr lang="en-US" sz="2800" dirty="0" err="1"/>
              <a:t>chục</a:t>
            </a:r>
            <a:r>
              <a:rPr lang="en-US" sz="2800" dirty="0"/>
              <a:t>.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47A4CD9-C4D3-A440-B2F0-0FA62157CC25}"/>
              </a:ext>
            </a:extLst>
          </p:cNvPr>
          <p:cNvGrpSpPr/>
          <p:nvPr/>
        </p:nvGrpSpPr>
        <p:grpSpPr>
          <a:xfrm>
            <a:off x="599622" y="2145393"/>
            <a:ext cx="10731500" cy="2991201"/>
            <a:chOff x="599622" y="2145393"/>
            <a:chExt cx="10731500" cy="2991201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8E9A9303-ACE1-1146-8E69-A4F73EFF2D2A}"/>
                </a:ext>
              </a:extLst>
            </p:cNvPr>
            <p:cNvGrpSpPr/>
            <p:nvPr/>
          </p:nvGrpSpPr>
          <p:grpSpPr>
            <a:xfrm>
              <a:off x="599622" y="2145393"/>
              <a:ext cx="10731500" cy="2959100"/>
              <a:chOff x="599622" y="2145393"/>
              <a:chExt cx="10731500" cy="2959100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EBCDD1DD-08A8-B143-8F21-02B8E5B04A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3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9622" y="2145393"/>
                <a:ext cx="10731500" cy="2959100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9415B4F-3634-4546-85F3-E60864A66A8A}"/>
                  </a:ext>
                </a:extLst>
              </p:cNvPr>
              <p:cNvSpPr txBox="1"/>
              <p:nvPr/>
            </p:nvSpPr>
            <p:spPr>
              <a:xfrm>
                <a:off x="935467" y="4519718"/>
                <a:ext cx="639919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x-none" sz="3200" dirty="0"/>
                  <a:t>10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ECEC881-F5C0-B74E-9138-F417FE6F8CF6}"/>
                  </a:ext>
                </a:extLst>
              </p:cNvPr>
              <p:cNvSpPr txBox="1"/>
              <p:nvPr/>
            </p:nvSpPr>
            <p:spPr>
              <a:xfrm>
                <a:off x="2492126" y="4519717"/>
                <a:ext cx="639919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x-none" sz="3200" dirty="0"/>
                  <a:t>20</a:t>
                </a: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4B36E3C-C0C1-DF4B-B1A4-651420244201}"/>
                </a:ext>
              </a:extLst>
            </p:cNvPr>
            <p:cNvSpPr/>
            <p:nvPr/>
          </p:nvSpPr>
          <p:spPr>
            <a:xfrm>
              <a:off x="4048785" y="4519717"/>
              <a:ext cx="836447" cy="6168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08C372A-9401-6F4C-A648-D3FB83F785BF}"/>
                </a:ext>
              </a:extLst>
            </p:cNvPr>
            <p:cNvSpPr/>
            <p:nvPr/>
          </p:nvSpPr>
          <p:spPr>
            <a:xfrm>
              <a:off x="5575776" y="4519717"/>
              <a:ext cx="836447" cy="6168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25EE207-B4A4-DF4E-9C26-65CD3D13A151}"/>
                </a:ext>
              </a:extLst>
            </p:cNvPr>
            <p:cNvSpPr/>
            <p:nvPr/>
          </p:nvSpPr>
          <p:spPr>
            <a:xfrm>
              <a:off x="7146847" y="4487615"/>
              <a:ext cx="975764" cy="6168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A9452C18-F81D-5744-A852-F879519ECB12}"/>
              </a:ext>
            </a:extLst>
          </p:cNvPr>
          <p:cNvSpPr txBox="1"/>
          <p:nvPr/>
        </p:nvSpPr>
        <p:spPr>
          <a:xfrm>
            <a:off x="4144887" y="4542194"/>
            <a:ext cx="63991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1E6ACD1-FB63-D749-BD88-8F8D0BD73FBE}"/>
              </a:ext>
            </a:extLst>
          </p:cNvPr>
          <p:cNvSpPr txBox="1"/>
          <p:nvPr/>
        </p:nvSpPr>
        <p:spPr>
          <a:xfrm>
            <a:off x="5686455" y="4548592"/>
            <a:ext cx="63991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E2A5B94-35BB-6C4B-A2C1-73EB3DFB25D7}"/>
              </a:ext>
            </a:extLst>
          </p:cNvPr>
          <p:cNvSpPr txBox="1"/>
          <p:nvPr/>
        </p:nvSpPr>
        <p:spPr>
          <a:xfrm>
            <a:off x="7197335" y="4554410"/>
            <a:ext cx="874788" cy="4832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269932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uiExpand="1" build="p"/>
      <p:bldP spid="49" grpId="0" animBg="1"/>
      <p:bldP spid="50" grpId="0" animBg="1"/>
      <p:bldP spid="5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5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9449" y="1231764"/>
            <a:ext cx="6488106" cy="4406404"/>
          </a:xfrm>
          <a:prstGeom prst="rect">
            <a:avLst/>
          </a:prstGeom>
        </p:spPr>
      </p:pic>
      <p:pic>
        <p:nvPicPr>
          <p:cNvPr id="20" name="1a">
            <a:hlinkClick r:id="rId18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682" y="1051958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20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276" y="1060074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5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981" y="3264863"/>
            <a:ext cx="3371991" cy="2618308"/>
          </a:xfrm>
          <a:prstGeom prst="rect">
            <a:avLst/>
          </a:prstGeom>
        </p:spPr>
      </p:pic>
      <p:pic>
        <p:nvPicPr>
          <p:cNvPr id="24" name="4a">
            <a:hlinkClick r:id="rId23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030" y="3215999"/>
            <a:ext cx="3294993" cy="2677705"/>
          </a:xfrm>
          <a:prstGeom prst="rect">
            <a:avLst/>
          </a:prstGeom>
        </p:spPr>
      </p:pic>
      <p:sp>
        <p:nvSpPr>
          <p:cNvPr id="2" name="Rectangle: Rounded Corners 1">
            <a:hlinkClick r:id="rId25" action="ppaction://hlinksldjump"/>
            <a:extLst>
              <a:ext uri="{FF2B5EF4-FFF2-40B4-BE49-F238E27FC236}">
                <a16:creationId xmlns:a16="http://schemas.microsoft.com/office/drawing/2014/main" id="{5B55678D-E0BE-498A-82CD-9EA98F244D21}"/>
              </a:ext>
            </a:extLst>
          </p:cNvPr>
          <p:cNvSpPr/>
          <p:nvPr/>
        </p:nvSpPr>
        <p:spPr>
          <a:xfrm>
            <a:off x="9428085" y="6047538"/>
            <a:ext cx="2299317" cy="6284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A3AA22FD-79FC-4E7A-B4DB-B918A8AAA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27673" y="1446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64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 numSld="6" showWhenStopped="0">
                <p:cTn id="7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882316" y="1354238"/>
            <a:ext cx="122190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301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4169715" y="3472437"/>
            <a:ext cx="40334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6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63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250066" y="1354238"/>
            <a:ext cx="9983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liền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600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8CDD6E-C461-48F3-9247-612D53219014}"/>
              </a:ext>
            </a:extLst>
          </p:cNvPr>
          <p:cNvSpPr txBox="1"/>
          <p:nvPr/>
        </p:nvSpPr>
        <p:spPr>
          <a:xfrm>
            <a:off x="4331522" y="3137188"/>
            <a:ext cx="33666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700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13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816930" y="1514659"/>
            <a:ext cx="106371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230 ; 500 ; 90 ; 1000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2925099" y="3362858"/>
            <a:ext cx="63418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500 ; 1000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587235" y="1340870"/>
            <a:ext cx="110175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2792412" y="3549381"/>
            <a:ext cx="43973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0867" y="2688048"/>
            <a:ext cx="79723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49: CÁC SỐ TRÒN TRĂM, TRÒN </a:t>
            </a:r>
            <a:r>
              <a:rPr lang="en-US" sz="48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 (</a:t>
            </a:r>
            <a:r>
              <a:rPr lang="en-US" sz="4800" dirty="0" err="1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 </a:t>
            </a:r>
            <a:endParaRPr lang="en-US" sz="48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56465" y="4006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rgbClr val="002060"/>
                  </a:solidFill>
                  <a:latin typeface="+mj-lt"/>
                </a:rPr>
                <a:t>10</a:t>
              </a:r>
              <a:endParaRPr lang="vi-VN" sz="32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7095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SỐ TRONG PHẠM VI 1000</a:t>
            </a:r>
            <a:endParaRPr lang="vi-VN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66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2D146E-D16C-B94C-926C-21BA0690BD31}"/>
              </a:ext>
            </a:extLst>
          </p:cNvPr>
          <p:cNvSpPr txBox="1"/>
          <p:nvPr/>
        </p:nvSpPr>
        <p:spPr>
          <a:xfrm>
            <a:off x="4449940" y="181123"/>
            <a:ext cx="3292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CÁC SỐ TRÒN CHỤC</a:t>
            </a:r>
          </a:p>
        </p:txBody>
      </p:sp>
      <p:graphicFrame>
        <p:nvGraphicFramePr>
          <p:cNvPr id="3" name="Table 490">
            <a:extLst>
              <a:ext uri="{FF2B5EF4-FFF2-40B4-BE49-F238E27FC236}">
                <a16:creationId xmlns:a16="http://schemas.microsoft.com/office/drawing/2014/main" id="{7AB90383-46CD-2447-B883-5304532F5F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262555"/>
              </p:ext>
            </p:extLst>
          </p:nvPr>
        </p:nvGraphicFramePr>
        <p:xfrm>
          <a:off x="918545" y="641827"/>
          <a:ext cx="10145050" cy="6080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9776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1135096">
                  <a:extLst>
                    <a:ext uri="{9D8B030D-6E8A-4147-A177-3AD203B41FA5}">
                      <a16:colId xmlns:a16="http://schemas.microsoft.com/office/drawing/2014/main" val="2636762149"/>
                    </a:ext>
                  </a:extLst>
                </a:gridCol>
                <a:gridCol w="914382">
                  <a:extLst>
                    <a:ext uri="{9D8B030D-6E8A-4147-A177-3AD203B41FA5}">
                      <a16:colId xmlns:a16="http://schemas.microsoft.com/office/drawing/2014/main" val="3722848124"/>
                    </a:ext>
                  </a:extLst>
                </a:gridCol>
                <a:gridCol w="898618">
                  <a:extLst>
                    <a:ext uri="{9D8B030D-6E8A-4147-A177-3AD203B41FA5}">
                      <a16:colId xmlns:a16="http://schemas.microsoft.com/office/drawing/2014/main" val="152524359"/>
                    </a:ext>
                  </a:extLst>
                </a:gridCol>
                <a:gridCol w="945914">
                  <a:extLst>
                    <a:ext uri="{9D8B030D-6E8A-4147-A177-3AD203B41FA5}">
                      <a16:colId xmlns:a16="http://schemas.microsoft.com/office/drawing/2014/main" val="1663079875"/>
                    </a:ext>
                  </a:extLst>
                </a:gridCol>
                <a:gridCol w="891971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1449293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867009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Nghìn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924902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mười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1262482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một</a:t>
                      </a:r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1231380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210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ai trăm mười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  <a:tr h="1794933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650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sáu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năm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mươi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09178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AA0B4B29-0803-984D-B6D0-810BBEE09B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79" y="2595187"/>
            <a:ext cx="887171" cy="8940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D642C6-063F-5D4A-A596-5BA6CC48E5E2}"/>
              </a:ext>
            </a:extLst>
          </p:cNvPr>
          <p:cNvSpPr/>
          <p:nvPr/>
        </p:nvSpPr>
        <p:spPr>
          <a:xfrm>
            <a:off x="6006907" y="1557203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A7C03C-30FB-A147-A7C5-06203B8AF337}"/>
              </a:ext>
            </a:extLst>
          </p:cNvPr>
          <p:cNvSpPr/>
          <p:nvPr/>
        </p:nvSpPr>
        <p:spPr>
          <a:xfrm>
            <a:off x="6901044" y="1557202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9F8163-1DC1-A94B-9B3D-1E662BD12B78}"/>
              </a:ext>
            </a:extLst>
          </p:cNvPr>
          <p:cNvSpPr/>
          <p:nvPr/>
        </p:nvSpPr>
        <p:spPr>
          <a:xfrm>
            <a:off x="7825161" y="1557202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D4689F-7416-DC4D-9352-23F191895C7B}"/>
              </a:ext>
            </a:extLst>
          </p:cNvPr>
          <p:cNvSpPr/>
          <p:nvPr/>
        </p:nvSpPr>
        <p:spPr>
          <a:xfrm>
            <a:off x="8749278" y="1557202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E15AB2-166D-274C-B635-12E515626D0A}"/>
              </a:ext>
            </a:extLst>
          </p:cNvPr>
          <p:cNvSpPr/>
          <p:nvPr/>
        </p:nvSpPr>
        <p:spPr>
          <a:xfrm>
            <a:off x="9705734" y="1557202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5F7F4AD-F9B2-3C44-8821-875549F66A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6029" y="-554149"/>
            <a:ext cx="7493000" cy="42926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18AD43A-59A2-1148-9D07-51AD84FD6B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05" y="3788988"/>
            <a:ext cx="887171" cy="89404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16C87E3-3621-844F-8A46-0332C9B4D6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265" y="3913793"/>
            <a:ext cx="887171" cy="894048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3B7833F9-DEA2-DD41-A2AB-80592775C381}"/>
              </a:ext>
            </a:extLst>
          </p:cNvPr>
          <p:cNvGrpSpPr/>
          <p:nvPr/>
        </p:nvGrpSpPr>
        <p:grpSpPr>
          <a:xfrm flipH="1">
            <a:off x="1111190" y="1652904"/>
            <a:ext cx="67088" cy="621369"/>
            <a:chOff x="7152671" y="1595686"/>
            <a:chExt cx="90155" cy="901548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B17D456-AAB0-984A-9947-71BB58330717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91F28DB-98A8-E147-A3B6-C955558AFB41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7DB0A36-3902-9543-BB7D-71AD032C00F8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F365285-E74F-244A-AF2E-0E977E7FE09C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152B130-6EBD-5545-ADA6-B2455F31B9C6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33AAEBC-EDAD-7842-88F3-F92CDCE941B9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D9321E9-7CF5-7E44-B863-49F6D49A0677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EBBD068D-A921-A84E-8191-A832BBEB27DB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A0B5124-66DA-104F-BA34-A87118D66F46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F1099E8B-2863-2B42-9CB6-E7051AB0C737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65D0D60-1EB9-824E-A5E2-C0342DA842E5}"/>
              </a:ext>
            </a:extLst>
          </p:cNvPr>
          <p:cNvGrpSpPr/>
          <p:nvPr/>
        </p:nvGrpSpPr>
        <p:grpSpPr>
          <a:xfrm flipH="1">
            <a:off x="2578068" y="3788988"/>
            <a:ext cx="67088" cy="894048"/>
            <a:chOff x="7152671" y="1595686"/>
            <a:chExt cx="90155" cy="901548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F5317EE-5B23-6847-88D3-B46CD20A7F4B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E2991A27-F7E8-0943-8512-A973F374CEA4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A9B7B9E-CB83-C443-890D-86222C4BD992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EC7616C-F879-9840-9EE8-A225F7EA0304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F99C92F-5B10-564E-8165-9BAAF79FFA37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F47D562-033A-074E-88E5-F86B7BCAC91E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A17C7618-2469-2F46-B3C2-0FE3139BB92B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2D4A424-2324-5D4D-82D2-52627F3BD4F6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1DBC422E-9559-824E-805D-AF28B2F2770A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CDBE2094-E0AE-FF4E-83F7-8A7D1AA06274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6086451D-C348-FB48-9A3A-D6B83C9F7651}"/>
              </a:ext>
            </a:extLst>
          </p:cNvPr>
          <p:cNvSpPr/>
          <p:nvPr/>
        </p:nvSpPr>
        <p:spPr>
          <a:xfrm>
            <a:off x="6006907" y="2616230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4120EFA0-48F9-0347-B924-0D028F09FB3B}"/>
              </a:ext>
            </a:extLst>
          </p:cNvPr>
          <p:cNvSpPr/>
          <p:nvPr/>
        </p:nvSpPr>
        <p:spPr>
          <a:xfrm>
            <a:off x="6901044" y="2616229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1E6D6372-9C25-D644-9BD4-5ED50B64C6AE}"/>
              </a:ext>
            </a:extLst>
          </p:cNvPr>
          <p:cNvSpPr/>
          <p:nvPr/>
        </p:nvSpPr>
        <p:spPr>
          <a:xfrm>
            <a:off x="7825161" y="2616229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0015C82-6E12-614B-A64D-4BC21CC5073D}"/>
              </a:ext>
            </a:extLst>
          </p:cNvPr>
          <p:cNvSpPr/>
          <p:nvPr/>
        </p:nvSpPr>
        <p:spPr>
          <a:xfrm>
            <a:off x="8749278" y="2616229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5688153-0C3A-194E-9B46-2BE0034AF075}"/>
              </a:ext>
            </a:extLst>
          </p:cNvPr>
          <p:cNvSpPr/>
          <p:nvPr/>
        </p:nvSpPr>
        <p:spPr>
          <a:xfrm>
            <a:off x="9705734" y="2616229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62C8915-96D4-204E-8AFD-AC85F99C03B1}"/>
              </a:ext>
            </a:extLst>
          </p:cNvPr>
          <p:cNvSpPr/>
          <p:nvPr/>
        </p:nvSpPr>
        <p:spPr>
          <a:xfrm>
            <a:off x="6006907" y="3871286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6AC15D1C-5A78-3347-B085-819FBAA70DFA}"/>
              </a:ext>
            </a:extLst>
          </p:cNvPr>
          <p:cNvSpPr/>
          <p:nvPr/>
        </p:nvSpPr>
        <p:spPr>
          <a:xfrm>
            <a:off x="6901044" y="3871285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399A923-61CB-2C4B-8028-5305C45D17A2}"/>
              </a:ext>
            </a:extLst>
          </p:cNvPr>
          <p:cNvSpPr/>
          <p:nvPr/>
        </p:nvSpPr>
        <p:spPr>
          <a:xfrm>
            <a:off x="7825161" y="3871285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BB9EBEA-C612-7C4D-A647-DF895A1E17CA}"/>
              </a:ext>
            </a:extLst>
          </p:cNvPr>
          <p:cNvSpPr/>
          <p:nvPr/>
        </p:nvSpPr>
        <p:spPr>
          <a:xfrm>
            <a:off x="8749278" y="3871285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A4FDD75-49DC-3E49-BB13-C940A5C3B5A2}"/>
              </a:ext>
            </a:extLst>
          </p:cNvPr>
          <p:cNvSpPr/>
          <p:nvPr/>
        </p:nvSpPr>
        <p:spPr>
          <a:xfrm>
            <a:off x="9705734" y="3871285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44FEE1A6-FD2E-204F-96A9-423E358972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49" y="5269053"/>
            <a:ext cx="887171" cy="894048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18731294-8A88-5A4D-9603-B6232F7668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809" y="5393858"/>
            <a:ext cx="887171" cy="894048"/>
          </a:xfrm>
          <a:prstGeom prst="rect">
            <a:avLst/>
          </a:prstGeom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39F007BA-8F4D-DE40-95CF-B21AD5703BEB}"/>
              </a:ext>
            </a:extLst>
          </p:cNvPr>
          <p:cNvGrpSpPr/>
          <p:nvPr/>
        </p:nvGrpSpPr>
        <p:grpSpPr>
          <a:xfrm flipH="1">
            <a:off x="3946636" y="5269053"/>
            <a:ext cx="67088" cy="894048"/>
            <a:chOff x="7152671" y="1595686"/>
            <a:chExt cx="90155" cy="901548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7C414B3A-0275-1D4C-A118-DC1D94CBBE49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2D4AE3A5-2B67-6343-B753-DE90142F7F74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E39DE99-F289-F34D-9B15-A63A07449846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3EF4919E-7F29-2A4E-B247-3416D13C76C3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6C96AA0A-6690-2C48-A8C5-DCA6BC9253C3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5A94A030-0916-D64E-9AAA-9C38EB72DB88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14F7EDD-5C30-D84D-92A5-C3A45E7D32C6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D9C10216-4326-BE4E-9D21-3BF83887BA85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1B7BA9D4-D82B-C34E-8990-788203C46160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3B793590-3916-1648-A580-FF83D713C8D4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3" name="Picture 92">
            <a:extLst>
              <a:ext uri="{FF2B5EF4-FFF2-40B4-BE49-F238E27FC236}">
                <a16:creationId xmlns:a16="http://schemas.microsoft.com/office/drawing/2014/main" id="{89F8517A-5FA4-9B4D-8C0A-EA374D5A39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209" y="5546258"/>
            <a:ext cx="887171" cy="89404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F8F0C9CB-7E0A-D449-9FC6-12D1C9F546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384" y="5290284"/>
            <a:ext cx="887171" cy="894048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C1294102-F672-0C4C-9997-98DEFC6D3F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244" y="5415089"/>
            <a:ext cx="887171" cy="894048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39EBCF3F-D5D8-C345-A5A3-9D8BED8BFF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644" y="5567489"/>
            <a:ext cx="887171" cy="894048"/>
          </a:xfrm>
          <a:prstGeom prst="rect">
            <a:avLst/>
          </a:prstGeom>
        </p:spPr>
      </p:pic>
      <p:grpSp>
        <p:nvGrpSpPr>
          <p:cNvPr id="97" name="Group 96">
            <a:extLst>
              <a:ext uri="{FF2B5EF4-FFF2-40B4-BE49-F238E27FC236}">
                <a16:creationId xmlns:a16="http://schemas.microsoft.com/office/drawing/2014/main" id="{A6F30BE4-92F6-8C4D-B206-99ABE9578012}"/>
              </a:ext>
            </a:extLst>
          </p:cNvPr>
          <p:cNvGrpSpPr/>
          <p:nvPr/>
        </p:nvGrpSpPr>
        <p:grpSpPr>
          <a:xfrm flipH="1">
            <a:off x="4122952" y="5264492"/>
            <a:ext cx="67088" cy="894048"/>
            <a:chOff x="7152671" y="1595686"/>
            <a:chExt cx="90155" cy="901548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B3EF0DBB-9D82-8B4B-8B05-839FC5545E6D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A577D7CE-E482-6D48-92A2-944380C1384D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135EC81-3AC5-1941-B63B-E3FD9320A550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F512AB66-B550-294A-B0DB-E8C8C535E51F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4A187EA2-EA7B-C044-B6AE-12704D2D0FE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42CE1C8-6614-4B45-A6D3-02025EE0C08D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2A163800-6704-9546-9EED-E62F3285E523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133A6B69-2A86-E54A-B817-DD9EE663F1AF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9848A4A-EDAC-BD46-B11E-CCC533E0A01C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B5B95920-C222-9E4C-AAE5-4E0F8C7C438A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8331C9DA-E8A8-D54A-A198-E0B64FCE0C78}"/>
              </a:ext>
            </a:extLst>
          </p:cNvPr>
          <p:cNvGrpSpPr/>
          <p:nvPr/>
        </p:nvGrpSpPr>
        <p:grpSpPr>
          <a:xfrm flipH="1">
            <a:off x="4287617" y="5264492"/>
            <a:ext cx="67088" cy="894048"/>
            <a:chOff x="7152671" y="1595686"/>
            <a:chExt cx="90155" cy="901548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3D741195-FF2D-E248-AECE-F360841727BD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B4A3AF50-C1CB-784B-BADB-059B9B89F7E7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05427416-E0B7-7345-96AB-B7B2056CDD34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8CFE6812-8A59-FE45-A8F3-FD368CA3022C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F4F5889C-28CB-A34F-886C-875BB30AAF07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E50F2FA6-56F2-594C-85E5-C762733C2C3B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ACA1793F-0B01-984C-A68B-BF6309521284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2AAA41CC-65EE-1B44-8A43-C5A1F6C8EAE0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3CF2DA82-8E39-1B4E-A078-E17056F72D49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185E6539-355C-2C40-A173-C824E5E1643F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EED1FCDD-51BA-1F48-98EC-FD18BD435808}"/>
              </a:ext>
            </a:extLst>
          </p:cNvPr>
          <p:cNvGrpSpPr/>
          <p:nvPr/>
        </p:nvGrpSpPr>
        <p:grpSpPr>
          <a:xfrm flipH="1">
            <a:off x="4452282" y="5256578"/>
            <a:ext cx="67088" cy="894048"/>
            <a:chOff x="7152671" y="1595686"/>
            <a:chExt cx="90155" cy="901548"/>
          </a:xfrm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2A13529A-9BD9-074A-9309-234D132A2936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EB0B871D-E7AF-3144-A561-AE9D18BE740D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E52B239F-48B3-1244-8033-C56F8A1138D2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7FB73934-3B2D-4442-A774-82EDA8A8958E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1EB9735C-393C-A64E-83FD-359E49D0782A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DD237275-300D-8348-8835-17BA38E5D429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F35E4CBB-B458-6A42-928D-752D9AD8EFCE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C7F4F553-B9B2-3A44-B8B6-F6C8B5DA67DB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EC4F7680-507A-2643-B143-0D66F399B204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BAC745A3-5949-6744-89BC-CFFD326089B4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022AC409-0B92-F54A-9C7D-F073C6964A2C}"/>
              </a:ext>
            </a:extLst>
          </p:cNvPr>
          <p:cNvGrpSpPr/>
          <p:nvPr/>
        </p:nvGrpSpPr>
        <p:grpSpPr>
          <a:xfrm flipH="1">
            <a:off x="4630186" y="5256578"/>
            <a:ext cx="67088" cy="894048"/>
            <a:chOff x="7152671" y="1595686"/>
            <a:chExt cx="90155" cy="901548"/>
          </a:xfrm>
        </p:grpSpPr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07E4F9D8-0CA9-B34E-ABDF-78584FD042FB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67C095ED-068E-0C4C-A564-784A0047F5A3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A1B41606-DD4A-7349-89F4-29B53A2C88DD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676E6259-E0DA-CF43-8626-9D12809D85ED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658DD5BE-DE54-4E44-96B3-C7A78C375293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1D5A2671-813D-FA4E-A6E2-FE81978B251C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6F7D7A62-0132-3D44-9BCC-523DEB930E23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D6D6A8FD-2805-F44B-866F-AFF77889744E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BE73F875-4772-AC45-9FA6-14E54EFC426D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8264198E-6FCE-D847-BDA7-DF7811DCD82F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1" name="Rectangle 140">
            <a:extLst>
              <a:ext uri="{FF2B5EF4-FFF2-40B4-BE49-F238E27FC236}">
                <a16:creationId xmlns:a16="http://schemas.microsoft.com/office/drawing/2014/main" id="{BD270AA1-419F-F94D-965F-8501CDA59BEB}"/>
              </a:ext>
            </a:extLst>
          </p:cNvPr>
          <p:cNvSpPr/>
          <p:nvPr/>
        </p:nvSpPr>
        <p:spPr>
          <a:xfrm>
            <a:off x="6032307" y="5348136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23685D35-E001-F047-A9CA-97C7C7A896C6}"/>
              </a:ext>
            </a:extLst>
          </p:cNvPr>
          <p:cNvSpPr/>
          <p:nvPr/>
        </p:nvSpPr>
        <p:spPr>
          <a:xfrm>
            <a:off x="6926444" y="5348135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28A9C78B-7786-CB47-A449-521B7401AFEF}"/>
              </a:ext>
            </a:extLst>
          </p:cNvPr>
          <p:cNvSpPr/>
          <p:nvPr/>
        </p:nvSpPr>
        <p:spPr>
          <a:xfrm>
            <a:off x="7850561" y="5348135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9654D614-724F-0048-8A9C-562729C24BE7}"/>
              </a:ext>
            </a:extLst>
          </p:cNvPr>
          <p:cNvSpPr/>
          <p:nvPr/>
        </p:nvSpPr>
        <p:spPr>
          <a:xfrm>
            <a:off x="8774678" y="5348135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04F49408-2E82-234A-B26A-F42A44B62AE4}"/>
              </a:ext>
            </a:extLst>
          </p:cNvPr>
          <p:cNvSpPr/>
          <p:nvPr/>
        </p:nvSpPr>
        <p:spPr>
          <a:xfrm>
            <a:off x="9689616" y="5249190"/>
            <a:ext cx="1249269" cy="1189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8209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141" grpId="0" animBg="1"/>
      <p:bldP spid="142" grpId="0" animBg="1"/>
      <p:bldP spid="143" grpId="0" animBg="1"/>
      <p:bldP spid="144" grpId="0" animBg="1"/>
      <p:bldP spid="14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254</Words>
  <Application>Microsoft Office PowerPoint</Application>
  <PresentationFormat>Widescreen</PresentationFormat>
  <Paragraphs>92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宋体</vt:lpstr>
      <vt:lpstr>Arial</vt:lpstr>
      <vt:lpstr>Arial-Rounded</vt:lpstr>
      <vt:lpstr>Calibri</vt:lpstr>
      <vt:lpstr>Calibri Light</vt:lpstr>
      <vt:lpstr>等线</vt:lpstr>
      <vt:lpstr>等线 Light</vt:lpstr>
      <vt:lpstr>Times New Roman</vt:lpstr>
      <vt:lpstr>1_Office Theme</vt:lpstr>
      <vt:lpstr>3_Office Theme</vt:lpstr>
      <vt:lpstr>3_Office 主题​​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STD - KHUE</cp:lastModifiedBy>
  <cp:revision>3</cp:revision>
  <dcterms:created xsi:type="dcterms:W3CDTF">2024-02-29T12:48:25Z</dcterms:created>
  <dcterms:modified xsi:type="dcterms:W3CDTF">2025-03-04T01:07:09Z</dcterms:modified>
</cp:coreProperties>
</file>