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3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4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4" r:id="rId2"/>
    <p:sldMasterId id="2147483716" r:id="rId3"/>
    <p:sldMasterId id="2147483784" r:id="rId4"/>
    <p:sldMasterId id="2147483796" r:id="rId5"/>
  </p:sldMasterIdLst>
  <p:notesMasterIdLst>
    <p:notesMasterId r:id="rId22"/>
  </p:notesMasterIdLst>
  <p:sldIdLst>
    <p:sldId id="301" r:id="rId6"/>
    <p:sldId id="306" r:id="rId7"/>
    <p:sldId id="305" r:id="rId8"/>
    <p:sldId id="307" r:id="rId9"/>
    <p:sldId id="308" r:id="rId10"/>
    <p:sldId id="309" r:id="rId11"/>
    <p:sldId id="260" r:id="rId12"/>
    <p:sldId id="289" r:id="rId13"/>
    <p:sldId id="310" r:id="rId14"/>
    <p:sldId id="312" r:id="rId15"/>
    <p:sldId id="311" r:id="rId16"/>
    <p:sldId id="285" r:id="rId17"/>
    <p:sldId id="290" r:id="rId18"/>
    <p:sldId id="298" r:id="rId19"/>
    <p:sldId id="299" r:id="rId20"/>
    <p:sldId id="313" r:id="rId21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FE9F3"/>
    <a:srgbClr val="8B6442"/>
    <a:srgbClr val="F18585"/>
    <a:srgbClr val="9CEDFC"/>
    <a:srgbClr val="F0C444"/>
    <a:srgbClr val="A0D36C"/>
    <a:srgbClr val="EF5F5F"/>
    <a:srgbClr val="F2863B"/>
    <a:srgbClr val="7FC438"/>
    <a:srgbClr val="F9CA4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891" autoAdjust="0"/>
    <p:restoredTop sz="94660"/>
  </p:normalViewPr>
  <p:slideViewPr>
    <p:cSldViewPr snapToGrid="0">
      <p:cViewPr>
        <p:scale>
          <a:sx n="33" d="100"/>
          <a:sy n="33" d="100"/>
        </p:scale>
        <p:origin x="1616" y="50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presProps" Target="pres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13B7387-B3B1-4735-9AD2-3A41BDF26F5A}" type="datetimeFigureOut">
              <a:rPr lang="en-US" smtClean="0"/>
              <a:t>3/5/2024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7177178-5070-4FB7-9F8B-2CAC76B9AB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77618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CÔ CẦN 2 BẠN QUẢN TRÒ</a:t>
            </a:r>
          </a:p>
          <a:p>
            <a:r>
              <a:rPr lang="en-US" dirty="0"/>
              <a:t>CHIA LỚP THÀNH 2 ĐỘI A VÀ B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177178-5070-4FB7-9F8B-2CAC76B9AB82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596452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CHẤM 5 BẠN NHANH NHẤT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177178-5070-4FB7-9F8B-2CAC76B9AB82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2324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177178-5070-4FB7-9F8B-2CAC76B9AB82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31642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177178-5070-4FB7-9F8B-2CAC76B9AB82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28398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177178-5070-4FB7-9F8B-2CAC76B9AB82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3383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VIẾT BẢNG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177178-5070-4FB7-9F8B-2CAC76B9AB82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4574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NHÓM ĐÔI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177178-5070-4FB7-9F8B-2CAC76B9AB82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474349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CÁ NHÂN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177178-5070-4FB7-9F8B-2CAC76B9AB82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60096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HS LÊN BẢNG CHỈ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177178-5070-4FB7-9F8B-2CAC76B9AB82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49186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3 HS LÊN BẢNG</a:t>
            </a:r>
          </a:p>
          <a:p>
            <a:r>
              <a:rPr lang="en-US" dirty="0"/>
              <a:t>HS HOÀN THÀNH VÀO VỞ BT TOÁN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177178-5070-4FB7-9F8B-2CAC76B9AB82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8493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TRÒ</a:t>
            </a:r>
            <a:r>
              <a:rPr lang="en-US" sz="11500" baseline="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 CHƠI</a:t>
            </a:r>
            <a:endParaRPr lang="vi-VN" sz="115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31178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797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66466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690169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28386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1841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4237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51598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217817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76256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188477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25039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3929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43843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1078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1153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72108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1464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18027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73800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770657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064701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6358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41680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38376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2218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01608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2726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05633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79198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674629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4062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037574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548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0234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63180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3817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9287132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274D81-BE9C-4C9D-8371-8BC208C7A87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2024/3/5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D5F6FF-76A1-4CE1-A727-BAA53E4938F6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32438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Subtítulo"/>
          <p:cNvSpPr>
            <a:spLocks noGrp="1"/>
          </p:cNvSpPr>
          <p:nvPr>
            <p:ph type="subTitle" idx="1" hasCustomPrompt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5774554"/>
      </p:ext>
    </p:extLst>
  </p:cSld>
  <p:clrMapOvr>
    <a:masterClrMapping/>
  </p:clrMapOvr>
  <p:transition spd="slow">
    <p:wipe dir="d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contenido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1126700"/>
      </p:ext>
    </p:extLst>
  </p:cSld>
  <p:clrMapOvr>
    <a:masterClrMapping/>
  </p:clrMapOvr>
  <p:transition spd="slow">
    <p:wipe dir="d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166532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texto"/>
          <p:cNvSpPr>
            <a:spLocks noGrp="1"/>
          </p:cNvSpPr>
          <p:nvPr>
            <p:ph type="body" idx="1" hasCustomPrompt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2027873"/>
      </p:ext>
    </p:extLst>
  </p:cSld>
  <p:clrMapOvr>
    <a:masterClrMapping/>
  </p:clrMapOvr>
  <p:transition spd="slow">
    <p:wipe dir="d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contenido"/>
          <p:cNvSpPr>
            <a:spLocks noGrp="1"/>
          </p:cNvSpPr>
          <p:nvPr>
            <p:ph sz="half" idx="1" hasCustomPrompt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 hasCustomPrompt="1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99547"/>
      </p:ext>
    </p:extLst>
  </p:cSld>
  <p:clrMapOvr>
    <a:masterClrMapping/>
  </p:clrMapOvr>
  <p:transition spd="slow">
    <p:wipe dir="d"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texto"/>
          <p:cNvSpPr>
            <a:spLocks noGrp="1"/>
          </p:cNvSpPr>
          <p:nvPr>
            <p:ph type="body" idx="1" hasCustomPrompt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 hasCustomPrompt="1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 hasCustomPrompt="1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 hasCustomPrompt="1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7" name="6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7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8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2822222"/>
      </p:ext>
    </p:extLst>
  </p:cSld>
  <p:clrMapOvr>
    <a:masterClrMapping/>
  </p:clrMapOvr>
  <p:transition spd="slow">
    <p:wipe dir="d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2792575"/>
      </p:ext>
    </p:extLst>
  </p:cSld>
  <p:clrMapOvr>
    <a:masterClrMapping/>
  </p:clrMapOvr>
  <p:transition spd="slow">
    <p:wipe dir="d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4442608"/>
      </p:ext>
    </p:extLst>
  </p:cSld>
  <p:clrMapOvr>
    <a:masterClrMapping/>
  </p:clrMapOvr>
  <p:transition spd="slow">
    <p:wipe dir="d"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contenido"/>
          <p:cNvSpPr>
            <a:spLocks noGrp="1"/>
          </p:cNvSpPr>
          <p:nvPr>
            <p:ph idx="1" hasCustomPrompt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 hasCustomPrompt="1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0019667"/>
      </p:ext>
    </p:extLst>
  </p:cSld>
  <p:clrMapOvr>
    <a:masterClrMapping/>
  </p:clrMapOvr>
  <p:transition spd="slow">
    <p:wipe dir="d"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 hasCustomPrompt="1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0588442"/>
      </p:ext>
    </p:extLst>
  </p:cSld>
  <p:clrMapOvr>
    <a:masterClrMapping/>
  </p:clrMapOvr>
  <p:transition spd="slow">
    <p:wipe dir="d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119661"/>
      </p:ext>
    </p:extLst>
  </p:cSld>
  <p:clrMapOvr>
    <a:masterClrMapping/>
  </p:clrMapOvr>
  <p:transition spd="slow">
    <p:wipe dir="d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 hasCustomPrompt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4277899"/>
      </p:ext>
    </p:extLst>
  </p:cSld>
  <p:clrMapOvr>
    <a:masterClrMapping/>
  </p:clrMapOvr>
  <p:transition spd="slow">
    <p:wipe dir="d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4995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693646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30067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9231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8273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203797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6436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57022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31893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93044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83649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3937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415293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65971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95447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5670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280791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1496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0511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93517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7233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208690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80259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101591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06949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77923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4611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129841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274D81-BE9C-4C9D-8371-8BC208C7A87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2024/3/5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D5F6FF-76A1-4CE1-A727-BAA53E4938F6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452923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bg>
      <p:bgPr>
        <a:solidFill>
          <a:srgbClr val="FFFF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4584" y="617538"/>
            <a:ext cx="10390716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76917" y="2017713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860117" y="2017713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860117" y="4151313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5"/>
          <p:cNvSpPr>
            <a:spLocks noGrp="1"/>
          </p:cNvSpPr>
          <p:nvPr>
            <p:ph type="dt" sz="half" idx="12"/>
          </p:nvPr>
        </p:nvSpPr>
        <p:spPr bwMode="auto">
          <a:xfrm>
            <a:off x="1219200" y="6324600"/>
            <a:ext cx="2540000" cy="457200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Footer Placeholder 6"/>
          <p:cNvSpPr>
            <a:spLocks noGrp="1"/>
          </p:cNvSpPr>
          <p:nvPr>
            <p:ph type="ftr" sz="quarter" idx="13"/>
          </p:nvPr>
        </p:nvSpPr>
        <p:spPr bwMode="auto">
          <a:xfrm>
            <a:off x="4470400" y="6324600"/>
            <a:ext cx="3860800" cy="457200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Slide Number Placeholder 7"/>
          <p:cNvSpPr>
            <a:spLocks noGrp="1"/>
          </p:cNvSpPr>
          <p:nvPr>
            <p:ph type="sldNum" sz="quarter" idx="4"/>
          </p:nvPr>
        </p:nvSpPr>
        <p:spPr bwMode="auto">
          <a:xfrm>
            <a:off x="9042400" y="6324600"/>
            <a:ext cx="2540000" cy="457200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15D2767-D998-468D-9632-EA107E4ADF4F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9951351"/>
      </p:ext>
    </p:extLst>
  </p:cSld>
  <p:clrMapOvr>
    <a:masterClrMapping/>
  </p:clrMapOvr>
  <p:transition spd="med" advClick="0" advTm="10000">
    <p:blinds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26" Type="http://schemas.openxmlformats.org/officeDocument/2006/relationships/slideLayout" Target="../slideLayouts/slideLayout47.xml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Relationship Id="rId27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image" Target="../media/image4.jpeg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3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79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8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701" r:id="rId4"/>
    <p:sldLayoutId id="2147483694" r:id="rId5"/>
    <p:sldLayoutId id="2147483693" r:id="rId6"/>
    <p:sldLayoutId id="2147483703" r:id="rId7"/>
    <p:sldLayoutId id="2147483691" r:id="rId8"/>
    <p:sldLayoutId id="2147483679" r:id="rId9"/>
    <p:sldLayoutId id="2147483700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3/5/2024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98484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17619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  <p:sldLayoutId id="2147483724" r:id="rId8"/>
    <p:sldLayoutId id="2147483725" r:id="rId9"/>
    <p:sldLayoutId id="2147483726" r:id="rId10"/>
    <p:sldLayoutId id="2147483727" r:id="rId11"/>
    <p:sldLayoutId id="2147483728" r:id="rId12"/>
    <p:sldLayoutId id="2147483729" r:id="rId13"/>
    <p:sldLayoutId id="2147483730" r:id="rId14"/>
    <p:sldLayoutId id="2147483731" r:id="rId15"/>
    <p:sldLayoutId id="2147483732" r:id="rId16"/>
    <p:sldLayoutId id="2147483733" r:id="rId17"/>
    <p:sldLayoutId id="2147483734" r:id="rId18"/>
    <p:sldLayoutId id="2147483735" r:id="rId19"/>
    <p:sldLayoutId id="2147483736" r:id="rId20"/>
    <p:sldLayoutId id="2147483737" r:id="rId21"/>
    <p:sldLayoutId id="2147483738" r:id="rId22"/>
    <p:sldLayoutId id="2147483739" r:id="rId23"/>
    <p:sldLayoutId id="2147483740" r:id="rId24"/>
    <p:sldLayoutId id="2147483741" r:id="rId25"/>
    <p:sldLayoutId id="2147483743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>
            <a:duotone>
              <a:schemeClr val="accent3">
                <a:shade val="45000"/>
                <a:satMod val="135000"/>
              </a:schemeClr>
              <a:prstClr val="white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título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DBCAF7-9117-4B83-9BFA-3103DBC85BC2}" type="datetimeFigureOut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05/03/2024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54805E-6734-4F87-9870-BCD68E2B8570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13905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</p:sldLayoutIdLst>
  <p:transition spd="slow">
    <p:wipe dir="d"/>
  </p:transition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9661520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7" r:id="rId1"/>
    <p:sldLayoutId id="2147483798" r:id="rId2"/>
    <p:sldLayoutId id="2147483799" r:id="rId3"/>
    <p:sldLayoutId id="2147483800" r:id="rId4"/>
    <p:sldLayoutId id="2147483801" r:id="rId5"/>
    <p:sldLayoutId id="2147483802" r:id="rId6"/>
    <p:sldLayoutId id="2147483803" r:id="rId7"/>
    <p:sldLayoutId id="2147483804" r:id="rId8"/>
    <p:sldLayoutId id="2147483805" r:id="rId9"/>
    <p:sldLayoutId id="2147483806" r:id="rId10"/>
    <p:sldLayoutId id="2147483807" r:id="rId11"/>
    <p:sldLayoutId id="2147483808" r:id="rId12"/>
    <p:sldLayoutId id="2147483809" r:id="rId13"/>
    <p:sldLayoutId id="2147483810" r:id="rId14"/>
    <p:sldLayoutId id="2147483811" r:id="rId15"/>
    <p:sldLayoutId id="2147483812" r:id="rId16"/>
    <p:sldLayoutId id="2147483813" r:id="rId17"/>
    <p:sldLayoutId id="2147483814" r:id="rId18"/>
    <p:sldLayoutId id="2147483815" r:id="rId19"/>
    <p:sldLayoutId id="2147483816" r:id="rId20"/>
    <p:sldLayoutId id="2147483817" r:id="rId21"/>
    <p:sldLayoutId id="2147483818" r:id="rId22"/>
    <p:sldLayoutId id="2147483819" r:id="rId23"/>
    <p:sldLayoutId id="2147483820" r:id="rId24"/>
    <p:sldLayoutId id="2147483821" r:id="rId25"/>
    <p:sldLayoutId id="2147483822" r:id="rId26"/>
    <p:sldLayoutId id="2147483823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9.png"/><Relationship Id="rId5" Type="http://schemas.openxmlformats.org/officeDocument/2006/relationships/image" Target="../media/image8.GIF"/><Relationship Id="rId4" Type="http://schemas.openxmlformats.org/officeDocument/2006/relationships/image" Target="../media/image7.GI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microsoft.com/office/2007/relationships/hdphoto" Target="../media/hdphoto4.wdp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4" Type="http://schemas.microsoft.com/office/2007/relationships/hdphoto" Target="../media/hdphoto5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4" Type="http://schemas.microsoft.com/office/2007/relationships/hdphoto" Target="../media/hdphoto6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4.xml"/><Relationship Id="rId7" Type="http://schemas.openxmlformats.org/officeDocument/2006/relationships/image" Target="../media/image12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1.png"/><Relationship Id="rId5" Type="http://schemas.openxmlformats.org/officeDocument/2006/relationships/image" Target="../media/image10.jpeg"/><Relationship Id="rId4" Type="http://schemas.openxmlformats.org/officeDocument/2006/relationships/notesSlide" Target="../notesSlides/notesSlide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48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13" Type="http://schemas.openxmlformats.org/officeDocument/2006/relationships/image" Target="../media/image14.png"/><Relationship Id="rId3" Type="http://schemas.openxmlformats.org/officeDocument/2006/relationships/slideLayout" Target="../slideLayouts/slideLayout48.xml"/><Relationship Id="rId7" Type="http://schemas.openxmlformats.org/officeDocument/2006/relationships/audio" Target="../media/audio3.wav"/><Relationship Id="rId12" Type="http://schemas.openxmlformats.org/officeDocument/2006/relationships/image" Target="../media/image13.wmf"/><Relationship Id="rId17" Type="http://schemas.openxmlformats.org/officeDocument/2006/relationships/image" Target="../media/image12.png"/><Relationship Id="rId2" Type="http://schemas.openxmlformats.org/officeDocument/2006/relationships/audio" Target="../media/media2.mp3"/><Relationship Id="rId16" Type="http://schemas.microsoft.com/office/2007/relationships/hdphoto" Target="../media/hdphoto3.wdp"/><Relationship Id="rId1" Type="http://schemas.microsoft.com/office/2007/relationships/media" Target="../media/media2.mp3"/><Relationship Id="rId6" Type="http://schemas.openxmlformats.org/officeDocument/2006/relationships/audio" Target="../media/audio2.wav"/><Relationship Id="rId11" Type="http://schemas.openxmlformats.org/officeDocument/2006/relationships/image" Target="../media/image11.png"/><Relationship Id="rId5" Type="http://schemas.openxmlformats.org/officeDocument/2006/relationships/audio" Target="../media/audio1.wav"/><Relationship Id="rId15" Type="http://schemas.openxmlformats.org/officeDocument/2006/relationships/image" Target="../media/image15.png"/><Relationship Id="rId10" Type="http://schemas.openxmlformats.org/officeDocument/2006/relationships/image" Target="../media/image10.jpeg"/><Relationship Id="rId4" Type="http://schemas.openxmlformats.org/officeDocument/2006/relationships/notesSlide" Target="../notesSlides/notesSlide2.xml"/><Relationship Id="rId9" Type="http://schemas.openxmlformats.org/officeDocument/2006/relationships/audio" Target="../media/audio5.wav"/><Relationship Id="rId14" Type="http://schemas.microsoft.com/office/2007/relationships/hdphoto" Target="../media/hdphoto2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13" Type="http://schemas.openxmlformats.org/officeDocument/2006/relationships/image" Target="../media/image14.png"/><Relationship Id="rId3" Type="http://schemas.openxmlformats.org/officeDocument/2006/relationships/slideLayout" Target="../slideLayouts/slideLayout48.xml"/><Relationship Id="rId7" Type="http://schemas.openxmlformats.org/officeDocument/2006/relationships/audio" Target="../media/audio3.wav"/><Relationship Id="rId12" Type="http://schemas.openxmlformats.org/officeDocument/2006/relationships/image" Target="../media/image13.wmf"/><Relationship Id="rId17" Type="http://schemas.openxmlformats.org/officeDocument/2006/relationships/image" Target="../media/image12.png"/><Relationship Id="rId2" Type="http://schemas.openxmlformats.org/officeDocument/2006/relationships/audio" Target="../media/media2.mp3"/><Relationship Id="rId16" Type="http://schemas.microsoft.com/office/2007/relationships/hdphoto" Target="../media/hdphoto3.wdp"/><Relationship Id="rId1" Type="http://schemas.microsoft.com/office/2007/relationships/media" Target="../media/media2.mp3"/><Relationship Id="rId6" Type="http://schemas.openxmlformats.org/officeDocument/2006/relationships/audio" Target="../media/audio2.wav"/><Relationship Id="rId11" Type="http://schemas.openxmlformats.org/officeDocument/2006/relationships/image" Target="../media/image11.png"/><Relationship Id="rId5" Type="http://schemas.openxmlformats.org/officeDocument/2006/relationships/audio" Target="../media/audio1.wav"/><Relationship Id="rId15" Type="http://schemas.openxmlformats.org/officeDocument/2006/relationships/image" Target="../media/image15.png"/><Relationship Id="rId10" Type="http://schemas.openxmlformats.org/officeDocument/2006/relationships/image" Target="../media/image10.jpeg"/><Relationship Id="rId4" Type="http://schemas.openxmlformats.org/officeDocument/2006/relationships/notesSlide" Target="../notesSlides/notesSlide3.xml"/><Relationship Id="rId9" Type="http://schemas.openxmlformats.org/officeDocument/2006/relationships/audio" Target="../media/audio5.wav"/><Relationship Id="rId14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13" Type="http://schemas.openxmlformats.org/officeDocument/2006/relationships/image" Target="../media/image14.png"/><Relationship Id="rId3" Type="http://schemas.openxmlformats.org/officeDocument/2006/relationships/slideLayout" Target="../slideLayouts/slideLayout48.xml"/><Relationship Id="rId7" Type="http://schemas.openxmlformats.org/officeDocument/2006/relationships/audio" Target="../media/audio3.wav"/><Relationship Id="rId12" Type="http://schemas.openxmlformats.org/officeDocument/2006/relationships/image" Target="../media/image13.wmf"/><Relationship Id="rId17" Type="http://schemas.openxmlformats.org/officeDocument/2006/relationships/image" Target="../media/image12.png"/><Relationship Id="rId2" Type="http://schemas.openxmlformats.org/officeDocument/2006/relationships/audio" Target="../media/media2.mp3"/><Relationship Id="rId16" Type="http://schemas.microsoft.com/office/2007/relationships/hdphoto" Target="../media/hdphoto3.wdp"/><Relationship Id="rId1" Type="http://schemas.microsoft.com/office/2007/relationships/media" Target="../media/media2.mp3"/><Relationship Id="rId6" Type="http://schemas.openxmlformats.org/officeDocument/2006/relationships/audio" Target="../media/audio2.wav"/><Relationship Id="rId11" Type="http://schemas.openxmlformats.org/officeDocument/2006/relationships/image" Target="../media/image11.png"/><Relationship Id="rId5" Type="http://schemas.openxmlformats.org/officeDocument/2006/relationships/audio" Target="../media/audio1.wav"/><Relationship Id="rId15" Type="http://schemas.openxmlformats.org/officeDocument/2006/relationships/image" Target="../media/image15.png"/><Relationship Id="rId10" Type="http://schemas.openxmlformats.org/officeDocument/2006/relationships/image" Target="../media/image10.jpeg"/><Relationship Id="rId4" Type="http://schemas.openxmlformats.org/officeDocument/2006/relationships/notesSlide" Target="../notesSlides/notesSlide4.xml"/><Relationship Id="rId9" Type="http://schemas.openxmlformats.org/officeDocument/2006/relationships/audio" Target="../media/audio5.wav"/><Relationship Id="rId14" Type="http://schemas.microsoft.com/office/2007/relationships/hdphoto" Target="../media/hdphoto2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4589" y="1583179"/>
            <a:ext cx="8809795" cy="193574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551419" y="3754623"/>
            <a:ext cx="6468110" cy="15684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1" indent="0" algn="ctr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1200" cap="none" spc="0" normalizeH="0" baseline="0" noProof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UTM Cookies"/>
                <a:ea typeface="字魂17号-萌趣果冻体"/>
                <a:cs typeface="+mj-lt"/>
                <a:sym typeface="+mn-ea"/>
              </a:rPr>
              <a:t>Chào mừng các em </a:t>
            </a:r>
          </a:p>
          <a:p>
            <a:pPr marL="457200" marR="0" lvl="1" indent="0" algn="ctr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1200" cap="none" spc="0" normalizeH="0" baseline="0" noProof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UTM Cookies"/>
                <a:ea typeface="字魂17号-萌趣果冻体"/>
                <a:cs typeface="+mj-lt"/>
                <a:sym typeface="+mn-ea"/>
              </a:rPr>
              <a:t>đến với tiết Toán</a:t>
            </a:r>
            <a:endParaRPr kumimoji="0" lang="en-US" altLang="zh-CN" sz="4800" b="1" i="1" u="none" strike="noStrike" kern="1200" cap="none" spc="0" normalizeH="0" baseline="0" noProof="0" dirty="0">
              <a:ln w="12700">
                <a:solidFill>
                  <a:srgbClr val="4F81BD"/>
                </a:solidFill>
                <a:prstDash val="solid"/>
              </a:ln>
              <a:pattFill prst="pct50">
                <a:fgClr>
                  <a:srgbClr val="4F81BD"/>
                </a:fgClr>
                <a:bgClr>
                  <a:srgbClr val="4F81BD">
                    <a:lumMod val="20000"/>
                    <a:lumOff val="80000"/>
                  </a:srgbClr>
                </a:bgClr>
              </a:pattFill>
              <a:effectLst>
                <a:outerShdw dist="38100" dir="2640000" algn="bl" rotWithShape="0">
                  <a:srgbClr val="4F81BD"/>
                </a:outerShdw>
              </a:effectLst>
              <a:uLnTx/>
              <a:uFillTx/>
              <a:latin typeface="UTM Cookies"/>
              <a:ea typeface="字魂17号-萌趣果冻体"/>
              <a:cs typeface="+mj-lt"/>
              <a:sym typeface="+mn-ea"/>
            </a:endParaRPr>
          </a:p>
        </p:txBody>
      </p:sp>
      <p:pic>
        <p:nvPicPr>
          <p:cNvPr id="9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392767" y="4650317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159" descr="10004015438746072987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21401862" flipH="1">
            <a:off x="12496801" y="5925277"/>
            <a:ext cx="1322916" cy="1322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60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13819717" y="3124200"/>
            <a:ext cx="711200" cy="71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089245" flipH="1">
            <a:off x="1043855" y="4500603"/>
            <a:ext cx="1279101" cy="1359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089245" flipH="1">
            <a:off x="1043855" y="4535759"/>
            <a:ext cx="1279101" cy="1359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182727" y="5551721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699748" y="2214501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62541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3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20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00017 2.59259E-6 C -0.02673 -0.01605 -0.10139 -0.0784 -0.15885 -0.0963 C -0.21632 -0.1142 -0.27083 -0.10926 -0.34375 -0.10741 C -0.41684 -0.10556 -0.51319 -0.11389 -0.59635 -0.08519 C -0.67934 -0.05648 -0.73211 0.04074 -0.84323 0.06543 C -0.95434 0.09012 -1.17534 0.06358 -1.26267 0.06296 " pathEditMode="relative" rAng="0" ptsTypes="aaaaaa">
                                      <p:cBhvr>
                                        <p:cTn id="22" dur="49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125" y="-1204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3.33333E-6 4.81481E-6 C -0.02066 -0.00093 -0.08525 -0.00031 -0.12361 -0.00463 C -0.16198 -0.00896 -0.16268 0.02283 -0.23073 -0.02624 C -0.29879 -0.07531 -0.4375 -0.19538 -0.53229 -0.29908 C -0.62726 -0.40278 -0.72934 -0.52717 -0.80104 -0.64908 C -0.87275 -0.77099 -0.92882 -0.95124 -0.9625 -1.03056 " pathEditMode="relative" rAng="0" ptsTypes="aaaaaa">
                                      <p:cBhvr>
                                        <p:cTn id="24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125" y="-5040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8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0" presetClass="path" presetSubtype="0" accel="50000" decel="50000" fill="hold" nodeType="withEffect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-8.33333E-7 -4.19753E-6 C 0.0191 -0.00092 0.03837 0.00154 0.05729 -0.0037 C 0.0599 -0.00432 0.06198 -0.00833 0.06459 -0.00926 C 0.07118 -0.01142 0.07778 -0.01173 0.08438 -0.01296 C 0.10538 -0.02222 0.1257 -0.03518 0.14688 -0.04259 C 0.15452 -0.04846 0.16163 -0.05185 0.16875 -0.05926 C 0.17222 -0.06296 0.17917 -0.07037 0.17917 -0.07037 C 0.18195 -0.10895 0.18941 -0.11636 0.20417 -0.14259 C 0.21702 -0.16543 0.23212 -0.18271 0.24584 -0.2037 C 0.25278 -0.21451 0.26163 -0.22099 0.26875 -0.23148 C 0.27934 -0.24722 0.29358 -0.26204 0.30729 -0.26667 C 0.32031 -0.28055 0.33386 -0.29413 0.34792 -0.3037 C 0.35382 -0.30802 0.35643 -0.31265 0.3625 -0.31512 C 0.38212 -0.33858 0.40886 -0.35988 0.43229 -0.36667 C 0.4382 -0.37222 0.4434 -0.37438 0.45 -0.37623 C 0.46788 -0.38796 0.4875 -0.3963 0.50625 -0.40185 C 0.51997 -0.4142 0.53594 -0.41759 0.55104 -0.42253 C 0.56077 -0.43086 0.57205 -0.43333 0.58229 -0.44074 C 0.59254 -0.44784 0.60174 -0.46111 0.6125 -0.46481 C 0.62327 -0.47623 0.6408 -0.49815 0.64896 -0.51667 C 0.65399 -0.52809 0.65886 -0.53981 0.66459 -0.55 C 0.66684 -0.56234 0.66389 -0.54907 0.66875 -0.56111 C 0.67379 -0.57376 0.67899 -0.6037 0.68542 -0.61111 C 0.6875 -0.62037 0.6882 -0.62438 0.69271 -0.62963 C 0.69757 -0.65586 0.71511 -0.68518 0.72604 -0.70185 C 0.73195 -0.7108 0.73403 -0.71883 0.74167 -0.72407 C 0.75104 -0.74599 0.73872 -0.72037 0.74896 -0.73333 C 0.75035 -0.73518 0.7507 -0.73858 0.75209 -0.74074 C 0.75486 -0.74537 0.75868 -0.74784 0.76146 -0.75185 C 0.76771 -0.76142 0.77344 -0.77284 0.78021 -0.78148 C 0.78715 -0.79012 0.79011 -0.78951 0.79688 -0.7963 C 0.80278 -0.80216 0.80834 -0.80926 0.81459 -0.81481 C 0.81684 -0.82099 0.82292 -0.83148 0.82292 -0.83148 C 0.82639 -0.85 0.8316 -0.84753 0.83542 -0.86111 " pathEditMode="relative" ptsTypes="fffffffffffffffffffffffffffffffffA">
                                      <p:cBhvr>
                                        <p:cTn id="31" dur="5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38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40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1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101436" y="1027546"/>
            <a:ext cx="10577945" cy="97674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Lưu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ý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đọc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1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tận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cùng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4" name="Rectangle 3"/>
          <p:cNvSpPr/>
          <p:nvPr/>
        </p:nvSpPr>
        <p:spPr>
          <a:xfrm>
            <a:off x="808181" y="2124364"/>
            <a:ext cx="10363201" cy="138545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211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hàng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chục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0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hoặc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1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sẽ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đọc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một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=&gt; 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Hai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trăm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mười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một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08182" y="4322617"/>
            <a:ext cx="10538692" cy="134850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521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hàng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chục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lớn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hơn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hoặc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sẽ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đọc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mốt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=&gt;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Năm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trăm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hai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mươi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mốt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6628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055254" y="1094510"/>
            <a:ext cx="10577945" cy="97674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Lưu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ý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đọc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4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tận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cùng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4" name="Rectangle 3"/>
          <p:cNvSpPr/>
          <p:nvPr/>
        </p:nvSpPr>
        <p:spPr>
          <a:xfrm>
            <a:off x="808181" y="2161309"/>
            <a:ext cx="10363201" cy="154247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614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hàng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chục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1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sẽ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đọc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bốn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=&gt; 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áu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trăm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mười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bốn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08182" y="4322617"/>
            <a:ext cx="10538692" cy="133003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534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hàng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chục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0,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lớn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hơn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hoặc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sẽ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đọc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tư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=&gt;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Năm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trăm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mươi</a:t>
            </a:r>
            <a:r>
              <a:rPr kumimoji="0" lang="en-US" sz="40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tư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1265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867966" y="254094"/>
            <a:ext cx="8287714" cy="632142"/>
            <a:chOff x="1183343" y="1464304"/>
            <a:chExt cx="8287714" cy="632142"/>
          </a:xfrm>
        </p:grpSpPr>
        <p:sp>
          <p:nvSpPr>
            <p:cNvPr id="3" name="TextBox 2"/>
            <p:cNvSpPr txBox="1"/>
            <p:nvPr/>
          </p:nvSpPr>
          <p:spPr>
            <a:xfrm>
              <a:off x="1801298" y="1511671"/>
              <a:ext cx="766975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err="1"/>
                <a:t>Tìm</a:t>
              </a:r>
              <a:r>
                <a:rPr lang="en-US" sz="3200" dirty="0"/>
                <a:t> </a:t>
              </a:r>
              <a:r>
                <a:rPr lang="en-US" sz="3200" dirty="0" err="1"/>
                <a:t>cá</a:t>
              </a:r>
              <a:r>
                <a:rPr lang="en-US" sz="3200" dirty="0"/>
                <a:t> </a:t>
              </a:r>
              <a:r>
                <a:rPr lang="en-US" sz="3200" dirty="0" err="1"/>
                <a:t>cho</a:t>
              </a:r>
              <a:r>
                <a:rPr lang="en-US" sz="3200" dirty="0"/>
                <a:t> </a:t>
              </a:r>
              <a:r>
                <a:rPr lang="en-US" sz="3200" dirty="0" err="1"/>
                <a:t>mèo</a:t>
              </a:r>
              <a:endParaRPr lang="en-US" sz="3200" dirty="0"/>
            </a:p>
          </p:txBody>
        </p:sp>
        <p:sp>
          <p:nvSpPr>
            <p:cNvPr id="4" name="Oval 3"/>
            <p:cNvSpPr/>
            <p:nvPr/>
          </p:nvSpPr>
          <p:spPr>
            <a:xfrm>
              <a:off x="1183343" y="1464304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/>
                <a:t>1</a:t>
              </a:r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AD158755-D41B-D849-BC46-6A6959B0CE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945" y="1082839"/>
            <a:ext cx="10806546" cy="5473700"/>
          </a:xfrm>
          <a:prstGeom prst="rect">
            <a:avLst/>
          </a:prstGeom>
        </p:spPr>
      </p:pic>
      <p:sp>
        <p:nvSpPr>
          <p:cNvPr id="15" name="Freeform 14">
            <a:extLst>
              <a:ext uri="{FF2B5EF4-FFF2-40B4-BE49-F238E27FC236}">
                <a16:creationId xmlns:a16="http://schemas.microsoft.com/office/drawing/2014/main" id="{52BD4D04-5CE2-C14D-B837-43B12B091363}"/>
              </a:ext>
            </a:extLst>
          </p:cNvPr>
          <p:cNvSpPr/>
          <p:nvPr/>
        </p:nvSpPr>
        <p:spPr>
          <a:xfrm>
            <a:off x="5553075" y="4445875"/>
            <a:ext cx="958838" cy="760400"/>
          </a:xfrm>
          <a:custGeom>
            <a:avLst/>
            <a:gdLst>
              <a:gd name="connsiteX0" fmla="*/ 0 w 916179"/>
              <a:gd name="connsiteY0" fmla="*/ 0 h 772510"/>
              <a:gd name="connsiteX1" fmla="*/ 204951 w 916179"/>
              <a:gd name="connsiteY1" fmla="*/ 126124 h 772510"/>
              <a:gd name="connsiteX2" fmla="*/ 520262 w 916179"/>
              <a:gd name="connsiteY2" fmla="*/ 236483 h 772510"/>
              <a:gd name="connsiteX3" fmla="*/ 740979 w 916179"/>
              <a:gd name="connsiteY3" fmla="*/ 362607 h 772510"/>
              <a:gd name="connsiteX4" fmla="*/ 835572 w 916179"/>
              <a:gd name="connsiteY4" fmla="*/ 504496 h 772510"/>
              <a:gd name="connsiteX5" fmla="*/ 914400 w 916179"/>
              <a:gd name="connsiteY5" fmla="*/ 630621 h 772510"/>
              <a:gd name="connsiteX6" fmla="*/ 882869 w 916179"/>
              <a:gd name="connsiteY6" fmla="*/ 772510 h 772510"/>
              <a:gd name="connsiteX0" fmla="*/ 0 w 916179"/>
              <a:gd name="connsiteY0" fmla="*/ 0 h 772510"/>
              <a:gd name="connsiteX1" fmla="*/ 204951 w 916179"/>
              <a:gd name="connsiteY1" fmla="*/ 126124 h 772510"/>
              <a:gd name="connsiteX2" fmla="*/ 520262 w 916179"/>
              <a:gd name="connsiteY2" fmla="*/ 236483 h 772510"/>
              <a:gd name="connsiteX3" fmla="*/ 740979 w 916179"/>
              <a:gd name="connsiteY3" fmla="*/ 362607 h 772510"/>
              <a:gd name="connsiteX4" fmla="*/ 914400 w 916179"/>
              <a:gd name="connsiteY4" fmla="*/ 630621 h 772510"/>
              <a:gd name="connsiteX5" fmla="*/ 882869 w 916179"/>
              <a:gd name="connsiteY5" fmla="*/ 772510 h 772510"/>
              <a:gd name="connsiteX0" fmla="*/ 0 w 916179"/>
              <a:gd name="connsiteY0" fmla="*/ 0 h 772510"/>
              <a:gd name="connsiteX1" fmla="*/ 204951 w 916179"/>
              <a:gd name="connsiteY1" fmla="*/ 126124 h 772510"/>
              <a:gd name="connsiteX2" fmla="*/ 520262 w 916179"/>
              <a:gd name="connsiteY2" fmla="*/ 236483 h 772510"/>
              <a:gd name="connsiteX3" fmla="*/ 740979 w 916179"/>
              <a:gd name="connsiteY3" fmla="*/ 362607 h 772510"/>
              <a:gd name="connsiteX4" fmla="*/ 914400 w 916179"/>
              <a:gd name="connsiteY4" fmla="*/ 630621 h 772510"/>
              <a:gd name="connsiteX5" fmla="*/ 882869 w 916179"/>
              <a:gd name="connsiteY5" fmla="*/ 772510 h 772510"/>
              <a:gd name="connsiteX0" fmla="*/ 0 w 916179"/>
              <a:gd name="connsiteY0" fmla="*/ 0 h 772510"/>
              <a:gd name="connsiteX1" fmla="*/ 204951 w 916179"/>
              <a:gd name="connsiteY1" fmla="*/ 126124 h 772510"/>
              <a:gd name="connsiteX2" fmla="*/ 520262 w 916179"/>
              <a:gd name="connsiteY2" fmla="*/ 236483 h 772510"/>
              <a:gd name="connsiteX3" fmla="*/ 740979 w 916179"/>
              <a:gd name="connsiteY3" fmla="*/ 362607 h 772510"/>
              <a:gd name="connsiteX4" fmla="*/ 914400 w 916179"/>
              <a:gd name="connsiteY4" fmla="*/ 630621 h 772510"/>
              <a:gd name="connsiteX5" fmla="*/ 882869 w 916179"/>
              <a:gd name="connsiteY5" fmla="*/ 772510 h 772510"/>
              <a:gd name="connsiteX0" fmla="*/ 0 w 916179"/>
              <a:gd name="connsiteY0" fmla="*/ 0 h 772510"/>
              <a:gd name="connsiteX1" fmla="*/ 204951 w 916179"/>
              <a:gd name="connsiteY1" fmla="*/ 126124 h 772510"/>
              <a:gd name="connsiteX2" fmla="*/ 489984 w 916179"/>
              <a:gd name="connsiteY2" fmla="*/ 248594 h 772510"/>
              <a:gd name="connsiteX3" fmla="*/ 740979 w 916179"/>
              <a:gd name="connsiteY3" fmla="*/ 362607 h 772510"/>
              <a:gd name="connsiteX4" fmla="*/ 914400 w 916179"/>
              <a:gd name="connsiteY4" fmla="*/ 630621 h 772510"/>
              <a:gd name="connsiteX5" fmla="*/ 882869 w 916179"/>
              <a:gd name="connsiteY5" fmla="*/ 772510 h 772510"/>
              <a:gd name="connsiteX0" fmla="*/ 0 w 916179"/>
              <a:gd name="connsiteY0" fmla="*/ 0 h 772510"/>
              <a:gd name="connsiteX1" fmla="*/ 204951 w 916179"/>
              <a:gd name="connsiteY1" fmla="*/ 126124 h 772510"/>
              <a:gd name="connsiteX2" fmla="*/ 489984 w 916179"/>
              <a:gd name="connsiteY2" fmla="*/ 248594 h 772510"/>
              <a:gd name="connsiteX3" fmla="*/ 771257 w 916179"/>
              <a:gd name="connsiteY3" fmla="*/ 374718 h 772510"/>
              <a:gd name="connsiteX4" fmla="*/ 914400 w 916179"/>
              <a:gd name="connsiteY4" fmla="*/ 630621 h 772510"/>
              <a:gd name="connsiteX5" fmla="*/ 882869 w 916179"/>
              <a:gd name="connsiteY5" fmla="*/ 772510 h 772510"/>
              <a:gd name="connsiteX0" fmla="*/ 0 w 916179"/>
              <a:gd name="connsiteY0" fmla="*/ 0 h 772510"/>
              <a:gd name="connsiteX1" fmla="*/ 204951 w 916179"/>
              <a:gd name="connsiteY1" fmla="*/ 126124 h 772510"/>
              <a:gd name="connsiteX2" fmla="*/ 489984 w 916179"/>
              <a:gd name="connsiteY2" fmla="*/ 248594 h 772510"/>
              <a:gd name="connsiteX3" fmla="*/ 795479 w 916179"/>
              <a:gd name="connsiteY3" fmla="*/ 380774 h 772510"/>
              <a:gd name="connsiteX4" fmla="*/ 914400 w 916179"/>
              <a:gd name="connsiteY4" fmla="*/ 630621 h 772510"/>
              <a:gd name="connsiteX5" fmla="*/ 882869 w 916179"/>
              <a:gd name="connsiteY5" fmla="*/ 772510 h 772510"/>
              <a:gd name="connsiteX0" fmla="*/ 0 w 915154"/>
              <a:gd name="connsiteY0" fmla="*/ 0 h 760399"/>
              <a:gd name="connsiteX1" fmla="*/ 204951 w 915154"/>
              <a:gd name="connsiteY1" fmla="*/ 126124 h 760399"/>
              <a:gd name="connsiteX2" fmla="*/ 489984 w 915154"/>
              <a:gd name="connsiteY2" fmla="*/ 248594 h 760399"/>
              <a:gd name="connsiteX3" fmla="*/ 795479 w 915154"/>
              <a:gd name="connsiteY3" fmla="*/ 380774 h 760399"/>
              <a:gd name="connsiteX4" fmla="*/ 914400 w 915154"/>
              <a:gd name="connsiteY4" fmla="*/ 630621 h 760399"/>
              <a:gd name="connsiteX5" fmla="*/ 846535 w 915154"/>
              <a:gd name="connsiteY5" fmla="*/ 760399 h 76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5154" h="760399">
                <a:moveTo>
                  <a:pt x="0" y="0"/>
                </a:moveTo>
                <a:cubicBezTo>
                  <a:pt x="59120" y="43355"/>
                  <a:pt x="123287" y="84692"/>
                  <a:pt x="204951" y="126124"/>
                </a:cubicBezTo>
                <a:cubicBezTo>
                  <a:pt x="286615" y="167556"/>
                  <a:pt x="391563" y="206152"/>
                  <a:pt x="489984" y="248594"/>
                </a:cubicBezTo>
                <a:cubicBezTo>
                  <a:pt x="588405" y="291036"/>
                  <a:pt x="724743" y="317103"/>
                  <a:pt x="795479" y="380774"/>
                </a:cubicBezTo>
                <a:cubicBezTo>
                  <a:pt x="866215" y="444445"/>
                  <a:pt x="908919" y="513859"/>
                  <a:pt x="914400" y="630621"/>
                </a:cubicBezTo>
                <a:cubicBezTo>
                  <a:pt x="922283" y="675290"/>
                  <a:pt x="866242" y="711789"/>
                  <a:pt x="846535" y="760399"/>
                </a:cubicBezTo>
              </a:path>
            </a:pathLst>
          </a:custGeom>
          <a:ln w="57150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ABF6B72A-CEB2-A949-9C61-CAF22D1B96E7}"/>
              </a:ext>
            </a:extLst>
          </p:cNvPr>
          <p:cNvSpPr/>
          <p:nvPr/>
        </p:nvSpPr>
        <p:spPr>
          <a:xfrm>
            <a:off x="6280727" y="4445874"/>
            <a:ext cx="1360621" cy="659221"/>
          </a:xfrm>
          <a:custGeom>
            <a:avLst/>
            <a:gdLst>
              <a:gd name="connsiteX0" fmla="*/ 81404 w 1251527"/>
              <a:gd name="connsiteY0" fmla="*/ 0 h 689674"/>
              <a:gd name="connsiteX1" fmla="*/ 3913 w 1251527"/>
              <a:gd name="connsiteY1" fmla="*/ 69742 h 689674"/>
              <a:gd name="connsiteX2" fmla="*/ 189893 w 1251527"/>
              <a:gd name="connsiteY2" fmla="*/ 216976 h 689674"/>
              <a:gd name="connsiteX3" fmla="*/ 383621 w 1251527"/>
              <a:gd name="connsiteY3" fmla="*/ 302217 h 689674"/>
              <a:gd name="connsiteX4" fmla="*/ 786577 w 1251527"/>
              <a:gd name="connsiteY4" fmla="*/ 449451 h 689674"/>
              <a:gd name="connsiteX5" fmla="*/ 1026801 w 1251527"/>
              <a:gd name="connsiteY5" fmla="*/ 619932 h 689674"/>
              <a:gd name="connsiteX6" fmla="*/ 1251527 w 1251527"/>
              <a:gd name="connsiteY6" fmla="*/ 689674 h 689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1527" h="689674">
                <a:moveTo>
                  <a:pt x="81404" y="0"/>
                </a:moveTo>
                <a:cubicBezTo>
                  <a:pt x="33617" y="16789"/>
                  <a:pt x="-14169" y="33579"/>
                  <a:pt x="3913" y="69742"/>
                </a:cubicBezTo>
                <a:cubicBezTo>
                  <a:pt x="21995" y="105905"/>
                  <a:pt x="126608" y="178230"/>
                  <a:pt x="189893" y="216976"/>
                </a:cubicBezTo>
                <a:cubicBezTo>
                  <a:pt x="253178" y="255722"/>
                  <a:pt x="284174" y="263471"/>
                  <a:pt x="383621" y="302217"/>
                </a:cubicBezTo>
                <a:cubicBezTo>
                  <a:pt x="483068" y="340963"/>
                  <a:pt x="679380" y="396498"/>
                  <a:pt x="786577" y="449451"/>
                </a:cubicBezTo>
                <a:cubicBezTo>
                  <a:pt x="893774" y="502404"/>
                  <a:pt x="949309" y="579895"/>
                  <a:pt x="1026801" y="619932"/>
                </a:cubicBezTo>
                <a:cubicBezTo>
                  <a:pt x="1104293" y="659969"/>
                  <a:pt x="1177910" y="674821"/>
                  <a:pt x="1251527" y="689674"/>
                </a:cubicBezTo>
              </a:path>
            </a:pathLst>
          </a:custGeom>
          <a:ln w="57150">
            <a:solidFill>
              <a:srgbClr val="FFFF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517A163E-7054-994C-B71B-5B9506091283}"/>
              </a:ext>
            </a:extLst>
          </p:cNvPr>
          <p:cNvSpPr/>
          <p:nvPr/>
        </p:nvSpPr>
        <p:spPr>
          <a:xfrm>
            <a:off x="8335108" y="4445876"/>
            <a:ext cx="2249765" cy="1439110"/>
          </a:xfrm>
          <a:custGeom>
            <a:avLst/>
            <a:gdLst>
              <a:gd name="connsiteX0" fmla="*/ 1910861 w 2087195"/>
              <a:gd name="connsiteY0" fmla="*/ 0 h 1418493"/>
              <a:gd name="connsiteX1" fmla="*/ 2063261 w 2087195"/>
              <a:gd name="connsiteY1" fmla="*/ 246185 h 1418493"/>
              <a:gd name="connsiteX2" fmla="*/ 2074984 w 2087195"/>
              <a:gd name="connsiteY2" fmla="*/ 550985 h 1418493"/>
              <a:gd name="connsiteX3" fmla="*/ 1946030 w 2087195"/>
              <a:gd name="connsiteY3" fmla="*/ 1113693 h 1418493"/>
              <a:gd name="connsiteX4" fmla="*/ 1488830 w 2087195"/>
              <a:gd name="connsiteY4" fmla="*/ 1266093 h 1418493"/>
              <a:gd name="connsiteX5" fmla="*/ 726830 w 2087195"/>
              <a:gd name="connsiteY5" fmla="*/ 1312985 h 1418493"/>
              <a:gd name="connsiteX6" fmla="*/ 0 w 2087195"/>
              <a:gd name="connsiteY6" fmla="*/ 1418493 h 1418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7195" h="1418493">
                <a:moveTo>
                  <a:pt x="1910861" y="0"/>
                </a:moveTo>
                <a:cubicBezTo>
                  <a:pt x="1973384" y="77177"/>
                  <a:pt x="2035907" y="154354"/>
                  <a:pt x="2063261" y="246185"/>
                </a:cubicBezTo>
                <a:cubicBezTo>
                  <a:pt x="2090615" y="338016"/>
                  <a:pt x="2094522" y="406400"/>
                  <a:pt x="2074984" y="550985"/>
                </a:cubicBezTo>
                <a:cubicBezTo>
                  <a:pt x="2055446" y="695570"/>
                  <a:pt x="2043722" y="994508"/>
                  <a:pt x="1946030" y="1113693"/>
                </a:cubicBezTo>
                <a:cubicBezTo>
                  <a:pt x="1848338" y="1232878"/>
                  <a:pt x="1692030" y="1232878"/>
                  <a:pt x="1488830" y="1266093"/>
                </a:cubicBezTo>
                <a:cubicBezTo>
                  <a:pt x="1285630" y="1299308"/>
                  <a:pt x="974968" y="1287585"/>
                  <a:pt x="726830" y="1312985"/>
                </a:cubicBezTo>
                <a:cubicBezTo>
                  <a:pt x="478692" y="1338385"/>
                  <a:pt x="239346" y="1378439"/>
                  <a:pt x="0" y="1418493"/>
                </a:cubicBezTo>
              </a:path>
            </a:pathLst>
          </a:custGeom>
          <a:noFill/>
          <a:ln w="571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4227938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" name="Group 184">
            <a:extLst>
              <a:ext uri="{FF2B5EF4-FFF2-40B4-BE49-F238E27FC236}">
                <a16:creationId xmlns:a16="http://schemas.microsoft.com/office/drawing/2014/main" id="{7E0E8318-4328-AE42-9DCF-2F9CB4F52B70}"/>
              </a:ext>
            </a:extLst>
          </p:cNvPr>
          <p:cNvGrpSpPr/>
          <p:nvPr/>
        </p:nvGrpSpPr>
        <p:grpSpPr>
          <a:xfrm>
            <a:off x="2791766" y="528414"/>
            <a:ext cx="8287714" cy="632142"/>
            <a:chOff x="1183343" y="1464304"/>
            <a:chExt cx="8287714" cy="632142"/>
          </a:xfrm>
        </p:grpSpPr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46B185F9-C53A-094B-BE84-49EC6EBAA86B}"/>
                </a:ext>
              </a:extLst>
            </p:cNvPr>
            <p:cNvSpPr txBox="1"/>
            <p:nvPr/>
          </p:nvSpPr>
          <p:spPr>
            <a:xfrm>
              <a:off x="1801298" y="1511671"/>
              <a:ext cx="766975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err="1"/>
                <a:t>Số</a:t>
              </a:r>
              <a:r>
                <a:rPr lang="en-US" sz="3200" b="1" dirty="0"/>
                <a:t>?</a:t>
              </a: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74309BA0-EF01-5644-B075-58CF159A554C}"/>
                </a:ext>
              </a:extLst>
            </p:cNvPr>
            <p:cNvSpPr/>
            <p:nvPr/>
          </p:nvSpPr>
          <p:spPr>
            <a:xfrm>
              <a:off x="1183343" y="1464304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/>
                <a:t>2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DEF72EA8-6D8C-BE48-96C2-6A27DA80C91B}"/>
              </a:ext>
            </a:extLst>
          </p:cNvPr>
          <p:cNvGrpSpPr/>
          <p:nvPr/>
        </p:nvGrpSpPr>
        <p:grpSpPr>
          <a:xfrm>
            <a:off x="976127" y="1257120"/>
            <a:ext cx="9722366" cy="1921226"/>
            <a:chOff x="976127" y="1392030"/>
            <a:chExt cx="9722366" cy="1921226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A44BAFB-B4EA-544C-81D6-7F7F4F2C5A93}"/>
                </a:ext>
              </a:extLst>
            </p:cNvPr>
            <p:cNvGrpSpPr/>
            <p:nvPr/>
          </p:nvGrpSpPr>
          <p:grpSpPr>
            <a:xfrm>
              <a:off x="1571162" y="2171260"/>
              <a:ext cx="9127331" cy="1097982"/>
              <a:chOff x="1273645" y="2466732"/>
              <a:chExt cx="8247731" cy="992169"/>
            </a:xfrm>
          </p:grpSpPr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08BE0AB3-7AB7-C344-94FA-073DFCD97C2E}"/>
                  </a:ext>
                </a:extLst>
              </p:cNvPr>
              <p:cNvGrpSpPr/>
              <p:nvPr/>
            </p:nvGrpSpPr>
            <p:grpSpPr>
              <a:xfrm>
                <a:off x="1279641" y="2466732"/>
                <a:ext cx="8241735" cy="301923"/>
                <a:chOff x="575443" y="3002450"/>
                <a:chExt cx="7297713" cy="247982"/>
              </a:xfrm>
            </p:grpSpPr>
            <p:cxnSp>
              <p:nvCxnSpPr>
                <p:cNvPr id="133" name="Straight Arrow Connector 132">
                  <a:extLst>
                    <a:ext uri="{FF2B5EF4-FFF2-40B4-BE49-F238E27FC236}">
                      <a16:creationId xmlns:a16="http://schemas.microsoft.com/office/drawing/2014/main" id="{30FA2D13-415B-A14C-9A1E-EBF7E076F4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5443" y="3119718"/>
                  <a:ext cx="7297713" cy="6723"/>
                </a:xfrm>
                <a:prstGeom prst="straightConnector1">
                  <a:avLst/>
                </a:prstGeom>
                <a:ln w="38100">
                  <a:tailEnd type="triangle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Straight Connector 133">
                  <a:extLst>
                    <a:ext uri="{FF2B5EF4-FFF2-40B4-BE49-F238E27FC236}">
                      <a16:creationId xmlns:a16="http://schemas.microsoft.com/office/drawing/2014/main" id="{2850ECE7-46CB-A144-BE6C-B7A6177C5D8E}"/>
                    </a:ext>
                  </a:extLst>
                </p:cNvPr>
                <p:cNvCxnSpPr/>
                <p:nvPr/>
              </p:nvCxnSpPr>
              <p:spPr>
                <a:xfrm>
                  <a:off x="932331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35" name="Straight Connector 134">
                  <a:extLst>
                    <a:ext uri="{FF2B5EF4-FFF2-40B4-BE49-F238E27FC236}">
                      <a16:creationId xmlns:a16="http://schemas.microsoft.com/office/drawing/2014/main" id="{A198CB58-1792-1847-8FF7-CCA3107B23C7}"/>
                    </a:ext>
                  </a:extLst>
                </p:cNvPr>
                <p:cNvCxnSpPr/>
                <p:nvPr/>
              </p:nvCxnSpPr>
              <p:spPr>
                <a:xfrm>
                  <a:off x="1743637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36" name="Straight Connector 135">
                  <a:extLst>
                    <a:ext uri="{FF2B5EF4-FFF2-40B4-BE49-F238E27FC236}">
                      <a16:creationId xmlns:a16="http://schemas.microsoft.com/office/drawing/2014/main" id="{A3773122-7B2C-3640-BC85-2F62FEF51970}"/>
                    </a:ext>
                  </a:extLst>
                </p:cNvPr>
                <p:cNvCxnSpPr/>
                <p:nvPr/>
              </p:nvCxnSpPr>
              <p:spPr>
                <a:xfrm>
                  <a:off x="2532531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53FE9FB3-ED76-3040-B1B1-776E36D3B1E4}"/>
                    </a:ext>
                  </a:extLst>
                </p:cNvPr>
                <p:cNvCxnSpPr/>
                <p:nvPr/>
              </p:nvCxnSpPr>
              <p:spPr>
                <a:xfrm>
                  <a:off x="3330390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>
                  <a:extLst>
                    <a:ext uri="{FF2B5EF4-FFF2-40B4-BE49-F238E27FC236}">
                      <a16:creationId xmlns:a16="http://schemas.microsoft.com/office/drawing/2014/main" id="{4D4AC830-5535-C444-8AE9-C5D621E3B05F}"/>
                    </a:ext>
                  </a:extLst>
                </p:cNvPr>
                <p:cNvCxnSpPr/>
                <p:nvPr/>
              </p:nvCxnSpPr>
              <p:spPr>
                <a:xfrm>
                  <a:off x="4173073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39" name="Straight Connector 138">
                  <a:extLst>
                    <a:ext uri="{FF2B5EF4-FFF2-40B4-BE49-F238E27FC236}">
                      <a16:creationId xmlns:a16="http://schemas.microsoft.com/office/drawing/2014/main" id="{19044A76-0B98-AA43-B333-48BE5BBB14A8}"/>
                    </a:ext>
                  </a:extLst>
                </p:cNvPr>
                <p:cNvCxnSpPr/>
                <p:nvPr/>
              </p:nvCxnSpPr>
              <p:spPr>
                <a:xfrm>
                  <a:off x="4984379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>
                  <a:extLst>
                    <a:ext uri="{FF2B5EF4-FFF2-40B4-BE49-F238E27FC236}">
                      <a16:creationId xmlns:a16="http://schemas.microsoft.com/office/drawing/2014/main" id="{F74AD7C5-CB84-694D-AB30-E4364C77E804}"/>
                    </a:ext>
                  </a:extLst>
                </p:cNvPr>
                <p:cNvCxnSpPr/>
                <p:nvPr/>
              </p:nvCxnSpPr>
              <p:spPr>
                <a:xfrm>
                  <a:off x="5786720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D00B1717-F451-F543-A000-A2D8261DA07A}"/>
                    </a:ext>
                  </a:extLst>
                </p:cNvPr>
                <p:cNvCxnSpPr/>
                <p:nvPr/>
              </p:nvCxnSpPr>
              <p:spPr>
                <a:xfrm>
                  <a:off x="6598026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42" name="Straight Connector 141">
                  <a:extLst>
                    <a:ext uri="{FF2B5EF4-FFF2-40B4-BE49-F238E27FC236}">
                      <a16:creationId xmlns:a16="http://schemas.microsoft.com/office/drawing/2014/main" id="{8A3AC530-686A-084F-A679-C3C113D3FB1C}"/>
                    </a:ext>
                  </a:extLst>
                </p:cNvPr>
                <p:cNvCxnSpPr/>
                <p:nvPr/>
              </p:nvCxnSpPr>
              <p:spPr>
                <a:xfrm>
                  <a:off x="7431744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" name="TextBox 122">
                <a:extLst>
                  <a:ext uri="{FF2B5EF4-FFF2-40B4-BE49-F238E27FC236}">
                    <a16:creationId xmlns:a16="http://schemas.microsoft.com/office/drawing/2014/main" id="{672910D2-9124-9F49-9416-BB56C306C1AF}"/>
                  </a:ext>
                </a:extLst>
              </p:cNvPr>
              <p:cNvSpPr txBox="1"/>
              <p:nvPr/>
            </p:nvSpPr>
            <p:spPr>
              <a:xfrm>
                <a:off x="1273645" y="2982165"/>
                <a:ext cx="787124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105</a:t>
                </a:r>
              </a:p>
            </p:txBody>
          </p:sp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2100B408-D75D-3A4A-9A8D-13A506122782}"/>
                  </a:ext>
                </a:extLst>
              </p:cNvPr>
              <p:cNvSpPr txBox="1"/>
              <p:nvPr/>
            </p:nvSpPr>
            <p:spPr>
              <a:xfrm>
                <a:off x="2151857" y="2982165"/>
                <a:ext cx="852165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106</a:t>
                </a:r>
              </a:p>
            </p:txBody>
          </p:sp>
          <p:sp>
            <p:nvSpPr>
              <p:cNvPr id="125" name="TextBox 124">
                <a:extLst>
                  <a:ext uri="{FF2B5EF4-FFF2-40B4-BE49-F238E27FC236}">
                    <a16:creationId xmlns:a16="http://schemas.microsoft.com/office/drawing/2014/main" id="{3554E0DE-CE7B-C542-87CA-1B31BD2A01FB}"/>
                  </a:ext>
                </a:extLst>
              </p:cNvPr>
              <p:cNvSpPr txBox="1"/>
              <p:nvPr/>
            </p:nvSpPr>
            <p:spPr>
              <a:xfrm>
                <a:off x="3085432" y="2986104"/>
                <a:ext cx="802230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107</a:t>
                </a:r>
              </a:p>
            </p:txBody>
          </p:sp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36387EDB-9084-7C48-B9AE-E62854812C4B}"/>
                  </a:ext>
                </a:extLst>
              </p:cNvPr>
              <p:cNvSpPr txBox="1"/>
              <p:nvPr/>
            </p:nvSpPr>
            <p:spPr>
              <a:xfrm>
                <a:off x="4965028" y="2986104"/>
                <a:ext cx="713164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109</a:t>
                </a:r>
              </a:p>
            </p:txBody>
          </p:sp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BDFC9BB1-9E84-1F44-B98C-0EECD48E2FB2}"/>
                  </a:ext>
                </a:extLst>
              </p:cNvPr>
              <p:cNvSpPr txBox="1"/>
              <p:nvPr/>
            </p:nvSpPr>
            <p:spPr>
              <a:xfrm>
                <a:off x="5892197" y="2982165"/>
                <a:ext cx="713164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110</a:t>
                </a:r>
              </a:p>
            </p:txBody>
          </p:sp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CCC1F75C-D7AD-6046-B926-17DB999E4DE7}"/>
                  </a:ext>
                </a:extLst>
              </p:cNvPr>
              <p:cNvSpPr txBox="1"/>
              <p:nvPr/>
            </p:nvSpPr>
            <p:spPr>
              <a:xfrm>
                <a:off x="7725860" y="2982165"/>
                <a:ext cx="713164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112</a:t>
                </a:r>
              </a:p>
            </p:txBody>
          </p:sp>
          <p:sp>
            <p:nvSpPr>
              <p:cNvPr id="131" name="TextBox 130">
                <a:extLst>
                  <a:ext uri="{FF2B5EF4-FFF2-40B4-BE49-F238E27FC236}">
                    <a16:creationId xmlns:a16="http://schemas.microsoft.com/office/drawing/2014/main" id="{606B5F53-3519-2745-93E7-B67DAA975EAC}"/>
                  </a:ext>
                </a:extLst>
              </p:cNvPr>
              <p:cNvSpPr txBox="1"/>
              <p:nvPr/>
            </p:nvSpPr>
            <p:spPr>
              <a:xfrm>
                <a:off x="8691814" y="2982165"/>
                <a:ext cx="713164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113</a:t>
                </a:r>
              </a:p>
            </p:txBody>
          </p:sp>
        </p:grp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098BAF48-BAFA-3642-80DC-5440EB05CD06}"/>
                </a:ext>
              </a:extLst>
            </p:cNvPr>
            <p:cNvSpPr txBox="1"/>
            <p:nvPr/>
          </p:nvSpPr>
          <p:spPr>
            <a:xfrm>
              <a:off x="976127" y="1392030"/>
              <a:ext cx="59503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VN" sz="3600" b="1" dirty="0"/>
                <a:t>a)</a:t>
              </a:r>
            </a:p>
          </p:txBody>
        </p:sp>
        <p:sp>
          <p:nvSpPr>
            <p:cNvPr id="168" name="Rounded Rectangle 167">
              <a:extLst>
                <a:ext uri="{FF2B5EF4-FFF2-40B4-BE49-F238E27FC236}">
                  <a16:creationId xmlns:a16="http://schemas.microsoft.com/office/drawing/2014/main" id="{9CB5B05E-AD5D-2D47-8D6D-DCEEEEE3B7A4}"/>
                </a:ext>
              </a:extLst>
            </p:cNvPr>
            <p:cNvSpPr/>
            <p:nvPr/>
          </p:nvSpPr>
          <p:spPr>
            <a:xfrm>
              <a:off x="4525824" y="2654366"/>
              <a:ext cx="1044956" cy="648835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4000" b="1" dirty="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169" name="Rounded Rectangle 168">
              <a:extLst>
                <a:ext uri="{FF2B5EF4-FFF2-40B4-BE49-F238E27FC236}">
                  <a16:creationId xmlns:a16="http://schemas.microsoft.com/office/drawing/2014/main" id="{C7B20FD2-9C6F-294C-AC8A-04A531460154}"/>
                </a:ext>
              </a:extLst>
            </p:cNvPr>
            <p:cNvSpPr/>
            <p:nvPr/>
          </p:nvSpPr>
          <p:spPr>
            <a:xfrm>
              <a:off x="7570487" y="2664421"/>
              <a:ext cx="1044956" cy="648835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4000" b="1" dirty="0">
                  <a:solidFill>
                    <a:srgbClr val="000000"/>
                  </a:solidFill>
                </a:rPr>
                <a:t>?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DB62CB7-5E4E-E549-A71B-653E0242918B}"/>
              </a:ext>
            </a:extLst>
          </p:cNvPr>
          <p:cNvGrpSpPr/>
          <p:nvPr/>
        </p:nvGrpSpPr>
        <p:grpSpPr>
          <a:xfrm>
            <a:off x="976127" y="3452186"/>
            <a:ext cx="9765372" cy="2291091"/>
            <a:chOff x="976127" y="3452186"/>
            <a:chExt cx="9765372" cy="2291091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47CFA5F9-962D-0C4C-A5B2-F7832BF7E515}"/>
                </a:ext>
              </a:extLst>
            </p:cNvPr>
            <p:cNvGrpSpPr/>
            <p:nvPr/>
          </p:nvGrpSpPr>
          <p:grpSpPr>
            <a:xfrm>
              <a:off x="1614168" y="4519680"/>
              <a:ext cx="9127331" cy="1097982"/>
              <a:chOff x="1273645" y="2466732"/>
              <a:chExt cx="8247731" cy="992169"/>
            </a:xfrm>
          </p:grpSpPr>
          <p:grpSp>
            <p:nvGrpSpPr>
              <p:cNvPr id="147" name="Group 146">
                <a:extLst>
                  <a:ext uri="{FF2B5EF4-FFF2-40B4-BE49-F238E27FC236}">
                    <a16:creationId xmlns:a16="http://schemas.microsoft.com/office/drawing/2014/main" id="{893885B5-31E2-B44C-B991-392006A5AACC}"/>
                  </a:ext>
                </a:extLst>
              </p:cNvPr>
              <p:cNvGrpSpPr/>
              <p:nvPr/>
            </p:nvGrpSpPr>
            <p:grpSpPr>
              <a:xfrm>
                <a:off x="1279641" y="2466732"/>
                <a:ext cx="8241735" cy="301923"/>
                <a:chOff x="575443" y="3002450"/>
                <a:chExt cx="7297713" cy="247982"/>
              </a:xfrm>
            </p:grpSpPr>
            <p:cxnSp>
              <p:nvCxnSpPr>
                <p:cNvPr id="157" name="Straight Arrow Connector 156">
                  <a:extLst>
                    <a:ext uri="{FF2B5EF4-FFF2-40B4-BE49-F238E27FC236}">
                      <a16:creationId xmlns:a16="http://schemas.microsoft.com/office/drawing/2014/main" id="{211EE187-EF80-F349-91DF-0D21891BEF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5443" y="3119718"/>
                  <a:ext cx="7297713" cy="6723"/>
                </a:xfrm>
                <a:prstGeom prst="straightConnector1">
                  <a:avLst/>
                </a:prstGeom>
                <a:ln w="38100">
                  <a:tailEnd type="triangle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6F72805F-3120-7940-B453-5AA15ADCF6B4}"/>
                    </a:ext>
                  </a:extLst>
                </p:cNvPr>
                <p:cNvCxnSpPr/>
                <p:nvPr/>
              </p:nvCxnSpPr>
              <p:spPr>
                <a:xfrm>
                  <a:off x="932331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Straight Connector 158">
                  <a:extLst>
                    <a:ext uri="{FF2B5EF4-FFF2-40B4-BE49-F238E27FC236}">
                      <a16:creationId xmlns:a16="http://schemas.microsoft.com/office/drawing/2014/main" id="{16DABE3D-7323-1948-A4CB-3639C6B40CAB}"/>
                    </a:ext>
                  </a:extLst>
                </p:cNvPr>
                <p:cNvCxnSpPr/>
                <p:nvPr/>
              </p:nvCxnSpPr>
              <p:spPr>
                <a:xfrm>
                  <a:off x="1743637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Straight Connector 159">
                  <a:extLst>
                    <a:ext uri="{FF2B5EF4-FFF2-40B4-BE49-F238E27FC236}">
                      <a16:creationId xmlns:a16="http://schemas.microsoft.com/office/drawing/2014/main" id="{E068F7DF-B771-3E49-8F72-F212F158AAF5}"/>
                    </a:ext>
                  </a:extLst>
                </p:cNvPr>
                <p:cNvCxnSpPr/>
                <p:nvPr/>
              </p:nvCxnSpPr>
              <p:spPr>
                <a:xfrm>
                  <a:off x="2532531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E0637960-C85B-5E4D-ABB5-84CC4D2BB5DF}"/>
                    </a:ext>
                  </a:extLst>
                </p:cNvPr>
                <p:cNvCxnSpPr/>
                <p:nvPr/>
              </p:nvCxnSpPr>
              <p:spPr>
                <a:xfrm>
                  <a:off x="3330390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2" name="Straight Connector 161">
                  <a:extLst>
                    <a:ext uri="{FF2B5EF4-FFF2-40B4-BE49-F238E27FC236}">
                      <a16:creationId xmlns:a16="http://schemas.microsoft.com/office/drawing/2014/main" id="{D322D5CF-3F48-C947-B534-D939E1DAB753}"/>
                    </a:ext>
                  </a:extLst>
                </p:cNvPr>
                <p:cNvCxnSpPr/>
                <p:nvPr/>
              </p:nvCxnSpPr>
              <p:spPr>
                <a:xfrm>
                  <a:off x="4173073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Straight Connector 162">
                  <a:extLst>
                    <a:ext uri="{FF2B5EF4-FFF2-40B4-BE49-F238E27FC236}">
                      <a16:creationId xmlns:a16="http://schemas.microsoft.com/office/drawing/2014/main" id="{CF6CA716-BF2E-9C45-9489-4FB24C823BE3}"/>
                    </a:ext>
                  </a:extLst>
                </p:cNvPr>
                <p:cNvCxnSpPr/>
                <p:nvPr/>
              </p:nvCxnSpPr>
              <p:spPr>
                <a:xfrm>
                  <a:off x="4984379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Straight Connector 163">
                  <a:extLst>
                    <a:ext uri="{FF2B5EF4-FFF2-40B4-BE49-F238E27FC236}">
                      <a16:creationId xmlns:a16="http://schemas.microsoft.com/office/drawing/2014/main" id="{4EC1A315-752A-034E-B5A6-674F065A61A2}"/>
                    </a:ext>
                  </a:extLst>
                </p:cNvPr>
                <p:cNvCxnSpPr/>
                <p:nvPr/>
              </p:nvCxnSpPr>
              <p:spPr>
                <a:xfrm>
                  <a:off x="5786720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09864C94-A8A2-374C-8FD7-F74BC1A77F7C}"/>
                    </a:ext>
                  </a:extLst>
                </p:cNvPr>
                <p:cNvCxnSpPr/>
                <p:nvPr/>
              </p:nvCxnSpPr>
              <p:spPr>
                <a:xfrm>
                  <a:off x="6598026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226B1DDE-B9FF-AE40-9560-4FA7F7B31D76}"/>
                    </a:ext>
                  </a:extLst>
                </p:cNvPr>
                <p:cNvCxnSpPr/>
                <p:nvPr/>
              </p:nvCxnSpPr>
              <p:spPr>
                <a:xfrm>
                  <a:off x="7431744" y="3002450"/>
                  <a:ext cx="0" cy="247982"/>
                </a:xfrm>
                <a:prstGeom prst="line">
                  <a:avLst/>
                </a:prstGeom>
                <a:ln w="3810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ED5AA523-73FE-E84E-A242-F688205F3289}"/>
                  </a:ext>
                </a:extLst>
              </p:cNvPr>
              <p:cNvSpPr txBox="1"/>
              <p:nvPr/>
            </p:nvSpPr>
            <p:spPr>
              <a:xfrm>
                <a:off x="1273645" y="2982165"/>
                <a:ext cx="787124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230</a:t>
                </a:r>
              </a:p>
            </p:txBody>
          </p:sp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A5D8BCFF-6142-024E-AFDD-9EE6EADF56C0}"/>
                  </a:ext>
                </a:extLst>
              </p:cNvPr>
              <p:cNvSpPr txBox="1"/>
              <p:nvPr/>
            </p:nvSpPr>
            <p:spPr>
              <a:xfrm>
                <a:off x="2151857" y="2982165"/>
                <a:ext cx="852165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231</a:t>
                </a: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7AFFB1B7-912E-324B-AA89-D5FBF5229C5E}"/>
                  </a:ext>
                </a:extLst>
              </p:cNvPr>
              <p:cNvSpPr txBox="1"/>
              <p:nvPr/>
            </p:nvSpPr>
            <p:spPr>
              <a:xfrm>
                <a:off x="4965028" y="2986104"/>
                <a:ext cx="713164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234</a:t>
                </a:r>
              </a:p>
            </p:txBody>
          </p:sp>
          <p:sp>
            <p:nvSpPr>
              <p:cNvPr id="153" name="TextBox 152">
                <a:extLst>
                  <a:ext uri="{FF2B5EF4-FFF2-40B4-BE49-F238E27FC236}">
                    <a16:creationId xmlns:a16="http://schemas.microsoft.com/office/drawing/2014/main" id="{C7493AE9-6640-7240-99B0-514AF5308F37}"/>
                  </a:ext>
                </a:extLst>
              </p:cNvPr>
              <p:cNvSpPr txBox="1"/>
              <p:nvPr/>
            </p:nvSpPr>
            <p:spPr>
              <a:xfrm>
                <a:off x="5892197" y="2982165"/>
                <a:ext cx="713164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235</a:t>
                </a:r>
              </a:p>
            </p:txBody>
          </p:sp>
          <p:sp>
            <p:nvSpPr>
              <p:cNvPr id="154" name="TextBox 153">
                <a:extLst>
                  <a:ext uri="{FF2B5EF4-FFF2-40B4-BE49-F238E27FC236}">
                    <a16:creationId xmlns:a16="http://schemas.microsoft.com/office/drawing/2014/main" id="{48538831-7A4B-4448-94DA-71D27AFFC627}"/>
                  </a:ext>
                </a:extLst>
              </p:cNvPr>
              <p:cNvSpPr txBox="1"/>
              <p:nvPr/>
            </p:nvSpPr>
            <p:spPr>
              <a:xfrm>
                <a:off x="6798690" y="2986104"/>
                <a:ext cx="713164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236</a:t>
                </a: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00F17215-EDD1-5349-BEBA-C7C12173044A}"/>
                  </a:ext>
                </a:extLst>
              </p:cNvPr>
              <p:cNvSpPr txBox="1"/>
              <p:nvPr/>
            </p:nvSpPr>
            <p:spPr>
              <a:xfrm>
                <a:off x="8691814" y="2982165"/>
                <a:ext cx="713164" cy="4727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VN" sz="2800" b="1" dirty="0"/>
                  <a:t>238</a:t>
                </a:r>
              </a:p>
            </p:txBody>
          </p:sp>
        </p:grp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903968FC-5A87-184A-833C-8A4FC19CBC45}"/>
                </a:ext>
              </a:extLst>
            </p:cNvPr>
            <p:cNvSpPr txBox="1"/>
            <p:nvPr/>
          </p:nvSpPr>
          <p:spPr>
            <a:xfrm>
              <a:off x="976127" y="3452186"/>
              <a:ext cx="62068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VN" sz="3600" b="1" dirty="0"/>
                <a:t>b)</a:t>
              </a:r>
            </a:p>
          </p:txBody>
        </p:sp>
        <p:sp>
          <p:nvSpPr>
            <p:cNvPr id="171" name="Rounded Rectangle 170">
              <a:extLst>
                <a:ext uri="{FF2B5EF4-FFF2-40B4-BE49-F238E27FC236}">
                  <a16:creationId xmlns:a16="http://schemas.microsoft.com/office/drawing/2014/main" id="{DF9A6E25-1E36-2847-BD1E-6C611297D830}"/>
                </a:ext>
              </a:extLst>
            </p:cNvPr>
            <p:cNvSpPr/>
            <p:nvPr/>
          </p:nvSpPr>
          <p:spPr>
            <a:xfrm>
              <a:off x="3496192" y="5087615"/>
              <a:ext cx="1044956" cy="648835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4000" b="1" dirty="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172" name="Rounded Rectangle 171">
              <a:extLst>
                <a:ext uri="{FF2B5EF4-FFF2-40B4-BE49-F238E27FC236}">
                  <a16:creationId xmlns:a16="http://schemas.microsoft.com/office/drawing/2014/main" id="{18A04FB1-BEC3-6544-B9F2-768B3354E2CF}"/>
                </a:ext>
              </a:extLst>
            </p:cNvPr>
            <p:cNvSpPr/>
            <p:nvPr/>
          </p:nvSpPr>
          <p:spPr>
            <a:xfrm>
              <a:off x="4639282" y="5087615"/>
              <a:ext cx="1044956" cy="648835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4000" b="1" dirty="0">
                  <a:solidFill>
                    <a:srgbClr val="000000"/>
                  </a:solidFill>
                </a:rPr>
                <a:t>?</a:t>
              </a:r>
            </a:p>
          </p:txBody>
        </p:sp>
        <p:sp>
          <p:nvSpPr>
            <p:cNvPr id="173" name="Rounded Rectangle 172">
              <a:extLst>
                <a:ext uri="{FF2B5EF4-FFF2-40B4-BE49-F238E27FC236}">
                  <a16:creationId xmlns:a16="http://schemas.microsoft.com/office/drawing/2014/main" id="{9114A51A-A70F-BD47-821E-6B62810E92F7}"/>
                </a:ext>
              </a:extLst>
            </p:cNvPr>
            <p:cNvSpPr/>
            <p:nvPr/>
          </p:nvSpPr>
          <p:spPr>
            <a:xfrm>
              <a:off x="8625361" y="5094442"/>
              <a:ext cx="1044956" cy="648835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4000" b="1" dirty="0">
                  <a:solidFill>
                    <a:srgbClr val="000000"/>
                  </a:solidFill>
                </a:rPr>
                <a:t>?</a:t>
              </a:r>
            </a:p>
          </p:txBody>
        </p:sp>
      </p:grpSp>
      <p:sp>
        <p:nvSpPr>
          <p:cNvPr id="175" name="TextBox 174">
            <a:extLst>
              <a:ext uri="{FF2B5EF4-FFF2-40B4-BE49-F238E27FC236}">
                <a16:creationId xmlns:a16="http://schemas.microsoft.com/office/drawing/2014/main" id="{7190D5E1-5E53-3545-99FA-5F2870D63542}"/>
              </a:ext>
            </a:extLst>
          </p:cNvPr>
          <p:cNvSpPr txBox="1"/>
          <p:nvPr/>
        </p:nvSpPr>
        <p:spPr>
          <a:xfrm>
            <a:off x="4602152" y="2543466"/>
            <a:ext cx="867545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200" b="1" dirty="0">
                <a:solidFill>
                  <a:srgbClr val="FF0000"/>
                </a:solidFill>
              </a:rPr>
              <a:t>108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E0D69D1B-749E-2E42-A15D-C0BE1A6D211F}"/>
              </a:ext>
            </a:extLst>
          </p:cNvPr>
          <p:cNvSpPr txBox="1"/>
          <p:nvPr/>
        </p:nvSpPr>
        <p:spPr>
          <a:xfrm>
            <a:off x="7692298" y="2560842"/>
            <a:ext cx="822276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200" b="1" dirty="0">
                <a:solidFill>
                  <a:srgbClr val="FF0000"/>
                </a:solidFill>
              </a:rPr>
              <a:t>111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B38C41D5-1776-B64A-B086-97209981488D}"/>
              </a:ext>
            </a:extLst>
          </p:cNvPr>
          <p:cNvSpPr txBox="1"/>
          <p:nvPr/>
        </p:nvSpPr>
        <p:spPr>
          <a:xfrm>
            <a:off x="3573909" y="5134299"/>
            <a:ext cx="867545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200" b="1" dirty="0">
                <a:solidFill>
                  <a:srgbClr val="FF0000"/>
                </a:solidFill>
              </a:rPr>
              <a:t>232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431724BE-C700-3143-91E5-ABD9B83CF454}"/>
              </a:ext>
            </a:extLst>
          </p:cNvPr>
          <p:cNvSpPr txBox="1"/>
          <p:nvPr/>
        </p:nvSpPr>
        <p:spPr>
          <a:xfrm>
            <a:off x="4730586" y="5136185"/>
            <a:ext cx="867545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200" b="1" dirty="0">
                <a:solidFill>
                  <a:srgbClr val="FF0000"/>
                </a:solidFill>
              </a:rPr>
              <a:t>233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1B5B2158-F013-964C-9714-F6F3A1C0F3FE}"/>
              </a:ext>
            </a:extLst>
          </p:cNvPr>
          <p:cNvSpPr txBox="1"/>
          <p:nvPr/>
        </p:nvSpPr>
        <p:spPr>
          <a:xfrm>
            <a:off x="8701040" y="5121695"/>
            <a:ext cx="867545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VN" sz="3200" b="1" dirty="0">
                <a:solidFill>
                  <a:srgbClr val="FF0000"/>
                </a:solidFill>
              </a:rPr>
              <a:t>237</a:t>
            </a:r>
          </a:p>
        </p:txBody>
      </p:sp>
    </p:spTree>
    <p:extLst>
      <p:ext uri="{BB962C8B-B14F-4D97-AF65-F5344CB8AC3E}">
        <p14:creationId xmlns:p14="http://schemas.microsoft.com/office/powerpoint/2010/main" val="1601431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" grpId="0" animBg="1"/>
      <p:bldP spid="176" grpId="0" animBg="1"/>
      <p:bldP spid="177" grpId="0" animBg="1"/>
      <p:bldP spid="179" grpId="0" animBg="1"/>
      <p:bldP spid="18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F5E8A8F7-795F-3A4D-8843-213D56C793F1}"/>
              </a:ext>
            </a:extLst>
          </p:cNvPr>
          <p:cNvSpPr/>
          <p:nvPr/>
        </p:nvSpPr>
        <p:spPr>
          <a:xfrm>
            <a:off x="3456370" y="413114"/>
            <a:ext cx="1034386" cy="523220"/>
          </a:xfrm>
          <a:prstGeom prst="roundRect">
            <a:avLst/>
          </a:prstGeom>
          <a:solidFill>
            <a:srgbClr val="FFC000">
              <a:alpha val="7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b="1"/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7E0E8318-4328-AE42-9DCF-2F9CB4F52B70}"/>
              </a:ext>
            </a:extLst>
          </p:cNvPr>
          <p:cNvGrpSpPr/>
          <p:nvPr/>
        </p:nvGrpSpPr>
        <p:grpSpPr>
          <a:xfrm>
            <a:off x="2791766" y="365747"/>
            <a:ext cx="6799551" cy="598967"/>
            <a:chOff x="1183343" y="1464304"/>
            <a:chExt cx="6799551" cy="598967"/>
          </a:xfrm>
        </p:grpSpPr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46B185F9-C53A-094B-BE84-49EC6EBAA86B}"/>
                </a:ext>
              </a:extLst>
            </p:cNvPr>
            <p:cNvSpPr txBox="1"/>
            <p:nvPr/>
          </p:nvSpPr>
          <p:spPr>
            <a:xfrm>
              <a:off x="1847947" y="1478496"/>
              <a:ext cx="613494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err="1"/>
                <a:t>Số</a:t>
              </a:r>
              <a:r>
                <a:rPr lang="en-US" sz="3200" b="1" dirty="0"/>
                <a:t> ?</a:t>
              </a: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74309BA0-EF01-5644-B075-58CF159A554C}"/>
                </a:ext>
              </a:extLst>
            </p:cNvPr>
            <p:cNvSpPr/>
            <p:nvPr/>
          </p:nvSpPr>
          <p:spPr>
            <a:xfrm>
              <a:off x="1183343" y="1464304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/>
                <a:t>3</a:t>
              </a:r>
            </a:p>
          </p:txBody>
        </p:sp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id="{8A91D8AE-98B7-2343-9EB5-145CC8F398C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37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196"/>
          <a:stretch/>
        </p:blipFill>
        <p:spPr>
          <a:xfrm>
            <a:off x="674255" y="1226895"/>
            <a:ext cx="9818254" cy="521084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A4A39B6E-E2A0-184A-8540-3B64C4B1462E}"/>
              </a:ext>
            </a:extLst>
          </p:cNvPr>
          <p:cNvSpPr txBox="1"/>
          <p:nvPr/>
        </p:nvSpPr>
        <p:spPr>
          <a:xfrm>
            <a:off x="9347786" y="2905780"/>
            <a:ext cx="785793" cy="523220"/>
          </a:xfrm>
          <a:prstGeom prst="rect">
            <a:avLst/>
          </a:prstGeom>
          <a:solidFill>
            <a:srgbClr val="FFFF00"/>
          </a:solidFill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en-VN" sz="2800" b="1" dirty="0">
                <a:ln>
                  <a:solidFill>
                    <a:schemeClr val="bg1"/>
                  </a:solidFill>
                </a:ln>
              </a:rPr>
              <a:t>170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BE3242-BC0A-1E4D-BAC0-2100B14CE70C}"/>
              </a:ext>
            </a:extLst>
          </p:cNvPr>
          <p:cNvSpPr txBox="1"/>
          <p:nvPr/>
        </p:nvSpPr>
        <p:spPr>
          <a:xfrm>
            <a:off x="9441842" y="5507597"/>
            <a:ext cx="785793" cy="523220"/>
          </a:xfrm>
          <a:prstGeom prst="rect">
            <a:avLst/>
          </a:prstGeom>
          <a:solidFill>
            <a:srgbClr val="FFFF00"/>
          </a:solidFill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en-VN" sz="2800" b="1" dirty="0">
                <a:ln>
                  <a:solidFill>
                    <a:schemeClr val="bg1"/>
                  </a:solidFill>
                </a:ln>
              </a:rPr>
              <a:t>710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98DAAAD-2D17-B345-AF41-2ACF4C0C17CB}"/>
              </a:ext>
            </a:extLst>
          </p:cNvPr>
          <p:cNvSpPr txBox="1"/>
          <p:nvPr/>
        </p:nvSpPr>
        <p:spPr>
          <a:xfrm>
            <a:off x="9302816" y="1813649"/>
            <a:ext cx="785793" cy="523220"/>
          </a:xfrm>
          <a:prstGeom prst="rect">
            <a:avLst/>
          </a:prstGeom>
          <a:solidFill>
            <a:srgbClr val="92D050"/>
          </a:solidFill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en-VN" sz="2800" b="1" dirty="0">
                <a:ln>
                  <a:solidFill>
                    <a:schemeClr val="bg1"/>
                  </a:solidFill>
                </a:ln>
              </a:rPr>
              <a:t>107</a:t>
            </a:r>
          </a:p>
        </p:txBody>
      </p:sp>
    </p:spTree>
    <p:extLst>
      <p:ext uri="{BB962C8B-B14F-4D97-AF65-F5344CB8AC3E}">
        <p14:creationId xmlns:p14="http://schemas.microsoft.com/office/powerpoint/2010/main" val="4167152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40" grpId="0" animBg="1"/>
      <p:bldP spid="4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7AF7405-ABA0-8847-8C6B-EF144C355084}"/>
              </a:ext>
            </a:extLst>
          </p:cNvPr>
          <p:cNvGrpSpPr/>
          <p:nvPr/>
        </p:nvGrpSpPr>
        <p:grpSpPr>
          <a:xfrm>
            <a:off x="2840926" y="652046"/>
            <a:ext cx="8111001" cy="570588"/>
            <a:chOff x="1278685" y="1844599"/>
            <a:chExt cx="8111001" cy="570588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DBB61BF-1FCE-6A42-911D-040ABD0DB57D}"/>
                </a:ext>
              </a:extLst>
            </p:cNvPr>
            <p:cNvSpPr txBox="1"/>
            <p:nvPr/>
          </p:nvSpPr>
          <p:spPr>
            <a:xfrm>
              <a:off x="1849273" y="1879973"/>
              <a:ext cx="754041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/>
                <a:t>Viết</a:t>
              </a:r>
              <a:r>
                <a:rPr lang="en-US" sz="2800" dirty="0"/>
                <a:t>, </a:t>
              </a:r>
              <a:r>
                <a:rPr lang="en-US" sz="2800" dirty="0" err="1"/>
                <a:t>đọc</a:t>
              </a:r>
              <a:r>
                <a:rPr lang="en-US" sz="2800" dirty="0"/>
                <a:t> </a:t>
              </a:r>
              <a:r>
                <a:rPr lang="en-US" sz="2800" dirty="0" err="1"/>
                <a:t>số</a:t>
              </a:r>
              <a:r>
                <a:rPr lang="en-US" sz="2800" dirty="0"/>
                <a:t>, </a:t>
              </a:r>
              <a:r>
                <a:rPr lang="en-US" sz="2800" dirty="0" err="1"/>
                <a:t>biết</a:t>
              </a:r>
              <a:r>
                <a:rPr lang="en-US" sz="2800" dirty="0"/>
                <a:t> </a:t>
              </a:r>
              <a:r>
                <a:rPr lang="en-US" sz="2800" dirty="0" err="1"/>
                <a:t>số</a:t>
              </a:r>
              <a:r>
                <a:rPr lang="en-US" sz="2800" dirty="0"/>
                <a:t> </a:t>
              </a:r>
              <a:r>
                <a:rPr lang="en-US" sz="2800" dirty="0" err="1"/>
                <a:t>đó</a:t>
              </a:r>
              <a:r>
                <a:rPr lang="en-US" sz="2800" dirty="0"/>
                <a:t> </a:t>
              </a:r>
              <a:r>
                <a:rPr lang="en-US" sz="2800" dirty="0" err="1"/>
                <a:t>gồm</a:t>
              </a:r>
              <a:r>
                <a:rPr lang="en-US" sz="2800" dirty="0"/>
                <a:t>:</a:t>
              </a: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8C4ABA50-7393-444F-844F-F3CA69A0FE6B}"/>
                </a:ext>
              </a:extLst>
            </p:cNvPr>
            <p:cNvSpPr/>
            <p:nvPr/>
          </p:nvSpPr>
          <p:spPr>
            <a:xfrm>
              <a:off x="1278685" y="1844599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/>
                <a:t>4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4BD6D6F-4E16-CC41-9D80-EB5995C4AB7E}"/>
              </a:ext>
            </a:extLst>
          </p:cNvPr>
          <p:cNvGrpSpPr/>
          <p:nvPr/>
        </p:nvGrpSpPr>
        <p:grpSpPr>
          <a:xfrm>
            <a:off x="7372990" y="643082"/>
            <a:ext cx="4000502" cy="2161281"/>
            <a:chOff x="9108510" y="2428407"/>
            <a:chExt cx="3329876" cy="1960957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8796C005-D7FF-0F4F-BB17-A6DDDD96F63E}"/>
                </a:ext>
              </a:extLst>
            </p:cNvPr>
            <p:cNvSpPr/>
            <p:nvPr/>
          </p:nvSpPr>
          <p:spPr>
            <a:xfrm>
              <a:off x="10747948" y="2428407"/>
              <a:ext cx="1573967" cy="1828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1E3B775-C385-EC42-9AB8-A96478BB3B7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49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3512" b="36343"/>
            <a:stretch/>
          </p:blipFill>
          <p:spPr>
            <a:xfrm>
              <a:off x="9108510" y="2468635"/>
              <a:ext cx="3329876" cy="1920729"/>
            </a:xfrm>
            <a:prstGeom prst="rect">
              <a:avLst/>
            </a:prstGeom>
          </p:spPr>
        </p:pic>
      </p:grpSp>
      <p:sp>
        <p:nvSpPr>
          <p:cNvPr id="5" name="Rectangle 4"/>
          <p:cNvSpPr/>
          <p:nvPr/>
        </p:nvSpPr>
        <p:spPr>
          <a:xfrm>
            <a:off x="1424503" y="1805215"/>
            <a:ext cx="556594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600" dirty="0"/>
              <a:t>a) </a:t>
            </a:r>
            <a:r>
              <a:rPr lang="en-VN" sz="3600" dirty="0"/>
              <a:t>7 trăm, 4 chục, 9 đơn vị</a:t>
            </a:r>
          </a:p>
        </p:txBody>
      </p:sp>
      <p:sp>
        <p:nvSpPr>
          <p:cNvPr id="6" name="Rectangle 5"/>
          <p:cNvSpPr/>
          <p:nvPr/>
        </p:nvSpPr>
        <p:spPr>
          <a:xfrm>
            <a:off x="1424503" y="2792273"/>
            <a:ext cx="556594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sz="3600" dirty="0"/>
              <a:t>b) </a:t>
            </a:r>
            <a:r>
              <a:rPr lang="en-VN" sz="3600" dirty="0"/>
              <a:t>1 trăm, 1 chục, 4 đơn vị</a:t>
            </a:r>
          </a:p>
        </p:txBody>
      </p:sp>
      <p:sp>
        <p:nvSpPr>
          <p:cNvPr id="7" name="Rectangle 6"/>
          <p:cNvSpPr/>
          <p:nvPr/>
        </p:nvSpPr>
        <p:spPr>
          <a:xfrm>
            <a:off x="1450151" y="3779331"/>
            <a:ext cx="554029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3600" dirty="0"/>
              <a:t>c) </a:t>
            </a:r>
            <a:r>
              <a:rPr lang="en-VN" sz="3600" dirty="0"/>
              <a:t>5 trăm, 6 chục, 0 đơn vị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50151" y="4766389"/>
            <a:ext cx="5565947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3600" dirty="0"/>
              <a:t>d) </a:t>
            </a:r>
            <a:r>
              <a:rPr lang="en-VN" sz="3600" dirty="0"/>
              <a:t>8 trăm, 0 chục, 3 đơn vị</a:t>
            </a:r>
          </a:p>
          <a:p>
            <a:pPr lvl="0" algn="ctr">
              <a:defRPr/>
            </a:pPr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606135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688CBF8-BA6F-2446-8BE3-179C4BE971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045" y="0"/>
            <a:ext cx="11790218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2307603" y="1619154"/>
            <a:ext cx="3654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     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TǨn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1F337FD-F0C5-7E49-82CB-C0432D277E59}"/>
              </a:ext>
            </a:extLst>
          </p:cNvPr>
          <p:cNvSpPr txBox="1"/>
          <p:nvPr/>
        </p:nvSpPr>
        <p:spPr>
          <a:xfrm>
            <a:off x="971401" y="935968"/>
            <a:ext cx="98505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Thứ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ba</a:t>
            </a:r>
            <a:r>
              <a:rPr kumimoji="0" lang="x-none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ngày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1 </a:t>
            </a:r>
            <a:r>
              <a:rPr kumimoji="0" lang="x-none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tháng 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3</a:t>
            </a:r>
            <a:r>
              <a:rPr kumimoji="0" lang="x-none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năm 202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2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626C7D9-3E11-9A48-89F9-23A31E5514C7}"/>
              </a:ext>
            </a:extLst>
          </p:cNvPr>
          <p:cNvSpPr txBox="1"/>
          <p:nvPr/>
        </p:nvSpPr>
        <p:spPr>
          <a:xfrm>
            <a:off x="2450765" y="2293104"/>
            <a:ext cx="82985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có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ba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chữ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số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-930469" y="2988640"/>
            <a:ext cx="3654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     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Bài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4: 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506166" y="3672664"/>
            <a:ext cx="9304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b)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-141071" y="3662590"/>
            <a:ext cx="2591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  </a:t>
            </a: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</a:rPr>
              <a:t>   </a:t>
            </a: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114: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896917" y="3662590"/>
            <a:ext cx="7559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     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Một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trăm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mười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bốn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.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-198700" y="4345565"/>
            <a:ext cx="27349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  </a:t>
            </a: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</a:rPr>
              <a:t>   </a:t>
            </a: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560: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1716567" y="4338440"/>
            <a:ext cx="7559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  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Năm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trăm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sáu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mươi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.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-66588" y="5027325"/>
            <a:ext cx="28635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  </a:t>
            </a: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</a:rPr>
              <a:t>   </a:t>
            </a: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803: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1130775" y="5018453"/>
            <a:ext cx="75597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     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Tám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trăm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linh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ba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.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-909921" y="5014290"/>
            <a:ext cx="2591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  </a:t>
            </a: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</a:rPr>
              <a:t>   </a:t>
            </a: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+mn-cs"/>
              </a:rPr>
              <a:t>d)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-875269" y="4307005"/>
            <a:ext cx="2591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  </a:t>
            </a: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</a:rPr>
              <a:t>   </a:t>
            </a:r>
            <a:r>
              <a:rPr kumimoji="0" lang="x-none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+mn-cs"/>
              </a:rPr>
              <a:t> </a:t>
            </a:r>
            <a:r>
              <a:rPr lang="en-US" sz="4000" b="1" dirty="0">
                <a:solidFill>
                  <a:prstClr val="white"/>
                </a:solidFill>
                <a:latin typeface="HP001 4 hàng" panose="020B0603050302020204" pitchFamily="34" charset="77"/>
              </a:rPr>
              <a:t>c)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b="9014"/>
          <a:stretch/>
        </p:blipFill>
        <p:spPr>
          <a:xfrm>
            <a:off x="375030" y="39334"/>
            <a:ext cx="11337509" cy="2662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5130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7 Conector recto"/>
          <p:cNvCxnSpPr/>
          <p:nvPr/>
        </p:nvCxnSpPr>
        <p:spPr>
          <a:xfrm flipH="1">
            <a:off x="6061880" y="5053169"/>
            <a:ext cx="32590" cy="179928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5" t="2331" r="1" b="53511"/>
          <a:stretch>
            <a:fillRect/>
          </a:stretch>
        </p:blipFill>
        <p:spPr>
          <a:xfrm>
            <a:off x="-68240" y="0"/>
            <a:ext cx="12260240" cy="50531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4" name="Rectangle 23"/>
          <p:cNvSpPr/>
          <p:nvPr/>
        </p:nvSpPr>
        <p:spPr>
          <a:xfrm>
            <a:off x="2341699" y="1928040"/>
            <a:ext cx="7714741" cy="132343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 err="1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Trò</a:t>
            </a:r>
            <a:r>
              <a:rPr kumimoji="0" lang="en-US" sz="8000" b="1" i="0" u="none" strike="noStrike" kern="1200" cap="none" spc="0" normalizeH="0" baseline="0" noProof="0" dirty="0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8000" b="1" i="0" u="none" strike="noStrike" kern="1200" cap="none" spc="0" normalizeH="0" baseline="0" noProof="0" dirty="0" err="1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Chơi</a:t>
            </a:r>
            <a:r>
              <a:rPr kumimoji="0" lang="en-US" sz="8000" b="1" i="0" u="none" strike="noStrike" kern="1200" cap="none" spc="0" normalizeH="0" baseline="0" noProof="0" dirty="0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8000" b="1" i="0" u="none" strike="noStrike" kern="1200" cap="none" spc="0" normalizeH="0" baseline="0" noProof="0" dirty="0" err="1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Kéo</a:t>
            </a:r>
            <a:r>
              <a:rPr kumimoji="0" lang="en-US" sz="8000" b="1" i="0" u="none" strike="noStrike" kern="1200" cap="none" spc="0" normalizeH="0" baseline="0" noProof="0" dirty="0">
                <a:ln w="0"/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</a:t>
            </a:r>
          </a:p>
        </p:txBody>
      </p:sp>
      <p:pic>
        <p:nvPicPr>
          <p:cNvPr id="25" name="Coupe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057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6261202" y="-609600"/>
            <a:ext cx="609600" cy="609600"/>
          </a:xfrm>
          <a:prstGeom prst="rect">
            <a:avLst/>
          </a:prstGeom>
        </p:spPr>
      </p:pic>
      <p:pic>
        <p:nvPicPr>
          <p:cNvPr id="29" name="9 Imagen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763" y="3803414"/>
            <a:ext cx="9682490" cy="2752209"/>
          </a:xfrm>
          <a:prstGeom prst="rect">
            <a:avLst/>
          </a:prstGeom>
          <a:effectLst>
            <a:outerShdw blurRad="76200" dist="139700" dir="18900000" sy="23000" kx="-1200000" algn="bl" rotWithShape="0">
              <a:prstClr val="black">
                <a:alpha val="2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934204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" dur="10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0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2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1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464 0.00926 C -0.02409 0.00487 -0.00729 0.00232 0.01107 0.00232 C 0.02955 0.00232 0.04609 0.00487 0.05742 0.00926 C 0.04609 0.01366 0.02955 0.0169 0.01107 0.0169 C -0.00729 0.0169 -0.02409 0.01366 -0.03464 0.00926 Z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96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</p:childTnLst>
        </p:cTn>
      </p:par>
    </p:tnLst>
    <p:bldLst>
      <p:bldP spid="2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7 Conector recto"/>
          <p:cNvCxnSpPr/>
          <p:nvPr/>
        </p:nvCxnSpPr>
        <p:spPr>
          <a:xfrm flipH="1">
            <a:off x="6061880" y="5053169"/>
            <a:ext cx="32590" cy="179928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5" t="2331" r="1" b="53511"/>
          <a:stretch>
            <a:fillRect/>
          </a:stretch>
        </p:blipFill>
        <p:spPr>
          <a:xfrm>
            <a:off x="-68240" y="0"/>
            <a:ext cx="12260240" cy="50531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6" name="9 Imagen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3327" y="4453039"/>
            <a:ext cx="8042674" cy="2286098"/>
          </a:xfrm>
          <a:prstGeom prst="rect">
            <a:avLst/>
          </a:prstGeom>
          <a:effectLst>
            <a:outerShdw blurRad="76200" dist="1397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2" name="Rounded Rectangle 1"/>
          <p:cNvSpPr/>
          <p:nvPr/>
        </p:nvSpPr>
        <p:spPr>
          <a:xfrm>
            <a:off x="503295" y="281089"/>
            <a:ext cx="11182350" cy="3867150"/>
          </a:xfrm>
          <a:prstGeom prst="roundRect">
            <a:avLst/>
          </a:prstGeom>
          <a:solidFill>
            <a:schemeClr val="bg1">
              <a:alpha val="88000"/>
            </a:schemeClr>
          </a:solidFill>
          <a:ln w="57150">
            <a:solidFill>
              <a:srgbClr val="00B050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Cách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chơi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Các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sinh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sẽ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trả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lời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câu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hỏi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để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giúp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đội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mình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kéo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đội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Mỗi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câu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trả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lời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đúng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trong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thời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gian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định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sẽ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giúp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đội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mình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1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hiệp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</a:t>
            </a:r>
          </a:p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Trường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hợp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cả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hai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đội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không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trả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lời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đúng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sẽ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coi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như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hòa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Hiệp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đó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không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tính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vào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hiệp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Kết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thúc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trò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chơi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đội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nào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có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hiệp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nhiều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(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tương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đương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với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trả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lời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đúng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nhiều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câu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hỏi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)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sẽ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đội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chiến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331297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877 0.00949 C -0.01823 0.00509 -0.00143 0.00255 0.01693 0.00255 C 0.03542 0.00255 0.05196 0.00509 0.06328 0.00949 C 0.05196 0.01389 0.03542 0.01713 0.01693 0.01713 C -0.00143 0.01713 -0.01823 0.01389 -0.02877 0.00949 Z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96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5" t="2331" r="1" b="53511"/>
          <a:stretch>
            <a:fillRect/>
          </a:stretch>
        </p:blipFill>
        <p:spPr>
          <a:xfrm>
            <a:off x="-94673" y="-175160"/>
            <a:ext cx="12260240" cy="50531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2" name="Round Same Side Corner Rectangle 41"/>
          <p:cNvSpPr/>
          <p:nvPr/>
        </p:nvSpPr>
        <p:spPr>
          <a:xfrm>
            <a:off x="131267" y="-62686"/>
            <a:ext cx="11515958" cy="2385138"/>
          </a:xfrm>
          <a:prstGeom prst="round2SameRect">
            <a:avLst>
              <a:gd name="adj1" fmla="val 16667"/>
              <a:gd name="adj2" fmla="val 50000"/>
            </a:avLst>
          </a:prstGeom>
          <a:solidFill>
            <a:srgbClr val="29E3B7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Round Diagonal Corner Rectangle 42"/>
          <p:cNvSpPr/>
          <p:nvPr/>
        </p:nvSpPr>
        <p:spPr>
          <a:xfrm>
            <a:off x="1943596" y="218454"/>
            <a:ext cx="8488028" cy="1696692"/>
          </a:xfrm>
          <a:prstGeom prst="round2DiagRect">
            <a:avLst>
              <a:gd name="adj1" fmla="val 50000"/>
              <a:gd name="adj2" fmla="val 42686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rgbClr val="DBB1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Các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320, 600, 530, 410 </a:t>
            </a:r>
            <a:r>
              <a:rPr kumimoji="0" lang="en-US" sz="400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được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xếp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theo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thứ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tự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từ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bé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đến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lớn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  <a:endParaRPr kumimoji="0" lang="en-US" sz="400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4" name="A"/>
          <p:cNvSpPr/>
          <p:nvPr/>
        </p:nvSpPr>
        <p:spPr>
          <a:xfrm>
            <a:off x="533401" y="2436406"/>
            <a:ext cx="5353380" cy="86822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320, 410, 530, 600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5" name="C"/>
          <p:cNvSpPr/>
          <p:nvPr/>
        </p:nvSpPr>
        <p:spPr>
          <a:xfrm>
            <a:off x="6094470" y="2436406"/>
            <a:ext cx="5552756" cy="86822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320, 600, 530, 410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6" name="B"/>
          <p:cNvSpPr/>
          <p:nvPr/>
        </p:nvSpPr>
        <p:spPr>
          <a:xfrm>
            <a:off x="533401" y="3431828"/>
            <a:ext cx="5332906" cy="835100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600, 530, 410, 320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7" name="D"/>
          <p:cNvSpPr/>
          <p:nvPr/>
        </p:nvSpPr>
        <p:spPr>
          <a:xfrm>
            <a:off x="6176780" y="3431827"/>
            <a:ext cx="5470445" cy="837265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D.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320, 410, 600, 530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8" name="7 Conector recto"/>
          <p:cNvCxnSpPr/>
          <p:nvPr/>
        </p:nvCxnSpPr>
        <p:spPr>
          <a:xfrm flipH="1">
            <a:off x="6061880" y="5053169"/>
            <a:ext cx="32590" cy="179928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Apprehensive_at_Bes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5866307" y="-911959"/>
            <a:ext cx="609600" cy="609600"/>
          </a:xfrm>
          <a:prstGeom prst="rect">
            <a:avLst/>
          </a:prstGeom>
        </p:spPr>
      </p:pic>
      <p:pic>
        <p:nvPicPr>
          <p:cNvPr id="53" name="Picture 115" descr="ALRMCLOK"/>
          <p:cNvPicPr>
            <a:picLocks noChangeAspect="1" noChangeArrowheads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57200"/>
            <a:ext cx="100806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55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56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57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58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59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60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61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2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63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4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5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66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7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8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69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0</a:t>
            </a:r>
          </a:p>
        </p:txBody>
      </p:sp>
      <p:pic>
        <p:nvPicPr>
          <p:cNvPr id="22" name="Đội B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896" b="100000" l="9883" r="89971"/>
                    </a14:imgEffect>
                  </a14:imgLayer>
                </a14:imgProps>
              </a:ext>
            </a:extLst>
          </a:blip>
          <a:srcRect l="30643" t="31195" r="31012" b="4112"/>
          <a:stretch>
            <a:fillRect/>
          </a:stretch>
        </p:blipFill>
        <p:spPr>
          <a:xfrm>
            <a:off x="10900071" y="5355528"/>
            <a:ext cx="1325091" cy="1401299"/>
          </a:xfrm>
          <a:prstGeom prst="rect">
            <a:avLst/>
          </a:prstGeom>
        </p:spPr>
      </p:pic>
      <p:pic>
        <p:nvPicPr>
          <p:cNvPr id="19" name="Đội A"/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rcRect l="24108" t="17379" r="35452" b="16393"/>
          <a:stretch>
            <a:fillRect/>
          </a:stretch>
        </p:blipFill>
        <p:spPr>
          <a:xfrm>
            <a:off x="-94673" y="5470358"/>
            <a:ext cx="1274482" cy="1478256"/>
          </a:xfrm>
          <a:prstGeom prst="rect">
            <a:avLst/>
          </a:prstGeom>
        </p:spPr>
      </p:pic>
      <p:pic>
        <p:nvPicPr>
          <p:cNvPr id="26" name="ảnh kéo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283" y="4269092"/>
            <a:ext cx="8752048" cy="2487735"/>
          </a:xfrm>
          <a:prstGeom prst="rect">
            <a:avLst/>
          </a:prstGeom>
          <a:effectLst>
            <a:outerShdw blurRad="76200" dist="139700" dir="18900000" sy="23000" kx="-1200000" algn="bl" rotWithShape="0">
              <a:prstClr val="black">
                <a:alpha val="2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984522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287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9000"/>
                            </p:stCondLst>
                            <p:childTnLst>
                              <p:par>
                                <p:cTn id="7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1000"/>
                            </p:stCondLst>
                            <p:childTnLst>
                              <p:par>
                                <p:cTn id="7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0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3000"/>
                            </p:stCondLst>
                            <p:childTnLst>
                              <p:par>
                                <p:cTn id="8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40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5000"/>
                            </p:stCondLst>
                            <p:childTnLst>
                              <p:par>
                                <p:cTn id="8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90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" fill="hold">
                      <p:stCondLst>
                        <p:cond delay="0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0.09714 -0.00601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-0.09714 -0.00601 " pathEditMode="relative" rAng="0" ptsTypes="AA">
                                      <p:cBhvr>
                                        <p:cTn id="9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t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9" presetClass="exit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49" presetClass="exit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1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26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" fill="hold">
                      <p:stCondLst>
                        <p:cond delay="0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9" presetClass="exit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</p:childTnLst>
        </p:cTn>
      </p:par>
    </p:tnLst>
    <p:bldLst>
      <p:bldP spid="42" grpId="0" bldLvl="0" animBg="1"/>
      <p:bldP spid="43" grpId="0" bldLvl="0" animBg="1"/>
      <p:bldP spid="44" grpId="0" bldLvl="0" animBg="1"/>
      <p:bldP spid="44" grpId="1" bldLvl="0" animBg="1"/>
      <p:bldP spid="45" grpId="0" bldLvl="0" animBg="1"/>
      <p:bldP spid="45" grpId="1" bldLvl="0" animBg="1"/>
      <p:bldP spid="46" grpId="0" bldLvl="0" animBg="1"/>
      <p:bldP spid="46" grpId="1" bldLvl="0" animBg="1"/>
      <p:bldP spid="47" grpId="0" bldLvl="0" animBg="1"/>
      <p:bldP spid="47" grpId="1" bldLvl="0" animBg="1"/>
      <p:bldP spid="54" grpId="0" bldLvl="0" animBg="1"/>
      <p:bldP spid="55" grpId="0" bldLvl="0" animBg="1"/>
      <p:bldP spid="56" grpId="0" bldLvl="0" animBg="1"/>
      <p:bldP spid="57" grpId="0" bldLvl="0" animBg="1"/>
      <p:bldP spid="58" grpId="0" bldLvl="0" animBg="1"/>
      <p:bldP spid="59" grpId="0" bldLvl="0" animBg="1"/>
      <p:bldP spid="60" grpId="0" bldLvl="0" animBg="1"/>
      <p:bldP spid="61" grpId="0" bldLvl="0" animBg="1"/>
      <p:bldP spid="62" grpId="0" bldLvl="0" animBg="1"/>
      <p:bldP spid="63" grpId="0" bldLvl="0" animBg="1"/>
      <p:bldP spid="64" grpId="0" bldLvl="0" animBg="1"/>
      <p:bldP spid="65" grpId="0" bldLvl="0" animBg="1"/>
      <p:bldP spid="66" grpId="0" bldLvl="0" animBg="1"/>
      <p:bldP spid="67" grpId="0" bldLvl="0" animBg="1"/>
      <p:bldP spid="68" grpId="0" bldLvl="0" animBg="1"/>
      <p:bldP spid="69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5" t="2331" r="1" b="53511"/>
          <a:stretch>
            <a:fillRect/>
          </a:stretch>
        </p:blipFill>
        <p:spPr>
          <a:xfrm>
            <a:off x="-94673" y="-175160"/>
            <a:ext cx="12260240" cy="50531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2" name="Round Same Side Corner Rectangle 41"/>
          <p:cNvSpPr/>
          <p:nvPr/>
        </p:nvSpPr>
        <p:spPr>
          <a:xfrm>
            <a:off x="277468" y="7387"/>
            <a:ext cx="11515958" cy="2385138"/>
          </a:xfrm>
          <a:prstGeom prst="round2SameRect">
            <a:avLst>
              <a:gd name="adj1" fmla="val 16667"/>
              <a:gd name="adj2" fmla="val 50000"/>
            </a:avLst>
          </a:prstGeom>
          <a:solidFill>
            <a:srgbClr val="29E3B7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A"/>
          <p:cNvSpPr/>
          <p:nvPr/>
        </p:nvSpPr>
        <p:spPr>
          <a:xfrm>
            <a:off x="542568" y="3464950"/>
            <a:ext cx="5353380" cy="80414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 1000</a:t>
            </a:r>
          </a:p>
        </p:txBody>
      </p:sp>
      <p:sp>
        <p:nvSpPr>
          <p:cNvPr id="45" name="C"/>
          <p:cNvSpPr/>
          <p:nvPr/>
        </p:nvSpPr>
        <p:spPr>
          <a:xfrm>
            <a:off x="6094470" y="2436406"/>
            <a:ext cx="5552756" cy="820261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590</a:t>
            </a:r>
          </a:p>
        </p:txBody>
      </p:sp>
      <p:sp>
        <p:nvSpPr>
          <p:cNvPr id="46" name="B"/>
          <p:cNvSpPr/>
          <p:nvPr/>
        </p:nvSpPr>
        <p:spPr>
          <a:xfrm>
            <a:off x="584350" y="2469528"/>
            <a:ext cx="5332906" cy="835100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990</a:t>
            </a:r>
          </a:p>
        </p:txBody>
      </p:sp>
      <p:sp>
        <p:nvSpPr>
          <p:cNvPr id="47" name="D"/>
          <p:cNvSpPr/>
          <p:nvPr/>
        </p:nvSpPr>
        <p:spPr>
          <a:xfrm>
            <a:off x="6176780" y="3431827"/>
            <a:ext cx="5470445" cy="837265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D.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160</a:t>
            </a:r>
          </a:p>
        </p:txBody>
      </p:sp>
      <p:cxnSp>
        <p:nvCxnSpPr>
          <p:cNvPr id="8" name="7 Conector recto"/>
          <p:cNvCxnSpPr/>
          <p:nvPr/>
        </p:nvCxnSpPr>
        <p:spPr>
          <a:xfrm flipH="1">
            <a:off x="6061880" y="5053169"/>
            <a:ext cx="32590" cy="179928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Apprehensive_at_Bes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5866307" y="-911959"/>
            <a:ext cx="609600" cy="609600"/>
          </a:xfrm>
          <a:prstGeom prst="rect">
            <a:avLst/>
          </a:prstGeom>
        </p:spPr>
      </p:pic>
      <p:pic>
        <p:nvPicPr>
          <p:cNvPr id="53" name="Picture 115" descr="ALRMCLOK"/>
          <p:cNvPicPr>
            <a:picLocks noChangeAspect="1" noChangeArrowheads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57200"/>
            <a:ext cx="100806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55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56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57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58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59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60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61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2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63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4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5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66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7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8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69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0</a:t>
            </a:r>
          </a:p>
        </p:txBody>
      </p:sp>
      <p:pic>
        <p:nvPicPr>
          <p:cNvPr id="22" name="Đội B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896" b="100000" l="9883" r="89971"/>
                    </a14:imgEffect>
                  </a14:imgLayer>
                </a14:imgProps>
              </a:ext>
            </a:extLst>
          </a:blip>
          <a:srcRect l="30643" t="31195" r="31012" b="4112"/>
          <a:stretch>
            <a:fillRect/>
          </a:stretch>
        </p:blipFill>
        <p:spPr>
          <a:xfrm>
            <a:off x="10900071" y="5355528"/>
            <a:ext cx="1325091" cy="1401299"/>
          </a:xfrm>
          <a:prstGeom prst="rect">
            <a:avLst/>
          </a:prstGeom>
        </p:spPr>
      </p:pic>
      <p:pic>
        <p:nvPicPr>
          <p:cNvPr id="19" name="Đội A"/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rcRect l="24108" t="17379" r="35452" b="16393"/>
          <a:stretch>
            <a:fillRect/>
          </a:stretch>
        </p:blipFill>
        <p:spPr>
          <a:xfrm>
            <a:off x="-94673" y="5470358"/>
            <a:ext cx="1274482" cy="1478256"/>
          </a:xfrm>
          <a:prstGeom prst="rect">
            <a:avLst/>
          </a:prstGeom>
        </p:spPr>
      </p:pic>
      <p:pic>
        <p:nvPicPr>
          <p:cNvPr id="26" name="ảnh kéo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283" y="4269092"/>
            <a:ext cx="8752048" cy="2487735"/>
          </a:xfrm>
          <a:prstGeom prst="rect">
            <a:avLst/>
          </a:prstGeom>
          <a:effectLst>
            <a:outerShdw blurRad="76200" dist="1397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33" name="Round Diagonal Corner Rectangle 32"/>
          <p:cNvSpPr/>
          <p:nvPr/>
        </p:nvSpPr>
        <p:spPr>
          <a:xfrm>
            <a:off x="2511052" y="578747"/>
            <a:ext cx="7547348" cy="1298432"/>
          </a:xfrm>
          <a:prstGeom prst="round2DiagRect">
            <a:avLst>
              <a:gd name="adj1" fmla="val 50000"/>
              <a:gd name="adj2" fmla="val 42686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rgbClr val="DBB1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Các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1000, 990, 590, 160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nào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tròn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trăm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5547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287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9000"/>
                            </p:stCondLst>
                            <p:childTnLst>
                              <p:par>
                                <p:cTn id="7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1000"/>
                            </p:stCondLst>
                            <p:childTnLst>
                              <p:par>
                                <p:cTn id="7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0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3000"/>
                            </p:stCondLst>
                            <p:childTnLst>
                              <p:par>
                                <p:cTn id="8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40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5000"/>
                            </p:stCondLst>
                            <p:childTnLst>
                              <p:par>
                                <p:cTn id="8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90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" fill="hold">
                      <p:stCondLst>
                        <p:cond delay="0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0.09714 -0.00601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-0.09714 -0.00601 " pathEditMode="relative" rAng="0" ptsTypes="AA">
                                      <p:cBhvr>
                                        <p:cTn id="9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t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9" presetClass="exit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49" presetClass="exit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1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26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" fill="hold">
                      <p:stCondLst>
                        <p:cond delay="0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9" presetClass="exit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</p:childTnLst>
        </p:cTn>
      </p:par>
    </p:tnLst>
    <p:bldLst>
      <p:bldP spid="42" grpId="0" bldLvl="0" animBg="1"/>
      <p:bldP spid="44" grpId="0" bldLvl="0" animBg="1"/>
      <p:bldP spid="44" grpId="1" bldLvl="0" animBg="1"/>
      <p:bldP spid="45" grpId="0" bldLvl="0" animBg="1"/>
      <p:bldP spid="45" grpId="1" bldLvl="0" animBg="1"/>
      <p:bldP spid="46" grpId="0" bldLvl="0" animBg="1"/>
      <p:bldP spid="46" grpId="1" bldLvl="0" animBg="1"/>
      <p:bldP spid="47" grpId="0" bldLvl="0" animBg="1"/>
      <p:bldP spid="47" grpId="1" bldLvl="0" animBg="1"/>
      <p:bldP spid="54" grpId="0" bldLvl="0" animBg="1"/>
      <p:bldP spid="55" grpId="0" bldLvl="0" animBg="1"/>
      <p:bldP spid="56" grpId="0" bldLvl="0" animBg="1"/>
      <p:bldP spid="57" grpId="0" bldLvl="0" animBg="1"/>
      <p:bldP spid="58" grpId="0" bldLvl="0" animBg="1"/>
      <p:bldP spid="59" grpId="0" bldLvl="0" animBg="1"/>
      <p:bldP spid="60" grpId="0" bldLvl="0" animBg="1"/>
      <p:bldP spid="61" grpId="0" bldLvl="0" animBg="1"/>
      <p:bldP spid="62" grpId="0" bldLvl="0" animBg="1"/>
      <p:bldP spid="63" grpId="0" bldLvl="0" animBg="1"/>
      <p:bldP spid="64" grpId="0" bldLvl="0" animBg="1"/>
      <p:bldP spid="65" grpId="0" bldLvl="0" animBg="1"/>
      <p:bldP spid="66" grpId="0" bldLvl="0" animBg="1"/>
      <p:bldP spid="67" grpId="0" bldLvl="0" animBg="1"/>
      <p:bldP spid="68" grpId="0" bldLvl="0" animBg="1"/>
      <p:bldP spid="69" grpId="0" bldLvl="0" animBg="1"/>
      <p:bldP spid="33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5" t="2331" r="1" b="53511"/>
          <a:stretch>
            <a:fillRect/>
          </a:stretch>
        </p:blipFill>
        <p:spPr>
          <a:xfrm>
            <a:off x="-94673" y="-175160"/>
            <a:ext cx="12260240" cy="505316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2" name="Round Same Side Corner Rectangle 41"/>
          <p:cNvSpPr/>
          <p:nvPr/>
        </p:nvSpPr>
        <p:spPr>
          <a:xfrm>
            <a:off x="307074" y="-75932"/>
            <a:ext cx="11515958" cy="2385138"/>
          </a:xfrm>
          <a:prstGeom prst="round2SameRect">
            <a:avLst>
              <a:gd name="adj1" fmla="val 16667"/>
              <a:gd name="adj2" fmla="val 50000"/>
            </a:avLst>
          </a:prstGeom>
          <a:solidFill>
            <a:srgbClr val="29E3B7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A"/>
          <p:cNvSpPr/>
          <p:nvPr/>
        </p:nvSpPr>
        <p:spPr>
          <a:xfrm>
            <a:off x="5812011" y="2480862"/>
            <a:ext cx="6353556" cy="856783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Cả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4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đều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tròn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chục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5" name="C"/>
          <p:cNvSpPr/>
          <p:nvPr/>
        </p:nvSpPr>
        <p:spPr>
          <a:xfrm>
            <a:off x="5866307" y="3468613"/>
            <a:ext cx="6195554" cy="837265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D. 590, 160</a:t>
            </a:r>
          </a:p>
        </p:txBody>
      </p:sp>
      <p:sp>
        <p:nvSpPr>
          <p:cNvPr id="46" name="B"/>
          <p:cNvSpPr/>
          <p:nvPr/>
        </p:nvSpPr>
        <p:spPr>
          <a:xfrm>
            <a:off x="307074" y="2480863"/>
            <a:ext cx="5332906" cy="835100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1000, 990</a:t>
            </a:r>
          </a:p>
        </p:txBody>
      </p:sp>
      <p:sp>
        <p:nvSpPr>
          <p:cNvPr id="47" name="D"/>
          <p:cNvSpPr/>
          <p:nvPr/>
        </p:nvSpPr>
        <p:spPr>
          <a:xfrm>
            <a:off x="307075" y="3443162"/>
            <a:ext cx="5332905" cy="837265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990, 590</a:t>
            </a:r>
          </a:p>
        </p:txBody>
      </p:sp>
      <p:cxnSp>
        <p:nvCxnSpPr>
          <p:cNvPr id="8" name="7 Conector recto"/>
          <p:cNvCxnSpPr/>
          <p:nvPr/>
        </p:nvCxnSpPr>
        <p:spPr>
          <a:xfrm flipH="1">
            <a:off x="6061880" y="5053169"/>
            <a:ext cx="32590" cy="179928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Apprehensive_at_Bes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5866307" y="-911959"/>
            <a:ext cx="609600" cy="609600"/>
          </a:xfrm>
          <a:prstGeom prst="rect">
            <a:avLst/>
          </a:prstGeom>
        </p:spPr>
      </p:pic>
      <p:pic>
        <p:nvPicPr>
          <p:cNvPr id="53" name="Picture 115" descr="ALRMCLOK"/>
          <p:cNvPicPr>
            <a:picLocks noChangeAspect="1" noChangeArrowheads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57200"/>
            <a:ext cx="100806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55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56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57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58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59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60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61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2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63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4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5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66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7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8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69" name="Oval 176"/>
          <p:cNvSpPr>
            <a:spLocks noChangeArrowheads="1"/>
          </p:cNvSpPr>
          <p:nvPr/>
        </p:nvSpPr>
        <p:spPr bwMode="auto">
          <a:xfrm>
            <a:off x="762000" y="838200"/>
            <a:ext cx="533400" cy="5334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bg1">
                  <a:gamma/>
                  <a:tint val="60392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round/>
          </a:ln>
          <a:effectLst/>
        </p:spPr>
        <p:txBody>
          <a:bodyPr wrap="none" anchor="ctr"/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DC2608"/>
                </a:solidFill>
                <a:effectLst/>
                <a:uLnTx/>
                <a:uFillTx/>
                <a:latin typeface=".VnBlack" panose="020B7200000000000000" pitchFamily="34" charset="0"/>
                <a:ea typeface="+mn-ea"/>
                <a:cs typeface="+mn-cs"/>
              </a:rPr>
              <a:t>0</a:t>
            </a:r>
          </a:p>
        </p:txBody>
      </p:sp>
      <p:pic>
        <p:nvPicPr>
          <p:cNvPr id="22" name="Đội B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896" b="100000" l="9883" r="89971"/>
                    </a14:imgEffect>
                  </a14:imgLayer>
                </a14:imgProps>
              </a:ext>
            </a:extLst>
          </a:blip>
          <a:srcRect l="30643" t="31195" r="31012" b="4112"/>
          <a:stretch>
            <a:fillRect/>
          </a:stretch>
        </p:blipFill>
        <p:spPr>
          <a:xfrm>
            <a:off x="10900071" y="5355528"/>
            <a:ext cx="1325091" cy="1401299"/>
          </a:xfrm>
          <a:prstGeom prst="rect">
            <a:avLst/>
          </a:prstGeom>
        </p:spPr>
      </p:pic>
      <p:pic>
        <p:nvPicPr>
          <p:cNvPr id="19" name="Đội A"/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rcRect l="24108" t="17379" r="35452" b="16393"/>
          <a:stretch>
            <a:fillRect/>
          </a:stretch>
        </p:blipFill>
        <p:spPr>
          <a:xfrm>
            <a:off x="-94673" y="5470358"/>
            <a:ext cx="1274482" cy="1478256"/>
          </a:xfrm>
          <a:prstGeom prst="rect">
            <a:avLst/>
          </a:prstGeom>
        </p:spPr>
      </p:pic>
      <p:pic>
        <p:nvPicPr>
          <p:cNvPr id="26" name="ảnh kéo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283" y="4269092"/>
            <a:ext cx="8752048" cy="2487735"/>
          </a:xfrm>
          <a:prstGeom prst="rect">
            <a:avLst/>
          </a:prstGeom>
          <a:effectLst>
            <a:outerShdw blurRad="76200" dist="1397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33" name="Round Diagonal Corner Rectangle 32"/>
          <p:cNvSpPr/>
          <p:nvPr/>
        </p:nvSpPr>
        <p:spPr>
          <a:xfrm>
            <a:off x="2405936" y="513275"/>
            <a:ext cx="7132919" cy="1298734"/>
          </a:xfrm>
          <a:prstGeom prst="round2DiagRect">
            <a:avLst>
              <a:gd name="adj1" fmla="val 50000"/>
              <a:gd name="adj2" fmla="val 42686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rgbClr val="DBB1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4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1000, 990, 590, 160 </a:t>
            </a:r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4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4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tròn</a:t>
            </a:r>
            <a:r>
              <a:rPr lang="en-US" sz="4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chục</a:t>
            </a:r>
            <a:r>
              <a:rPr lang="en-US" sz="4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023190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287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9000"/>
                            </p:stCondLst>
                            <p:childTnLst>
                              <p:par>
                                <p:cTn id="7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1000"/>
                            </p:stCondLst>
                            <p:childTnLst>
                              <p:par>
                                <p:cTn id="7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0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3000"/>
                            </p:stCondLst>
                            <p:childTnLst>
                              <p:par>
                                <p:cTn id="8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40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5000"/>
                            </p:stCondLst>
                            <p:childTnLst>
                              <p:par>
                                <p:cTn id="8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U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90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" fill="hold">
                      <p:stCondLst>
                        <p:cond delay="0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0.09714 -0.00601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-0.09714 -0.00601 " pathEditMode="relative" rAng="0" ptsTypes="AA">
                                      <p:cBhvr>
                                        <p:cTn id="9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57" y="-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yaaa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t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9" presetClass="exit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1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8" fill="hold">
                      <p:stCondLst>
                        <p:cond delay="0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49" presetClass="exit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1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26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" fill="hold">
                      <p:stCondLst>
                        <p:cond delay="0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9" presetClass="exit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0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</p:childTnLst>
        </p:cTn>
      </p:par>
    </p:tnLst>
    <p:bldLst>
      <p:bldP spid="42" grpId="0" bldLvl="0" animBg="1"/>
      <p:bldP spid="44" grpId="0" bldLvl="0" animBg="1"/>
      <p:bldP spid="44" grpId="1" bldLvl="0" animBg="1"/>
      <p:bldP spid="45" grpId="0" bldLvl="0" animBg="1"/>
      <p:bldP spid="45" grpId="1" bldLvl="0" animBg="1"/>
      <p:bldP spid="46" grpId="0" bldLvl="0" animBg="1"/>
      <p:bldP spid="46" grpId="1" bldLvl="0" animBg="1"/>
      <p:bldP spid="47" grpId="0" bldLvl="0" animBg="1"/>
      <p:bldP spid="47" grpId="1" bldLvl="0" animBg="1"/>
      <p:bldP spid="54" grpId="0" bldLvl="0" animBg="1"/>
      <p:bldP spid="55" grpId="0" bldLvl="0" animBg="1"/>
      <p:bldP spid="56" grpId="0" bldLvl="0" animBg="1"/>
      <p:bldP spid="57" grpId="0" bldLvl="0" animBg="1"/>
      <p:bldP spid="58" grpId="0" bldLvl="0" animBg="1"/>
      <p:bldP spid="59" grpId="0" bldLvl="0" animBg="1"/>
      <p:bldP spid="60" grpId="0" bldLvl="0" animBg="1"/>
      <p:bldP spid="61" grpId="0" bldLvl="0" animBg="1"/>
      <p:bldP spid="62" grpId="0" bldLvl="0" animBg="1"/>
      <p:bldP spid="63" grpId="0" bldLvl="0" animBg="1"/>
      <p:bldP spid="64" grpId="0" bldLvl="0" animBg="1"/>
      <p:bldP spid="65" grpId="0" bldLvl="0" animBg="1"/>
      <p:bldP spid="66" grpId="0" bldLvl="0" animBg="1"/>
      <p:bldP spid="67" grpId="0" bldLvl="0" animBg="1"/>
      <p:bldP spid="68" grpId="0" bldLvl="0" animBg="1"/>
      <p:bldP spid="69" grpId="0" bldLvl="0" animBg="1"/>
      <p:bldP spid="33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050868" y="2194562"/>
            <a:ext cx="797236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ln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0000"/>
                </a:solidFill>
                <a:latin typeface="+mj-lt"/>
              </a:rPr>
              <a:t>BÀI 51:</a:t>
            </a:r>
          </a:p>
          <a:p>
            <a:pPr algn="ctr"/>
            <a:r>
              <a:rPr lang="en-US" sz="4800" b="1" dirty="0">
                <a:ln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SỐ CÓ BA CHỮ SỐ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645460" y="341106"/>
            <a:ext cx="2548424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7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rgbClr val="002060"/>
                  </a:solidFill>
                </a:endParaRPr>
              </a:p>
            </p:txBody>
          </p:sp>
          <p:sp>
            <p:nvSpPr>
              <p:cNvPr id="8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1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588934" y="197943"/>
              <a:ext cx="21258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rgbClr val="002060"/>
                  </a:solidFill>
                  <a:latin typeface="+mj-lt"/>
                </a:rPr>
                <a:t>CHỦ ĐỀ </a:t>
              </a:r>
              <a:r>
                <a:rPr lang="en-US" sz="3200" dirty="0">
                  <a:solidFill>
                    <a:srgbClr val="002060"/>
                  </a:solidFill>
                  <a:latin typeface="+mj-lt"/>
                </a:rPr>
                <a:t>10</a:t>
              </a:r>
              <a:endParaRPr lang="vi-VN" sz="3200" dirty="0">
                <a:solidFill>
                  <a:srgbClr val="002060"/>
                </a:solidFill>
                <a:latin typeface="+mj-lt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90562" y="519001"/>
            <a:ext cx="75964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 algn="ctr"/>
            <a:r>
              <a:rPr lang="en-US" sz="3600" dirty="0">
                <a:solidFill>
                  <a:srgbClr val="002060"/>
                </a:solidFill>
                <a:latin typeface="+mj-lt"/>
              </a:rPr>
              <a:t>CÁC SỐ TRONG PHẠM VI 1000</a:t>
            </a:r>
            <a:endParaRPr lang="vi-VN" sz="36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52923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Table 490">
            <a:extLst>
              <a:ext uri="{FF2B5EF4-FFF2-40B4-BE49-F238E27FC236}">
                <a16:creationId xmlns:a16="http://schemas.microsoft.com/office/drawing/2014/main" id="{23FE661B-5CBD-F848-AF3C-EC29E48EB1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4947741"/>
              </p:ext>
            </p:extLst>
          </p:nvPr>
        </p:nvGraphicFramePr>
        <p:xfrm>
          <a:off x="918543" y="1031294"/>
          <a:ext cx="10256138" cy="55679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50545">
                  <a:extLst>
                    <a:ext uri="{9D8B030D-6E8A-4147-A177-3AD203B41FA5}">
                      <a16:colId xmlns:a16="http://schemas.microsoft.com/office/drawing/2014/main" val="2828112282"/>
                    </a:ext>
                  </a:extLst>
                </a:gridCol>
                <a:gridCol w="877333">
                  <a:extLst>
                    <a:ext uri="{9D8B030D-6E8A-4147-A177-3AD203B41FA5}">
                      <a16:colId xmlns:a16="http://schemas.microsoft.com/office/drawing/2014/main" val="3722848124"/>
                    </a:ext>
                  </a:extLst>
                </a:gridCol>
                <a:gridCol w="843148">
                  <a:extLst>
                    <a:ext uri="{9D8B030D-6E8A-4147-A177-3AD203B41FA5}">
                      <a16:colId xmlns:a16="http://schemas.microsoft.com/office/drawing/2014/main" val="152524359"/>
                    </a:ext>
                  </a:extLst>
                </a:gridCol>
                <a:gridCol w="783771">
                  <a:extLst>
                    <a:ext uri="{9D8B030D-6E8A-4147-A177-3AD203B41FA5}">
                      <a16:colId xmlns:a16="http://schemas.microsoft.com/office/drawing/2014/main" val="1663079875"/>
                    </a:ext>
                  </a:extLst>
                </a:gridCol>
                <a:gridCol w="819398">
                  <a:extLst>
                    <a:ext uri="{9D8B030D-6E8A-4147-A177-3AD203B41FA5}">
                      <a16:colId xmlns:a16="http://schemas.microsoft.com/office/drawing/2014/main" val="952112415"/>
                    </a:ext>
                  </a:extLst>
                </a:gridCol>
                <a:gridCol w="2481943">
                  <a:extLst>
                    <a:ext uri="{9D8B030D-6E8A-4147-A177-3AD203B41FA5}">
                      <a16:colId xmlns:a16="http://schemas.microsoft.com/office/drawing/2014/main" val="339309947"/>
                    </a:ext>
                  </a:extLst>
                </a:gridCol>
              </a:tblGrid>
              <a:tr h="1207381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1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000" dirty="0">
                          <a:solidFill>
                            <a:schemeClr val="tx1"/>
                          </a:solidFill>
                        </a:rPr>
                        <a:t>Trăm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1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000" dirty="0">
                          <a:solidFill>
                            <a:schemeClr val="tx1"/>
                          </a:solidFill>
                        </a:rPr>
                        <a:t>Chục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1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000" dirty="0">
                          <a:solidFill>
                            <a:schemeClr val="tx1"/>
                          </a:solidFill>
                        </a:rPr>
                        <a:t>Đơn vị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1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000" dirty="0">
                          <a:solidFill>
                            <a:schemeClr val="tx1"/>
                          </a:solidFill>
                        </a:rPr>
                        <a:t>Viết số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1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000" dirty="0">
                          <a:solidFill>
                            <a:schemeClr val="tx1"/>
                          </a:solidFill>
                        </a:rPr>
                        <a:t>Đọc số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E1E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7862058"/>
                  </a:ext>
                </a:extLst>
              </a:tr>
              <a:tr h="1465420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465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chemeClr val="tx1"/>
                          </a:solidFill>
                        </a:rPr>
                        <a:t>b</a:t>
                      </a:r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ốn trăm sáu mươi lăm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7607564"/>
                  </a:ext>
                </a:extLst>
              </a:tr>
              <a:tr h="1451205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304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ba trăm linh tư</a:t>
                      </a:r>
                      <a:endParaRPr lang="en-VN" sz="24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8627883"/>
                  </a:ext>
                </a:extLst>
              </a:tr>
              <a:tr h="1443929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231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chemeClr val="tx1"/>
                          </a:solidFill>
                        </a:rPr>
                        <a:t>h</a:t>
                      </a:r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ai trăm ba mươi mốt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ED81A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4106989"/>
                  </a:ext>
                </a:extLst>
              </a:tr>
            </a:tbl>
          </a:graphicData>
        </a:graphic>
      </p:graphicFrame>
      <p:sp>
        <p:nvSpPr>
          <p:cNvPr id="21" name="Rectangle 20">
            <a:extLst>
              <a:ext uri="{FF2B5EF4-FFF2-40B4-BE49-F238E27FC236}">
                <a16:creationId xmlns:a16="http://schemas.microsoft.com/office/drawing/2014/main" id="{5379A179-7AE9-9B4D-871C-2B9576826B40}"/>
              </a:ext>
            </a:extLst>
          </p:cNvPr>
          <p:cNvSpPr/>
          <p:nvPr/>
        </p:nvSpPr>
        <p:spPr>
          <a:xfrm>
            <a:off x="5403990" y="2630166"/>
            <a:ext cx="806519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BB783A2-1F5C-DF4C-B2BA-EBBBAAB58C24}"/>
              </a:ext>
            </a:extLst>
          </p:cNvPr>
          <p:cNvSpPr/>
          <p:nvPr/>
        </p:nvSpPr>
        <p:spPr>
          <a:xfrm>
            <a:off x="6309735" y="2630165"/>
            <a:ext cx="733199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C026526-6B90-2A4C-AE95-50F32372E03A}"/>
              </a:ext>
            </a:extLst>
          </p:cNvPr>
          <p:cNvSpPr/>
          <p:nvPr/>
        </p:nvSpPr>
        <p:spPr>
          <a:xfrm>
            <a:off x="7145564" y="2630165"/>
            <a:ext cx="666545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922C861-10AD-5947-8419-37CFEAF4D774}"/>
              </a:ext>
            </a:extLst>
          </p:cNvPr>
          <p:cNvSpPr/>
          <p:nvPr/>
        </p:nvSpPr>
        <p:spPr>
          <a:xfrm>
            <a:off x="7959674" y="2657271"/>
            <a:ext cx="666545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E23D0696-F5A1-6E46-999E-D75B379E88E2}"/>
              </a:ext>
            </a:extLst>
          </p:cNvPr>
          <p:cNvSpPr/>
          <p:nvPr/>
        </p:nvSpPr>
        <p:spPr>
          <a:xfrm>
            <a:off x="8792099" y="2630165"/>
            <a:ext cx="2242057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51F2D99-3895-074B-92C1-412E6B68F69D}"/>
              </a:ext>
            </a:extLst>
          </p:cNvPr>
          <p:cNvGrpSpPr/>
          <p:nvPr/>
        </p:nvGrpSpPr>
        <p:grpSpPr>
          <a:xfrm>
            <a:off x="1005444" y="2289604"/>
            <a:ext cx="4196227" cy="1352315"/>
            <a:chOff x="1005444" y="2305102"/>
            <a:chExt cx="4196227" cy="1352315"/>
          </a:xfrm>
        </p:grpSpPr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25E40EA2-3E19-7644-8D2F-B9CCEBD7E00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5444" y="2305102"/>
              <a:ext cx="1025141" cy="1025141"/>
            </a:xfrm>
            <a:prstGeom prst="rect">
              <a:avLst/>
            </a:prstGeom>
          </p:spPr>
        </p:pic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3DB3792F-D8D9-D847-B87B-855C89324032}"/>
                </a:ext>
              </a:extLst>
            </p:cNvPr>
            <p:cNvGrpSpPr/>
            <p:nvPr/>
          </p:nvGrpSpPr>
          <p:grpSpPr>
            <a:xfrm>
              <a:off x="3862878" y="2636500"/>
              <a:ext cx="81959" cy="1020917"/>
              <a:chOff x="7152671" y="1595686"/>
              <a:chExt cx="90155" cy="901548"/>
            </a:xfrm>
            <a:solidFill>
              <a:schemeClr val="bg1"/>
            </a:solidFill>
          </p:grpSpPr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B1C88552-25A8-B24E-A50A-AAD02A85C3A8}"/>
                  </a:ext>
                </a:extLst>
              </p:cNvPr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7FDCF056-713E-2043-9B61-5E63059981BB}"/>
                  </a:ext>
                </a:extLst>
              </p:cNvPr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F7D686DD-9617-F641-BCCE-737C3C10E9CB}"/>
                  </a:ext>
                </a:extLst>
              </p:cNvPr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5B8DE0F1-40F3-9C46-B121-53E8AAF0C34F}"/>
                  </a:ext>
                </a:extLst>
              </p:cNvPr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6218861C-2345-624D-918E-2453053739EA}"/>
                  </a:ext>
                </a:extLst>
              </p:cNvPr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81FCECAE-88E8-614F-A556-1F45E3677F1E}"/>
                  </a:ext>
                </a:extLst>
              </p:cNvPr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E78DB6B2-BAE5-C544-A87F-CEFD290F0EEE}"/>
                  </a:ext>
                </a:extLst>
              </p:cNvPr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6A1B1F3D-9384-7C4E-9463-E03DF83C32EA}"/>
                  </a:ext>
                </a:extLst>
              </p:cNvPr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72C98DE2-C1D9-6F44-A14E-7CF6C7539BE8}"/>
                  </a:ext>
                </a:extLst>
              </p:cNvPr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C1374E4E-53D8-8A4C-B43B-09BBF990772F}"/>
                  </a:ext>
                </a:extLst>
              </p:cNvPr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4CBBBFE2-416F-DB4B-8724-72120C974685}"/>
                </a:ext>
              </a:extLst>
            </p:cNvPr>
            <p:cNvGrpSpPr/>
            <p:nvPr/>
          </p:nvGrpSpPr>
          <p:grpSpPr>
            <a:xfrm>
              <a:off x="4091213" y="2632277"/>
              <a:ext cx="81959" cy="1020917"/>
              <a:chOff x="7152671" y="1595686"/>
              <a:chExt cx="90155" cy="901548"/>
            </a:xfrm>
            <a:solidFill>
              <a:schemeClr val="bg1"/>
            </a:solidFill>
          </p:grpSpPr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163E394D-13F3-5945-A3F4-3CBD526A54F8}"/>
                  </a:ext>
                </a:extLst>
              </p:cNvPr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485E74F2-CF1F-AB41-9039-D9E3359DC90E}"/>
                  </a:ext>
                </a:extLst>
              </p:cNvPr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2A7B3635-494B-2944-B29E-23E89308EDF5}"/>
                  </a:ext>
                </a:extLst>
              </p:cNvPr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8F891807-D5CD-8D4E-9062-B815E66486BC}"/>
                  </a:ext>
                </a:extLst>
              </p:cNvPr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5056572F-5319-6445-AC0A-4973364B0703}"/>
                  </a:ext>
                </a:extLst>
              </p:cNvPr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F84D83F5-F8C8-F847-901B-6C9ABCCA7A4E}"/>
                  </a:ext>
                </a:extLst>
              </p:cNvPr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16458BF9-05B8-A04C-9084-8D5212698EFD}"/>
                  </a:ext>
                </a:extLst>
              </p:cNvPr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801A363B-8F38-804C-84C9-FDCF8A6FC1DB}"/>
                  </a:ext>
                </a:extLst>
              </p:cNvPr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38B06FB2-A991-4742-B54F-9911B35D6059}"/>
                  </a:ext>
                </a:extLst>
              </p:cNvPr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8D4F1A1F-06A5-864F-89DA-3FDAAC48264F}"/>
                  </a:ext>
                </a:extLst>
              </p:cNvPr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89" name="Picture 88">
              <a:extLst>
                <a:ext uri="{FF2B5EF4-FFF2-40B4-BE49-F238E27FC236}">
                  <a16:creationId xmlns:a16="http://schemas.microsoft.com/office/drawing/2014/main" id="{7CED5E95-D584-5E4B-B703-1597B3823E5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57844" y="2457502"/>
              <a:ext cx="1025141" cy="1025141"/>
            </a:xfrm>
            <a:prstGeom prst="rect">
              <a:avLst/>
            </a:prstGeom>
          </p:spPr>
        </p:pic>
        <p:pic>
          <p:nvPicPr>
            <p:cNvPr id="90" name="Picture 89">
              <a:extLst>
                <a:ext uri="{FF2B5EF4-FFF2-40B4-BE49-F238E27FC236}">
                  <a16:creationId xmlns:a16="http://schemas.microsoft.com/office/drawing/2014/main" id="{621EE2C7-F59E-5846-9ED0-AD2607637AE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10244" y="2609902"/>
              <a:ext cx="1025141" cy="1025141"/>
            </a:xfrm>
            <a:prstGeom prst="rect">
              <a:avLst/>
            </a:prstGeom>
          </p:spPr>
        </p:pic>
        <p:pic>
          <p:nvPicPr>
            <p:cNvPr id="91" name="Picture 90">
              <a:extLst>
                <a:ext uri="{FF2B5EF4-FFF2-40B4-BE49-F238E27FC236}">
                  <a16:creationId xmlns:a16="http://schemas.microsoft.com/office/drawing/2014/main" id="{ECF3A340-8BFD-F647-BCEE-9FC71592CFE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4686" y="2632276"/>
              <a:ext cx="1025141" cy="1025141"/>
            </a:xfrm>
            <a:prstGeom prst="rect">
              <a:avLst/>
            </a:prstGeom>
          </p:spPr>
        </p:pic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6C0EFEA0-5F5A-754D-8BED-1E18DA09828C}"/>
                </a:ext>
              </a:extLst>
            </p:cNvPr>
            <p:cNvGrpSpPr/>
            <p:nvPr/>
          </p:nvGrpSpPr>
          <p:grpSpPr>
            <a:xfrm>
              <a:off x="4295325" y="2634388"/>
              <a:ext cx="81959" cy="1020917"/>
              <a:chOff x="7152671" y="1595686"/>
              <a:chExt cx="90155" cy="901548"/>
            </a:xfrm>
            <a:solidFill>
              <a:schemeClr val="bg1"/>
            </a:solidFill>
          </p:grpSpPr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F865FBDE-603C-BB40-ADC8-CEB8929258CD}"/>
                  </a:ext>
                </a:extLst>
              </p:cNvPr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ectangle 105">
                <a:extLst>
                  <a:ext uri="{FF2B5EF4-FFF2-40B4-BE49-F238E27FC236}">
                    <a16:creationId xmlns:a16="http://schemas.microsoft.com/office/drawing/2014/main" id="{4672DAD1-66D4-804A-981A-252878C0071B}"/>
                  </a:ext>
                </a:extLst>
              </p:cNvPr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02CC302C-05FD-9341-B0BC-A43B484CA9AD}"/>
                  </a:ext>
                </a:extLst>
              </p:cNvPr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43E00F2B-DBEE-124C-A716-809C32D41FDF}"/>
                  </a:ext>
                </a:extLst>
              </p:cNvPr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E0EEC01C-7201-B849-A8EF-723C32020004}"/>
                  </a:ext>
                </a:extLst>
              </p:cNvPr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Rectangle 109">
                <a:extLst>
                  <a:ext uri="{FF2B5EF4-FFF2-40B4-BE49-F238E27FC236}">
                    <a16:creationId xmlns:a16="http://schemas.microsoft.com/office/drawing/2014/main" id="{1EB0AFB2-810F-8A40-B9EE-6B40E992FC2E}"/>
                  </a:ext>
                </a:extLst>
              </p:cNvPr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DFF48A39-1167-8749-A50B-9AE30255AF1C}"/>
                  </a:ext>
                </a:extLst>
              </p:cNvPr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732368F8-491F-CD4C-A235-2036584250CD}"/>
                  </a:ext>
                </a:extLst>
              </p:cNvPr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ectangle 112">
                <a:extLst>
                  <a:ext uri="{FF2B5EF4-FFF2-40B4-BE49-F238E27FC236}">
                    <a16:creationId xmlns:a16="http://schemas.microsoft.com/office/drawing/2014/main" id="{151124D1-6BFC-FB47-AAE1-D4475E67B5F3}"/>
                  </a:ext>
                </a:extLst>
              </p:cNvPr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ectangle 113">
                <a:extLst>
                  <a:ext uri="{FF2B5EF4-FFF2-40B4-BE49-F238E27FC236}">
                    <a16:creationId xmlns:a16="http://schemas.microsoft.com/office/drawing/2014/main" id="{126881A5-A0EF-1047-A453-4646A19AC5F2}"/>
                  </a:ext>
                </a:extLst>
              </p:cNvPr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0663161E-9355-7845-BE49-D6F34C023D47}"/>
                </a:ext>
              </a:extLst>
            </p:cNvPr>
            <p:cNvGrpSpPr/>
            <p:nvPr/>
          </p:nvGrpSpPr>
          <p:grpSpPr>
            <a:xfrm>
              <a:off x="4511785" y="2630165"/>
              <a:ext cx="81959" cy="1020917"/>
              <a:chOff x="7152671" y="1595686"/>
              <a:chExt cx="90155" cy="901548"/>
            </a:xfrm>
            <a:solidFill>
              <a:schemeClr val="bg1"/>
            </a:solidFill>
          </p:grpSpPr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9CFD6B05-FBDA-3048-A1EE-B1A5C7C9CBEB}"/>
                  </a:ext>
                </a:extLst>
              </p:cNvPr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D4B7CF98-6F50-544D-9F3A-A4BB13A72230}"/>
                  </a:ext>
                </a:extLst>
              </p:cNvPr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ectangle 96">
                <a:extLst>
                  <a:ext uri="{FF2B5EF4-FFF2-40B4-BE49-F238E27FC236}">
                    <a16:creationId xmlns:a16="http://schemas.microsoft.com/office/drawing/2014/main" id="{3738F6C2-6E53-9346-B1D1-360DBC8D1078}"/>
                  </a:ext>
                </a:extLst>
              </p:cNvPr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072CC14E-643E-DA40-9CD7-B746A3456598}"/>
                  </a:ext>
                </a:extLst>
              </p:cNvPr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E18920EE-9061-8247-A60E-756BC8E10962}"/>
                  </a:ext>
                </a:extLst>
              </p:cNvPr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ectangle 99">
                <a:extLst>
                  <a:ext uri="{FF2B5EF4-FFF2-40B4-BE49-F238E27FC236}">
                    <a16:creationId xmlns:a16="http://schemas.microsoft.com/office/drawing/2014/main" id="{A94783F0-0CE8-3746-837C-B1F1C9C934A8}"/>
                  </a:ext>
                </a:extLst>
              </p:cNvPr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ectangle 100">
                <a:extLst>
                  <a:ext uri="{FF2B5EF4-FFF2-40B4-BE49-F238E27FC236}">
                    <a16:creationId xmlns:a16="http://schemas.microsoft.com/office/drawing/2014/main" id="{CF73C06F-AE80-F04F-9669-F2B2089E3A1E}"/>
                  </a:ext>
                </a:extLst>
              </p:cNvPr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Rectangle 101">
                <a:extLst>
                  <a:ext uri="{FF2B5EF4-FFF2-40B4-BE49-F238E27FC236}">
                    <a16:creationId xmlns:a16="http://schemas.microsoft.com/office/drawing/2014/main" id="{6217AA86-76CB-2A47-9585-FD19C359B3D7}"/>
                  </a:ext>
                </a:extLst>
              </p:cNvPr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ectangle 102">
                <a:extLst>
                  <a:ext uri="{FF2B5EF4-FFF2-40B4-BE49-F238E27FC236}">
                    <a16:creationId xmlns:a16="http://schemas.microsoft.com/office/drawing/2014/main" id="{B13C0193-6D33-5F45-BC68-EE61370AED42}"/>
                  </a:ext>
                </a:extLst>
              </p:cNvPr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ectangle 103">
                <a:extLst>
                  <a:ext uri="{FF2B5EF4-FFF2-40B4-BE49-F238E27FC236}">
                    <a16:creationId xmlns:a16="http://schemas.microsoft.com/office/drawing/2014/main" id="{ADAED7C1-0484-0D4B-9B16-C40C6D671347}"/>
                  </a:ext>
                </a:extLst>
              </p:cNvPr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2F737C12-114A-EA4B-B444-B7FD76B3A39A}"/>
                </a:ext>
              </a:extLst>
            </p:cNvPr>
            <p:cNvGrpSpPr/>
            <p:nvPr/>
          </p:nvGrpSpPr>
          <p:grpSpPr>
            <a:xfrm>
              <a:off x="4715897" y="2614125"/>
              <a:ext cx="81959" cy="1020917"/>
              <a:chOff x="7152671" y="1595686"/>
              <a:chExt cx="90155" cy="901548"/>
            </a:xfrm>
            <a:solidFill>
              <a:schemeClr val="bg1"/>
            </a:solidFill>
          </p:grpSpPr>
          <p:sp>
            <p:nvSpPr>
              <p:cNvPr id="116" name="Rectangle 115">
                <a:extLst>
                  <a:ext uri="{FF2B5EF4-FFF2-40B4-BE49-F238E27FC236}">
                    <a16:creationId xmlns:a16="http://schemas.microsoft.com/office/drawing/2014/main" id="{6F49404B-F1B8-3C42-92C8-EB3CC290F6CF}"/>
                  </a:ext>
                </a:extLst>
              </p:cNvPr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Rectangle 116">
                <a:extLst>
                  <a:ext uri="{FF2B5EF4-FFF2-40B4-BE49-F238E27FC236}">
                    <a16:creationId xmlns:a16="http://schemas.microsoft.com/office/drawing/2014/main" id="{071A3A90-5AE9-4E47-A98D-2A057D2CBF24}"/>
                  </a:ext>
                </a:extLst>
              </p:cNvPr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ectangle 117">
                <a:extLst>
                  <a:ext uri="{FF2B5EF4-FFF2-40B4-BE49-F238E27FC236}">
                    <a16:creationId xmlns:a16="http://schemas.microsoft.com/office/drawing/2014/main" id="{76EB009D-85E8-CD4A-BB1B-76FCCD237A19}"/>
                  </a:ext>
                </a:extLst>
              </p:cNvPr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F33BB3E2-C90F-CB48-A796-B9AEE42FC625}"/>
                  </a:ext>
                </a:extLst>
              </p:cNvPr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 119">
                <a:extLst>
                  <a:ext uri="{FF2B5EF4-FFF2-40B4-BE49-F238E27FC236}">
                    <a16:creationId xmlns:a16="http://schemas.microsoft.com/office/drawing/2014/main" id="{9EF40DDF-C51D-994D-AB01-8364975FDC4C}"/>
                  </a:ext>
                </a:extLst>
              </p:cNvPr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1561FC9-165F-0D44-BF07-DF00EC0EE0BD}"/>
                  </a:ext>
                </a:extLst>
              </p:cNvPr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 121">
                <a:extLst>
                  <a:ext uri="{FF2B5EF4-FFF2-40B4-BE49-F238E27FC236}">
                    <a16:creationId xmlns:a16="http://schemas.microsoft.com/office/drawing/2014/main" id="{F786FFE1-0FB0-1B4E-824B-42EFDABEC385}"/>
                  </a:ext>
                </a:extLst>
              </p:cNvPr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E52FA5B1-9951-304C-ABA1-EBBA68EBA2A5}"/>
                  </a:ext>
                </a:extLst>
              </p:cNvPr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523D0F9C-7FEA-714A-AF6D-C5F1F17D6D9D}"/>
                  </a:ext>
                </a:extLst>
              </p:cNvPr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ectangle 124">
                <a:extLst>
                  <a:ext uri="{FF2B5EF4-FFF2-40B4-BE49-F238E27FC236}">
                    <a16:creationId xmlns:a16="http://schemas.microsoft.com/office/drawing/2014/main" id="{BA4DA503-7FFA-FF45-AE27-8F69DFD41C09}"/>
                  </a:ext>
                </a:extLst>
              </p:cNvPr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DD592F97-45D3-9D46-8B45-C62341262C1E}"/>
                </a:ext>
              </a:extLst>
            </p:cNvPr>
            <p:cNvGrpSpPr/>
            <p:nvPr/>
          </p:nvGrpSpPr>
          <p:grpSpPr>
            <a:xfrm>
              <a:off x="4932357" y="2609902"/>
              <a:ext cx="81959" cy="1020917"/>
              <a:chOff x="7152671" y="1595686"/>
              <a:chExt cx="90155" cy="901548"/>
            </a:xfrm>
            <a:solidFill>
              <a:schemeClr val="bg1"/>
            </a:solidFill>
          </p:grpSpPr>
          <p:sp>
            <p:nvSpPr>
              <p:cNvPr id="127" name="Rectangle 126">
                <a:extLst>
                  <a:ext uri="{FF2B5EF4-FFF2-40B4-BE49-F238E27FC236}">
                    <a16:creationId xmlns:a16="http://schemas.microsoft.com/office/drawing/2014/main" id="{F53133F4-1C62-4440-932D-1B8E1E5FBE15}"/>
                  </a:ext>
                </a:extLst>
              </p:cNvPr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ectangle 127">
                <a:extLst>
                  <a:ext uri="{FF2B5EF4-FFF2-40B4-BE49-F238E27FC236}">
                    <a16:creationId xmlns:a16="http://schemas.microsoft.com/office/drawing/2014/main" id="{FD902E76-4821-1B44-8C52-737F255634DC}"/>
                  </a:ext>
                </a:extLst>
              </p:cNvPr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Rectangle 128">
                <a:extLst>
                  <a:ext uri="{FF2B5EF4-FFF2-40B4-BE49-F238E27FC236}">
                    <a16:creationId xmlns:a16="http://schemas.microsoft.com/office/drawing/2014/main" id="{DCB7D09E-2AA9-0641-B607-5A42043BE038}"/>
                  </a:ext>
                </a:extLst>
              </p:cNvPr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Rectangle 129">
                <a:extLst>
                  <a:ext uri="{FF2B5EF4-FFF2-40B4-BE49-F238E27FC236}">
                    <a16:creationId xmlns:a16="http://schemas.microsoft.com/office/drawing/2014/main" id="{FC6427EA-3C5D-9242-ACD8-BB35AD802687}"/>
                  </a:ext>
                </a:extLst>
              </p:cNvPr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Rectangle 130">
                <a:extLst>
                  <a:ext uri="{FF2B5EF4-FFF2-40B4-BE49-F238E27FC236}">
                    <a16:creationId xmlns:a16="http://schemas.microsoft.com/office/drawing/2014/main" id="{4F966D85-DCC9-D546-977B-6BA671006E94}"/>
                  </a:ext>
                </a:extLst>
              </p:cNvPr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A8072F36-F592-974E-AF8C-A4F5C2C3C947}"/>
                  </a:ext>
                </a:extLst>
              </p:cNvPr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Rectangle 132">
                <a:extLst>
                  <a:ext uri="{FF2B5EF4-FFF2-40B4-BE49-F238E27FC236}">
                    <a16:creationId xmlns:a16="http://schemas.microsoft.com/office/drawing/2014/main" id="{D84DCD3B-8461-D245-8336-FCA090E127B4}"/>
                  </a:ext>
                </a:extLst>
              </p:cNvPr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F0B55E05-A5B7-E042-A4FD-A5EC5E6EA773}"/>
                  </a:ext>
                </a:extLst>
              </p:cNvPr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Rectangle 134">
                <a:extLst>
                  <a:ext uri="{FF2B5EF4-FFF2-40B4-BE49-F238E27FC236}">
                    <a16:creationId xmlns:a16="http://schemas.microsoft.com/office/drawing/2014/main" id="{57AFDB19-3E8E-ED45-A242-99DDABF1AEAA}"/>
                  </a:ext>
                </a:extLst>
              </p:cNvPr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ectangle 135">
                <a:extLst>
                  <a:ext uri="{FF2B5EF4-FFF2-40B4-BE49-F238E27FC236}">
                    <a16:creationId xmlns:a16="http://schemas.microsoft.com/office/drawing/2014/main" id="{15F4D7DF-6B1B-5546-87DE-C6E7F813C2B1}"/>
                  </a:ext>
                </a:extLst>
              </p:cNvPr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44EEEFDA-606D-A644-AB8D-FF5FAD406317}"/>
                </a:ext>
              </a:extLst>
            </p:cNvPr>
            <p:cNvGrpSpPr/>
            <p:nvPr/>
          </p:nvGrpSpPr>
          <p:grpSpPr>
            <a:xfrm>
              <a:off x="5119712" y="3112722"/>
              <a:ext cx="81959" cy="510458"/>
              <a:chOff x="7152671" y="2046460"/>
              <a:chExt cx="90155" cy="450774"/>
            </a:xfrm>
            <a:solidFill>
              <a:schemeClr val="bg1"/>
            </a:solidFill>
          </p:grpSpPr>
          <p:sp>
            <p:nvSpPr>
              <p:cNvPr id="143" name="Rectangle 142">
                <a:extLst>
                  <a:ext uri="{FF2B5EF4-FFF2-40B4-BE49-F238E27FC236}">
                    <a16:creationId xmlns:a16="http://schemas.microsoft.com/office/drawing/2014/main" id="{9BA1718A-5841-AC4A-8658-905A2C110718}"/>
                  </a:ext>
                </a:extLst>
              </p:cNvPr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Rectangle 143">
                <a:extLst>
                  <a:ext uri="{FF2B5EF4-FFF2-40B4-BE49-F238E27FC236}">
                    <a16:creationId xmlns:a16="http://schemas.microsoft.com/office/drawing/2014/main" id="{FC930E58-BB1C-F340-8ACD-D078EE38CB39}"/>
                  </a:ext>
                </a:extLst>
              </p:cNvPr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Rectangle 144">
                <a:extLst>
                  <a:ext uri="{FF2B5EF4-FFF2-40B4-BE49-F238E27FC236}">
                    <a16:creationId xmlns:a16="http://schemas.microsoft.com/office/drawing/2014/main" id="{6E15C16C-B91B-BC4F-999F-614926E5ABE3}"/>
                  </a:ext>
                </a:extLst>
              </p:cNvPr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Rectangle 145">
                <a:extLst>
                  <a:ext uri="{FF2B5EF4-FFF2-40B4-BE49-F238E27FC236}">
                    <a16:creationId xmlns:a16="http://schemas.microsoft.com/office/drawing/2014/main" id="{D3FA0E67-EED2-9F4E-BE85-F4703EDC560D}"/>
                  </a:ext>
                </a:extLst>
              </p:cNvPr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Rectangle 146">
                <a:extLst>
                  <a:ext uri="{FF2B5EF4-FFF2-40B4-BE49-F238E27FC236}">
                    <a16:creationId xmlns:a16="http://schemas.microsoft.com/office/drawing/2014/main" id="{C93CF2BF-5F4B-AA45-A4F6-20ED98007AC9}"/>
                  </a:ext>
                </a:extLst>
              </p:cNvPr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56EC39E-53C7-1A43-A7FE-3CFB93689401}"/>
              </a:ext>
            </a:extLst>
          </p:cNvPr>
          <p:cNvGrpSpPr/>
          <p:nvPr/>
        </p:nvGrpSpPr>
        <p:grpSpPr>
          <a:xfrm>
            <a:off x="1017319" y="3770748"/>
            <a:ext cx="4196227" cy="1329941"/>
            <a:chOff x="1041602" y="3789849"/>
            <a:chExt cx="4196227" cy="1329941"/>
          </a:xfrm>
        </p:grpSpPr>
        <p:pic>
          <p:nvPicPr>
            <p:cNvPr id="150" name="Picture 149">
              <a:extLst>
                <a:ext uri="{FF2B5EF4-FFF2-40B4-BE49-F238E27FC236}">
                  <a16:creationId xmlns:a16="http://schemas.microsoft.com/office/drawing/2014/main" id="{1A7F843D-F2AA-BC49-A3EB-6A46BFE369B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41602" y="3789849"/>
              <a:ext cx="1025141" cy="1025141"/>
            </a:xfrm>
            <a:prstGeom prst="rect">
              <a:avLst/>
            </a:prstGeom>
          </p:spPr>
        </p:pic>
        <p:pic>
          <p:nvPicPr>
            <p:cNvPr id="153" name="Picture 152">
              <a:extLst>
                <a:ext uri="{FF2B5EF4-FFF2-40B4-BE49-F238E27FC236}">
                  <a16:creationId xmlns:a16="http://schemas.microsoft.com/office/drawing/2014/main" id="{52458BB3-6738-7D4C-871C-843C843BBFB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94002" y="3942249"/>
              <a:ext cx="1025141" cy="1025141"/>
            </a:xfrm>
            <a:prstGeom prst="rect">
              <a:avLst/>
            </a:prstGeom>
          </p:spPr>
        </p:pic>
        <p:pic>
          <p:nvPicPr>
            <p:cNvPr id="154" name="Picture 153">
              <a:extLst>
                <a:ext uri="{FF2B5EF4-FFF2-40B4-BE49-F238E27FC236}">
                  <a16:creationId xmlns:a16="http://schemas.microsoft.com/office/drawing/2014/main" id="{E8EB9496-B722-7448-859A-E8BEDE8BDE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46402" y="4094649"/>
              <a:ext cx="1025141" cy="1025141"/>
            </a:xfrm>
            <a:prstGeom prst="rect">
              <a:avLst/>
            </a:prstGeom>
          </p:spPr>
        </p:pic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5D79FD67-5167-0043-A42E-68B6864B0F23}"/>
                </a:ext>
              </a:extLst>
            </p:cNvPr>
            <p:cNvGrpSpPr/>
            <p:nvPr/>
          </p:nvGrpSpPr>
          <p:grpSpPr>
            <a:xfrm>
              <a:off x="5155870" y="4699560"/>
              <a:ext cx="81959" cy="408366"/>
              <a:chOff x="7152671" y="2136615"/>
              <a:chExt cx="90155" cy="360619"/>
            </a:xfrm>
            <a:solidFill>
              <a:schemeClr val="bg1"/>
            </a:solidFill>
          </p:grpSpPr>
          <p:sp>
            <p:nvSpPr>
              <p:cNvPr id="162" name="Rectangle 161">
                <a:extLst>
                  <a:ext uri="{FF2B5EF4-FFF2-40B4-BE49-F238E27FC236}">
                    <a16:creationId xmlns:a16="http://schemas.microsoft.com/office/drawing/2014/main" id="{00522F3C-AC19-964D-82D3-5A1693BF8F15}"/>
                  </a:ext>
                </a:extLst>
              </p:cNvPr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ectangle 162">
                <a:extLst>
                  <a:ext uri="{FF2B5EF4-FFF2-40B4-BE49-F238E27FC236}">
                    <a16:creationId xmlns:a16="http://schemas.microsoft.com/office/drawing/2014/main" id="{7EB4A968-9B68-144D-B478-C57D584E7966}"/>
                  </a:ext>
                </a:extLst>
              </p:cNvPr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ectangle 163">
                <a:extLst>
                  <a:ext uri="{FF2B5EF4-FFF2-40B4-BE49-F238E27FC236}">
                    <a16:creationId xmlns:a16="http://schemas.microsoft.com/office/drawing/2014/main" id="{9AEF5320-A179-4445-825A-82BD81F569F8}"/>
                  </a:ext>
                </a:extLst>
              </p:cNvPr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Rectangle 164">
                <a:extLst>
                  <a:ext uri="{FF2B5EF4-FFF2-40B4-BE49-F238E27FC236}">
                    <a16:creationId xmlns:a16="http://schemas.microsoft.com/office/drawing/2014/main" id="{AC296485-872E-624F-A9EA-71C25D726830}"/>
                  </a:ext>
                </a:extLst>
              </p:cNvPr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8" name="Rectangle 227">
            <a:extLst>
              <a:ext uri="{FF2B5EF4-FFF2-40B4-BE49-F238E27FC236}">
                <a16:creationId xmlns:a16="http://schemas.microsoft.com/office/drawing/2014/main" id="{32C36DFA-FD98-864A-B41C-FA194192E685}"/>
              </a:ext>
            </a:extLst>
          </p:cNvPr>
          <p:cNvSpPr/>
          <p:nvPr/>
        </p:nvSpPr>
        <p:spPr>
          <a:xfrm>
            <a:off x="5403990" y="4025492"/>
            <a:ext cx="806519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29" name="Rectangle 228">
            <a:extLst>
              <a:ext uri="{FF2B5EF4-FFF2-40B4-BE49-F238E27FC236}">
                <a16:creationId xmlns:a16="http://schemas.microsoft.com/office/drawing/2014/main" id="{CD83E6ED-5FBB-CF47-B57D-281C4B128B16}"/>
              </a:ext>
            </a:extLst>
          </p:cNvPr>
          <p:cNvSpPr/>
          <p:nvPr/>
        </p:nvSpPr>
        <p:spPr>
          <a:xfrm>
            <a:off x="6309735" y="4025491"/>
            <a:ext cx="733199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30" name="Rectangle 229">
            <a:extLst>
              <a:ext uri="{FF2B5EF4-FFF2-40B4-BE49-F238E27FC236}">
                <a16:creationId xmlns:a16="http://schemas.microsoft.com/office/drawing/2014/main" id="{4ADC64D4-CC16-B646-931F-C7E4F6A782F0}"/>
              </a:ext>
            </a:extLst>
          </p:cNvPr>
          <p:cNvSpPr/>
          <p:nvPr/>
        </p:nvSpPr>
        <p:spPr>
          <a:xfrm>
            <a:off x="7145564" y="4025491"/>
            <a:ext cx="666545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31" name="Rectangle 230">
            <a:extLst>
              <a:ext uri="{FF2B5EF4-FFF2-40B4-BE49-F238E27FC236}">
                <a16:creationId xmlns:a16="http://schemas.microsoft.com/office/drawing/2014/main" id="{C8C704F1-9D7A-F14A-8EEE-08CE9FFB7787}"/>
              </a:ext>
            </a:extLst>
          </p:cNvPr>
          <p:cNvSpPr/>
          <p:nvPr/>
        </p:nvSpPr>
        <p:spPr>
          <a:xfrm>
            <a:off x="7959674" y="4052597"/>
            <a:ext cx="666545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370093F4-4C9F-024B-A460-BEEE204821C1}"/>
              </a:ext>
            </a:extLst>
          </p:cNvPr>
          <p:cNvSpPr/>
          <p:nvPr/>
        </p:nvSpPr>
        <p:spPr>
          <a:xfrm>
            <a:off x="8792099" y="4025491"/>
            <a:ext cx="2242057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96C7F7C-6484-3D47-A167-7C78B6ACDA13}"/>
              </a:ext>
            </a:extLst>
          </p:cNvPr>
          <p:cNvGrpSpPr/>
          <p:nvPr/>
        </p:nvGrpSpPr>
        <p:grpSpPr>
          <a:xfrm>
            <a:off x="1017319" y="5324382"/>
            <a:ext cx="4179530" cy="1177541"/>
            <a:chOff x="1017319" y="5324382"/>
            <a:chExt cx="4179530" cy="1177541"/>
          </a:xfrm>
        </p:grpSpPr>
        <p:pic>
          <p:nvPicPr>
            <p:cNvPr id="234" name="Picture 233">
              <a:extLst>
                <a:ext uri="{FF2B5EF4-FFF2-40B4-BE49-F238E27FC236}">
                  <a16:creationId xmlns:a16="http://schemas.microsoft.com/office/drawing/2014/main" id="{F9E11BF0-521E-7146-AB21-2B14D5E5FD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7319" y="5324382"/>
              <a:ext cx="1025141" cy="1025141"/>
            </a:xfrm>
            <a:prstGeom prst="rect">
              <a:avLst/>
            </a:prstGeom>
          </p:spPr>
        </p:pic>
        <p:pic>
          <p:nvPicPr>
            <p:cNvPr id="237" name="Picture 236">
              <a:extLst>
                <a:ext uri="{FF2B5EF4-FFF2-40B4-BE49-F238E27FC236}">
                  <a16:creationId xmlns:a16="http://schemas.microsoft.com/office/drawing/2014/main" id="{74DA3965-265C-BC46-98E1-7E53C2F3449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69719" y="5476782"/>
              <a:ext cx="1025141" cy="1025141"/>
            </a:xfrm>
            <a:prstGeom prst="rect">
              <a:avLst/>
            </a:prstGeom>
          </p:spPr>
        </p:pic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2D2EC953-B291-AB46-B5FF-EB9995DCF3DD}"/>
                </a:ext>
              </a:extLst>
            </p:cNvPr>
            <p:cNvGrpSpPr/>
            <p:nvPr/>
          </p:nvGrpSpPr>
          <p:grpSpPr>
            <a:xfrm>
              <a:off x="4506963" y="5449834"/>
              <a:ext cx="81959" cy="1020917"/>
              <a:chOff x="7152671" y="1595686"/>
              <a:chExt cx="90155" cy="901548"/>
            </a:xfrm>
            <a:solidFill>
              <a:schemeClr val="bg1"/>
            </a:solidFill>
          </p:grpSpPr>
          <p:sp>
            <p:nvSpPr>
              <p:cNvPr id="270" name="Rectangle 269">
                <a:extLst>
                  <a:ext uri="{FF2B5EF4-FFF2-40B4-BE49-F238E27FC236}">
                    <a16:creationId xmlns:a16="http://schemas.microsoft.com/office/drawing/2014/main" id="{B304C1B7-E4B2-4B45-BAE9-BF5A927917D2}"/>
                  </a:ext>
                </a:extLst>
              </p:cNvPr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Rectangle 270">
                <a:extLst>
                  <a:ext uri="{FF2B5EF4-FFF2-40B4-BE49-F238E27FC236}">
                    <a16:creationId xmlns:a16="http://schemas.microsoft.com/office/drawing/2014/main" id="{AA7ADA92-5AE1-4948-B680-69D900735605}"/>
                  </a:ext>
                </a:extLst>
              </p:cNvPr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Rectangle 271">
                <a:extLst>
                  <a:ext uri="{FF2B5EF4-FFF2-40B4-BE49-F238E27FC236}">
                    <a16:creationId xmlns:a16="http://schemas.microsoft.com/office/drawing/2014/main" id="{814BEAF5-2180-9F44-86DD-B6FFB36B14DF}"/>
                  </a:ext>
                </a:extLst>
              </p:cNvPr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81EA49CA-C2FC-6949-A43D-A220EC9DC190}"/>
                  </a:ext>
                </a:extLst>
              </p:cNvPr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Rectangle 273">
                <a:extLst>
                  <a:ext uri="{FF2B5EF4-FFF2-40B4-BE49-F238E27FC236}">
                    <a16:creationId xmlns:a16="http://schemas.microsoft.com/office/drawing/2014/main" id="{7AED918F-AF8D-F748-A800-B074F7DF13F1}"/>
                  </a:ext>
                </a:extLst>
              </p:cNvPr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Rectangle 274">
                <a:extLst>
                  <a:ext uri="{FF2B5EF4-FFF2-40B4-BE49-F238E27FC236}">
                    <a16:creationId xmlns:a16="http://schemas.microsoft.com/office/drawing/2014/main" id="{4DAF50C4-D828-1F45-895C-6EB926B00AC3}"/>
                  </a:ext>
                </a:extLst>
              </p:cNvPr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3BEBDEDA-0199-7C4F-AE7F-200E6AAB3821}"/>
                  </a:ext>
                </a:extLst>
              </p:cNvPr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Rectangle 276">
                <a:extLst>
                  <a:ext uri="{FF2B5EF4-FFF2-40B4-BE49-F238E27FC236}">
                    <a16:creationId xmlns:a16="http://schemas.microsoft.com/office/drawing/2014/main" id="{2ACE10FA-C536-E34A-9977-7C0058DD66B7}"/>
                  </a:ext>
                </a:extLst>
              </p:cNvPr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9DC70AD9-7F38-8345-837E-3870A504E521}"/>
                  </a:ext>
                </a:extLst>
              </p:cNvPr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Rectangle 278">
                <a:extLst>
                  <a:ext uri="{FF2B5EF4-FFF2-40B4-BE49-F238E27FC236}">
                    <a16:creationId xmlns:a16="http://schemas.microsoft.com/office/drawing/2014/main" id="{D425873A-565C-7E46-B8DD-B3EC0B4F893C}"/>
                  </a:ext>
                </a:extLst>
              </p:cNvPr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7C64218C-AC1B-2246-A515-2D6D0F2CCC16}"/>
                </a:ext>
              </a:extLst>
            </p:cNvPr>
            <p:cNvGrpSpPr/>
            <p:nvPr/>
          </p:nvGrpSpPr>
          <p:grpSpPr>
            <a:xfrm>
              <a:off x="4711075" y="5449292"/>
              <a:ext cx="81959" cy="1020917"/>
              <a:chOff x="7152671" y="1595686"/>
              <a:chExt cx="90155" cy="901548"/>
            </a:xfrm>
            <a:solidFill>
              <a:schemeClr val="bg1"/>
            </a:solidFill>
          </p:grpSpPr>
          <p:sp>
            <p:nvSpPr>
              <p:cNvPr id="260" name="Rectangle 259">
                <a:extLst>
                  <a:ext uri="{FF2B5EF4-FFF2-40B4-BE49-F238E27FC236}">
                    <a16:creationId xmlns:a16="http://schemas.microsoft.com/office/drawing/2014/main" id="{7134EEC0-57C4-E34A-8C4A-85DC15D1B95C}"/>
                  </a:ext>
                </a:extLst>
              </p:cNvPr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Rectangle 260">
                <a:extLst>
                  <a:ext uri="{FF2B5EF4-FFF2-40B4-BE49-F238E27FC236}">
                    <a16:creationId xmlns:a16="http://schemas.microsoft.com/office/drawing/2014/main" id="{61D7C9F5-BA1F-CF43-9BC1-13A42270B9E0}"/>
                  </a:ext>
                </a:extLst>
              </p:cNvPr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Rectangle 261">
                <a:extLst>
                  <a:ext uri="{FF2B5EF4-FFF2-40B4-BE49-F238E27FC236}">
                    <a16:creationId xmlns:a16="http://schemas.microsoft.com/office/drawing/2014/main" id="{BEC2C62B-21FD-EF42-8600-39498427A118}"/>
                  </a:ext>
                </a:extLst>
              </p:cNvPr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Rectangle 262">
                <a:extLst>
                  <a:ext uri="{FF2B5EF4-FFF2-40B4-BE49-F238E27FC236}">
                    <a16:creationId xmlns:a16="http://schemas.microsoft.com/office/drawing/2014/main" id="{3068DB79-DD87-8E46-99CD-D14316F65288}"/>
                  </a:ext>
                </a:extLst>
              </p:cNvPr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Rectangle 263">
                <a:extLst>
                  <a:ext uri="{FF2B5EF4-FFF2-40B4-BE49-F238E27FC236}">
                    <a16:creationId xmlns:a16="http://schemas.microsoft.com/office/drawing/2014/main" id="{C74E2629-264D-0845-8E4E-3B83BC95139A}"/>
                  </a:ext>
                </a:extLst>
              </p:cNvPr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Rectangle 264">
                <a:extLst>
                  <a:ext uri="{FF2B5EF4-FFF2-40B4-BE49-F238E27FC236}">
                    <a16:creationId xmlns:a16="http://schemas.microsoft.com/office/drawing/2014/main" id="{3BC3CB47-790C-A244-BA1F-1C06BD8D8EA3}"/>
                  </a:ext>
                </a:extLst>
              </p:cNvPr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Rectangle 265">
                <a:extLst>
                  <a:ext uri="{FF2B5EF4-FFF2-40B4-BE49-F238E27FC236}">
                    <a16:creationId xmlns:a16="http://schemas.microsoft.com/office/drawing/2014/main" id="{B129D302-6560-5249-B4E3-ABC86C0D454B}"/>
                  </a:ext>
                </a:extLst>
              </p:cNvPr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Rectangle 266">
                <a:extLst>
                  <a:ext uri="{FF2B5EF4-FFF2-40B4-BE49-F238E27FC236}">
                    <a16:creationId xmlns:a16="http://schemas.microsoft.com/office/drawing/2014/main" id="{B9B299FA-ED80-CD41-B15F-F68C35605DBA}"/>
                  </a:ext>
                </a:extLst>
              </p:cNvPr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Rectangle 267">
                <a:extLst>
                  <a:ext uri="{FF2B5EF4-FFF2-40B4-BE49-F238E27FC236}">
                    <a16:creationId xmlns:a16="http://schemas.microsoft.com/office/drawing/2014/main" id="{28C21E99-E4EA-5341-A0B8-7B9DF5CB7B3C}"/>
                  </a:ext>
                </a:extLst>
              </p:cNvPr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BC2C87CA-E74B-7F45-B12E-5B8ACF37838F}"/>
                  </a:ext>
                </a:extLst>
              </p:cNvPr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641A0BF2-ADFA-5247-945C-7ED42D3DED86}"/>
                </a:ext>
              </a:extLst>
            </p:cNvPr>
            <p:cNvGrpSpPr/>
            <p:nvPr/>
          </p:nvGrpSpPr>
          <p:grpSpPr>
            <a:xfrm>
              <a:off x="4927535" y="5445069"/>
              <a:ext cx="81959" cy="1020917"/>
              <a:chOff x="7152671" y="1595686"/>
              <a:chExt cx="90155" cy="901548"/>
            </a:xfrm>
            <a:solidFill>
              <a:schemeClr val="bg1"/>
            </a:solidFill>
          </p:grpSpPr>
          <p:sp>
            <p:nvSpPr>
              <p:cNvPr id="250" name="Rectangle 249">
                <a:extLst>
                  <a:ext uri="{FF2B5EF4-FFF2-40B4-BE49-F238E27FC236}">
                    <a16:creationId xmlns:a16="http://schemas.microsoft.com/office/drawing/2014/main" id="{116FBF0F-05FB-B445-B0EF-BFEFFFFBD45E}"/>
                  </a:ext>
                </a:extLst>
              </p:cNvPr>
              <p:cNvSpPr/>
              <p:nvPr/>
            </p:nvSpPr>
            <p:spPr>
              <a:xfrm>
                <a:off x="7152671" y="159568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Rectangle 250">
                <a:extLst>
                  <a:ext uri="{FF2B5EF4-FFF2-40B4-BE49-F238E27FC236}">
                    <a16:creationId xmlns:a16="http://schemas.microsoft.com/office/drawing/2014/main" id="{514496AC-0169-BF42-BFA9-C1764F252DB3}"/>
                  </a:ext>
                </a:extLst>
              </p:cNvPr>
              <p:cNvSpPr/>
              <p:nvPr/>
            </p:nvSpPr>
            <p:spPr>
              <a:xfrm>
                <a:off x="7152671" y="1685841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Rectangle 251">
                <a:extLst>
                  <a:ext uri="{FF2B5EF4-FFF2-40B4-BE49-F238E27FC236}">
                    <a16:creationId xmlns:a16="http://schemas.microsoft.com/office/drawing/2014/main" id="{76DBD410-B75F-6A4F-B3B3-E5FE31679ADD}"/>
                  </a:ext>
                </a:extLst>
              </p:cNvPr>
              <p:cNvSpPr/>
              <p:nvPr/>
            </p:nvSpPr>
            <p:spPr>
              <a:xfrm>
                <a:off x="7152671" y="1775996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E8E68942-9A68-8348-A721-2CDAB406231C}"/>
                  </a:ext>
                </a:extLst>
              </p:cNvPr>
              <p:cNvSpPr/>
              <p:nvPr/>
            </p:nvSpPr>
            <p:spPr>
              <a:xfrm>
                <a:off x="7152671" y="186615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Rectangle 253">
                <a:extLst>
                  <a:ext uri="{FF2B5EF4-FFF2-40B4-BE49-F238E27FC236}">
                    <a16:creationId xmlns:a16="http://schemas.microsoft.com/office/drawing/2014/main" id="{671ACFB6-4AB9-FD43-8EB4-9186E6F1D399}"/>
                  </a:ext>
                </a:extLst>
              </p:cNvPr>
              <p:cNvSpPr/>
              <p:nvPr/>
            </p:nvSpPr>
            <p:spPr>
              <a:xfrm>
                <a:off x="7152671" y="195630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59E495A2-80D4-A24D-BF65-BB9092ADB998}"/>
                  </a:ext>
                </a:extLst>
              </p:cNvPr>
              <p:cNvSpPr/>
              <p:nvPr/>
            </p:nvSpPr>
            <p:spPr>
              <a:xfrm>
                <a:off x="7152671" y="204646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518FA2B5-CE13-AE40-BF27-F2F83B78E46E}"/>
                  </a:ext>
                </a:extLst>
              </p:cNvPr>
              <p:cNvSpPr/>
              <p:nvPr/>
            </p:nvSpPr>
            <p:spPr>
              <a:xfrm>
                <a:off x="7152671" y="2136615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Rectangle 256">
                <a:extLst>
                  <a:ext uri="{FF2B5EF4-FFF2-40B4-BE49-F238E27FC236}">
                    <a16:creationId xmlns:a16="http://schemas.microsoft.com/office/drawing/2014/main" id="{57CBB129-1B80-BA4F-8A41-07472C4FC360}"/>
                  </a:ext>
                </a:extLst>
              </p:cNvPr>
              <p:cNvSpPr/>
              <p:nvPr/>
            </p:nvSpPr>
            <p:spPr>
              <a:xfrm>
                <a:off x="7152671" y="2226770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6EC2FEB7-BF94-BF4F-BF22-6AAD7E2C9714}"/>
                  </a:ext>
                </a:extLst>
              </p:cNvPr>
              <p:cNvSpPr/>
              <p:nvPr/>
            </p:nvSpPr>
            <p:spPr>
              <a:xfrm>
                <a:off x="7152671" y="2316924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2EE7FB21-DB48-F44B-A9DC-73478B3C3EC9}"/>
                  </a:ext>
                </a:extLst>
              </p:cNvPr>
              <p:cNvSpPr/>
              <p:nvPr/>
            </p:nvSpPr>
            <p:spPr>
              <a:xfrm>
                <a:off x="7152671" y="2407079"/>
                <a:ext cx="90155" cy="90155"/>
              </a:xfrm>
              <a:prstGeom prst="rect">
                <a:avLst/>
              </a:prstGeom>
              <a:grpFill/>
              <a:ln w="190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63578243-B788-664E-85B0-6202C838F70B}"/>
                </a:ext>
              </a:extLst>
            </p:cNvPr>
            <p:cNvSpPr/>
            <p:nvPr/>
          </p:nvSpPr>
          <p:spPr>
            <a:xfrm>
              <a:off x="5114890" y="6356247"/>
              <a:ext cx="81959" cy="10209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1" name="Rectangle 310">
            <a:extLst>
              <a:ext uri="{FF2B5EF4-FFF2-40B4-BE49-F238E27FC236}">
                <a16:creationId xmlns:a16="http://schemas.microsoft.com/office/drawing/2014/main" id="{8FA4F8CF-0A2D-3942-B4D0-85C8A80553E9}"/>
              </a:ext>
            </a:extLst>
          </p:cNvPr>
          <p:cNvSpPr/>
          <p:nvPr/>
        </p:nvSpPr>
        <p:spPr>
          <a:xfrm>
            <a:off x="5404346" y="5445070"/>
            <a:ext cx="806519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728F9D1F-30A4-FE44-A199-FE1B01DF3A19}"/>
              </a:ext>
            </a:extLst>
          </p:cNvPr>
          <p:cNvSpPr/>
          <p:nvPr/>
        </p:nvSpPr>
        <p:spPr>
          <a:xfrm>
            <a:off x="6310091" y="5445069"/>
            <a:ext cx="733199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313" name="Rectangle 312">
            <a:extLst>
              <a:ext uri="{FF2B5EF4-FFF2-40B4-BE49-F238E27FC236}">
                <a16:creationId xmlns:a16="http://schemas.microsoft.com/office/drawing/2014/main" id="{4EEFBFA7-801D-7E47-B91D-2F6FFF114E07}"/>
              </a:ext>
            </a:extLst>
          </p:cNvPr>
          <p:cNvSpPr/>
          <p:nvPr/>
        </p:nvSpPr>
        <p:spPr>
          <a:xfrm>
            <a:off x="7145920" y="5445069"/>
            <a:ext cx="666545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314" name="Rectangle 313">
            <a:extLst>
              <a:ext uri="{FF2B5EF4-FFF2-40B4-BE49-F238E27FC236}">
                <a16:creationId xmlns:a16="http://schemas.microsoft.com/office/drawing/2014/main" id="{544A6137-C1C0-8D4C-9436-329F824491FA}"/>
              </a:ext>
            </a:extLst>
          </p:cNvPr>
          <p:cNvSpPr/>
          <p:nvPr/>
        </p:nvSpPr>
        <p:spPr>
          <a:xfrm>
            <a:off x="7960030" y="5472175"/>
            <a:ext cx="666545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315" name="Rectangle 314">
            <a:extLst>
              <a:ext uri="{FF2B5EF4-FFF2-40B4-BE49-F238E27FC236}">
                <a16:creationId xmlns:a16="http://schemas.microsoft.com/office/drawing/2014/main" id="{230D16A8-EED0-D940-A636-2FA3F7191F5B}"/>
              </a:ext>
            </a:extLst>
          </p:cNvPr>
          <p:cNvSpPr/>
          <p:nvPr/>
        </p:nvSpPr>
        <p:spPr>
          <a:xfrm>
            <a:off x="8792455" y="5445069"/>
            <a:ext cx="2242057" cy="8127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253944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3" grpId="0" animBg="1"/>
      <p:bldP spid="24" grpId="0" animBg="1"/>
      <p:bldP spid="25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311" grpId="0" animBg="1"/>
      <p:bldP spid="312" grpId="0" animBg="1"/>
      <p:bldP spid="313" grpId="0" animBg="1"/>
      <p:bldP spid="314" grpId="0" animBg="1"/>
      <p:bldP spid="31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092200" y="898237"/>
            <a:ext cx="10577945" cy="97674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Lưu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tận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4" name="Rectangle 3"/>
          <p:cNvSpPr/>
          <p:nvPr/>
        </p:nvSpPr>
        <p:spPr>
          <a:xfrm>
            <a:off x="771235" y="3385284"/>
            <a:ext cx="10363201" cy="138776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845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chục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0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lăm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=&gt; </a:t>
            </a:r>
            <a:r>
              <a:rPr lang="en-US" sz="4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Tám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trăm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bốn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mươi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lăm</a:t>
            </a:r>
            <a:endParaRPr lang="en-US" sz="4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30130" y="1874983"/>
            <a:ext cx="10363201" cy="128731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705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chục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0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=&gt; </a:t>
            </a:r>
            <a:r>
              <a:rPr lang="en-US" sz="4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Bảy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trăm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linh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endParaRPr lang="en-US" sz="4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71237" y="5216237"/>
            <a:ext cx="10363200" cy="97674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555</a:t>
            </a:r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4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D0F32F-2359-E940-E0C8-2163CB613CB3}"/>
              </a:ext>
            </a:extLst>
          </p:cNvPr>
          <p:cNvSpPr txBox="1"/>
          <p:nvPr/>
        </p:nvSpPr>
        <p:spPr>
          <a:xfrm>
            <a:off x="1881130" y="5350667"/>
            <a:ext cx="60978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=&gt; </a:t>
            </a:r>
            <a:r>
              <a:rPr lang="en-US" sz="4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trăm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mươi</a:t>
            </a:r>
            <a:r>
              <a:rPr lang="en-US" sz="4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lăm</a:t>
            </a:r>
            <a:endParaRPr lang="vi-VN" sz="4000" dirty="0"/>
          </a:p>
        </p:txBody>
      </p:sp>
    </p:spTree>
    <p:extLst>
      <p:ext uri="{BB962C8B-B14F-4D97-AF65-F5344CB8AC3E}">
        <p14:creationId xmlns:p14="http://schemas.microsoft.com/office/powerpoint/2010/main" val="3296171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6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1508</TotalTime>
  <Words>719</Words>
  <Application>Microsoft Office PowerPoint</Application>
  <PresentationFormat>Widescreen</PresentationFormat>
  <Paragraphs>180</Paragraphs>
  <Slides>16</Slides>
  <Notes>10</Notes>
  <HiddenSlides>0</HiddenSlides>
  <MMClips>4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16</vt:i4>
      </vt:variant>
    </vt:vector>
  </HeadingPairs>
  <TitlesOfParts>
    <vt:vector size="30" baseType="lpstr">
      <vt:lpstr>.VnBlack</vt:lpstr>
      <vt:lpstr>Arial</vt:lpstr>
      <vt:lpstr>Calibri</vt:lpstr>
      <vt:lpstr>Calibri Light</vt:lpstr>
      <vt:lpstr>HP001 4 hàng</vt:lpstr>
      <vt:lpstr>HP001 4 hang 1 ô ly</vt:lpstr>
      <vt:lpstr>Times New Roman</vt:lpstr>
      <vt:lpstr>UTM Cookies</vt:lpstr>
      <vt:lpstr>Wingdings</vt:lpstr>
      <vt:lpstr>Office Theme</vt:lpstr>
      <vt:lpstr>6_Office Theme</vt:lpstr>
      <vt:lpstr>2_Office Theme</vt:lpstr>
      <vt:lpstr>2_Tema de Office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Linh Nguyễn</cp:lastModifiedBy>
  <cp:revision>205</cp:revision>
  <dcterms:created xsi:type="dcterms:W3CDTF">2021-06-02T01:34:28Z</dcterms:created>
  <dcterms:modified xsi:type="dcterms:W3CDTF">2024-03-05T03:34:12Z</dcterms:modified>
</cp:coreProperties>
</file>