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73" r:id="rId9"/>
    <p:sldMasterId id="2147483895" r:id="rId10"/>
    <p:sldMasterId id="2147483899" r:id="rId11"/>
  </p:sldMasterIdLst>
  <p:notesMasterIdLst>
    <p:notesMasterId r:id="rId28"/>
  </p:notesMasterIdLst>
  <p:sldIdLst>
    <p:sldId id="3401" r:id="rId12"/>
    <p:sldId id="263" r:id="rId13"/>
    <p:sldId id="262" r:id="rId14"/>
    <p:sldId id="256" r:id="rId15"/>
    <p:sldId id="257" r:id="rId16"/>
    <p:sldId id="258" r:id="rId17"/>
    <p:sldId id="259" r:id="rId18"/>
    <p:sldId id="260" r:id="rId19"/>
    <p:sldId id="261" r:id="rId20"/>
    <p:sldId id="3399" r:id="rId21"/>
    <p:sldId id="496" r:id="rId22"/>
    <p:sldId id="265" r:id="rId23"/>
    <p:sldId id="300" r:id="rId24"/>
    <p:sldId id="3398" r:id="rId25"/>
    <p:sldId id="3397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127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1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96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117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29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89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60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460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674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6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2025/3/12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2025/3/12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5" Type="http://schemas.microsoft.com/office/2007/relationships/hdphoto" Target="../media/hdphoto12.wdp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5.xml"/><Relationship Id="rId6" Type="http://schemas.microsoft.com/office/2007/relationships/hdphoto" Target="../media/hdphoto14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7.gif"/><Relationship Id="rId5" Type="http://schemas.microsoft.com/office/2007/relationships/hdphoto" Target="../media/hdphoto1.wdp"/><Relationship Id="rId15" Type="http://schemas.openxmlformats.org/officeDocument/2006/relationships/image" Target="../media/image60.png"/><Relationship Id="rId10" Type="http://schemas.openxmlformats.org/officeDocument/2006/relationships/image" Target="../media/image56.gif"/><Relationship Id="rId4" Type="http://schemas.openxmlformats.org/officeDocument/2006/relationships/image" Target="../media/image52.png"/><Relationship Id="rId9" Type="http://schemas.microsoft.com/office/2007/relationships/hdphoto" Target="../media/hdphoto2.wdp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0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microsoft.com/office/2007/relationships/hdphoto" Target="../media/hdphoto5.wdp"/><Relationship Id="rId18" Type="http://schemas.openxmlformats.org/officeDocument/2006/relationships/image" Target="../media/image68.png"/><Relationship Id="rId26" Type="http://schemas.openxmlformats.org/officeDocument/2006/relationships/image" Target="../media/image71.png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69.png"/><Relationship Id="rId7" Type="http://schemas.microsoft.com/office/2007/relationships/hdphoto" Target="../media/hdphoto3.wdp"/><Relationship Id="rId12" Type="http://schemas.openxmlformats.org/officeDocument/2006/relationships/image" Target="../media/image66.png"/><Relationship Id="rId17" Type="http://schemas.openxmlformats.org/officeDocument/2006/relationships/slide" Target="slide9.xml"/><Relationship Id="rId25" Type="http://schemas.openxmlformats.org/officeDocument/2006/relationships/slide" Target="slide8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slide" Target="slide6.xml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microsoft.com/office/2007/relationships/hdphoto" Target="../media/hdphoto4.wdp"/><Relationship Id="rId24" Type="http://schemas.openxmlformats.org/officeDocument/2006/relationships/image" Target="../media/image70.pn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23" Type="http://schemas.openxmlformats.org/officeDocument/2006/relationships/slide" Target="slide7.xml"/><Relationship Id="rId10" Type="http://schemas.openxmlformats.org/officeDocument/2006/relationships/image" Target="../media/image65.png"/><Relationship Id="rId19" Type="http://schemas.microsoft.com/office/2007/relationships/hdphoto" Target="../media/hdphoto7.wdp"/><Relationship Id="rId4" Type="http://schemas.openxmlformats.org/officeDocument/2006/relationships/image" Target="../media/image63.png"/><Relationship Id="rId9" Type="http://schemas.openxmlformats.org/officeDocument/2006/relationships/image" Target="../media/image28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slide" Target="slide4.xml"/><Relationship Id="rId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4254365" y="2881334"/>
            <a:ext cx="453267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325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07996" y="2174765"/>
            <a:ext cx="6876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D7CD19-A586-4501-84D6-57DB7B2A1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830585" y="1104777"/>
            <a:ext cx="10689140" cy="2040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87CC3-C1C7-4361-BB6F-423DA6652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830585" y="3429000"/>
            <a:ext cx="10689140" cy="2294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967464-6E72-49E9-B2E4-6D7BC850575D}"/>
              </a:ext>
            </a:extLst>
          </p:cNvPr>
          <p:cNvGrpSpPr/>
          <p:nvPr/>
        </p:nvGrpSpPr>
        <p:grpSpPr>
          <a:xfrm>
            <a:off x="7900631" y="3041171"/>
            <a:ext cx="1367252" cy="739974"/>
            <a:chOff x="7921929" y="4098709"/>
            <a:chExt cx="1819813" cy="8953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D8344D-3C22-4A02-B1D9-BFEED2A2B69B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752</a:t>
              </a:r>
            </a:p>
          </p:txBody>
        </p:sp>
        <p:sp>
          <p:nvSpPr>
            <p:cNvPr id="6" name="Rounded Rectangle 26">
              <a:extLst>
                <a:ext uri="{FF2B5EF4-FFF2-40B4-BE49-F238E27FC236}">
                  <a16:creationId xmlns:a16="http://schemas.microsoft.com/office/drawing/2014/main" id="{09F435AF-B9E0-401B-87C1-A59699B7D7B9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3C9215-3117-48B0-A9C0-13889DF6A563}"/>
              </a:ext>
            </a:extLst>
          </p:cNvPr>
          <p:cNvGrpSpPr/>
          <p:nvPr/>
        </p:nvGrpSpPr>
        <p:grpSpPr>
          <a:xfrm>
            <a:off x="996755" y="406588"/>
            <a:ext cx="3854146" cy="832864"/>
            <a:chOff x="816002" y="707500"/>
            <a:chExt cx="3854146" cy="8328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3884B6-9656-47CF-BE22-47245A4E3674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14A4D0-1CB9-4F52-9DAE-BF749DB1F3A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C242D4-4933-476A-AB71-D8FA5DD2B729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59CC9C-7AE1-4714-8F5F-5235CCB35996}"/>
              </a:ext>
            </a:extLst>
          </p:cNvPr>
          <p:cNvGrpSpPr/>
          <p:nvPr/>
        </p:nvGrpSpPr>
        <p:grpSpPr>
          <a:xfrm>
            <a:off x="2211031" y="5628076"/>
            <a:ext cx="1367252" cy="739974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FF0B9E-25D8-4B5D-A11D-4F0E28EF7CB8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641</a:t>
              </a:r>
            </a:p>
          </p:txBody>
        </p:sp>
        <p:sp>
          <p:nvSpPr>
            <p:cNvPr id="13" name="Rounded Rectangle 31">
              <a:extLst>
                <a:ext uri="{FF2B5EF4-FFF2-40B4-BE49-F238E27FC236}">
                  <a16:creationId xmlns:a16="http://schemas.microsoft.com/office/drawing/2014/main" id="{61291295-4891-4262-9DB7-3D2FB0D5C51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EAFE64-62C9-4C83-B47F-9F5B77E1A91F}"/>
              </a:ext>
            </a:extLst>
          </p:cNvPr>
          <p:cNvGrpSpPr/>
          <p:nvPr/>
        </p:nvGrpSpPr>
        <p:grpSpPr>
          <a:xfrm>
            <a:off x="7922879" y="5628076"/>
            <a:ext cx="1367252" cy="739974"/>
            <a:chOff x="7921929" y="4098709"/>
            <a:chExt cx="1819813" cy="895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9A0941-FD6F-48B8-94D6-2D0D54E53ABF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475</a:t>
              </a:r>
            </a:p>
          </p:txBody>
        </p:sp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0DE44D06-7E72-49DD-9CCE-67424C6A66E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9AD7180-7FC5-47D8-B998-14560AA79615}"/>
              </a:ext>
            </a:extLst>
          </p:cNvPr>
          <p:cNvSpPr/>
          <p:nvPr/>
        </p:nvSpPr>
        <p:spPr>
          <a:xfrm>
            <a:off x="935467" y="54777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C7F35-F324-4042-97DF-7E047269E49D}"/>
              </a:ext>
            </a:extLst>
          </p:cNvPr>
          <p:cNvSpPr txBox="1"/>
          <p:nvPr/>
        </p:nvSpPr>
        <p:spPr>
          <a:xfrm>
            <a:off x="1506055" y="465812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5202-DE0D-468F-9649-0EC3CDE74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/>
        </p:blipFill>
        <p:spPr>
          <a:xfrm>
            <a:off x="1179549" y="1450752"/>
            <a:ext cx="9832902" cy="4707467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FA065FC9-CA27-4532-BB72-31A169957520}"/>
              </a:ext>
            </a:extLst>
          </p:cNvPr>
          <p:cNvSpPr/>
          <p:nvPr/>
        </p:nvSpPr>
        <p:spPr>
          <a:xfrm>
            <a:off x="4150153" y="2399021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" fmla="*/ 37943 w 5524343"/>
              <a:gd name="connsiteY0" fmla="*/ 0 h 2015066"/>
              <a:gd name="connsiteX1" fmla="*/ 24396 w 5524343"/>
              <a:gd name="connsiteY1" fmla="*/ 414866 h 2015066"/>
              <a:gd name="connsiteX2" fmla="*/ 359676 w 5524343"/>
              <a:gd name="connsiteY2" fmla="*/ 795866 h 2015066"/>
              <a:gd name="connsiteX3" fmla="*/ 1545009 w 5524343"/>
              <a:gd name="connsiteY3" fmla="*/ 1016000 h 2015066"/>
              <a:gd name="connsiteX4" fmla="*/ 3323009 w 5524343"/>
              <a:gd name="connsiteY4" fmla="*/ 1202266 h 2015066"/>
              <a:gd name="connsiteX5" fmla="*/ 4406743 w 5524343"/>
              <a:gd name="connsiteY5" fmla="*/ 1456266 h 2015066"/>
              <a:gd name="connsiteX6" fmla="*/ 5270343 w 5524343"/>
              <a:gd name="connsiteY6" fmla="*/ 1693333 h 2015066"/>
              <a:gd name="connsiteX7" fmla="*/ 5524343 w 5524343"/>
              <a:gd name="connsiteY7" fmla="*/ 2015066 h 2015066"/>
              <a:gd name="connsiteX0" fmla="*/ 62353 w 5548753"/>
              <a:gd name="connsiteY0" fmla="*/ 0 h 2015066"/>
              <a:gd name="connsiteX1" fmla="*/ 18326 w 5548753"/>
              <a:gd name="connsiteY1" fmla="*/ 437726 h 2015066"/>
              <a:gd name="connsiteX2" fmla="*/ 384086 w 5548753"/>
              <a:gd name="connsiteY2" fmla="*/ 795866 h 2015066"/>
              <a:gd name="connsiteX3" fmla="*/ 1569419 w 5548753"/>
              <a:gd name="connsiteY3" fmla="*/ 1016000 h 2015066"/>
              <a:gd name="connsiteX4" fmla="*/ 3347419 w 5548753"/>
              <a:gd name="connsiteY4" fmla="*/ 1202266 h 2015066"/>
              <a:gd name="connsiteX5" fmla="*/ 4431153 w 5548753"/>
              <a:gd name="connsiteY5" fmla="*/ 1456266 h 2015066"/>
              <a:gd name="connsiteX6" fmla="*/ 5294753 w 5548753"/>
              <a:gd name="connsiteY6" fmla="*/ 1693333 h 2015066"/>
              <a:gd name="connsiteX7" fmla="*/ 5548753 w 5548753"/>
              <a:gd name="connsiteY7" fmla="*/ 2015066 h 2015066"/>
              <a:gd name="connsiteX0" fmla="*/ 89126 w 5575526"/>
              <a:gd name="connsiteY0" fmla="*/ 0 h 2015066"/>
              <a:gd name="connsiteX1" fmla="*/ 14619 w 5575526"/>
              <a:gd name="connsiteY1" fmla="*/ 498686 h 2015066"/>
              <a:gd name="connsiteX2" fmla="*/ 410859 w 5575526"/>
              <a:gd name="connsiteY2" fmla="*/ 795866 h 2015066"/>
              <a:gd name="connsiteX3" fmla="*/ 1596192 w 5575526"/>
              <a:gd name="connsiteY3" fmla="*/ 1016000 h 2015066"/>
              <a:gd name="connsiteX4" fmla="*/ 3374192 w 5575526"/>
              <a:gd name="connsiteY4" fmla="*/ 1202266 h 2015066"/>
              <a:gd name="connsiteX5" fmla="*/ 4457926 w 5575526"/>
              <a:gd name="connsiteY5" fmla="*/ 1456266 h 2015066"/>
              <a:gd name="connsiteX6" fmla="*/ 5321526 w 5575526"/>
              <a:gd name="connsiteY6" fmla="*/ 1693333 h 2015066"/>
              <a:gd name="connsiteX7" fmla="*/ 5575526 w 5575526"/>
              <a:gd name="connsiteY7" fmla="*/ 2015066 h 2015066"/>
              <a:gd name="connsiteX0" fmla="*/ 78703 w 5565103"/>
              <a:gd name="connsiteY0" fmla="*/ 0 h 2015066"/>
              <a:gd name="connsiteX1" fmla="*/ 4196 w 5565103"/>
              <a:gd name="connsiteY1" fmla="*/ 498686 h 2015066"/>
              <a:gd name="connsiteX2" fmla="*/ 400436 w 5565103"/>
              <a:gd name="connsiteY2" fmla="*/ 795866 h 2015066"/>
              <a:gd name="connsiteX3" fmla="*/ 1585769 w 5565103"/>
              <a:gd name="connsiteY3" fmla="*/ 1016000 h 2015066"/>
              <a:gd name="connsiteX4" fmla="*/ 3363769 w 5565103"/>
              <a:gd name="connsiteY4" fmla="*/ 1202266 h 2015066"/>
              <a:gd name="connsiteX5" fmla="*/ 4447503 w 5565103"/>
              <a:gd name="connsiteY5" fmla="*/ 1456266 h 2015066"/>
              <a:gd name="connsiteX6" fmla="*/ 5311103 w 5565103"/>
              <a:gd name="connsiteY6" fmla="*/ 1693333 h 2015066"/>
              <a:gd name="connsiteX7" fmla="*/ 5565103 w 5565103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562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533520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7185CBE-534D-4511-8665-B0AF6AE961B1}"/>
              </a:ext>
            </a:extLst>
          </p:cNvPr>
          <p:cNvSpPr/>
          <p:nvPr/>
        </p:nvSpPr>
        <p:spPr>
          <a:xfrm>
            <a:off x="2420816" y="2581054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38279A21-2206-4D9D-B5FE-EA47BBDBF5DB}"/>
              </a:ext>
            </a:extLst>
          </p:cNvPr>
          <p:cNvSpPr/>
          <p:nvPr/>
        </p:nvSpPr>
        <p:spPr>
          <a:xfrm>
            <a:off x="7272338" y="2852517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28612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D1A944-4B61-46F4-8C27-C2B973BC289D}"/>
              </a:ext>
            </a:extLst>
          </p:cNvPr>
          <p:cNvSpPr/>
          <p:nvPr/>
        </p:nvSpPr>
        <p:spPr>
          <a:xfrm>
            <a:off x="924834" y="5265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040B6-C2D5-45C8-AC69-C2DA4122CD77}"/>
              </a:ext>
            </a:extLst>
          </p:cNvPr>
          <p:cNvSpPr txBox="1"/>
          <p:nvPr/>
        </p:nvSpPr>
        <p:spPr>
          <a:xfrm>
            <a:off x="1495422" y="438327"/>
            <a:ext cx="9549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C4FBF54-27C4-4F5F-80D7-2D4C6DFA8E86}"/>
              </a:ext>
            </a:extLst>
          </p:cNvPr>
          <p:cNvSpPr/>
          <p:nvPr/>
        </p:nvSpPr>
        <p:spPr>
          <a:xfrm>
            <a:off x="1608401" y="2569872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7" name="Up Arrow 5">
            <a:extLst>
              <a:ext uri="{FF2B5EF4-FFF2-40B4-BE49-F238E27FC236}">
                <a16:creationId xmlns:a16="http://schemas.microsoft.com/office/drawing/2014/main" id="{34E1BB45-EB61-4A65-B9AD-F03E602579F1}"/>
              </a:ext>
            </a:extLst>
          </p:cNvPr>
          <p:cNvSpPr/>
          <p:nvPr/>
        </p:nvSpPr>
        <p:spPr>
          <a:xfrm>
            <a:off x="1967953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8" name="Up Arrow 5">
            <a:extLst>
              <a:ext uri="{FF2B5EF4-FFF2-40B4-BE49-F238E27FC236}">
                <a16:creationId xmlns:a16="http://schemas.microsoft.com/office/drawing/2014/main" id="{45FBD1F7-2998-4077-8224-5617AFA05066}"/>
              </a:ext>
            </a:extLst>
          </p:cNvPr>
          <p:cNvSpPr/>
          <p:nvPr/>
        </p:nvSpPr>
        <p:spPr>
          <a:xfrm>
            <a:off x="2806060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9" name="Up Arrow 5">
            <a:extLst>
              <a:ext uri="{FF2B5EF4-FFF2-40B4-BE49-F238E27FC236}">
                <a16:creationId xmlns:a16="http://schemas.microsoft.com/office/drawing/2014/main" id="{68B97052-A2A4-4B22-BAC6-4E53D5916AFF}"/>
              </a:ext>
            </a:extLst>
          </p:cNvPr>
          <p:cNvSpPr/>
          <p:nvPr/>
        </p:nvSpPr>
        <p:spPr>
          <a:xfrm>
            <a:off x="3680725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0" name="Up Arrow 5">
            <a:extLst>
              <a:ext uri="{FF2B5EF4-FFF2-40B4-BE49-F238E27FC236}">
                <a16:creationId xmlns:a16="http://schemas.microsoft.com/office/drawing/2014/main" id="{678CFDD2-5C42-4828-A41A-61B03F6FA992}"/>
              </a:ext>
            </a:extLst>
          </p:cNvPr>
          <p:cNvSpPr/>
          <p:nvPr/>
        </p:nvSpPr>
        <p:spPr>
          <a:xfrm>
            <a:off x="4518832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1" name="Up Arrow 5">
            <a:extLst>
              <a:ext uri="{FF2B5EF4-FFF2-40B4-BE49-F238E27FC236}">
                <a16:creationId xmlns:a16="http://schemas.microsoft.com/office/drawing/2014/main" id="{EB3AFD2B-7BB6-4821-B2AA-9525C0AF8A0E}"/>
              </a:ext>
            </a:extLst>
          </p:cNvPr>
          <p:cNvSpPr/>
          <p:nvPr/>
        </p:nvSpPr>
        <p:spPr>
          <a:xfrm>
            <a:off x="5324109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2" name="Up Arrow 5">
            <a:extLst>
              <a:ext uri="{FF2B5EF4-FFF2-40B4-BE49-F238E27FC236}">
                <a16:creationId xmlns:a16="http://schemas.microsoft.com/office/drawing/2014/main" id="{4680FF33-4153-40B3-8FAA-7B257E80D6BB}"/>
              </a:ext>
            </a:extLst>
          </p:cNvPr>
          <p:cNvSpPr/>
          <p:nvPr/>
        </p:nvSpPr>
        <p:spPr>
          <a:xfrm>
            <a:off x="6162216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3" name="Up Arrow 5">
            <a:extLst>
              <a:ext uri="{FF2B5EF4-FFF2-40B4-BE49-F238E27FC236}">
                <a16:creationId xmlns:a16="http://schemas.microsoft.com/office/drawing/2014/main" id="{C72B26D0-0D4C-42C3-A40C-1CBAE338C7D9}"/>
              </a:ext>
            </a:extLst>
          </p:cNvPr>
          <p:cNvSpPr/>
          <p:nvPr/>
        </p:nvSpPr>
        <p:spPr>
          <a:xfrm>
            <a:off x="7036882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7F820D-98C8-485E-B2BB-9195B68579BD}"/>
              </a:ext>
            </a:extLst>
          </p:cNvPr>
          <p:cNvSpPr/>
          <p:nvPr/>
        </p:nvSpPr>
        <p:spPr>
          <a:xfrm>
            <a:off x="2236744" y="2853368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B5D543-DBF6-45EF-B305-6D370F969172}"/>
              </a:ext>
            </a:extLst>
          </p:cNvPr>
          <p:cNvSpPr/>
          <p:nvPr/>
        </p:nvSpPr>
        <p:spPr>
          <a:xfrm>
            <a:off x="3124564" y="2878241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96BF8E-B093-43FF-8737-7E61083A86E8}"/>
              </a:ext>
            </a:extLst>
          </p:cNvPr>
          <p:cNvSpPr/>
          <p:nvPr/>
        </p:nvSpPr>
        <p:spPr>
          <a:xfrm>
            <a:off x="3986967" y="2863837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D0D330-08DC-45B1-8AA8-4102C0F8DA5D}"/>
              </a:ext>
            </a:extLst>
          </p:cNvPr>
          <p:cNvSpPr/>
          <p:nvPr/>
        </p:nvSpPr>
        <p:spPr>
          <a:xfrm>
            <a:off x="4648742" y="2873918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ECF4E5-C400-4875-A44D-A6BA178484E4}"/>
              </a:ext>
            </a:extLst>
          </p:cNvPr>
          <p:cNvSpPr/>
          <p:nvPr/>
        </p:nvSpPr>
        <p:spPr>
          <a:xfrm>
            <a:off x="4995464" y="2861483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680A42-18F9-41DF-A90D-CFE1D90AA961}"/>
              </a:ext>
            </a:extLst>
          </p:cNvPr>
          <p:cNvSpPr/>
          <p:nvPr/>
        </p:nvSpPr>
        <p:spPr>
          <a:xfrm>
            <a:off x="5612128" y="287304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7F1A26-030B-44AC-9479-763675C5D61F}"/>
              </a:ext>
            </a:extLst>
          </p:cNvPr>
          <p:cNvSpPr/>
          <p:nvPr/>
        </p:nvSpPr>
        <p:spPr>
          <a:xfrm>
            <a:off x="6454802" y="2926020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D9BB33-CD5C-4F18-8F1F-DB8970E71375}"/>
              </a:ext>
            </a:extLst>
          </p:cNvPr>
          <p:cNvSpPr/>
          <p:nvPr/>
        </p:nvSpPr>
        <p:spPr>
          <a:xfrm>
            <a:off x="7318740" y="292088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9AA56-49F2-4C90-8D53-86C0E0F1AA35}"/>
              </a:ext>
            </a:extLst>
          </p:cNvPr>
          <p:cNvSpPr txBox="1"/>
          <p:nvPr/>
        </p:nvSpPr>
        <p:spPr>
          <a:xfrm>
            <a:off x="1931780" y="325471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125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5A51FB-FD44-49DB-A6A6-817C1BC652CF}"/>
              </a:ext>
            </a:extLst>
          </p:cNvPr>
          <p:cNvSpPr txBox="1"/>
          <p:nvPr/>
        </p:nvSpPr>
        <p:spPr>
          <a:xfrm>
            <a:off x="2797950" y="325471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234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49B625-F0CE-4D8F-82FD-DBF8AC26F5BC}"/>
              </a:ext>
            </a:extLst>
          </p:cNvPr>
          <p:cNvSpPr txBox="1"/>
          <p:nvPr/>
        </p:nvSpPr>
        <p:spPr>
          <a:xfrm>
            <a:off x="3687023" y="325471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342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E4CFA-8D98-4BFF-A003-FE085436041F}"/>
              </a:ext>
            </a:extLst>
          </p:cNvPr>
          <p:cNvSpPr txBox="1"/>
          <p:nvPr/>
        </p:nvSpPr>
        <p:spPr>
          <a:xfrm>
            <a:off x="4518240" y="325492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423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1C89E0-8C3B-4994-B020-1158B32A2700}"/>
              </a:ext>
            </a:extLst>
          </p:cNvPr>
          <p:cNvSpPr txBox="1"/>
          <p:nvPr/>
        </p:nvSpPr>
        <p:spPr>
          <a:xfrm>
            <a:off x="5348751" y="32320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521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E3501D-4835-4B8D-8287-DB7E0A073FA7}"/>
              </a:ext>
            </a:extLst>
          </p:cNvPr>
          <p:cNvSpPr txBox="1"/>
          <p:nvPr/>
        </p:nvSpPr>
        <p:spPr>
          <a:xfrm>
            <a:off x="6161903" y="323199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652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4C3EB0-47CF-4717-8033-5A003D6FD58B}"/>
              </a:ext>
            </a:extLst>
          </p:cNvPr>
          <p:cNvSpPr txBox="1"/>
          <p:nvPr/>
        </p:nvSpPr>
        <p:spPr>
          <a:xfrm>
            <a:off x="7022391" y="323199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706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D11B4A-2AA1-42D2-A3CA-47C292A86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53719" y="1341094"/>
            <a:ext cx="2756733" cy="27381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738956-EE2C-4DBC-B5B7-3DE57E73F7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9" y="4286973"/>
            <a:ext cx="7633494" cy="23221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DABAA43-B993-43FB-A685-C5CDAC3BB8F1}"/>
              </a:ext>
            </a:extLst>
          </p:cNvPr>
          <p:cNvGrpSpPr/>
          <p:nvPr/>
        </p:nvGrpSpPr>
        <p:grpSpPr>
          <a:xfrm>
            <a:off x="8783430" y="3218672"/>
            <a:ext cx="1010290" cy="468417"/>
            <a:chOff x="8817722" y="3103287"/>
            <a:chExt cx="1010290" cy="4684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D2FFA4-D12F-4DDC-A64A-65E61BDB209F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Bảy trăm </a:t>
              </a:r>
            </a:p>
            <a:p>
              <a:pPr algn="ctr"/>
              <a:r>
                <a:rPr lang="en-VN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linh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0EB022-841C-4B92-AF61-198588F938D0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200" b="1" dirty="0">
                  <a:ln w="9525">
                    <a:noFill/>
                  </a:ln>
                </a:rPr>
                <a:t>Bảy trăm </a:t>
              </a:r>
            </a:p>
            <a:p>
              <a:pPr algn="ctr"/>
              <a:r>
                <a:rPr lang="en-VN" sz="1200" b="1" dirty="0">
                  <a:ln w="9525">
                    <a:noFill/>
                  </a:ln>
                </a:rPr>
                <a:t>linh sáu</a:t>
              </a:r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41BB1E56-78AF-4D28-A99C-D6A82B4DDE28}"/>
              </a:ext>
            </a:extLst>
          </p:cNvPr>
          <p:cNvSpPr/>
          <p:nvPr/>
        </p:nvSpPr>
        <p:spPr>
          <a:xfrm>
            <a:off x="2685237" y="3860632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5A0DDA6D-C64B-45AE-8D80-A4F8E4D68605}"/>
              </a:ext>
            </a:extLst>
          </p:cNvPr>
          <p:cNvSpPr/>
          <p:nvPr/>
        </p:nvSpPr>
        <p:spPr>
          <a:xfrm>
            <a:off x="2081057" y="3874238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Freeform 40">
            <a:extLst>
              <a:ext uri="{FF2B5EF4-FFF2-40B4-BE49-F238E27FC236}">
                <a16:creationId xmlns:a16="http://schemas.microsoft.com/office/drawing/2014/main" id="{E25059A7-B638-400C-8A5C-8BE3BDCD0D21}"/>
              </a:ext>
            </a:extLst>
          </p:cNvPr>
          <p:cNvSpPr/>
          <p:nvPr/>
        </p:nvSpPr>
        <p:spPr>
          <a:xfrm>
            <a:off x="3166907" y="3885668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Freeform 41">
            <a:extLst>
              <a:ext uri="{FF2B5EF4-FFF2-40B4-BE49-F238E27FC236}">
                <a16:creationId xmlns:a16="http://schemas.microsoft.com/office/drawing/2014/main" id="{8FA19956-6019-4B37-AB38-D43EA3567129}"/>
              </a:ext>
            </a:extLst>
          </p:cNvPr>
          <p:cNvSpPr/>
          <p:nvPr/>
        </p:nvSpPr>
        <p:spPr>
          <a:xfrm>
            <a:off x="4081307" y="3874238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Freeform 42">
            <a:extLst>
              <a:ext uri="{FF2B5EF4-FFF2-40B4-BE49-F238E27FC236}">
                <a16:creationId xmlns:a16="http://schemas.microsoft.com/office/drawing/2014/main" id="{2D3F1172-5BDE-4189-9FB7-E917DDF98A71}"/>
              </a:ext>
            </a:extLst>
          </p:cNvPr>
          <p:cNvSpPr/>
          <p:nvPr/>
        </p:nvSpPr>
        <p:spPr>
          <a:xfrm>
            <a:off x="4801399" y="3874238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27195E03-053E-450A-BB66-8047E9D5C03C}"/>
              </a:ext>
            </a:extLst>
          </p:cNvPr>
          <p:cNvSpPr/>
          <p:nvPr/>
        </p:nvSpPr>
        <p:spPr>
          <a:xfrm>
            <a:off x="5681507" y="3874238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2190307" y="550532"/>
            <a:ext cx="10001693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739769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992377" y="1864630"/>
              <a:ext cx="202907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A348D0B3-1621-4EA5-A299-8B42353CB0D7}"/>
              </a:ext>
            </a:extLst>
          </p:cNvPr>
          <p:cNvSpPr/>
          <p:nvPr/>
        </p:nvSpPr>
        <p:spPr>
          <a:xfrm>
            <a:off x="2509944" y="59760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0A247-A312-4459-A153-B5DD33DCA2FB}"/>
              </a:ext>
            </a:extLst>
          </p:cNvPr>
          <p:cNvSpPr txBox="1"/>
          <p:nvPr/>
        </p:nvSpPr>
        <p:spPr>
          <a:xfrm>
            <a:off x="3005062" y="487203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300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95B52E-DEAC-4C24-BCDC-D6EEEF183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93" y="1478339"/>
            <a:ext cx="5710614" cy="3613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523ABC-CFB2-474D-9FCB-AA56286490B2}"/>
              </a:ext>
            </a:extLst>
          </p:cNvPr>
          <p:cNvSpPr txBox="1"/>
          <p:nvPr/>
        </p:nvSpPr>
        <p:spPr>
          <a:xfrm>
            <a:off x="2104043" y="553126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sym typeface="Wingdings" pitchFamily="2" charset="2"/>
              </a:rPr>
              <a:t> Số liền trước của 300 là: 299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4771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5968E5-8BE4-47F6-99E1-95CDB5A8375B}"/>
              </a:ext>
            </a:extLst>
          </p:cNvPr>
          <p:cNvSpPr/>
          <p:nvPr/>
        </p:nvSpPr>
        <p:spPr>
          <a:xfrm>
            <a:off x="922607" y="99295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0FCE4-BF27-43C7-8FDE-B691184A7DB9}"/>
              </a:ext>
            </a:extLst>
          </p:cNvPr>
          <p:cNvSpPr txBox="1"/>
          <p:nvPr/>
        </p:nvSpPr>
        <p:spPr>
          <a:xfrm>
            <a:off x="1493195" y="85209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5F05E-3E97-4AB5-8A14-2DAA75B466EC}"/>
              </a:ext>
            </a:extLst>
          </p:cNvPr>
          <p:cNvSpPr txBox="1"/>
          <p:nvPr/>
        </p:nvSpPr>
        <p:spPr>
          <a:xfrm>
            <a:off x="1654910" y="500946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 sz="3200" dirty="0">
                <a:sym typeface="Wingdings" pitchFamily="2" charset="2"/>
              </a:rPr>
              <a:t>Số liền trước của 999 là: </a:t>
            </a:r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998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B18555-8D5F-4235-AD1C-DB6E5C0400E2}"/>
              </a:ext>
            </a:extLst>
          </p:cNvPr>
          <p:cNvSpPr/>
          <p:nvPr/>
        </p:nvSpPr>
        <p:spPr>
          <a:xfrm>
            <a:off x="1654910" y="2075064"/>
            <a:ext cx="2476500" cy="2476500"/>
          </a:xfrm>
          <a:solidFill>
            <a:srgbClr val="EF5F5F">
              <a:alpha val="76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/>
              <a:t>998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3CB2C2-34A9-4FD6-9DC4-08B818689BCB}"/>
              </a:ext>
            </a:extLst>
          </p:cNvPr>
          <p:cNvSpPr/>
          <p:nvPr/>
        </p:nvSpPr>
        <p:spPr>
          <a:xfrm>
            <a:off x="8187956" y="2075064"/>
            <a:ext cx="2476500" cy="2476500"/>
          </a:xfrm>
          <a:solidFill>
            <a:srgbClr val="7FC438">
              <a:alpha val="74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/>
              <a:t>1000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8F7BED-18A5-4C31-9F2A-8BB31105E268}"/>
              </a:ext>
            </a:extLst>
          </p:cNvPr>
          <p:cNvSpPr/>
          <p:nvPr/>
        </p:nvSpPr>
        <p:spPr>
          <a:xfrm>
            <a:off x="5006606" y="2140924"/>
            <a:ext cx="2476500" cy="2476500"/>
          </a:xfrm>
          <a:solidFill>
            <a:srgbClr val="F9CA47">
              <a:alpha val="73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spc="3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10" name="Curved Down Arrow 4">
            <a:extLst>
              <a:ext uri="{FF2B5EF4-FFF2-40B4-BE49-F238E27FC236}">
                <a16:creationId xmlns:a16="http://schemas.microsoft.com/office/drawing/2014/main" id="{7A660C5E-2F3D-424F-8A3D-503E281A9B8E}"/>
              </a:ext>
            </a:extLst>
          </p:cNvPr>
          <p:cNvSpPr/>
          <p:nvPr/>
        </p:nvSpPr>
        <p:spPr>
          <a:xfrm flipH="1">
            <a:off x="2932150" y="1848533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A5E5E-B0B1-4C55-A607-A0BEE9BF7908}"/>
              </a:ext>
            </a:extLst>
          </p:cNvPr>
          <p:cNvSpPr/>
          <p:nvPr/>
        </p:nvSpPr>
        <p:spPr>
          <a:xfrm>
            <a:off x="2168156" y="2721395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D486B62F-0867-44EC-BFD0-1E191987650D}"/>
              </a:ext>
            </a:extLst>
          </p:cNvPr>
          <p:cNvSpPr/>
          <p:nvPr/>
        </p:nvSpPr>
        <p:spPr>
          <a:xfrm>
            <a:off x="6495080" y="1844940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E0BB8A-3A91-4D82-A68B-C56DBB56313C}"/>
              </a:ext>
            </a:extLst>
          </p:cNvPr>
          <p:cNvSpPr/>
          <p:nvPr/>
        </p:nvSpPr>
        <p:spPr>
          <a:xfrm>
            <a:off x="8654680" y="2787255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43402-E01F-476D-AF1D-6233CB4CA43C}"/>
              </a:ext>
            </a:extLst>
          </p:cNvPr>
          <p:cNvSpPr txBox="1"/>
          <p:nvPr/>
        </p:nvSpPr>
        <p:spPr>
          <a:xfrm>
            <a:off x="1654910" y="574533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 sz="3200" dirty="0">
                <a:sym typeface="Wingdings" pitchFamily="2" charset="2"/>
              </a:rPr>
              <a:t>Số liền sau của 999 là: </a:t>
            </a:r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1000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927" y="267171"/>
            <a:ext cx="8731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ĐIỆN BIÊN PHỦ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Nhằm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quân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thùng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9683" y="-2602070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20447" y="1384866"/>
            <a:ext cx="76676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Viết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số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biết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chín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chục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sáu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đơn</a:t>
            </a:r>
            <a:r>
              <a:rPr lang="en-US" sz="48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 panose="020F0502020204030204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09219" y="4942575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33CC"/>
                </a:solidFill>
                <a:latin typeface="Calibri" panose="020F0502020204030204"/>
              </a:rPr>
              <a:t>396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9683" y="-2573356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28220" y="1625498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321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26164" y="4909336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320</a:t>
            </a: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302333" y="1481119"/>
            <a:ext cx="7587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400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41941" y="4894449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401</a:t>
            </a: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28220" y="1481119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78034" y="4972734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33CC"/>
                </a:solidFill>
                <a:latin typeface="Calibri" panose="020F0502020204030204"/>
              </a:rPr>
              <a:t>199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80895" y="1384866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29912" y="4755654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231</Words>
  <Application>Microsoft Office PowerPoint</Application>
  <PresentationFormat>Widescreen</PresentationFormat>
  <Paragraphs>55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ITC Avant Garde Std Bk</vt:lpstr>
      <vt:lpstr>UTM Rockwell</vt:lpstr>
      <vt:lpstr>Wingdings</vt:lpstr>
      <vt:lpstr>仓耳羽辰体-谷力 W05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 - KHUE</cp:lastModifiedBy>
  <cp:revision>43</cp:revision>
  <dcterms:created xsi:type="dcterms:W3CDTF">2021-07-20T01:55:21Z</dcterms:created>
  <dcterms:modified xsi:type="dcterms:W3CDTF">2025-03-12T13:50:34Z</dcterms:modified>
</cp:coreProperties>
</file>