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7" r:id="rId3"/>
    <p:sldId id="268" r:id="rId4"/>
    <p:sldId id="269" r:id="rId5"/>
    <p:sldId id="271" r:id="rId6"/>
    <p:sldId id="272" r:id="rId7"/>
    <p:sldId id="258" r:id="rId8"/>
    <p:sldId id="261" r:id="rId9"/>
    <p:sldId id="263" r:id="rId10"/>
    <p:sldId id="265" r:id="rId11"/>
    <p:sldId id="260" r:id="rId12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228" y="52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769DE4-423B-4F83-81EE-E1931E02A49E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47A11-B760-4E1A-9EC6-2D1817D21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843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47A11-B760-4E1A-9EC6-2D1817D2176C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2D32B-CE1E-4B80-B456-8BB8F07CE4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F90D-9B4A-4C25-954C-671F168B5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2D32B-CE1E-4B80-B456-8BB8F07CE4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F90D-9B4A-4C25-954C-671F168B5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2D32B-CE1E-4B80-B456-8BB8F07CE4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F90D-9B4A-4C25-954C-671F168B5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2D32B-CE1E-4B80-B456-8BB8F07CE4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F90D-9B4A-4C25-954C-671F168B5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2D32B-CE1E-4B80-B456-8BB8F07CE4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F90D-9B4A-4C25-954C-671F168B5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2D32B-CE1E-4B80-B456-8BB8F07CE4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F90D-9B4A-4C25-954C-671F168B5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2D32B-CE1E-4B80-B456-8BB8F07CE4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F90D-9B4A-4C25-954C-671F168B5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2D32B-CE1E-4B80-B456-8BB8F07CE4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F90D-9B4A-4C25-954C-671F168B5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2D32B-CE1E-4B80-B456-8BB8F07CE4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F90D-9B4A-4C25-954C-671F168B5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2D32B-CE1E-4B80-B456-8BB8F07CE4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F90D-9B4A-4C25-954C-671F168B5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2D32B-CE1E-4B80-B456-8BB8F07CE4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F90D-9B4A-4C25-954C-671F168B5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2D32B-CE1E-4B80-B456-8BB8F07CE409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6F90D-9B4A-4C25-954C-671F168B5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1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7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71ADA9-EE84-9042-BEDB-E9F8EA1A6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446" y="228600"/>
            <a:ext cx="6286501" cy="61961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ED3A59-3EE4-9C45-8BAE-F2A15E2D8A3D}"/>
              </a:ext>
            </a:extLst>
          </p:cNvPr>
          <p:cNvSpPr txBox="1"/>
          <p:nvPr/>
        </p:nvSpPr>
        <p:spPr>
          <a:xfrm>
            <a:off x="1331982" y="647700"/>
            <a:ext cx="37353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x-none" sz="2400" b="1" dirty="0">
                <a:ln w="28575">
                  <a:solidFill>
                    <a:srgbClr val="F18585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BỮA TIỆC </a:t>
            </a:r>
          </a:p>
          <a:p>
            <a:pPr algn="ctr"/>
            <a:r>
              <a:rPr lang="x-none" sz="2400" b="1" dirty="0">
                <a:ln w="28575">
                  <a:solidFill>
                    <a:srgbClr val="F18585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CỦA CHIM CÁNH CỤT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11A7FF-B7BC-884A-8753-A0EB39F747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89" b="94891" l="9626" r="89840">
                        <a14:foregroundMark x1="45455" y1="33577" x2="51872" y2="39416"/>
                        <a14:foregroundMark x1="53476" y1="37956" x2="49198" y2="35766"/>
                        <a14:foregroundMark x1="36898" y1="94891" x2="36898" y2="94891"/>
                        <a14:foregroundMark x1="51872" y1="86861" x2="51872" y2="86861"/>
                        <a14:foregroundMark x1="51872" y1="88321" x2="51872" y2="88321"/>
                        <a14:foregroundMark x1="64706" y1="76642" x2="64706" y2="72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927" y="-71160"/>
            <a:ext cx="1474625" cy="108034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8B84E6E-F340-B643-B71E-B0A41052EDE8}"/>
              </a:ext>
            </a:extLst>
          </p:cNvPr>
          <p:cNvGrpSpPr/>
          <p:nvPr/>
        </p:nvGrpSpPr>
        <p:grpSpPr>
          <a:xfrm>
            <a:off x="798443" y="1564555"/>
            <a:ext cx="4548810" cy="4893647"/>
            <a:chOff x="798443" y="1564555"/>
            <a:chExt cx="4548810" cy="489364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EDA4BF-CF26-2649-B690-24E4C6D77688}"/>
                </a:ext>
              </a:extLst>
            </p:cNvPr>
            <p:cNvSpPr txBox="1"/>
            <p:nvPr/>
          </p:nvSpPr>
          <p:spPr>
            <a:xfrm>
              <a:off x="798443" y="1564555"/>
              <a:ext cx="4548810" cy="4893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x-none" sz="2400" dirty="0"/>
                <a:t>Chuẩn bị: 1 xúc xắc, 5 quân cờ.</a:t>
              </a:r>
            </a:p>
            <a:p>
              <a:pPr algn="just"/>
              <a:r>
                <a:rPr lang="x-none" sz="2400" dirty="0"/>
                <a:t>Cách chơi: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x-none" sz="2400" dirty="0"/>
                <a:t>Chơi theo nhóm.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x-none" sz="2400" dirty="0"/>
                <a:t>Khi đến lượt, người chơi gieo xúc xắc và đọc số chấm ở mặt trên. Tìm số thích hợp vơi mặt xúc xắc ở trong bảng (ví dụ số thích hợp với mặt            </a:t>
              </a:r>
              <a:r>
                <a:rPr lang="x-none" sz="2400" dirty="0">
                  <a:solidFill>
                    <a:schemeClr val="bg1"/>
                  </a:solidFill>
                </a:rPr>
                <a:t>với</a:t>
              </a:r>
              <a:r>
                <a:rPr lang="x-none" sz="2400" dirty="0"/>
                <a:t> là 356). Đặt một quân cờ vào con chim cánh cụt ghi số vừa tìm được.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x-none" sz="2400" dirty="0"/>
                <a:t>Trò chơi kết thúc khi đặt được hết 5 quân cờ.</a:t>
              </a:r>
            </a:p>
          </p:txBody>
        </p:sp>
        <p:grpSp>
          <p:nvGrpSpPr>
            <p:cNvPr id="7" name="Group 11">
              <a:extLst>
                <a:ext uri="{FF2B5EF4-FFF2-40B4-BE49-F238E27FC236}">
                  <a16:creationId xmlns:a16="http://schemas.microsoft.com/office/drawing/2014/main" id="{4135A8DD-62F0-8641-9D69-B650F91F8CDF}"/>
                </a:ext>
              </a:extLst>
            </p:cNvPr>
            <p:cNvGrpSpPr/>
            <p:nvPr/>
          </p:nvGrpSpPr>
          <p:grpSpPr>
            <a:xfrm>
              <a:off x="1224470" y="4547785"/>
              <a:ext cx="394255" cy="393415"/>
              <a:chOff x="3199641" y="-1649896"/>
              <a:chExt cx="577229" cy="577229"/>
            </a:xfrm>
          </p:grpSpPr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1A3EEAE4-288F-004B-9C86-BD526992F2B5}"/>
                  </a:ext>
                </a:extLst>
              </p:cNvPr>
              <p:cNvSpPr/>
              <p:nvPr/>
            </p:nvSpPr>
            <p:spPr>
              <a:xfrm>
                <a:off x="3199641" y="-1649896"/>
                <a:ext cx="577229" cy="577229"/>
              </a:xfrm>
              <a:prstGeom prst="roundRect">
                <a:avLst/>
              </a:prstGeom>
              <a:solidFill>
                <a:srgbClr val="BFE9F3">
                  <a:alpha val="69000"/>
                </a:srgb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A6F6DC4E-85A3-674F-A6FC-083476C1BA56}"/>
                  </a:ext>
                </a:extLst>
              </p:cNvPr>
              <p:cNvSpPr/>
              <p:nvPr/>
            </p:nvSpPr>
            <p:spPr>
              <a:xfrm>
                <a:off x="3397801" y="-1447114"/>
                <a:ext cx="180909" cy="18090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230" y="0"/>
            <a:ext cx="9121379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1946" y="878097"/>
            <a:ext cx="7816799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54723" y="3801406"/>
            <a:ext cx="75763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946" y="5566228"/>
            <a:ext cx="1216184" cy="1219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2364" y="5935991"/>
            <a:ext cx="7576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20230" y="5456733"/>
            <a:ext cx="9144649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30" y="1"/>
            <a:ext cx="9144649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42849" y="4304936"/>
            <a:ext cx="6963079" cy="2610214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082" y="-988515"/>
            <a:ext cx="5194462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22088" y="311806"/>
            <a:ext cx="36952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  <a:endParaRPr lang="en-US" sz="32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1329979" y="2728366"/>
            <a:ext cx="608092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2700" numSld="12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496959" y="5485308"/>
            <a:ext cx="9144649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959" y="28576"/>
            <a:ext cx="9144649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74897" y="4196742"/>
            <a:ext cx="6963079" cy="2610214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>
            <a:fillRect/>
          </a:stretch>
        </p:blipFill>
        <p:spPr bwMode="auto">
          <a:xfrm rot="5400000">
            <a:off x="3090704" y="-789212"/>
            <a:ext cx="5965370" cy="821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62105" y="1178342"/>
            <a:ext cx="6356010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sẽ cùng theo một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tàu để đến tham quan nơi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sống của các muôn thú.</a:t>
            </a:r>
            <a:b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vậy, các em hãy cố gắng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những câu hỏi nhé!</a:t>
            </a:r>
          </a:p>
          <a:p>
            <a:pPr algn="ctr"/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 sàng cho chuyến tham quan nào!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230" y="0"/>
            <a:ext cx="9121379" cy="68580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131946" y="878097"/>
            <a:ext cx="7816799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54723" y="3801406"/>
            <a:ext cx="75763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946" y="5566228"/>
            <a:ext cx="1216184" cy="12192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372364" y="5935991"/>
            <a:ext cx="7576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30" y="0"/>
            <a:ext cx="9121379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959" y="5456733"/>
            <a:ext cx="9144649" cy="1400630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30" y="5697101"/>
            <a:ext cx="951082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674" y="5697101"/>
            <a:ext cx="737832" cy="7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773" y="5758751"/>
            <a:ext cx="795892" cy="7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73"/>
          <p:cNvGrpSpPr/>
          <p:nvPr/>
        </p:nvGrpSpPr>
        <p:grpSpPr>
          <a:xfrm>
            <a:off x="-5664462" y="2773680"/>
            <a:ext cx="6963079" cy="2683690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490</a:t>
              </a: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460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8008649" y="552448"/>
            <a:ext cx="1541461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80" name="Rectangle 79"/>
          <p:cNvSpPr/>
          <p:nvPr/>
        </p:nvSpPr>
        <p:spPr>
          <a:xfrm>
            <a:off x="5199790" y="552448"/>
            <a:ext cx="1541461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390931" y="526713"/>
            <a:ext cx="1541461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5576E-7 1.11022E-16 L 0.75186 0.0178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93" y="8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5689E-6 1.48148E-6 L 0.21511 0.3884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6" y="1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bldLvl="0" animBg="1"/>
      <p:bldP spid="79" grpId="1" bldLvl="0" animBg="1"/>
      <p:bldP spid="80" grpId="0" bldLvl="0" animBg="1"/>
      <p:bldP spid="80" grpId="1" bldLvl="0" animBg="1"/>
      <p:bldP spid="8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230" y="0"/>
            <a:ext cx="9121379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31946" y="878097"/>
            <a:ext cx="7816799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54723" y="3801406"/>
            <a:ext cx="75763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946" y="5566228"/>
            <a:ext cx="1216184" cy="12192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72364" y="5935991"/>
            <a:ext cx="7576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6" descr="Citação de verão e ilustração de flores. | Vetor Premi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30" y="-14517"/>
            <a:ext cx="912137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30"/>
          <p:cNvGrpSpPr/>
          <p:nvPr/>
        </p:nvGrpSpPr>
        <p:grpSpPr>
          <a:xfrm>
            <a:off x="-5664462" y="2759164"/>
            <a:ext cx="6963079" cy="2683690"/>
            <a:chOff x="798490" y="2838075"/>
            <a:chExt cx="6980348" cy="26836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440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390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8008649" y="537932"/>
            <a:ext cx="1541461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199790" y="537933"/>
            <a:ext cx="1541461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589279" y="537933"/>
            <a:ext cx="1541461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959" y="5442217"/>
            <a:ext cx="9144649" cy="140063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9051420" y="5682169"/>
            <a:ext cx="996484" cy="9207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5576E-7 3.33333E-6 L 0.761 0.01458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50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5089E-6 1.11111E-6 L 0.22387 0.3775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87" y="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6" grpId="0" bldLvl="0" animBg="1"/>
      <p:bldP spid="36" grpId="1" bldLvl="0" animBg="1"/>
      <p:bldP spid="37" grpId="0" bldLvl="0" animBg="1"/>
      <p:bldP spid="37" grpId="1" bldLvl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230" y="0"/>
            <a:ext cx="9121379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1946" y="878097"/>
            <a:ext cx="7816799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54723" y="3801406"/>
            <a:ext cx="75763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946" y="5566228"/>
            <a:ext cx="1216184" cy="12192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372364" y="5935991"/>
            <a:ext cx="7576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4" descr="ᐈ Anime animal wallpaper stock pictures, Royalty Free savanna backgrounds |  download on Depositphotos®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30" y="-72572"/>
            <a:ext cx="9121379" cy="545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230" y="5384798"/>
            <a:ext cx="9144649" cy="14006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481" y="3220367"/>
            <a:ext cx="979113" cy="7620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93" y="5495676"/>
            <a:ext cx="1058172" cy="1164437"/>
          </a:xfrm>
          <a:prstGeom prst="rect">
            <a:avLst/>
          </a:prstGeom>
        </p:spPr>
      </p:pic>
      <p:grpSp>
        <p:nvGrpSpPr>
          <p:cNvPr id="2" name="Group 33"/>
          <p:cNvGrpSpPr/>
          <p:nvPr/>
        </p:nvGrpSpPr>
        <p:grpSpPr>
          <a:xfrm>
            <a:off x="-5664462" y="2701108"/>
            <a:ext cx="6963079" cy="2683690"/>
            <a:chOff x="798490" y="2838075"/>
            <a:chExt cx="6980348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89279" y="479878"/>
            <a:ext cx="1541461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771984" y="475113"/>
            <a:ext cx="1541461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180632" y="475114"/>
            <a:ext cx="1541461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254822" y="-952891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5576E-7 -1.85185E-6 L 0.75343 0.01065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71" y="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7087E-6 3.7037E-7 L -0.01436 0.3592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8" y="1796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40" grpId="0" bldLvl="0" animBg="1"/>
      <p:bldP spid="40" grpId="1" bldLvl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3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4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694" y="1295400"/>
            <a:ext cx="11378129" cy="295465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j-lt"/>
              </a:rPr>
              <a:t>Bài</a:t>
            </a:r>
            <a:r>
              <a:rPr kumimoji="0" lang="en-US" sz="6600" b="1" i="1" u="none" strike="noStrike" kern="1200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j-lt"/>
              </a:rPr>
              <a:t> 51:</a:t>
            </a:r>
            <a:r>
              <a:rPr kumimoji="0" lang="en-US" sz="6600" b="1" i="0" u="none" strike="noStrike" kern="1200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SỐ CÓ BA </a:t>
            </a:r>
            <a:r>
              <a:rPr lang="en-US" sz="66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CHỮ SỐ</a:t>
            </a:r>
            <a:endParaRPr lang="vi-VN" sz="6600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vi-VN" sz="54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(Tiết 3)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CC2ABDE-7C65-2844-8F27-5617C5794048}"/>
              </a:ext>
            </a:extLst>
          </p:cNvPr>
          <p:cNvSpPr/>
          <p:nvPr/>
        </p:nvSpPr>
        <p:spPr>
          <a:xfrm>
            <a:off x="935467" y="27177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42B58B-81C7-5345-8CF7-486189D08F27}"/>
              </a:ext>
            </a:extLst>
          </p:cNvPr>
          <p:cNvSpPr txBox="1"/>
          <p:nvPr/>
        </p:nvSpPr>
        <p:spPr>
          <a:xfrm>
            <a:off x="1506054" y="183589"/>
            <a:ext cx="9503321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đưa</a:t>
            </a:r>
            <a:r>
              <a:rPr lang="en-US" sz="2800" dirty="0"/>
              <a:t> </a:t>
            </a:r>
            <a:r>
              <a:rPr lang="en-US" sz="2800" dirty="0" err="1"/>
              <a:t>chú</a:t>
            </a:r>
            <a:r>
              <a:rPr lang="en-US" sz="2800" dirty="0"/>
              <a:t> </a:t>
            </a:r>
            <a:r>
              <a:rPr lang="en-US" sz="2800" dirty="0" err="1"/>
              <a:t>chuột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miếng</a:t>
            </a:r>
            <a:r>
              <a:rPr lang="en-US" sz="2800" dirty="0"/>
              <a:t> pho </a:t>
            </a:r>
            <a:r>
              <a:rPr lang="en-US" sz="2800" dirty="0" err="1"/>
              <a:t>mát</a:t>
            </a:r>
            <a:r>
              <a:rPr lang="en-US" sz="2800" dirty="0"/>
              <a:t>,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dẫn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ô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</a:t>
            </a:r>
            <a:r>
              <a:rPr lang="en-US" sz="2800" dirty="0" err="1"/>
              <a:t>chuột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qua.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3821D93-54A6-22C7-4374-0F6DC8BA38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938" b="16627"/>
          <a:stretch/>
        </p:blipFill>
        <p:spPr>
          <a:xfrm>
            <a:off x="935467" y="1488690"/>
            <a:ext cx="10073906" cy="469607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DA1209F-CE26-C6B1-69D3-2E6F04EF8CCA}"/>
              </a:ext>
            </a:extLst>
          </p:cNvPr>
          <p:cNvSpPr txBox="1"/>
          <p:nvPr/>
        </p:nvSpPr>
        <p:spPr>
          <a:xfrm rot="5400000">
            <a:off x="2331116" y="2987803"/>
            <a:ext cx="798471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540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5A1A37A-BA8D-8D8D-7D9A-79293A87181D}"/>
              </a:ext>
            </a:extLst>
          </p:cNvPr>
          <p:cNvSpPr txBox="1"/>
          <p:nvPr/>
        </p:nvSpPr>
        <p:spPr>
          <a:xfrm>
            <a:off x="3718720" y="3801167"/>
            <a:ext cx="152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700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FA397E-1F74-71AB-4015-899AF784FCE2}"/>
              </a:ext>
            </a:extLst>
          </p:cNvPr>
          <p:cNvSpPr txBox="1"/>
          <p:nvPr/>
        </p:nvSpPr>
        <p:spPr>
          <a:xfrm rot="5400000">
            <a:off x="5876714" y="4569769"/>
            <a:ext cx="762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699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935DA9-8F05-039A-0DA8-8F67F49CCF50}"/>
              </a:ext>
            </a:extLst>
          </p:cNvPr>
          <p:cNvSpPr txBox="1"/>
          <p:nvPr/>
        </p:nvSpPr>
        <p:spPr>
          <a:xfrm>
            <a:off x="7223919" y="5405081"/>
            <a:ext cx="129539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FF04942-CEBA-6749-A71C-D2DDCC19609F}"/>
              </a:ext>
            </a:extLst>
          </p:cNvPr>
          <p:cNvGrpSpPr/>
          <p:nvPr/>
        </p:nvGrpSpPr>
        <p:grpSpPr>
          <a:xfrm>
            <a:off x="816002" y="284168"/>
            <a:ext cx="3854146" cy="832864"/>
            <a:chOff x="816002" y="707500"/>
            <a:chExt cx="3854146" cy="832864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16A6B7B1-A84F-E34D-9CFC-A1E01024DB4F}"/>
                </a:ext>
              </a:extLst>
            </p:cNvPr>
            <p:cNvSpPr/>
            <p:nvPr/>
          </p:nvSpPr>
          <p:spPr>
            <a:xfrm>
              <a:off x="1653371" y="860223"/>
              <a:ext cx="1401557" cy="66788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E6789D3-4954-234F-B77E-E95C762682AF}"/>
                </a:ext>
              </a:extLst>
            </p:cNvPr>
            <p:cNvSpPr/>
            <p:nvPr/>
          </p:nvSpPr>
          <p:spPr>
            <a:xfrm>
              <a:off x="816002" y="849952"/>
              <a:ext cx="690412" cy="69041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EE92C59-6D24-0941-A530-46FFC1F2FEB8}"/>
                </a:ext>
              </a:extLst>
            </p:cNvPr>
            <p:cNvSpPr txBox="1"/>
            <p:nvPr/>
          </p:nvSpPr>
          <p:spPr>
            <a:xfrm>
              <a:off x="1799853" y="707500"/>
              <a:ext cx="2870295" cy="820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err="1"/>
                <a:t>Số</a:t>
              </a:r>
              <a:r>
                <a:rPr lang="en-US" sz="3600" dirty="0"/>
                <a:t> ?</a:t>
              </a:r>
            </a:p>
          </p:txBody>
        </p:sp>
      </p:grpSp>
      <p:graphicFrame>
        <p:nvGraphicFramePr>
          <p:cNvPr id="6" name="Table 10">
            <a:extLst>
              <a:ext uri="{FF2B5EF4-FFF2-40B4-BE49-F238E27FC236}">
                <a16:creationId xmlns:a16="http://schemas.microsoft.com/office/drawing/2014/main" id="{F6FC098E-D56C-1C49-992E-C33FE6811B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197359"/>
              </p:ext>
            </p:extLst>
          </p:nvPr>
        </p:nvGraphicFramePr>
        <p:xfrm>
          <a:off x="1735776" y="1443566"/>
          <a:ext cx="8398824" cy="4233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9706">
                  <a:extLst>
                    <a:ext uri="{9D8B030D-6E8A-4147-A177-3AD203B41FA5}">
                      <a16:colId xmlns:a16="http://schemas.microsoft.com/office/drawing/2014/main" val="3434572124"/>
                    </a:ext>
                  </a:extLst>
                </a:gridCol>
                <a:gridCol w="2099706">
                  <a:extLst>
                    <a:ext uri="{9D8B030D-6E8A-4147-A177-3AD203B41FA5}">
                      <a16:colId xmlns:a16="http://schemas.microsoft.com/office/drawing/2014/main" val="1249413062"/>
                    </a:ext>
                  </a:extLst>
                </a:gridCol>
                <a:gridCol w="2099706">
                  <a:extLst>
                    <a:ext uri="{9D8B030D-6E8A-4147-A177-3AD203B41FA5}">
                      <a16:colId xmlns:a16="http://schemas.microsoft.com/office/drawing/2014/main" val="3827442272"/>
                    </a:ext>
                  </a:extLst>
                </a:gridCol>
                <a:gridCol w="2099706">
                  <a:extLst>
                    <a:ext uri="{9D8B030D-6E8A-4147-A177-3AD203B41FA5}">
                      <a16:colId xmlns:a16="http://schemas.microsoft.com/office/drawing/2014/main" val="2841683358"/>
                    </a:ext>
                  </a:extLst>
                </a:gridCol>
              </a:tblGrid>
              <a:tr h="846667"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</a:rPr>
                        <a:t>Số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9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</a:rPr>
                        <a:t>Số trăm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9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x-none" sz="3200" b="0" dirty="0">
                          <a:solidFill>
                            <a:schemeClr val="tx1"/>
                          </a:solidFill>
                        </a:rPr>
                        <a:t>ố chục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9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</a:rPr>
                        <a:t>Số đơn vị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9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736672"/>
                  </a:ext>
                </a:extLst>
              </a:tr>
              <a:tr h="846667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630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016645"/>
                  </a:ext>
                </a:extLst>
              </a:tr>
              <a:tr h="846667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408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552617"/>
                  </a:ext>
                </a:extLst>
              </a:tr>
              <a:tr h="846667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514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714990"/>
                  </a:ext>
                </a:extLst>
              </a:tr>
              <a:tr h="846667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970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549229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F088F934-9452-C04E-B479-48AF41317E41}"/>
              </a:ext>
            </a:extLst>
          </p:cNvPr>
          <p:cNvSpPr/>
          <p:nvPr/>
        </p:nvSpPr>
        <p:spPr>
          <a:xfrm>
            <a:off x="4465373" y="3254909"/>
            <a:ext cx="806519" cy="61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49C165-CF13-CD4F-BFB6-57CD463608C4}"/>
              </a:ext>
            </a:extLst>
          </p:cNvPr>
          <p:cNvSpPr/>
          <p:nvPr/>
        </p:nvSpPr>
        <p:spPr>
          <a:xfrm>
            <a:off x="6542006" y="3276830"/>
            <a:ext cx="806519" cy="61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47C012-DAD7-3249-B140-85DEBED59994}"/>
              </a:ext>
            </a:extLst>
          </p:cNvPr>
          <p:cNvSpPr/>
          <p:nvPr/>
        </p:nvSpPr>
        <p:spPr>
          <a:xfrm>
            <a:off x="8666055" y="3264304"/>
            <a:ext cx="806519" cy="61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5A7491-9BE6-8544-B1D2-BF5500AE2E8E}"/>
              </a:ext>
            </a:extLst>
          </p:cNvPr>
          <p:cNvSpPr/>
          <p:nvPr/>
        </p:nvSpPr>
        <p:spPr>
          <a:xfrm>
            <a:off x="4465373" y="4129265"/>
            <a:ext cx="806519" cy="61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42588B-D7D8-6E4E-8C0B-AD524EE0B931}"/>
              </a:ext>
            </a:extLst>
          </p:cNvPr>
          <p:cNvSpPr/>
          <p:nvPr/>
        </p:nvSpPr>
        <p:spPr>
          <a:xfrm>
            <a:off x="6542006" y="4151186"/>
            <a:ext cx="806519" cy="61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1B2DB9-6420-764E-BB91-843DA8F084FE}"/>
              </a:ext>
            </a:extLst>
          </p:cNvPr>
          <p:cNvSpPr/>
          <p:nvPr/>
        </p:nvSpPr>
        <p:spPr>
          <a:xfrm>
            <a:off x="8666055" y="4138660"/>
            <a:ext cx="806519" cy="61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9B51C8-A9FD-5144-B1FF-A9CDA1E5920C}"/>
              </a:ext>
            </a:extLst>
          </p:cNvPr>
          <p:cNvSpPr/>
          <p:nvPr/>
        </p:nvSpPr>
        <p:spPr>
          <a:xfrm>
            <a:off x="4466718" y="4967907"/>
            <a:ext cx="806519" cy="61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A6428B-6ED8-BB48-BCD5-9CEFAE7FE00E}"/>
              </a:ext>
            </a:extLst>
          </p:cNvPr>
          <p:cNvSpPr/>
          <p:nvPr/>
        </p:nvSpPr>
        <p:spPr>
          <a:xfrm>
            <a:off x="6543351" y="4989828"/>
            <a:ext cx="806519" cy="61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12BC8F-9883-794F-BDFB-BA4D2D53706F}"/>
              </a:ext>
            </a:extLst>
          </p:cNvPr>
          <p:cNvSpPr/>
          <p:nvPr/>
        </p:nvSpPr>
        <p:spPr>
          <a:xfrm>
            <a:off x="8667400" y="4977302"/>
            <a:ext cx="806519" cy="61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479</Words>
  <Application>Microsoft Office PowerPoint</Application>
  <PresentationFormat>Custom</PresentationFormat>
  <Paragraphs>90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Times New Roman</vt:lpstr>
      <vt:lpstr>UTM Cooper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Hoang Thi Lien</cp:lastModifiedBy>
  <cp:revision>16</cp:revision>
  <dcterms:created xsi:type="dcterms:W3CDTF">2021-07-09T04:21:12Z</dcterms:created>
  <dcterms:modified xsi:type="dcterms:W3CDTF">2024-03-06T13:12:28Z</dcterms:modified>
</cp:coreProperties>
</file>