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381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126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sửa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thút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mùa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>
                <a:latin typeface="UTM Avo" panose="02040603050506020204" pitchFamily="18" charset="0"/>
              </a:rPr>
              <a:t>a)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b)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c) </a:t>
            </a:r>
            <a:r>
              <a:rPr lang="en-US" sz="2000" dirty="0" err="1">
                <a:latin typeface="UTM Avo" panose="02040603050506020204" pitchFamily="18" charset="0"/>
              </a:rPr>
              <a:t>Trẻ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Tìm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trạng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nhoẻn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: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!”,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muôn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giọt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long </a:t>
            </a:r>
            <a:r>
              <a:rPr lang="en-US" sz="1800" dirty="0" err="1">
                <a:latin typeface="UTM Avo" panose="02040603050506020204" pitchFamily="18" charset="0"/>
              </a:rPr>
              <a:t>lánh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err="1">
                <a:latin typeface="UTM Avo" panose="02040603050506020204" pitchFamily="18" charset="0"/>
              </a:rPr>
              <a:t>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61643" y="1132469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0570" y="1111153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8983" y="1527081"/>
            <a:ext cx="5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</a:t>
            </a:r>
            <a:r>
              <a:rPr lang="en-US" sz="1800" dirty="0" err="1">
                <a:latin typeface="UTM Avo" panose="02040603050506020204" pitchFamily="18" charset="0"/>
              </a:rPr>
              <a:t>Đồng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vương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út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heo</a:t>
            </a:r>
            <a:r>
              <a:rPr lang="en-US" sz="1800" dirty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Mầm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tỉnh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err="1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miết</a:t>
            </a:r>
            <a:r>
              <a:rPr lang="en-US" sz="1800" dirty="0">
                <a:latin typeface="UTM Avo" panose="02040603050506020204" pitchFamily="18" charset="0"/>
              </a:rPr>
              <a:t>          </a:t>
            </a:r>
            <a:r>
              <a:rPr lang="en-US" sz="1800" dirty="0" err="1">
                <a:latin typeface="UTM Avo" panose="02040603050506020204" pitchFamily="18" charset="0"/>
              </a:rPr>
              <a:t>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đào</a:t>
            </a:r>
            <a:r>
              <a:rPr lang="en-US" sz="1800" dirty="0">
                <a:latin typeface="UTM Avo" panose="02040603050506020204" pitchFamily="18" charset="0"/>
              </a:rPr>
              <a:t>        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cửa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lim</a:t>
            </a:r>
            <a:r>
              <a:rPr lang="en-US" sz="1800" dirty="0">
                <a:latin typeface="UTM Avo" panose="02040603050506020204" pitchFamily="18" charset="0"/>
              </a:rPr>
              <a:t> dim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7608" y="2624920"/>
            <a:ext cx="7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3850" y="3476822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9974" y="3040629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40" y="347562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26587" y="3898110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26587" y="3877325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3" grpId="0"/>
      <p:bldP spid="4" grpId="0"/>
      <p:bldP spid="10" grpId="0" uiExpand="1" build="p"/>
      <p:bldP spid="12" grpId="0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êt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êch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T 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Ếch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kêu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uôm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Ánh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7466" y="264655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086297">
            <a:off x="795838" y="3065473"/>
            <a:ext cx="55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1093" y="3478930"/>
            <a:ext cx="65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  <p:bldP spid="13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,  …………..          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thắm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sướng</a:t>
            </a:r>
            <a:r>
              <a:rPr lang="en-US" sz="1800" dirty="0">
                <a:latin typeface="UTM Avo" panose="02040603050506020204" pitchFamily="18" charset="0"/>
              </a:rPr>
              <a:t> reo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đẹp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sao</a:t>
            </a:r>
            <a:r>
              <a:rPr lang="en-US" sz="18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Nói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định</a:t>
            </a:r>
            <a:r>
              <a:rPr lang="en-US" sz="1800" dirty="0">
                <a:latin typeface="UTM Avo" panose="02040603050506020204" pitchFamily="18" charset="0"/>
              </a:rPr>
              <a:t>  ……..…….         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Bỗng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thầm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Xin  ……….…...          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buồn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18910" y="3017815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66157" y="1791687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12903" y="375557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5941" y="508638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dấu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phẩy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Mọi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c.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318" y="1747044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4791" y="2167146"/>
            <a:ext cx="7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836921" y="1319644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Cho </a:t>
            </a:r>
            <a:r>
              <a:rPr lang="en-US" sz="1800" i="1" dirty="0" err="1">
                <a:latin typeface="UTM Avo" panose="02040603050506020204" pitchFamily="18" charset="0"/>
              </a:rPr>
              <a:t>hoa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khoe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sắc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Cỏ</a:t>
            </a:r>
            <a:r>
              <a:rPr lang="en-US" sz="1800" i="1" dirty="0">
                <a:latin typeface="UTM Avo" panose="02040603050506020204" pitchFamily="18" charset="0"/>
              </a:rPr>
              <a:t> non </a:t>
            </a:r>
            <a:r>
              <a:rPr lang="en-US" sz="1800" i="1" dirty="0" err="1">
                <a:latin typeface="UTM Avo" panose="02040603050506020204" pitchFamily="18" charset="0"/>
              </a:rPr>
              <a:t>cười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 </a:t>
            </a:r>
            <a:r>
              <a:rPr lang="en-US" sz="1800" dirty="0" err="1">
                <a:latin typeface="UTM Avo" panose="02040603050506020204" pitchFamily="18" charset="0"/>
              </a:rPr>
              <a:t>khóc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đẹp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UTM Avo" panose="02040603050506020204" pitchFamily="18" charset="0"/>
              </a:rPr>
              <a:t>Chia </a:t>
            </a:r>
            <a:r>
              <a:rPr lang="en-US" sz="1800" dirty="0" err="1">
                <a:latin typeface="UTM Avo" panose="02040603050506020204" pitchFamily="18" charset="0"/>
              </a:rPr>
              <a:t>sẻ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tỉnh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Trẻ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áp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thít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ốm</a:t>
            </a:r>
            <a:r>
              <a:rPr lang="en-US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-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lặng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bỗng</a:t>
            </a:r>
            <a:r>
              <a:rPr lang="en-US" dirty="0">
                <a:latin typeface="UTM Avo" panose="02040603050506020204" pitchFamily="18" charset="0"/>
              </a:rPr>
              <a:t> reo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Đừng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thêm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Suốt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đêm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!”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Xong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-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tâm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đâu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nhoẻn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miệng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(Theo 365 </a:t>
            </a:r>
            <a:r>
              <a:rPr lang="en-US" sz="1100" i="1" dirty="0" err="1">
                <a:latin typeface="UTM Avo" panose="02040603050506020204" pitchFamily="18" charset="0"/>
              </a:rPr>
              <a:t>truyện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kể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hằng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đêm</a:t>
            </a:r>
            <a:r>
              <a:rPr lang="en-US" sz="11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bừng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nhoẻn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miệng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thít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118149" y="1433531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5636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56437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26185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21850" y="278378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08505" y="285361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30286" y="336842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77011" y="387468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02683" y="387468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tỉnh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Trẻ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áp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thít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ốm</a:t>
            </a:r>
            <a:r>
              <a:rPr lang="en-US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-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lặng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bỗng</a:t>
            </a:r>
            <a:r>
              <a:rPr lang="en-US" dirty="0">
                <a:latin typeface="UTM Avo" panose="02040603050506020204" pitchFamily="18" charset="0"/>
              </a:rPr>
              <a:t> reo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Đừng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62643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thêm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Suốt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đêm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!”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Xong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-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tâm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đâu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nhoẻn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miệng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(Theo 365 </a:t>
            </a:r>
            <a:r>
              <a:rPr lang="en-US" sz="1100" i="1" dirty="0" err="1">
                <a:latin typeface="UTM Avo" panose="02040603050506020204" pitchFamily="18" charset="0"/>
              </a:rPr>
              <a:t>truyện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kể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hằng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đêm</a:t>
            </a:r>
            <a:r>
              <a:rPr lang="en-US" sz="1100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1314</Words>
  <Application>Microsoft Office PowerPoint</Application>
  <PresentationFormat>Custom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Kalam</vt:lpstr>
      <vt:lpstr>UTM Cookies</vt:lpstr>
      <vt:lpstr>Montserrat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127</cp:revision>
  <dcterms:modified xsi:type="dcterms:W3CDTF">2025-03-13T13:49:03Z</dcterms:modified>
</cp:coreProperties>
</file>