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9" r:id="rId3"/>
    <p:sldId id="306" r:id="rId4"/>
    <p:sldId id="284" r:id="rId5"/>
    <p:sldId id="285" r:id="rId6"/>
    <p:sldId id="290" r:id="rId7"/>
    <p:sldId id="298" r:id="rId8"/>
    <p:sldId id="307" r:id="rId9"/>
    <p:sldId id="292" r:id="rId10"/>
    <p:sldId id="286" r:id="rId11"/>
    <p:sldId id="308" r:id="rId12"/>
    <p:sldId id="288" r:id="rId13"/>
    <p:sldId id="287" r:id="rId14"/>
    <p:sldId id="293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49F"/>
    <a:srgbClr val="FFFAC2"/>
    <a:srgbClr val="F0C444"/>
    <a:srgbClr val="F18585"/>
    <a:srgbClr val="7FC438"/>
    <a:srgbClr val="BFE9F3"/>
    <a:srgbClr val="8B6442"/>
    <a:srgbClr val="9CEDFC"/>
    <a:srgbClr val="A0D36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5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7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microsoft.com/office/2007/relationships/hdphoto" Target="../media/hdphoto20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microsoft.com/office/2007/relationships/hdphoto" Target="../media/hdphoto10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microsoft.com/office/2007/relationships/hdphoto" Target="../media/hdphoto9.wdp"/><Relationship Id="rId5" Type="http://schemas.microsoft.com/office/2007/relationships/hdphoto" Target="../media/hdphoto4.wdp"/><Relationship Id="rId10" Type="http://schemas.microsoft.com/office/2007/relationships/hdphoto" Target="../media/hdphoto8.wdp"/><Relationship Id="rId4" Type="http://schemas.openxmlformats.org/officeDocument/2006/relationships/image" Target="../media/image8.png"/><Relationship Id="rId9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3.wdp"/><Relationship Id="rId5" Type="http://schemas.microsoft.com/office/2007/relationships/hdphoto" Target="../media/hdphoto12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52: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VIẾT SỐ THÀNH TỔNG CÁC TRĂM, CHỤC,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Đọc</a:t>
              </a:r>
              <a:r>
                <a:rPr lang="en-US" sz="2800" dirty="0"/>
                <a:t>, </a:t>
              </a:r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7780D0E-7ADB-CB42-A45D-AA5B702BB5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193"/>
          <a:stretch/>
        </p:blipFill>
        <p:spPr>
          <a:xfrm>
            <a:off x="1008091" y="1295615"/>
            <a:ext cx="4562370" cy="33031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EBF1984-A716-4F42-AC78-E12F5A7DD4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52" t="-534" r="-289" b="534"/>
          <a:stretch/>
        </p:blipFill>
        <p:spPr>
          <a:xfrm>
            <a:off x="6096000" y="1295615"/>
            <a:ext cx="4730010" cy="33031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1141A09-6A54-FA48-8138-66227862295B}"/>
              </a:ext>
            </a:extLst>
          </p:cNvPr>
          <p:cNvSpPr txBox="1"/>
          <p:nvPr/>
        </p:nvSpPr>
        <p:spPr>
          <a:xfrm>
            <a:off x="1300590" y="4873613"/>
            <a:ext cx="39773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471</a:t>
            </a:r>
          </a:p>
          <a:p>
            <a:pPr algn="ctr"/>
            <a:r>
              <a:rPr lang="en-US" sz="2800" dirty="0"/>
              <a:t>B</a:t>
            </a:r>
            <a:r>
              <a:rPr lang="x-none" sz="2800" dirty="0"/>
              <a:t>ốn trăm bảy mươi mốt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3A8F7B-B236-404A-BF0E-08F762B0A8D1}"/>
              </a:ext>
            </a:extLst>
          </p:cNvPr>
          <p:cNvSpPr txBox="1"/>
          <p:nvPr/>
        </p:nvSpPr>
        <p:spPr>
          <a:xfrm>
            <a:off x="6646414" y="4873613"/>
            <a:ext cx="40783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259</a:t>
            </a:r>
          </a:p>
          <a:p>
            <a:pPr algn="ctr"/>
            <a:r>
              <a:rPr lang="vi-VN" sz="2800" dirty="0"/>
              <a:t>Hai </a:t>
            </a:r>
            <a:r>
              <a:rPr lang="x-none" sz="2800" dirty="0"/>
              <a:t>trăm năm mươi chín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5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6D2146-0743-374C-B8F8-0F37447D2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93564" y="781972"/>
            <a:ext cx="4580016" cy="3380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A96917-D830-324E-B752-C1BF6F030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07"/>
          <a:stretch/>
        </p:blipFill>
        <p:spPr>
          <a:xfrm>
            <a:off x="6096000" y="781972"/>
            <a:ext cx="4597660" cy="3380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82B8E9-4C0B-B744-82E4-31D94287A5E3}"/>
              </a:ext>
            </a:extLst>
          </p:cNvPr>
          <p:cNvSpPr txBox="1"/>
          <p:nvPr/>
        </p:nvSpPr>
        <p:spPr>
          <a:xfrm>
            <a:off x="1646183" y="4408392"/>
            <a:ext cx="32239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505</a:t>
            </a:r>
          </a:p>
          <a:p>
            <a:pPr algn="ctr"/>
            <a:r>
              <a:rPr lang="vi-VN" sz="2800" dirty="0"/>
              <a:t>Năm trăm linh năm</a:t>
            </a:r>
            <a:endParaRPr lang="x-none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5A7F5-0279-5242-A58E-F5228D53DE37}"/>
              </a:ext>
            </a:extLst>
          </p:cNvPr>
          <p:cNvSpPr txBox="1"/>
          <p:nvPr/>
        </p:nvSpPr>
        <p:spPr>
          <a:xfrm>
            <a:off x="6925483" y="4408392"/>
            <a:ext cx="34579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890</a:t>
            </a:r>
          </a:p>
          <a:p>
            <a:pPr algn="ctr"/>
            <a:r>
              <a:rPr lang="vi-VN" sz="2800" dirty="0"/>
              <a:t>Tám trăm chín mươi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8935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E5D494-7136-BF45-80C3-62F64AF8F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" y="985735"/>
            <a:ext cx="10633364" cy="5414818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C95EBDD2-51C2-F44B-BF0E-2352DAE8EC08}"/>
              </a:ext>
            </a:extLst>
          </p:cNvPr>
          <p:cNvSpPr/>
          <p:nvPr/>
        </p:nvSpPr>
        <p:spPr>
          <a:xfrm>
            <a:off x="2646947" y="2839453"/>
            <a:ext cx="930442" cy="914400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9410747-4C42-004B-9B04-E1138BD62B8C}"/>
              </a:ext>
            </a:extLst>
          </p:cNvPr>
          <p:cNvSpPr/>
          <p:nvPr/>
        </p:nvSpPr>
        <p:spPr>
          <a:xfrm>
            <a:off x="2646946" y="4411579"/>
            <a:ext cx="1315453" cy="1195992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ABF9681-57CA-2E4E-94CF-9A66B0D790B5}"/>
              </a:ext>
            </a:extLst>
          </p:cNvPr>
          <p:cNvCxnSpPr>
            <a:cxnSpLocks/>
          </p:cNvCxnSpPr>
          <p:nvPr/>
        </p:nvCxnSpPr>
        <p:spPr>
          <a:xfrm flipH="1">
            <a:off x="8742947" y="2598821"/>
            <a:ext cx="1187116" cy="30087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1747E3-4447-014B-8401-6AC1C3470E67}"/>
              </a:ext>
            </a:extLst>
          </p:cNvPr>
          <p:cNvCxnSpPr>
            <a:cxnSpLocks/>
          </p:cNvCxnSpPr>
          <p:nvPr/>
        </p:nvCxnSpPr>
        <p:spPr>
          <a:xfrm flipH="1" flipV="1">
            <a:off x="8486273" y="2839454"/>
            <a:ext cx="1443790" cy="7218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912E5B-708A-FA40-8296-016FC3B2BAD2}"/>
              </a:ext>
            </a:extLst>
          </p:cNvPr>
          <p:cNvCxnSpPr>
            <a:cxnSpLocks/>
          </p:cNvCxnSpPr>
          <p:nvPr/>
        </p:nvCxnSpPr>
        <p:spPr>
          <a:xfrm flipH="1" flipV="1">
            <a:off x="8999621" y="4411579"/>
            <a:ext cx="753980" cy="10034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A42322CC-EA40-494A-8830-331B85DAB9FB}"/>
              </a:ext>
            </a:extLst>
          </p:cNvPr>
          <p:cNvSpPr/>
          <p:nvPr/>
        </p:nvSpPr>
        <p:spPr>
          <a:xfrm>
            <a:off x="802545" y="1884256"/>
            <a:ext cx="10282549" cy="3089488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89A84E0-C9A9-7E41-8D57-B63C788E991E}"/>
              </a:ext>
            </a:extLst>
          </p:cNvPr>
          <p:cNvSpPr/>
          <p:nvPr/>
        </p:nvSpPr>
        <p:spPr>
          <a:xfrm>
            <a:off x="1579444" y="447444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D133D5C-6834-F14F-8DE5-0AB5E9889180}"/>
              </a:ext>
            </a:extLst>
          </p:cNvPr>
          <p:cNvGrpSpPr/>
          <p:nvPr/>
        </p:nvGrpSpPr>
        <p:grpSpPr>
          <a:xfrm>
            <a:off x="914840" y="400077"/>
            <a:ext cx="6903947" cy="584093"/>
            <a:chOff x="1183343" y="1464304"/>
            <a:chExt cx="6903947" cy="58409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7A523A0-49BC-2F4F-AB74-4EA067CE4F72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F000AE1-82DD-A545-9503-5FF5D3B334E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E492274-9521-D44B-8017-9A03691D27E4}"/>
              </a:ext>
            </a:extLst>
          </p:cNvPr>
          <p:cNvGrpSpPr/>
          <p:nvPr/>
        </p:nvGrpSpPr>
        <p:grpSpPr>
          <a:xfrm>
            <a:off x="1211833" y="2200895"/>
            <a:ext cx="10434735" cy="2144640"/>
            <a:chOff x="1324128" y="1686856"/>
            <a:chExt cx="10434735" cy="214464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4E2E747-9A0A-624E-8E1C-845AD8004A0D}"/>
                </a:ext>
              </a:extLst>
            </p:cNvPr>
            <p:cNvSpPr txBox="1"/>
            <p:nvPr/>
          </p:nvSpPr>
          <p:spPr>
            <a:xfrm>
              <a:off x="1324128" y="1686856"/>
              <a:ext cx="10434735" cy="213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x-none" sz="3600" dirty="0"/>
                <a:t>993 = 900 + 90 + 			503 =           + 3</a:t>
              </a:r>
            </a:p>
            <a:p>
              <a:pPr>
                <a:lnSpc>
                  <a:spcPct val="200000"/>
                </a:lnSpc>
              </a:pPr>
              <a:r>
                <a:rPr lang="x-none" sz="3600" dirty="0"/>
                <a:t>514 =           + 10 + 4		904 = 900 + 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FA89F0EF-09DE-4745-B176-F6B3F41EB483}"/>
                </a:ext>
              </a:extLst>
            </p:cNvPr>
            <p:cNvSpPr/>
            <p:nvPr/>
          </p:nvSpPr>
          <p:spPr>
            <a:xfrm>
              <a:off x="4988959" y="2000282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C8D099EC-FDC2-0D4E-A473-1566490B4765}"/>
                </a:ext>
              </a:extLst>
            </p:cNvPr>
            <p:cNvSpPr/>
            <p:nvPr/>
          </p:nvSpPr>
          <p:spPr>
            <a:xfrm>
              <a:off x="2641238" y="3154840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84D0B07E-C036-3646-B655-9AE1E13B1830}"/>
                </a:ext>
              </a:extLst>
            </p:cNvPr>
            <p:cNvSpPr/>
            <p:nvPr/>
          </p:nvSpPr>
          <p:spPr>
            <a:xfrm>
              <a:off x="8159844" y="2000282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CB524DF6-8668-3A47-9C30-E98680405708}"/>
                </a:ext>
              </a:extLst>
            </p:cNvPr>
            <p:cNvSpPr/>
            <p:nvPr/>
          </p:nvSpPr>
          <p:spPr>
            <a:xfrm>
              <a:off x="9483317" y="3146554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1BDD67E7-15FD-7745-B146-54BE071D7D52}"/>
              </a:ext>
            </a:extLst>
          </p:cNvPr>
          <p:cNvSpPr txBox="1"/>
          <p:nvPr/>
        </p:nvSpPr>
        <p:spPr>
          <a:xfrm>
            <a:off x="5044522" y="2554447"/>
            <a:ext cx="780371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80D5B2-5C84-0C48-8796-017F9A69BF79}"/>
              </a:ext>
            </a:extLst>
          </p:cNvPr>
          <p:cNvSpPr txBox="1"/>
          <p:nvPr/>
        </p:nvSpPr>
        <p:spPr>
          <a:xfrm>
            <a:off x="2633601" y="3726756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FE8A9D-FCF3-0543-B0F0-0B0B7687EFAF}"/>
              </a:ext>
            </a:extLst>
          </p:cNvPr>
          <p:cNvSpPr txBox="1"/>
          <p:nvPr/>
        </p:nvSpPr>
        <p:spPr>
          <a:xfrm>
            <a:off x="8142579" y="2558722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A78F7AF-B2AD-9345-AD60-78764777E5BC}"/>
              </a:ext>
            </a:extLst>
          </p:cNvPr>
          <p:cNvSpPr txBox="1"/>
          <p:nvPr/>
        </p:nvSpPr>
        <p:spPr>
          <a:xfrm>
            <a:off x="9475044" y="3713094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9" grpId="0" animBg="1"/>
      <p:bldP spid="60" grpId="0" animBg="1"/>
      <p:bldP spid="61" grpId="0" animBg="1"/>
      <p:bldP spid="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743721" y="367021"/>
            <a:ext cx="8305479" cy="234660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117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hòm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vậy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còn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mấy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ngoài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C9173A-0557-564A-A2DB-4403C6F6E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56" y="3154601"/>
            <a:ext cx="5367586" cy="32882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56C3AB-66FD-1A4A-B28C-470639DBF8E2}"/>
              </a:ext>
            </a:extLst>
          </p:cNvPr>
          <p:cNvSpPr/>
          <p:nvPr/>
        </p:nvSpPr>
        <p:spPr>
          <a:xfrm>
            <a:off x="733921" y="2659559"/>
            <a:ext cx="5374998" cy="769441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x-none" sz="4400" dirty="0">
                <a:solidFill>
                  <a:prstClr val="black"/>
                </a:solidFill>
              </a:rPr>
              <a:t>117 =  </a:t>
            </a:r>
            <a:r>
              <a:rPr lang="x-none" sz="4400" dirty="0">
                <a:solidFill>
                  <a:srgbClr val="FF0000"/>
                </a:solidFill>
              </a:rPr>
              <a:t>100  +  10 + 7</a:t>
            </a:r>
            <a:endParaRPr lang="x-none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9ECEDA-14BD-4B40-A3AA-8FDDA6F8E10A}"/>
              </a:ext>
            </a:extLst>
          </p:cNvPr>
          <p:cNvSpPr/>
          <p:nvPr/>
        </p:nvSpPr>
        <p:spPr>
          <a:xfrm>
            <a:off x="2554110" y="2794897"/>
            <a:ext cx="3541890" cy="49876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pic>
        <p:nvPicPr>
          <p:cNvPr id="4098" name="Picture 2" descr="Hình ảnh Cái ý Tưởng Hoạt Hình , Hoạt Hình., Thùng Tài Liệu Thực Tế, Giấu  Cái Hòm miễn phí tải tập tin PNG PSDComment và Vector">
            <a:extLst>
              <a:ext uri="{FF2B5EF4-FFF2-40B4-BE49-F238E27FC236}">
                <a16:creationId xmlns:a16="http://schemas.microsoft.com/office/drawing/2014/main" id="{F515A05A-41B2-C54B-BFB4-8A674408D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14788" r="11825" b="17262"/>
          <a:stretch/>
        </p:blipFill>
        <p:spPr bwMode="auto">
          <a:xfrm>
            <a:off x="2298518" y="3537305"/>
            <a:ext cx="1229372" cy="11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3EC3A7-BA43-BB4C-AE82-DB5B0B34D1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t="3274" r="13838" b="14854"/>
          <a:stretch/>
        </p:blipFill>
        <p:spPr>
          <a:xfrm>
            <a:off x="4375487" y="3597462"/>
            <a:ext cx="779171" cy="100985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7694518-6CA8-574A-BAA8-AA8DDC8ABA03}"/>
              </a:ext>
            </a:extLst>
          </p:cNvPr>
          <p:cNvSpPr/>
          <p:nvPr/>
        </p:nvSpPr>
        <p:spPr>
          <a:xfrm>
            <a:off x="5575215" y="2523866"/>
            <a:ext cx="589244" cy="109489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6CD32A-C399-5A48-9D01-78DCB886187F}"/>
              </a:ext>
            </a:extLst>
          </p:cNvPr>
          <p:cNvGrpSpPr/>
          <p:nvPr/>
        </p:nvGrpSpPr>
        <p:grpSpPr>
          <a:xfrm>
            <a:off x="822159" y="5051767"/>
            <a:ext cx="5273842" cy="1749133"/>
            <a:chOff x="822159" y="5051767"/>
            <a:chExt cx="5273842" cy="174913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38C0F6-2AA3-C141-93FC-83F3E3F103DB}"/>
                </a:ext>
              </a:extLst>
            </p:cNvPr>
            <p:cNvSpPr txBox="1"/>
            <p:nvPr/>
          </p:nvSpPr>
          <p:spPr>
            <a:xfrm>
              <a:off x="822159" y="5051767"/>
              <a:ext cx="5273842" cy="174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Như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vậy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Rô-bốt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còn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lại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</a:p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đồng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vàng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bên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ngoài</a:t>
              </a:r>
              <a:r>
                <a:rPr lang="en-US" sz="2800" dirty="0">
                  <a:solidFill>
                    <a:prstClr val="black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x-none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B6E7B13-4256-2642-B507-B66CBD1ECB58}"/>
                </a:ext>
              </a:extLst>
            </p:cNvPr>
            <p:cNvSpPr/>
            <p:nvPr/>
          </p:nvSpPr>
          <p:spPr>
            <a:xfrm>
              <a:off x="4656439" y="5098949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43E2EE1-2B81-E840-A35F-1AC32FAB5A85}"/>
              </a:ext>
            </a:extLst>
          </p:cNvPr>
          <p:cNvSpPr txBox="1"/>
          <p:nvPr/>
        </p:nvSpPr>
        <p:spPr>
          <a:xfrm>
            <a:off x="4760461" y="5145576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5" grpId="1" animBg="1"/>
      <p:bldP spid="13" grpId="0" animBg="1"/>
      <p:bldP spid="13" grpId="1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FCD224-3CBF-5A4F-A82D-C3615518E551}"/>
              </a:ext>
            </a:extLst>
          </p:cNvPr>
          <p:cNvSpPr/>
          <p:nvPr/>
        </p:nvSpPr>
        <p:spPr>
          <a:xfrm>
            <a:off x="640080" y="1267968"/>
            <a:ext cx="5218176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4B5A48-664B-2647-8697-273A262499A8}"/>
              </a:ext>
            </a:extLst>
          </p:cNvPr>
          <p:cNvGrpSpPr/>
          <p:nvPr/>
        </p:nvGrpSpPr>
        <p:grpSpPr>
          <a:xfrm>
            <a:off x="1186212" y="1766279"/>
            <a:ext cx="4125910" cy="1614173"/>
            <a:chOff x="1663812" y="2307892"/>
            <a:chExt cx="3409843" cy="1334027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387390" y="26210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3615725" y="261677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8F799F7-0DC2-0149-BCEA-DC80D3B39330}"/>
                </a:ext>
              </a:extLst>
            </p:cNvPr>
            <p:cNvGrpSpPr/>
            <p:nvPr/>
          </p:nvGrpSpPr>
          <p:grpSpPr>
            <a:xfrm>
              <a:off x="1663812" y="2307892"/>
              <a:ext cx="1329941" cy="1329941"/>
              <a:chOff x="1005444" y="2289604"/>
              <a:chExt cx="1329941" cy="132994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25E40EA2-3E19-7644-8D2F-B9CCEBD7E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7CED5E95-D584-5E4B-B703-1597B3823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621EE2C7-F59E-5846-9ED0-AD2607637A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3819837" y="261889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036297" y="261466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F737C12-114A-EA4B-B444-B7FD76B3A39A}"/>
                </a:ext>
              </a:extLst>
            </p:cNvPr>
            <p:cNvGrpSpPr/>
            <p:nvPr/>
          </p:nvGrpSpPr>
          <p:grpSpPr>
            <a:xfrm>
              <a:off x="4240409" y="259862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592F97-45D3-9D46-8B45-C62341262C1E}"/>
                </a:ext>
              </a:extLst>
            </p:cNvPr>
            <p:cNvGrpSpPr/>
            <p:nvPr/>
          </p:nvGrpSpPr>
          <p:grpSpPr>
            <a:xfrm>
              <a:off x="4456869" y="259440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4991696" y="3097224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1C1BE9B-2349-9847-ABFA-0ACA0234BAB0}"/>
              </a:ext>
            </a:extLst>
          </p:cNvPr>
          <p:cNvSpPr txBox="1"/>
          <p:nvPr/>
        </p:nvSpPr>
        <p:spPr>
          <a:xfrm>
            <a:off x="1043632" y="3644103"/>
            <a:ext cx="445211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/>
              <a:t>Số 3</a:t>
            </a:r>
            <a:r>
              <a:rPr lang="en-US" sz="2800"/>
              <a:t>6</a:t>
            </a:r>
            <a:r>
              <a:rPr lang="x-none" sz="2800"/>
              <a:t>5 </a:t>
            </a:r>
            <a:r>
              <a:rPr lang="x-none" sz="2800" dirty="0"/>
              <a:t>gồm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3 trăm</a:t>
            </a:r>
            <a:r>
              <a:rPr lang="x-none" sz="2800"/>
              <a:t>, </a:t>
            </a:r>
            <a:r>
              <a:rPr lang="en-US" sz="2800"/>
              <a:t>6</a:t>
            </a:r>
            <a:r>
              <a:rPr lang="x-none" sz="2800"/>
              <a:t> </a:t>
            </a:r>
            <a:r>
              <a:rPr lang="x-none" sz="2800" dirty="0"/>
              <a:t>chục, 5 đơn vị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Ta viết</a:t>
            </a:r>
            <a:r>
              <a:rPr lang="x-none" sz="2800"/>
              <a:t>: 3</a:t>
            </a:r>
            <a:r>
              <a:rPr lang="en-US" sz="2800"/>
              <a:t>6</a:t>
            </a:r>
            <a:r>
              <a:rPr lang="x-none" sz="2800"/>
              <a:t>5 </a:t>
            </a:r>
            <a:r>
              <a:rPr lang="x-none" sz="2800" dirty="0"/>
              <a:t>= 300 </a:t>
            </a:r>
            <a:r>
              <a:rPr lang="x-none" sz="2800"/>
              <a:t>+ </a:t>
            </a:r>
            <a:r>
              <a:rPr lang="en-US" sz="2800"/>
              <a:t>6</a:t>
            </a:r>
            <a:r>
              <a:rPr lang="x-none" sz="2800"/>
              <a:t>0 </a:t>
            </a:r>
            <a:r>
              <a:rPr lang="x-none" sz="2800" dirty="0"/>
              <a:t>+ 5</a:t>
            </a: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657E54D6-B415-BA4B-9591-17DC9A315F41}"/>
              </a:ext>
            </a:extLst>
          </p:cNvPr>
          <p:cNvSpPr/>
          <p:nvPr/>
        </p:nvSpPr>
        <p:spPr>
          <a:xfrm>
            <a:off x="6039885" y="1265108"/>
            <a:ext cx="5218176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0D88478D-8FAA-6A49-B880-5B73E4B8E5C0}"/>
              </a:ext>
            </a:extLst>
          </p:cNvPr>
          <p:cNvSpPr txBox="1"/>
          <p:nvPr/>
        </p:nvSpPr>
        <p:spPr>
          <a:xfrm>
            <a:off x="6641536" y="3641243"/>
            <a:ext cx="4055918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/>
              <a:t>Số 408 gồm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4 trăm, 0 chục, 8 đơn vị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Ta viết: 408 = 400 + 8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512C12-ED3A-C04F-9BE3-DD848B646941}"/>
              </a:ext>
            </a:extLst>
          </p:cNvPr>
          <p:cNvGrpSpPr/>
          <p:nvPr/>
        </p:nvGrpSpPr>
        <p:grpSpPr>
          <a:xfrm>
            <a:off x="6586017" y="1763419"/>
            <a:ext cx="3856680" cy="1611513"/>
            <a:chOff x="6586017" y="1885339"/>
            <a:chExt cx="3856680" cy="1611513"/>
          </a:xfrm>
        </p:grpSpPr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BC4C6A7D-7C69-1941-B0F0-538CABD5C709}"/>
                </a:ext>
              </a:extLst>
            </p:cNvPr>
            <p:cNvGrpSpPr/>
            <p:nvPr/>
          </p:nvGrpSpPr>
          <p:grpSpPr>
            <a:xfrm>
              <a:off x="6586017" y="1885339"/>
              <a:ext cx="1609229" cy="1609229"/>
              <a:chOff x="1005444" y="2289604"/>
              <a:chExt cx="1329941" cy="1329941"/>
            </a:xfrm>
          </p:grpSpPr>
          <p:pic>
            <p:nvPicPr>
              <p:cNvPr id="376" name="Picture 375">
                <a:extLst>
                  <a:ext uri="{FF2B5EF4-FFF2-40B4-BE49-F238E27FC236}">
                    <a16:creationId xmlns:a16="http://schemas.microsoft.com/office/drawing/2014/main" id="{2D22B8C8-AFF9-3C4B-B03D-EAE59EAE2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377" name="Picture 376">
                <a:extLst>
                  <a:ext uri="{FF2B5EF4-FFF2-40B4-BE49-F238E27FC236}">
                    <a16:creationId xmlns:a16="http://schemas.microsoft.com/office/drawing/2014/main" id="{5BBCC7ED-E064-C54D-A048-C5F4D6EE5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378" name="Picture 377">
                <a:extLst>
                  <a:ext uri="{FF2B5EF4-FFF2-40B4-BE49-F238E27FC236}">
                    <a16:creationId xmlns:a16="http://schemas.microsoft.com/office/drawing/2014/main" id="{E07C06B1-33E8-EF4C-A79E-4D51615E0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414326ED-EBBD-8549-ADF6-2CDBC9D5BA6B}"/>
                </a:ext>
              </a:extLst>
            </p:cNvPr>
            <p:cNvGrpSpPr/>
            <p:nvPr/>
          </p:nvGrpSpPr>
          <p:grpSpPr>
            <a:xfrm>
              <a:off x="10343527" y="2505549"/>
              <a:ext cx="99170" cy="988248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A9A43AA3-E151-A24B-9B2C-78D23A959A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76DC9B31-0297-9242-BECB-D7C04BE9FDA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58B66B29-9B8D-A54D-8455-53981694732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DB3B481A-B99A-C34C-9D35-A9BF4DBE85A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5E87FF2D-ABCE-8247-AA28-5E2DAB59633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DBA4AD04-F2FE-B442-930A-F85CA383E25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D1D58BAF-534E-AC48-ABA8-5CE6A6F80AE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A9337D47-AE86-CF46-A7F8-F5AF24C083E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00" name="Picture 399">
              <a:extLst>
                <a:ext uri="{FF2B5EF4-FFF2-40B4-BE49-F238E27FC236}">
                  <a16:creationId xmlns:a16="http://schemas.microsoft.com/office/drawing/2014/main" id="{5800DB4D-800C-7548-A3EE-FE6CDC159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6974" y="2256431"/>
              <a:ext cx="1240421" cy="1240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/>
      <p:bldP spid="321" grpId="0" animBg="1"/>
      <p:bldP spid="3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2EA1EA-76E2-DF42-A0EC-A048E28BF6AD}"/>
              </a:ext>
            </a:extLst>
          </p:cNvPr>
          <p:cNvSpPr/>
          <p:nvPr/>
        </p:nvSpPr>
        <p:spPr>
          <a:xfrm>
            <a:off x="1320409" y="1051560"/>
            <a:ext cx="9490221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0FA67F6-BB34-B84D-9B10-947EE6439FAE}"/>
              </a:ext>
            </a:extLst>
          </p:cNvPr>
          <p:cNvGrpSpPr/>
          <p:nvPr/>
        </p:nvGrpSpPr>
        <p:grpSpPr>
          <a:xfrm>
            <a:off x="2728202" y="1652389"/>
            <a:ext cx="6674634" cy="1776611"/>
            <a:chOff x="2239093" y="1733012"/>
            <a:chExt cx="6674634" cy="17766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5C3784E-6CB3-A243-B8F5-800321715C79}"/>
                </a:ext>
              </a:extLst>
            </p:cNvPr>
            <p:cNvGrpSpPr/>
            <p:nvPr/>
          </p:nvGrpSpPr>
          <p:grpSpPr>
            <a:xfrm>
              <a:off x="7381163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DADCF15-2914-5B46-817C-1F3860AE638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073D23B-55D6-D040-BBD8-E20C300697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21F92EB-5760-AF43-B755-90055D61B97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4242634-A4CA-B449-8D18-CB58011A033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7809265-2A11-9B41-8528-072439A5D1E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BC54C99-D6D7-364F-91B4-7FF5A3908FC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5A2F8655-2C8A-AE42-A8F6-61B1C6C255B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E512FDC-1D11-7944-874B-62432B2AC9B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5829DAC-2223-C849-AC69-47AB3DD4B42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51CD25C-CF0E-5E4D-AA5D-D03B1A42E40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DB37254-63CC-F740-8520-5A17B6E546D6}"/>
                </a:ext>
              </a:extLst>
            </p:cNvPr>
            <p:cNvGrpSpPr/>
            <p:nvPr/>
          </p:nvGrpSpPr>
          <p:grpSpPr>
            <a:xfrm>
              <a:off x="7685078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6DDF94-EFEC-B54B-87DB-DCC993B6AC7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6DF7812-AAC5-9B4A-9927-A1D165E44AC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0D809EB-F9D1-D548-92B2-7DEAD6A8C97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57B2B1A-F11D-4B49-9256-C885C6B33F8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7344CF8-F259-9346-9145-8F31519F8A2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B558E91-F1DA-554D-9E61-CA9E694F65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F0806C-1AA5-0749-966E-7F905A3A255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FF5D220-2017-DF42-B342-49DB5583249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79C0B1E8-1F75-2C4E-AE74-74FAABF9A42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9CCFB21-D1EE-954D-B6A3-0CC3C09B765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EA41948-CA71-9B49-9832-7A7C6BC2CCB2}"/>
                </a:ext>
              </a:extLst>
            </p:cNvPr>
            <p:cNvGrpSpPr/>
            <p:nvPr/>
          </p:nvGrpSpPr>
          <p:grpSpPr>
            <a:xfrm>
              <a:off x="2239093" y="1733012"/>
              <a:ext cx="1770152" cy="1770152"/>
              <a:chOff x="1005444" y="2289604"/>
              <a:chExt cx="1329941" cy="1329941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DAB6EBB7-904D-4146-AD8B-D3F1FE38CD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5E634A7B-3039-9347-9BC4-21769D9D6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CDD52D17-AC26-C54C-AA29-9FE1256F93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F5C7B25-DE87-F847-A701-50E28DC47D3D}"/>
                </a:ext>
              </a:extLst>
            </p:cNvPr>
            <p:cNvGrpSpPr/>
            <p:nvPr/>
          </p:nvGrpSpPr>
          <p:grpSpPr>
            <a:xfrm>
              <a:off x="795675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063AEE7-9118-0E4D-89E5-DD1E0A25471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08E8982-F502-5A4E-A534-6DFAE566931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6B4B536-1114-D443-B58B-21242EFA606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0A4932D-A374-1447-882B-CC072AD0AA2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4749B90-8D56-134D-9DEA-C152ECF2C27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B540DCE-7A96-0748-BB13-12E2BB78FFB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8AFC81E-F921-F348-818B-9C97D2656BE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844E90E-49DC-604A-82B8-48B55E68528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D7126CA-22D6-F541-97B4-287AFD5C678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82CDFB0-CEDA-3645-8DAA-A8BE9ACE553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7F9A383-F0C1-E340-BC39-ED53922E08D5}"/>
                </a:ext>
              </a:extLst>
            </p:cNvPr>
            <p:cNvGrpSpPr/>
            <p:nvPr/>
          </p:nvGrpSpPr>
          <p:grpSpPr>
            <a:xfrm>
              <a:off x="8244859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4B2E3EB-945A-444B-A90F-D78BEFDFD18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B870FDE-ED0D-A34B-B382-0DDBC394240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1987C09-C73D-054F-ADCB-5A2E4343926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5D41D18-26AA-1B4A-A0BA-B1CF900A2FC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F7F0D09-F5AA-254D-BF54-16E74C7E02D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0CC5377-4BFD-9648-BAC7-E4524298602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254AF3F-5E70-174B-B757-2729B8D335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9427275-0AA7-8B4F-8C07-A399ED7FD06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07CBF40-8C07-C749-9E00-5B4C1C9BBF4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DDB579B-6CED-984A-A85D-CB382A7DB7F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1BFE7C0-6DFA-274F-8ABB-95A1D1E1F78A}"/>
                </a:ext>
              </a:extLst>
            </p:cNvPr>
            <p:cNvGrpSpPr/>
            <p:nvPr/>
          </p:nvGrpSpPr>
          <p:grpSpPr>
            <a:xfrm>
              <a:off x="8516531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56AE092-B43A-964E-8AB8-EF05B54C9FC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3315DEC-D7F0-AA4F-B87C-35211EE74DB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7CDAAF5-1EF0-6E4B-8185-2ACE80CA5ED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6A9AB9E-F157-F846-82DA-F79E4DB3BCC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F9ABE11-A256-7441-BDCB-4139661E48A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F26DD62-F9C5-3149-9DEC-A17F57E3FE7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D83BAC9-B8DD-BE49-A739-365B65F70AC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772611A-3825-D647-BFEF-93B4F8D289E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8F45EF1-9A56-5C48-8665-FA185171C51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B7D1E11-361A-1A45-BC28-80203B46602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AF1F70B-6670-654A-B65D-F2C27996C51F}"/>
                </a:ext>
              </a:extLst>
            </p:cNvPr>
            <p:cNvGrpSpPr/>
            <p:nvPr/>
          </p:nvGrpSpPr>
          <p:grpSpPr>
            <a:xfrm>
              <a:off x="880464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238D636-02A8-934D-BAD7-2AA2D11739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0F8FFBF-744E-9C4F-94AB-E6E5F8B48EC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3A1EBEC-0D26-154B-8ECE-427E177148A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DB2F404-5441-0F40-B223-DF96A1D130C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92727AF-8A4E-984E-80C0-8C880499932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86E15B1-1F57-974B-928F-E3C4B03F9B6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1E98106-CD6E-3047-A47C-A8A585C095A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787EDAB-8EB6-0F48-8B1D-BB52580C8D0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070EE9F-ADD9-714F-B38D-E97ABE0466C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BAEDA1E-0F65-8440-A78B-E21BA836769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0E8DA8D-FC9C-4E4D-9C83-CEA96F3FF0D8}"/>
                </a:ext>
              </a:extLst>
            </p:cNvPr>
            <p:cNvGrpSpPr/>
            <p:nvPr/>
          </p:nvGrpSpPr>
          <p:grpSpPr>
            <a:xfrm>
              <a:off x="4525486" y="1733012"/>
              <a:ext cx="1770152" cy="1770152"/>
              <a:chOff x="1005444" y="2289604"/>
              <a:chExt cx="1329941" cy="1329941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2BCCE2EC-58ED-4C41-8003-A11E0623F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A9C7BDCD-3086-DA48-BEA1-F80A9291A5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F093DF17-CAEE-4F42-88E3-538ED78149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0D3EEE7-2073-794D-9167-0D44110638D7}"/>
                </a:ext>
              </a:extLst>
            </p:cNvPr>
            <p:cNvGrpSpPr/>
            <p:nvPr/>
          </p:nvGrpSpPr>
          <p:grpSpPr>
            <a:xfrm>
              <a:off x="7050725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FD4191E-1EF9-DD40-BC0B-E6A95DFCC79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B904E26-3968-1E4C-A2E6-FEEEA19E2A0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77FE4C1-6F2C-A243-986D-EEE8041937A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966F8E0-CB1D-2949-B99F-CF00A92F1E0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C4813F3-9198-CC45-A807-28BEFCCD268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CA2AAC3-D3FB-6C46-A239-F22A43EE83B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1AFB44F9-2045-784A-8222-76045CF0ACF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17909FA-BF32-B244-8718-902F2BE7877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5A00142-95C7-B64A-A886-AAA246CAD9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DF6BE0C6-2227-E14E-824D-BBC2E97CBE3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A90F061F-74AD-B54B-91E1-FF181F0C5E77}"/>
              </a:ext>
            </a:extLst>
          </p:cNvPr>
          <p:cNvSpPr txBox="1"/>
          <p:nvPr/>
        </p:nvSpPr>
        <p:spPr>
          <a:xfrm>
            <a:off x="4191842" y="3642004"/>
            <a:ext cx="4055919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/>
              <a:t>Số 670 gồm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6 trăm, 7 chục, 0 đơn vị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Ta viết: 670 = 600 + 70 </a:t>
            </a:r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0CC701D-A734-7B4F-972F-571CE3A67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r="2267"/>
          <a:stretch/>
        </p:blipFill>
        <p:spPr>
          <a:xfrm>
            <a:off x="1180406" y="1107084"/>
            <a:ext cx="9975274" cy="5449455"/>
          </a:xfrm>
          <a:prstGeom prst="rect">
            <a:avLst/>
          </a:prstGeom>
          <a:ln w="38100">
            <a:noFill/>
          </a:ln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36C18631-4CAA-C340-8FD4-0A2335BB3F8F}"/>
              </a:ext>
            </a:extLst>
          </p:cNvPr>
          <p:cNvSpPr/>
          <p:nvPr/>
        </p:nvSpPr>
        <p:spPr>
          <a:xfrm rot="17622605" flipH="1">
            <a:off x="3283889" y="1978089"/>
            <a:ext cx="2669042" cy="3359020"/>
          </a:xfrm>
          <a:prstGeom prst="arc">
            <a:avLst>
              <a:gd name="adj1" fmla="val 16200000"/>
              <a:gd name="adj2" fmla="val 97297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2484D964-80D2-7D4D-A70D-9048D428323D}"/>
              </a:ext>
            </a:extLst>
          </p:cNvPr>
          <p:cNvSpPr/>
          <p:nvPr/>
        </p:nvSpPr>
        <p:spPr>
          <a:xfrm rot="3977395" flipH="1" flipV="1">
            <a:off x="3724669" y="2945743"/>
            <a:ext cx="2669042" cy="3359020"/>
          </a:xfrm>
          <a:prstGeom prst="arc">
            <a:avLst>
              <a:gd name="adj1" fmla="val 17093142"/>
              <a:gd name="adj2" fmla="val 2061128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4709F432-AEFB-6847-94BF-2E742EF83F5A}"/>
              </a:ext>
            </a:extLst>
          </p:cNvPr>
          <p:cNvSpPr/>
          <p:nvPr/>
        </p:nvSpPr>
        <p:spPr>
          <a:xfrm>
            <a:off x="7949682" y="1791478"/>
            <a:ext cx="1847461" cy="2500604"/>
          </a:xfrm>
          <a:custGeom>
            <a:avLst/>
            <a:gdLst>
              <a:gd name="connsiteX0" fmla="*/ 0 w 1847461"/>
              <a:gd name="connsiteY0" fmla="*/ 0 h 2500604"/>
              <a:gd name="connsiteX1" fmla="*/ 1847461 w 1847461"/>
              <a:gd name="connsiteY1" fmla="*/ 2500604 h 250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7461" h="2500604">
                <a:moveTo>
                  <a:pt x="0" y="0"/>
                </a:moveTo>
                <a:lnTo>
                  <a:pt x="1847461" y="2500604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96455EE8-3120-6847-BC92-2C6F871DECEC}"/>
              </a:ext>
            </a:extLst>
          </p:cNvPr>
          <p:cNvSpPr/>
          <p:nvPr/>
        </p:nvSpPr>
        <p:spPr>
          <a:xfrm flipV="1">
            <a:off x="8024328" y="3676259"/>
            <a:ext cx="1182851" cy="2444619"/>
          </a:xfrm>
          <a:custGeom>
            <a:avLst/>
            <a:gdLst>
              <a:gd name="connsiteX0" fmla="*/ 0 w 1306285"/>
              <a:gd name="connsiteY0" fmla="*/ 1063690 h 1063690"/>
              <a:gd name="connsiteX1" fmla="*/ 1306285 w 1306285"/>
              <a:gd name="connsiteY1" fmla="*/ 0 h 106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6285" h="1063690">
                <a:moveTo>
                  <a:pt x="0" y="1063690"/>
                </a:moveTo>
                <a:lnTo>
                  <a:pt x="1306285" y="0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AFE06CF-B13E-514A-91B4-14371DBCF6EF}"/>
              </a:ext>
            </a:extLst>
          </p:cNvPr>
          <p:cNvSpPr/>
          <p:nvPr/>
        </p:nvSpPr>
        <p:spPr>
          <a:xfrm>
            <a:off x="7725747" y="2948472"/>
            <a:ext cx="1847460" cy="2015413"/>
          </a:xfrm>
          <a:custGeom>
            <a:avLst/>
            <a:gdLst>
              <a:gd name="connsiteX0" fmla="*/ 0 w 1828800"/>
              <a:gd name="connsiteY0" fmla="*/ 2034074 h 2034074"/>
              <a:gd name="connsiteX1" fmla="*/ 1828800 w 1828800"/>
              <a:gd name="connsiteY1" fmla="*/ 0 h 203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0" h="2034074">
                <a:moveTo>
                  <a:pt x="0" y="2034074"/>
                </a:moveTo>
                <a:lnTo>
                  <a:pt x="1828800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139, 765, 992, 360, 607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25C727-A778-5143-A55F-3DD010654948}"/>
              </a:ext>
            </a:extLst>
          </p:cNvPr>
          <p:cNvGrpSpPr/>
          <p:nvPr/>
        </p:nvGrpSpPr>
        <p:grpSpPr>
          <a:xfrm>
            <a:off x="1548882" y="1287624"/>
            <a:ext cx="8677469" cy="2197359"/>
            <a:chOff x="1548882" y="1287624"/>
            <a:chExt cx="8677469" cy="219735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7033D5-EB1B-C942-99C6-D168BFC149B2}"/>
                </a:ext>
              </a:extLst>
            </p:cNvPr>
            <p:cNvSpPr/>
            <p:nvPr/>
          </p:nvSpPr>
          <p:spPr>
            <a:xfrm>
              <a:off x="1548882" y="1287624"/>
              <a:ext cx="8677469" cy="2197359"/>
            </a:xfrm>
            <a:prstGeom prst="rect">
              <a:avLst/>
            </a:prstGeom>
            <a:solidFill>
              <a:srgbClr val="FFFAC2"/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DF2B5D5-43A5-5D43-B21B-3C4EE3D68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191" y="1606679"/>
              <a:ext cx="3695700" cy="17272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6384DA-8DD7-7A45-A61E-1B1305CABDF5}"/>
                </a:ext>
              </a:extLst>
            </p:cNvPr>
            <p:cNvSpPr txBox="1"/>
            <p:nvPr/>
          </p:nvSpPr>
          <p:spPr>
            <a:xfrm>
              <a:off x="1773989" y="1442059"/>
              <a:ext cx="4113627" cy="1951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800" dirty="0"/>
                <a:t>Mẫu: 123 = 100 + 20 + 3</a:t>
              </a:r>
            </a:p>
            <a:p>
              <a:pPr>
                <a:lnSpc>
                  <a:spcPct val="150000"/>
                </a:lnSpc>
              </a:pPr>
              <a:r>
                <a:rPr lang="x-none" sz="2800" dirty="0"/>
                <a:t>         104 = 100 + 4</a:t>
              </a:r>
            </a:p>
            <a:p>
              <a:pPr>
                <a:lnSpc>
                  <a:spcPct val="150000"/>
                </a:lnSpc>
              </a:pPr>
              <a:r>
                <a:rPr lang="x-none" sz="2800" dirty="0"/>
                <a:t>         450 = 400 + 50 </a:t>
              </a:r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C37B3F1F-A220-344D-8C31-3ABB4BF301F8}"/>
              </a:ext>
            </a:extLst>
          </p:cNvPr>
          <p:cNvSpPr txBox="1"/>
          <p:nvPr/>
        </p:nvSpPr>
        <p:spPr>
          <a:xfrm>
            <a:off x="1773988" y="3451487"/>
            <a:ext cx="8677469" cy="2894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3200" dirty="0"/>
              <a:t>139 = </a:t>
            </a:r>
            <a:r>
              <a:rPr lang="x-none" sz="3200" dirty="0">
                <a:solidFill>
                  <a:srgbClr val="FF0000"/>
                </a:solidFill>
              </a:rPr>
              <a:t>100 + 30 + 9			</a:t>
            </a:r>
            <a:r>
              <a:rPr lang="x-none" sz="3200" dirty="0"/>
              <a:t>360 = </a:t>
            </a:r>
            <a:r>
              <a:rPr lang="x-none" sz="3200" dirty="0">
                <a:solidFill>
                  <a:srgbClr val="FF0000"/>
                </a:solidFill>
              </a:rPr>
              <a:t>300 + 60</a:t>
            </a:r>
          </a:p>
          <a:p>
            <a:pPr>
              <a:lnSpc>
                <a:spcPct val="200000"/>
              </a:lnSpc>
            </a:pPr>
            <a:r>
              <a:rPr lang="x-none" sz="3200" dirty="0"/>
              <a:t>765 = </a:t>
            </a:r>
            <a:r>
              <a:rPr lang="x-none" sz="3200" dirty="0">
                <a:solidFill>
                  <a:srgbClr val="FF0000"/>
                </a:solidFill>
              </a:rPr>
              <a:t>700 + 60 + 5			</a:t>
            </a:r>
            <a:r>
              <a:rPr lang="x-none" sz="3200" dirty="0"/>
              <a:t>607 =</a:t>
            </a:r>
            <a:r>
              <a:rPr lang="x-none" sz="3200" dirty="0">
                <a:solidFill>
                  <a:srgbClr val="FF0000"/>
                </a:solidFill>
              </a:rPr>
              <a:t> 600 + 7</a:t>
            </a:r>
          </a:p>
          <a:p>
            <a:pPr>
              <a:lnSpc>
                <a:spcPct val="200000"/>
              </a:lnSpc>
            </a:pPr>
            <a:r>
              <a:rPr lang="x-none" sz="3200" dirty="0"/>
              <a:t>992 = </a:t>
            </a:r>
            <a:r>
              <a:rPr lang="x-none" sz="3200" dirty="0">
                <a:solidFill>
                  <a:srgbClr val="FF0000"/>
                </a:solidFill>
              </a:rPr>
              <a:t>900 + 90 + 2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35F65C-2C00-EE43-A1B6-C47AB82DC9AA}"/>
              </a:ext>
            </a:extLst>
          </p:cNvPr>
          <p:cNvSpPr/>
          <p:nvPr/>
        </p:nvSpPr>
        <p:spPr>
          <a:xfrm>
            <a:off x="2967135" y="3713584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x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7DDB4AF-5FD8-BB40-9811-D5020617989D}"/>
              </a:ext>
            </a:extLst>
          </p:cNvPr>
          <p:cNvSpPr/>
          <p:nvPr/>
        </p:nvSpPr>
        <p:spPr>
          <a:xfrm>
            <a:off x="2967135" y="4651311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xxx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9E75AC0A-DC50-074D-9C12-883841C7444D}"/>
              </a:ext>
            </a:extLst>
          </p:cNvPr>
          <p:cNvSpPr/>
          <p:nvPr/>
        </p:nvSpPr>
        <p:spPr>
          <a:xfrm>
            <a:off x="2967135" y="5606465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F2A2F65A-7F88-7C4A-BE5E-AB452CFC9AB3}"/>
              </a:ext>
            </a:extLst>
          </p:cNvPr>
          <p:cNvSpPr/>
          <p:nvPr/>
        </p:nvSpPr>
        <p:spPr>
          <a:xfrm>
            <a:off x="8466909" y="3708730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x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7700282A-11F9-5143-BED7-ED6BC0D5054D}"/>
              </a:ext>
            </a:extLst>
          </p:cNvPr>
          <p:cNvSpPr/>
          <p:nvPr/>
        </p:nvSpPr>
        <p:spPr>
          <a:xfrm>
            <a:off x="8466909" y="4646457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3" grpId="0" animBg="1"/>
      <p:bldP spid="189" grpId="0" animBg="1"/>
      <p:bldP spid="190" grpId="0" animBg="1"/>
      <p:bldP spid="191" grpId="0" animBg="1"/>
      <p:bldP spid="1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4679425" y="479106"/>
            <a:ext cx="6043642" cy="18553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nhặt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Cứ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đủ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1 </a:t>
            </a:r>
            <a:r>
              <a:rPr lang="en-US" sz="2800" dirty="0" err="1">
                <a:solidFill>
                  <a:prstClr val="black"/>
                </a:solidFill>
              </a:rPr>
              <a:t>giỏ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Cứ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đủ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14000"/>
              </a:lnSpc>
            </a:pPr>
            <a:endParaRPr lang="x-none" dirty="0"/>
          </a:p>
        </p:txBody>
      </p:sp>
      <p:pic>
        <p:nvPicPr>
          <p:cNvPr id="70" name="Picture 2" descr="Hình ảnh Hạt Hạt Vẽ Tay Phim Hoạt Hình Vẽ Tay Phim Hoạt Hình, Quả Hạch, Món  ăn, Snack miễn phí tải tập tin PNG PSDComment và Vector">
            <a:extLst>
              <a:ext uri="{FF2B5EF4-FFF2-40B4-BE49-F238E27FC236}">
                <a16:creationId xmlns:a16="http://schemas.microsoft.com/office/drawing/2014/main" id="{E6DCF71B-8B60-8E41-B2BA-4B0E6634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0000" y1="29083" x2="40000" y2="29083"/>
                        <a14:foregroundMark x1="39167" y1="26917" x2="39167" y2="26917"/>
                        <a14:foregroundMark x1="39167" y1="27500" x2="39167" y2="27500"/>
                        <a14:foregroundMark x1="38667" y1="27750" x2="44667" y2="26667"/>
                        <a14:foregroundMark x1="29167" y1="49250" x2="31333" y2="60417"/>
                        <a14:foregroundMark x1="40583" y1="76167" x2="40583" y2="76167"/>
                        <a14:foregroundMark x1="40583" y1="76167" x2="46583" y2="7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6515">
            <a:off x="6069058" y="4925933"/>
            <a:ext cx="623591" cy="6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DD4E09F8-2EFB-0C42-9785-D9249DDA3779}"/>
              </a:ext>
            </a:extLst>
          </p:cNvPr>
          <p:cNvGrpSpPr/>
          <p:nvPr/>
        </p:nvGrpSpPr>
        <p:grpSpPr>
          <a:xfrm>
            <a:off x="825058" y="1833203"/>
            <a:ext cx="5820819" cy="2225811"/>
            <a:chOff x="825058" y="1833203"/>
            <a:chExt cx="5820819" cy="222581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E93B1FD-EE11-5B4B-B39D-C02FB9B743EF}"/>
                </a:ext>
              </a:extLst>
            </p:cNvPr>
            <p:cNvGrpSpPr/>
            <p:nvPr/>
          </p:nvGrpSpPr>
          <p:grpSpPr>
            <a:xfrm>
              <a:off x="854136" y="2356423"/>
              <a:ext cx="5791741" cy="1702591"/>
              <a:chOff x="1804534" y="3362525"/>
              <a:chExt cx="6370915" cy="187285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29E8BFB-D358-0C40-A329-86D6174101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933" b="58296" l="6442" r="58896">
                            <a14:foregroundMark x1="17485" y1="51570" x2="30061" y2="54709"/>
                            <a14:foregroundMark x1="30061" y1="54709" x2="50920" y2="51121"/>
                            <a14:foregroundMark x1="50920" y1="50673" x2="52147" y2="51570"/>
                            <a14:foregroundMark x1="52147" y1="51570" x2="53374" y2="51570"/>
                            <a14:foregroundMark x1="16258" y1="51121" x2="15337" y2="51121"/>
                            <a14:foregroundMark x1="15337" y1="50673" x2="17791" y2="48879"/>
                            <a14:foregroundMark x1="51227" y1="5381" x2="51227" y2="5381"/>
                            <a14:foregroundMark x1="35583" y1="56054" x2="35583" y2="56054"/>
                            <a14:foregroundMark x1="35583" y1="56502" x2="31288" y2="55605"/>
                            <a14:foregroundMark x1="35583" y1="58296" x2="35583" y2="58296"/>
                          </a14:backgroundRemoval>
                        </a14:imgEffect>
                        <a14:imgEffect>
                          <a14:sharpenSoften amount="38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/>
            </p:blipFill>
            <p:spPr>
              <a:xfrm>
                <a:off x="1804534" y="3362525"/>
                <a:ext cx="2729463" cy="1689100"/>
              </a:xfrm>
              <a:prstGeom prst="rect">
                <a:avLst/>
              </a:prstGeom>
            </p:spPr>
          </p:pic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BDA67AD5-C83C-C246-9D9E-44A906013620}"/>
                  </a:ext>
                </a:extLst>
              </p:cNvPr>
              <p:cNvGrpSpPr/>
              <p:nvPr/>
            </p:nvGrpSpPr>
            <p:grpSpPr>
              <a:xfrm>
                <a:off x="6956005" y="4131892"/>
                <a:ext cx="1219444" cy="685951"/>
                <a:chOff x="5426516" y="4107225"/>
                <a:chExt cx="1219444" cy="685951"/>
              </a:xfrm>
            </p:grpSpPr>
            <p:pic>
              <p:nvPicPr>
                <p:cNvPr id="1026" name="Picture 2" descr="Hình ảnh Hạt Hạt Vẽ Tay Phim Hoạt Hình Vẽ Tay Phim Hoạt Hình, Quả Hạch, Món  ăn, Snack miễn phí tải tập tin PNG PSDComment và Vector">
                  <a:extLst>
                    <a:ext uri="{FF2B5EF4-FFF2-40B4-BE49-F238E27FC236}">
                      <a16:creationId xmlns:a16="http://schemas.microsoft.com/office/drawing/2014/main" id="{F766C233-B0A8-7447-8607-11EBFBFBA3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0000" y1="29083" x2="40000" y2="29083"/>
                              <a14:foregroundMark x1="39167" y1="26917" x2="39167" y2="26917"/>
                              <a14:foregroundMark x1="39167" y1="27500" x2="39167" y2="27500"/>
                              <a14:foregroundMark x1="38667" y1="27750" x2="44667" y2="26667"/>
                              <a14:foregroundMark x1="29167" y1="49250" x2="31333" y2="60417"/>
                              <a14:foregroundMark x1="40583" y1="76167" x2="40583" y2="76167"/>
                              <a14:foregroundMark x1="40583" y1="76167" x2="46583" y2="772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426516" y="4107225"/>
                  <a:ext cx="685950" cy="685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2" descr="Hình ảnh Hạt Hạt Vẽ Tay Phim Hoạt Hình Vẽ Tay Phim Hoạt Hình, Quả Hạch, Món  ăn, Snack miễn phí tải tập tin PNG PSDComment và Vector">
                  <a:extLst>
                    <a:ext uri="{FF2B5EF4-FFF2-40B4-BE49-F238E27FC236}">
                      <a16:creationId xmlns:a16="http://schemas.microsoft.com/office/drawing/2014/main" id="{A9AE8D49-21CA-9D4D-A9DB-40E5F1AFF9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0000" y1="29083" x2="40000" y2="29083"/>
                              <a14:foregroundMark x1="39167" y1="26917" x2="39167" y2="26917"/>
                              <a14:foregroundMark x1="39167" y1="27500" x2="39167" y2="27500"/>
                              <a14:foregroundMark x1="38667" y1="27750" x2="44667" y2="26667"/>
                              <a14:foregroundMark x1="29167" y1="49250" x2="31333" y2="60417"/>
                              <a14:foregroundMark x1="40583" y1="76167" x2="40583" y2="76167"/>
                              <a14:foregroundMark x1="40583" y1="76167" x2="46583" y2="772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960010" y="4107226"/>
                  <a:ext cx="685950" cy="685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AED6ACC-F4A9-E748-8F2A-F4D3AD6B6479}"/>
                  </a:ext>
                </a:extLst>
              </p:cNvPr>
              <p:cNvGrpSpPr/>
              <p:nvPr/>
            </p:nvGrpSpPr>
            <p:grpSpPr>
              <a:xfrm>
                <a:off x="4156497" y="3471725"/>
                <a:ext cx="2838887" cy="1763650"/>
                <a:chOff x="4156497" y="3471725"/>
                <a:chExt cx="2838887" cy="1763650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95A6D2E9-F2D5-8F4E-A5CA-7E32EC61FD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56497" y="3495475"/>
                  <a:ext cx="1079500" cy="1739900"/>
                </a:xfrm>
                <a:prstGeom prst="rect">
                  <a:avLst/>
                </a:prstGeom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337A8736-A0B3-E849-B6C4-42B1C0A4E0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16500" y="3483600"/>
                  <a:ext cx="1079500" cy="1739900"/>
                </a:xfrm>
                <a:prstGeom prst="rect">
                  <a:avLst/>
                </a:prstGeom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19B83CED-4EEF-E440-BC7E-1C3C98F701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5884" y="3471725"/>
                  <a:ext cx="1079500" cy="1739900"/>
                </a:xfrm>
                <a:prstGeom prst="rect">
                  <a:avLst/>
                </a:prstGeom>
              </p:spPr>
            </p:pic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0C08F7E-5BDF-3746-86EE-E2634CB38EC7}"/>
                </a:ext>
              </a:extLst>
            </p:cNvPr>
            <p:cNvSpPr txBox="1"/>
            <p:nvPr/>
          </p:nvSpPr>
          <p:spPr>
            <a:xfrm>
              <a:off x="825058" y="1833203"/>
              <a:ext cx="21643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a) Hôm qua: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3608D3-90AD-2D46-97EE-B52A664FA480}"/>
              </a:ext>
            </a:extLst>
          </p:cNvPr>
          <p:cNvGrpSpPr/>
          <p:nvPr/>
        </p:nvGrpSpPr>
        <p:grpSpPr>
          <a:xfrm>
            <a:off x="854136" y="3952411"/>
            <a:ext cx="6015297" cy="2442777"/>
            <a:chOff x="854136" y="4153579"/>
            <a:chExt cx="6015297" cy="244277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98F00AE-2B44-5E41-B2B8-89E6B87B191F}"/>
                </a:ext>
              </a:extLst>
            </p:cNvPr>
            <p:cNvGrpSpPr/>
            <p:nvPr/>
          </p:nvGrpSpPr>
          <p:grpSpPr>
            <a:xfrm>
              <a:off x="931388" y="4905263"/>
              <a:ext cx="5938045" cy="1691093"/>
              <a:chOff x="931388" y="4941839"/>
              <a:chExt cx="5938045" cy="1691093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2FBA600C-AC86-5049-8C6A-68D7B989208D}"/>
                  </a:ext>
                </a:extLst>
              </p:cNvPr>
              <p:cNvGrpSpPr/>
              <p:nvPr/>
            </p:nvGrpSpPr>
            <p:grpSpPr>
              <a:xfrm>
                <a:off x="931388" y="4951931"/>
                <a:ext cx="5938045" cy="1681001"/>
                <a:chOff x="1643598" y="3362525"/>
                <a:chExt cx="6531851" cy="1849100"/>
              </a:xfrm>
            </p:grpSpPr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B86B87BC-8A3A-2F4C-AFC3-AB4FDD2CAA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4933" b="58296" l="6442" r="58896">
                              <a14:foregroundMark x1="17485" y1="51570" x2="30061" y2="54709"/>
                              <a14:foregroundMark x1="30061" y1="54709" x2="50920" y2="51121"/>
                              <a14:foregroundMark x1="50920" y1="50673" x2="52147" y2="51570"/>
                              <a14:foregroundMark x1="52147" y1="51570" x2="53374" y2="51570"/>
                              <a14:foregroundMark x1="16258" y1="51121" x2="15337" y2="51121"/>
                              <a14:foregroundMark x1="15337" y1="50673" x2="17791" y2="48879"/>
                              <a14:foregroundMark x1="51227" y1="5381" x2="51227" y2="5381"/>
                              <a14:foregroundMark x1="35583" y1="56054" x2="35583" y2="56054"/>
                              <a14:foregroundMark x1="35583" y1="56502" x2="31288" y2="55605"/>
                              <a14:foregroundMark x1="35583" y1="58296" x2="35583" y2="58296"/>
                            </a14:backgroundRemoval>
                          </a14:imgEffect>
                          <a14:imgEffect>
                            <a14:sharpenSoften amount="38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4074" b="40359"/>
                <a:stretch/>
              </p:blipFill>
              <p:spPr>
                <a:xfrm>
                  <a:off x="1643598" y="3362525"/>
                  <a:ext cx="2729464" cy="1689100"/>
                </a:xfrm>
                <a:prstGeom prst="rect">
                  <a:avLst/>
                </a:prstGeom>
              </p:spPr>
            </p:pic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E479F746-8B9E-644D-8E80-7E8403783680}"/>
                    </a:ext>
                  </a:extLst>
                </p:cNvPr>
                <p:cNvGrpSpPr/>
                <p:nvPr/>
              </p:nvGrpSpPr>
              <p:grpSpPr>
                <a:xfrm>
                  <a:off x="6956005" y="4131892"/>
                  <a:ext cx="1219444" cy="685951"/>
                  <a:chOff x="5426516" y="4107225"/>
                  <a:chExt cx="1219444" cy="685951"/>
                </a:xfrm>
              </p:grpSpPr>
              <p:pic>
                <p:nvPicPr>
                  <p:cNvPr id="66" name="Picture 2" descr="Hình ảnh Hạt Hạt Vẽ Tay Phim Hoạt Hình Vẽ Tay Phim Hoạt Hình, Quả Hạch, Món  ăn, Snack miễn phí tải tập tin PNG PSDComment và Vector">
                    <a:extLst>
                      <a:ext uri="{FF2B5EF4-FFF2-40B4-BE49-F238E27FC236}">
                        <a16:creationId xmlns:a16="http://schemas.microsoft.com/office/drawing/2014/main" id="{EBB35F17-D667-4F48-A237-840CBB3D3AB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0000" b="90000" l="10000" r="90000">
                                <a14:foregroundMark x1="40000" y1="29083" x2="40000" y2="29083"/>
                                <a14:foregroundMark x1="39167" y1="26917" x2="39167" y2="26917"/>
                                <a14:foregroundMark x1="39167" y1="27500" x2="39167" y2="27500"/>
                                <a14:foregroundMark x1="38667" y1="27750" x2="44667" y2="26667"/>
                                <a14:foregroundMark x1="29167" y1="49250" x2="31333" y2="60417"/>
                                <a14:foregroundMark x1="40583" y1="76167" x2="40583" y2="76167"/>
                                <a14:foregroundMark x1="40583" y1="76167" x2="46583" y2="772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206515">
                    <a:off x="5426516" y="4107225"/>
                    <a:ext cx="685950" cy="6859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7" name="Picture 2" descr="Hình ảnh Hạt Hạt Vẽ Tay Phim Hoạt Hình Vẽ Tay Phim Hoạt Hình, Quả Hạch, Món  ăn, Snack miễn phí tải tập tin PNG PSDComment và Vector">
                    <a:extLst>
                      <a:ext uri="{FF2B5EF4-FFF2-40B4-BE49-F238E27FC236}">
                        <a16:creationId xmlns:a16="http://schemas.microsoft.com/office/drawing/2014/main" id="{A5896622-F722-174C-A225-7AC65F028FC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0000" b="90000" l="10000" r="90000">
                                <a14:foregroundMark x1="40000" y1="29083" x2="40000" y2="29083"/>
                                <a14:foregroundMark x1="39167" y1="26917" x2="39167" y2="26917"/>
                                <a14:foregroundMark x1="39167" y1="27500" x2="39167" y2="27500"/>
                                <a14:foregroundMark x1="38667" y1="27750" x2="44667" y2="26667"/>
                                <a14:foregroundMark x1="29167" y1="49250" x2="31333" y2="60417"/>
                                <a14:foregroundMark x1="40583" y1="76167" x2="40583" y2="76167"/>
                                <a14:foregroundMark x1="40583" y1="76167" x2="46583" y2="772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206515">
                    <a:off x="5960010" y="4107226"/>
                    <a:ext cx="685950" cy="6859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C8A20A94-3EB9-0C42-828C-90505EA08D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5884" y="3471725"/>
                  <a:ext cx="1079499" cy="1739900"/>
                </a:xfrm>
                <a:prstGeom prst="rect">
                  <a:avLst/>
                </a:prstGeom>
              </p:spPr>
            </p:pic>
          </p:grp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F1B93D88-305A-CB4B-A17A-BD9D23E305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4933" b="58296" l="6442" r="58896">
                            <a14:foregroundMark x1="17485" y1="51570" x2="30061" y2="54709"/>
                            <a14:foregroundMark x1="30061" y1="54709" x2="50920" y2="51121"/>
                            <a14:foregroundMark x1="50920" y1="50673" x2="52147" y2="51570"/>
                            <a14:foregroundMark x1="52147" y1="51570" x2="53374" y2="51570"/>
                            <a14:foregroundMark x1="16258" y1="51121" x2="15337" y2="51121"/>
                            <a14:foregroundMark x1="15337" y1="50673" x2="17791" y2="48879"/>
                            <a14:foregroundMark x1="51227" y1="5381" x2="51227" y2="5381"/>
                            <a14:foregroundMark x1="35583" y1="56054" x2="35583" y2="56054"/>
                            <a14:foregroundMark x1="35583" y1="56502" x2="31288" y2="55605"/>
                            <a14:foregroundMark x1="35583" y1="58296" x2="35583" y2="58296"/>
                          </a14:backgroundRemoval>
                        </a14:imgEffect>
                        <a14:imgEffect>
                          <a14:sharpenSoften amount="38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/>
            </p:blipFill>
            <p:spPr>
              <a:xfrm>
                <a:off x="2783528" y="4941839"/>
                <a:ext cx="2481330" cy="1535546"/>
              </a:xfrm>
              <a:prstGeom prst="rect">
                <a:avLst/>
              </a:prstGeom>
            </p:spPr>
          </p:pic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9D0B8A8-C39D-A34A-A939-FF28F49BFC36}"/>
                </a:ext>
              </a:extLst>
            </p:cNvPr>
            <p:cNvSpPr txBox="1"/>
            <p:nvPr/>
          </p:nvSpPr>
          <p:spPr>
            <a:xfrm>
              <a:off x="854136" y="4153579"/>
              <a:ext cx="21435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b) Hôm nay: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20CF3B3-7741-5644-8054-82621C515E12}"/>
              </a:ext>
            </a:extLst>
          </p:cNvPr>
          <p:cNvSpPr txBox="1"/>
          <p:nvPr/>
        </p:nvSpPr>
        <p:spPr>
          <a:xfrm>
            <a:off x="6728995" y="2486362"/>
            <a:ext cx="450221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/>
              <a:t>Hôm qua sóc nhặt được </a:t>
            </a:r>
            <a:r>
              <a:rPr lang="x-none" sz="2800" dirty="0">
                <a:solidFill>
                  <a:srgbClr val="FF0000"/>
                </a:solidFill>
              </a:rPr>
              <a:t>132</a:t>
            </a:r>
            <a:r>
              <a:rPr lang="x-none" sz="2800" dirty="0"/>
              <a:t> hạt dẻ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3DD024E-9F40-CC47-A7A2-44B68E0F8FD2}"/>
              </a:ext>
            </a:extLst>
          </p:cNvPr>
          <p:cNvGrpSpPr/>
          <p:nvPr/>
        </p:nvGrpSpPr>
        <p:grpSpPr>
          <a:xfrm>
            <a:off x="6867035" y="4788652"/>
            <a:ext cx="4502214" cy="1379414"/>
            <a:chOff x="6867035" y="4989820"/>
            <a:chExt cx="4502214" cy="137941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358990D-D242-6E4D-8A89-D0736FE48C72}"/>
                </a:ext>
              </a:extLst>
            </p:cNvPr>
            <p:cNvSpPr txBox="1"/>
            <p:nvPr/>
          </p:nvSpPr>
          <p:spPr>
            <a:xfrm>
              <a:off x="6867035" y="4989820"/>
              <a:ext cx="4502214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x-none" sz="2800" dirty="0"/>
                <a:t>Hôm nay sóc nhặt được </a:t>
              </a:r>
              <a:r>
                <a:rPr lang="x-none" sz="2800" dirty="0">
                  <a:solidFill>
                    <a:schemeClr val="bg1"/>
                  </a:solidFill>
                </a:rPr>
                <a:t>213</a:t>
              </a:r>
              <a:r>
                <a:rPr lang="x-none" sz="2800" dirty="0"/>
                <a:t> hạt dẻ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89361713-99A3-D84F-B929-A95EF0774E5B}"/>
                </a:ext>
              </a:extLst>
            </p:cNvPr>
            <p:cNvSpPr/>
            <p:nvPr/>
          </p:nvSpPr>
          <p:spPr>
            <a:xfrm>
              <a:off x="7803592" y="5692578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55E2F5B-6C7F-1647-B56D-5F686972DF47}"/>
              </a:ext>
            </a:extLst>
          </p:cNvPr>
          <p:cNvSpPr txBox="1"/>
          <p:nvPr/>
        </p:nvSpPr>
        <p:spPr>
          <a:xfrm>
            <a:off x="7924380" y="552784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213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4F8231-D798-B340-BC6A-8DF7DFE8BDED}"/>
              </a:ext>
            </a:extLst>
          </p:cNvPr>
          <p:cNvSpPr txBox="1"/>
          <p:nvPr/>
        </p:nvSpPr>
        <p:spPr>
          <a:xfrm>
            <a:off x="2628072" y="495979"/>
            <a:ext cx="8820216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c) Nếu ngày mai sóc có 310 hạt dẻ thì sóc cần bao nhiêu giỏ và bao nhiêu túi để cất giữ hết số hạt dẻ đó?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4846AD-739A-6E40-A0BF-AFE1E2AAADD7}"/>
              </a:ext>
            </a:extLst>
          </p:cNvPr>
          <p:cNvSpPr/>
          <p:nvPr/>
        </p:nvSpPr>
        <p:spPr>
          <a:xfrm>
            <a:off x="3030736" y="2021044"/>
            <a:ext cx="5416868" cy="923330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x-none" sz="5400" dirty="0">
                <a:solidFill>
                  <a:prstClr val="black"/>
                </a:solidFill>
              </a:rPr>
              <a:t>310 =  </a:t>
            </a:r>
            <a:r>
              <a:rPr lang="x-none" sz="5400" dirty="0">
                <a:solidFill>
                  <a:srgbClr val="FF0000"/>
                </a:solidFill>
              </a:rPr>
              <a:t>300  +  10</a:t>
            </a:r>
            <a:endParaRPr lang="x-none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6605FA-8BDF-B64C-85E1-BD1947FFA638}"/>
              </a:ext>
            </a:extLst>
          </p:cNvPr>
          <p:cNvSpPr/>
          <p:nvPr/>
        </p:nvSpPr>
        <p:spPr>
          <a:xfrm>
            <a:off x="5062628" y="2150782"/>
            <a:ext cx="3329453" cy="66385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041C8-DE45-5B4C-9F56-98B9BA4B7E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4827036" y="2944374"/>
            <a:ext cx="2050686" cy="1269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50A455-910D-DA46-8746-7B01ADD67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59" b="89051" l="9412" r="92941">
                        <a14:foregroundMark x1="15294" y1="75182" x2="60000" y2="76642"/>
                        <a14:foregroundMark x1="60000" y1="76642" x2="84706" y2="72993"/>
                        <a14:foregroundMark x1="84706" y1="72263" x2="92941" y2="70073"/>
                        <a14:foregroundMark x1="92941" y1="69343" x2="92941" y2="56204"/>
                        <a14:foregroundMark x1="32941" y1="68613" x2="15294" y2="64964"/>
                        <a14:foregroundMark x1="15294" y1="64964" x2="10588" y2="71533"/>
                      </a14:backgroundRemoval>
                    </a14:imgEffect>
                    <a14:imgEffect>
                      <a14:sharpenSoften amount="5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18" y="2814636"/>
            <a:ext cx="981363" cy="1581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DCD29B-0064-BA44-A294-7ADA72B53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3801252" y="4035241"/>
            <a:ext cx="2050686" cy="1269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4B9FE8-6817-D446-8DE9-9F2D532C9B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5850714" y="4035241"/>
            <a:ext cx="2050686" cy="126904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D43BEB9-280B-0547-A308-DA113B0620AE}"/>
              </a:ext>
            </a:extLst>
          </p:cNvPr>
          <p:cNvGrpSpPr/>
          <p:nvPr/>
        </p:nvGrpSpPr>
        <p:grpSpPr>
          <a:xfrm>
            <a:off x="788219" y="5465377"/>
            <a:ext cx="10835017" cy="676656"/>
            <a:chOff x="678491" y="5410513"/>
            <a:chExt cx="10835017" cy="6766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B12D2D-C99B-B644-91DB-B2423E019349}"/>
                </a:ext>
              </a:extLst>
            </p:cNvPr>
            <p:cNvSpPr txBox="1"/>
            <p:nvPr/>
          </p:nvSpPr>
          <p:spPr>
            <a:xfrm>
              <a:off x="678491" y="5487231"/>
              <a:ext cx="10835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ym typeface="Wingdings" pitchFamily="2" charset="2"/>
                </a:rPr>
                <a:t> Nếu có 310 hạt dẻ sóc cần            giỏ và            túi để cất giữ.</a:t>
              </a:r>
              <a:endParaRPr lang="x-none" sz="2800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7208834-A922-A045-BE89-AF238D2D6724}"/>
                </a:ext>
              </a:extLst>
            </p:cNvPr>
            <p:cNvSpPr/>
            <p:nvPr/>
          </p:nvSpPr>
          <p:spPr>
            <a:xfrm>
              <a:off x="5609108" y="5410513"/>
              <a:ext cx="900629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A9DECC73-92B7-6B42-A427-32221BEDE22B}"/>
                </a:ext>
              </a:extLst>
            </p:cNvPr>
            <p:cNvSpPr/>
            <p:nvPr/>
          </p:nvSpPr>
          <p:spPr>
            <a:xfrm>
              <a:off x="7733040" y="5410513"/>
              <a:ext cx="900629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DFCE6AA-7930-D045-ACB3-77AE94F162CA}"/>
              </a:ext>
            </a:extLst>
          </p:cNvPr>
          <p:cNvSpPr txBox="1"/>
          <p:nvPr/>
        </p:nvSpPr>
        <p:spPr>
          <a:xfrm>
            <a:off x="7883573" y="5509213"/>
            <a:ext cx="819017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1AF22C-4545-AF4A-A559-DE9883FB57F6}"/>
              </a:ext>
            </a:extLst>
          </p:cNvPr>
          <p:cNvSpPr txBox="1"/>
          <p:nvPr/>
        </p:nvSpPr>
        <p:spPr>
          <a:xfrm>
            <a:off x="5756262" y="5509213"/>
            <a:ext cx="819017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3297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426</Words>
  <Application>Microsoft Office PowerPoint</Application>
  <PresentationFormat>Widescreen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216</cp:revision>
  <dcterms:created xsi:type="dcterms:W3CDTF">2021-06-02T01:34:28Z</dcterms:created>
  <dcterms:modified xsi:type="dcterms:W3CDTF">2025-03-13T13:37:19Z</dcterms:modified>
</cp:coreProperties>
</file>