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8" r:id="rId3"/>
  </p:sldMasterIdLst>
  <p:notesMasterIdLst>
    <p:notesMasterId r:id="rId27"/>
  </p:notesMasterIdLst>
  <p:sldIdLst>
    <p:sldId id="529" r:id="rId4"/>
    <p:sldId id="557" r:id="rId5"/>
    <p:sldId id="558" r:id="rId6"/>
    <p:sldId id="592" r:id="rId7"/>
    <p:sldId id="515" r:id="rId8"/>
    <p:sldId id="559" r:id="rId9"/>
    <p:sldId id="554" r:id="rId10"/>
    <p:sldId id="560" r:id="rId11"/>
    <p:sldId id="526" r:id="rId12"/>
    <p:sldId id="561" r:id="rId13"/>
    <p:sldId id="577" r:id="rId14"/>
    <p:sldId id="579" r:id="rId15"/>
    <p:sldId id="594" r:id="rId16"/>
    <p:sldId id="595" r:id="rId17"/>
    <p:sldId id="580" r:id="rId18"/>
    <p:sldId id="597" r:id="rId19"/>
    <p:sldId id="599" r:id="rId20"/>
    <p:sldId id="600" r:id="rId21"/>
    <p:sldId id="547" r:id="rId22"/>
    <p:sldId id="589" r:id="rId23"/>
    <p:sldId id="525" r:id="rId24"/>
    <p:sldId id="524" r:id="rId25"/>
    <p:sldId id="6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15086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55002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943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7644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25480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77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26/2/2022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3237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566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3.png"/><Relationship Id="rId3" Type="http://schemas.microsoft.com/office/2007/relationships/media" Target="../media/media3.m4a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6.png"/><Relationship Id="rId10" Type="http://schemas.openxmlformats.org/officeDocument/2006/relationships/image" Target="../media/image51.gif"/><Relationship Id="rId4" Type="http://schemas.openxmlformats.org/officeDocument/2006/relationships/audio" Target="../media/media3.m4a"/><Relationship Id="rId9" Type="http://schemas.openxmlformats.org/officeDocument/2006/relationships/image" Target="../media/image50.gif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6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7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8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9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0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9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580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2252" y="1646828"/>
            <a:ext cx="10824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nhắc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đến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loại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cây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 Sans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?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167412" y="1030883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 descr="A green plant in a pot&#10;&#10;Description automatically generated with low confidence">
            <a:extLst>
              <a:ext uri="{FF2B5EF4-FFF2-40B4-BE49-F238E27FC236}">
                <a16:creationId xmlns:a16="http://schemas.microsoft.com/office/drawing/2014/main" id="{A7EA92E4-402C-4D68-BC17-9536D397D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6" y="2804190"/>
            <a:ext cx="3724023" cy="2494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E12CB2-EBAA-4D32-A8DF-48D159500EAB}"/>
              </a:ext>
            </a:extLst>
          </p:cNvPr>
          <p:cNvSpPr/>
          <p:nvPr/>
        </p:nvSpPr>
        <p:spPr>
          <a:xfrm>
            <a:off x="1451968" y="5663015"/>
            <a:ext cx="1715444" cy="6573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A picture containing outdoor, tree, plant, green&#10;&#10;Description automatically generated">
            <a:extLst>
              <a:ext uri="{FF2B5EF4-FFF2-40B4-BE49-F238E27FC236}">
                <a16:creationId xmlns:a16="http://schemas.microsoft.com/office/drawing/2014/main" id="{FF911A3F-2983-40EA-8EF6-69E75F519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r="12163" b="-2"/>
          <a:stretch/>
        </p:blipFill>
        <p:spPr>
          <a:xfrm>
            <a:off x="4634154" y="2847548"/>
            <a:ext cx="3797398" cy="2250203"/>
          </a:xfrm>
          <a:prstGeom prst="rect">
            <a:avLst/>
          </a:prstGeom>
        </p:spPr>
      </p:pic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394BA3FC-76D3-48F5-B631-9A8DE7723523}"/>
              </a:ext>
            </a:extLst>
          </p:cNvPr>
          <p:cNvSpPr/>
          <p:nvPr/>
        </p:nvSpPr>
        <p:spPr>
          <a:xfrm>
            <a:off x="5378610" y="5646955"/>
            <a:ext cx="2308485" cy="6734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 descr="A group of palm trees&#10;&#10;Description automatically generated">
            <a:extLst>
              <a:ext uri="{FF2B5EF4-FFF2-40B4-BE49-F238E27FC236}">
                <a16:creationId xmlns:a16="http://schemas.microsoft.com/office/drawing/2014/main" id="{A7A89781-7FEC-44A5-A3B3-9C4B3C5FE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r="21853"/>
          <a:stretch/>
        </p:blipFill>
        <p:spPr>
          <a:xfrm>
            <a:off x="8527182" y="2762860"/>
            <a:ext cx="3413807" cy="2419578"/>
          </a:xfrm>
          <a:prstGeom prst="rect">
            <a:avLst/>
          </a:prstGeom>
        </p:spPr>
      </p:pic>
      <p:sp>
        <p:nvSpPr>
          <p:cNvPr id="15" name="Rectangle: Rounded Corners 25">
            <a:extLst>
              <a:ext uri="{FF2B5EF4-FFF2-40B4-BE49-F238E27FC236}">
                <a16:creationId xmlns:a16="http://schemas.microsoft.com/office/drawing/2014/main" id="{2C39B3A3-5334-425F-829D-51DA9F910B15}"/>
              </a:ext>
            </a:extLst>
          </p:cNvPr>
          <p:cNvSpPr/>
          <p:nvPr/>
        </p:nvSpPr>
        <p:spPr>
          <a:xfrm>
            <a:off x="9079842" y="5499847"/>
            <a:ext cx="2308485" cy="7406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9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845" y="1361748"/>
            <a:ext cx="8164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Open Sans"/>
              </a:rPr>
              <a:t>Câu 1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Đóng vai cây cối, diễn lại cảnh trời đặt tên cho các loài cây</a:t>
            </a:r>
            <a:r>
              <a:rPr lang="vi-VN" sz="3200" dirty="0" smtClean="0">
                <a:solidFill>
                  <a:srgbClr val="000000"/>
                </a:solidFill>
                <a:latin typeface="Open Sans"/>
              </a:rPr>
              <a:t>.</a:t>
            </a:r>
            <a:endParaRPr lang="vi-VN" sz="3200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00832-7FE8-481B-909F-A546965F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049" y="2435989"/>
            <a:ext cx="10670694" cy="4155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29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91" y="5219114"/>
            <a:ext cx="1534328" cy="1534328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44" y="4914314"/>
            <a:ext cx="1683895" cy="1683895"/>
          </a:xfrm>
          <a:prstGeom prst="rect">
            <a:avLst/>
          </a:prstGeom>
        </p:spPr>
      </p:pic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6" y="2220039"/>
            <a:ext cx="5066675" cy="506667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285212" y="121182"/>
            <a:ext cx="4117745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796853" y="459178"/>
            <a:ext cx="3332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224449" y="2545450"/>
            <a:ext cx="2531356" cy="88355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224450" y="2645069"/>
            <a:ext cx="253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19" y="4790400"/>
            <a:ext cx="1041147" cy="1065360"/>
          </a:xfrm>
          <a:prstGeom prst="rect">
            <a:avLst/>
          </a:prstGeom>
        </p:spPr>
      </p:pic>
      <p:pic>
        <p:nvPicPr>
          <p:cNvPr id="11" name="Picture 10" descr="Diagram, map&#10;&#10;Description automatically generated">
            <a:extLst>
              <a:ext uri="{FF2B5EF4-FFF2-40B4-BE49-F238E27FC236}">
                <a16:creationId xmlns:a16="http://schemas.microsoft.com/office/drawing/2014/main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49" y="3820219"/>
            <a:ext cx="2059431" cy="316384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706E8-BB1A-4582-AC59-600DA71A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5787" y="229707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9BE5D-F4AC-4BC7-B32A-9A24CE639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63052" y="3503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9656" y="1460811"/>
            <a:ext cx="67636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cau.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cau: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mít.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mít: - Con cảm ơn 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cải.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cải: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tỏi.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tỏi: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- Chú ta thì đặt tên cho là cây 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Open Sans"/>
              </a:rPr>
              <a:t>Cây ớt: - Con cảm ơn ạ.</a:t>
            </a:r>
            <a:endParaRPr lang="vi-VN" sz="28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1571225"/>
            <a:ext cx="4649273" cy="48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851" y="2931034"/>
            <a:ext cx="11603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</a:rPr>
              <a:t>-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Để được trời đặt tên, cái </a:t>
            </a:r>
            <a:r>
              <a:rPr lang="vi-VN" sz="3600" dirty="0" smtClean="0">
                <a:solidFill>
                  <a:srgbClr val="FF0000"/>
                </a:solidFill>
                <a:latin typeface="Open Sans"/>
              </a:rPr>
              <a:t>cây</a:t>
            </a:r>
            <a:r>
              <a:rPr lang="en-US" sz="3600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Open Sans"/>
              </a:rPr>
              <a:t>mảnh </a:t>
            </a:r>
            <a:r>
              <a:rPr lang="vi-VN" sz="3600" dirty="0">
                <a:solidFill>
                  <a:srgbClr val="FF0000"/>
                </a:solidFill>
                <a:latin typeface="Open Sans"/>
              </a:rPr>
              <a:t>khảnh, lá nhỏ xíu đã giới thiệu về mình là: “Khi nấu canh riêu cá hoặc làm chả cá, chả mực mà không có con thì mất cả ngon ạ.”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752" y="1138939"/>
            <a:ext cx="8770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Open Sans"/>
              </a:rPr>
              <a:t>2</a:t>
            </a:r>
            <a:r>
              <a:rPr lang="vi-VN" sz="3200" b="1" dirty="0" smtClean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Để được trời đặt tên, cái cây dáng mảnh khảnh, lá nhỏ xíu </a:t>
            </a:r>
            <a:r>
              <a:rPr lang="vi-VN" sz="3200" dirty="0" smtClean="0">
                <a:solidFill>
                  <a:srgbClr val="000000"/>
                </a:solidFill>
                <a:latin typeface="Open Sans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Open Sans"/>
              </a:rPr>
              <a:t>giới 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thiệu về mình như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7A586-8E14-4BBB-8442-ECFEA4F44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64" y="4604698"/>
            <a:ext cx="2361396" cy="2361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7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1888D93-46BE-4530-9EC8-09BB79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-2" b="-2"/>
          <a:stretch/>
        </p:blipFill>
        <p:spPr>
          <a:xfrm>
            <a:off x="6189150" y="24988"/>
            <a:ext cx="5804105" cy="3167426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3269B16-53B8-438E-A51B-5A63EAE1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2" b="8546"/>
          <a:stretch/>
        </p:blipFill>
        <p:spPr>
          <a:xfrm>
            <a:off x="194046" y="24988"/>
            <a:ext cx="5797883" cy="3167426"/>
          </a:xfrm>
          <a:prstGeom prst="rect">
            <a:avLst/>
          </a:prstGeom>
        </p:spPr>
      </p:pic>
      <p:pic>
        <p:nvPicPr>
          <p:cNvPr id="4" name="Picture 3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511B85CB-AE10-4E89-9842-4F9EDCBC4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-2" b="20603"/>
          <a:stretch/>
        </p:blipFill>
        <p:spPr>
          <a:xfrm>
            <a:off x="185383" y="3730290"/>
            <a:ext cx="5301729" cy="2548463"/>
          </a:xfrm>
          <a:prstGeom prst="rect">
            <a:avLst/>
          </a:prstGeom>
        </p:spPr>
      </p:pic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B3AD64F-6CB6-451D-A475-D44158EC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2" b="10338"/>
          <a:stretch/>
        </p:blipFill>
        <p:spPr>
          <a:xfrm>
            <a:off x="6440337" y="3688401"/>
            <a:ext cx="5301729" cy="2551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B36E-3259-4224-AB96-D491960317A4}"/>
              </a:ext>
            </a:extLst>
          </p:cNvPr>
          <p:cNvSpPr txBox="1"/>
          <p:nvPr/>
        </p:nvSpPr>
        <p:spPr>
          <a:xfrm>
            <a:off x="2321170" y="6259435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F822A-E028-4A50-91FE-FEFB733A713D}"/>
              </a:ext>
            </a:extLst>
          </p:cNvPr>
          <p:cNvSpPr txBox="1"/>
          <p:nvPr/>
        </p:nvSpPr>
        <p:spPr>
          <a:xfrm>
            <a:off x="2082019" y="3164833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4102B-394E-42E1-9726-11D8E13C42C2}"/>
              </a:ext>
            </a:extLst>
          </p:cNvPr>
          <p:cNvSpPr txBox="1"/>
          <p:nvPr/>
        </p:nvSpPr>
        <p:spPr>
          <a:xfrm>
            <a:off x="8574806" y="6239599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7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317" y="2610929"/>
            <a:ext cx="10776859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nhầm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lẩm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5782" y="1352637"/>
            <a:ext cx="8429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Open Sans"/>
              </a:rPr>
              <a:t>3</a:t>
            </a:r>
            <a:r>
              <a:rPr lang="vi-VN" sz="3200" b="1" dirty="0" smtClean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Vì sao cây này có tên là thì là?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5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outdoor, plant, wooden, green&#10;&#10;Description automatically generated">
            <a:extLst>
              <a:ext uri="{FF2B5EF4-FFF2-40B4-BE49-F238E27FC236}">
                <a16:creationId xmlns:a16="http://schemas.microsoft.com/office/drawing/2014/main" id="{4D6A5786-21E2-4CDB-8895-2E7ED5AB6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4" y="4394013"/>
            <a:ext cx="2645618" cy="1605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78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5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TRẢ LỜI CÂU 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83281" y="1201372"/>
            <a:ext cx="7995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Open Sans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Open Sans"/>
              </a:rPr>
              <a:t>4</a:t>
            </a:r>
            <a:r>
              <a:rPr lang="vi-VN" sz="3200" b="1" dirty="0" smtClean="0">
                <a:solidFill>
                  <a:srgbClr val="000000"/>
                </a:solidFill>
                <a:latin typeface="Open Sans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Open Sans"/>
              </a:rPr>
              <a:t> Theo em, bạn bè của cây nhỏ sẽ nói gì khi cây nhỏ khoe tên mình là cây “thì là”?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69600-2C59-4E75-9E54-4966DEEB8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460" y="2899822"/>
            <a:ext cx="10039079" cy="377322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70BF5065-F4CE-4D26-8DAD-17B4D31B064E}"/>
              </a:ext>
            </a:extLst>
          </p:cNvPr>
          <p:cNvSpPr/>
          <p:nvPr/>
        </p:nvSpPr>
        <p:spPr>
          <a:xfrm rot="168100">
            <a:off x="8845795" y="2426437"/>
            <a:ext cx="2725520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6873E2-5719-4BC6-B34C-CFAD20A888F1}"/>
              </a:ext>
            </a:extLst>
          </p:cNvPr>
          <p:cNvSpPr txBox="1"/>
          <p:nvPr/>
        </p:nvSpPr>
        <p:spPr>
          <a:xfrm>
            <a:off x="8819821" y="2494817"/>
            <a:ext cx="2777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1948152" y="2738562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1856293" y="2841072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5852495" y="2636097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5760636" y="2738607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446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318978"/>
            <a:ext cx="2525486" cy="1988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5" y="268941"/>
            <a:ext cx="3690783" cy="2630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6120" y="3719964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66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6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6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3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1505" y="2365914"/>
            <a:ext cx="2713127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 smtClean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HÀNH TINH XANH CỦA EM</a:t>
            </a:r>
            <a:endParaRPr lang="en-US" sz="5333" kern="0" dirty="0">
              <a:solidFill>
                <a:srgbClr val="FB5B53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516" t="16659" r="4674" b="4760"/>
          <a:stretch/>
        </p:blipFill>
        <p:spPr>
          <a:xfrm>
            <a:off x="3997235" y="901337"/>
            <a:ext cx="7040880" cy="52643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83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580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  <p:bldP spid="79" grpId="0"/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</a:rPr>
              <a:t>Luyện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tập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736" y="323220"/>
            <a:ext cx="1072977" cy="1041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2013528" y="323219"/>
            <a:ext cx="25971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17479D"/>
                </a:solidFill>
                <a:latin typeface="+mj-lt"/>
              </a:rPr>
              <a:t>LUYỆN TẬP</a:t>
            </a:r>
            <a:endParaRPr lang="en-US" sz="3200" b="1" dirty="0">
              <a:solidFill>
                <a:srgbClr val="17479D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78468" y="1061117"/>
            <a:ext cx="10191729" cy="731520"/>
            <a:chOff x="292250" y="915918"/>
            <a:chExt cx="10191729" cy="731520"/>
          </a:xfrm>
        </p:grpSpPr>
        <p:grpSp>
          <p:nvGrpSpPr>
            <p:cNvPr id="11" name="Group 10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50931" y="1044632"/>
              <a:ext cx="9433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Đóng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vai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cây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thì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trời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đặt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C30BEDA-ED55-4386-A6B4-AABF997C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815" y="3292045"/>
            <a:ext cx="9796212" cy="3398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22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989388" y="1911008"/>
            <a:ext cx="4958315" cy="198877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1505797" y="2204874"/>
            <a:ext cx="38739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5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trời, xin trời đặt cho con một cái tên thật hay ạ! </a:t>
            </a:r>
            <a:endParaRPr lang="en-US" sz="25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736" y="323220"/>
            <a:ext cx="1072977" cy="1041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2013528" y="323219"/>
            <a:ext cx="25971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17479D"/>
                </a:solidFill>
                <a:latin typeface="+mj-lt"/>
              </a:rPr>
              <a:t>LUYỆN TẬP</a:t>
            </a:r>
            <a:endParaRPr lang="en-US" sz="3200" b="1" dirty="0">
              <a:solidFill>
                <a:srgbClr val="17479D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8581" y="1140441"/>
            <a:ext cx="11240241" cy="1138684"/>
            <a:chOff x="292250" y="915918"/>
            <a:chExt cx="10341294" cy="1266324"/>
          </a:xfrm>
        </p:grpSpPr>
        <p:grpSp>
          <p:nvGrpSpPr>
            <p:cNvPr id="14" name="Group 13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8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9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995273" y="984274"/>
              <a:ext cx="9638271" cy="1197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Cùng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bạn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đáp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chơi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trò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chơi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8CA223-ECDB-4ED6-A244-879227B8B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818681" y="2053442"/>
            <a:ext cx="4095928" cy="4517719"/>
          </a:xfrm>
          <a:prstGeom prst="rect">
            <a:avLst/>
          </a:prstGeom>
        </p:spPr>
      </p:pic>
      <p:sp>
        <p:nvSpPr>
          <p:cNvPr id="24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19919135">
            <a:off x="520038" y="2093536"/>
            <a:ext cx="3451595" cy="2348954"/>
          </a:xfrm>
          <a:prstGeom prst="cloudCallout">
            <a:avLst>
              <a:gd name="adj1" fmla="val 51818"/>
              <a:gd name="adj2" fmla="val 44169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Được chứ, mình cùng chơi nào. 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776745">
            <a:off x="8284027" y="1786877"/>
            <a:ext cx="3451595" cy="2348954"/>
          </a:xfrm>
          <a:prstGeom prst="cloudCallout">
            <a:avLst>
              <a:gd name="adj1" fmla="val -52473"/>
              <a:gd name="adj2" fmla="val 44768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Cậu có thể </a:t>
            </a:r>
            <a:r>
              <a:rPr lang="vi-VN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 </a:t>
            </a:r>
            <a:r>
              <a:rPr lang="en-US" sz="28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trốn tìm </a:t>
            </a:r>
            <a:r>
              <a:rPr lang="vi-VN" sz="28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cùng </a:t>
            </a:r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tớ không?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0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945" y="510468"/>
            <a:ext cx="1476275" cy="778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1220" y="703730"/>
            <a:ext cx="6764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Open Sans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. 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91" y="1952258"/>
            <a:ext cx="9771017" cy="37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A393D8-947D-4228-889C-C580CC0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089" y="449493"/>
            <a:ext cx="10163821" cy="45537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77D3C-9879-43D9-8AAB-8BB8DBE38821}"/>
              </a:ext>
            </a:extLst>
          </p:cNvPr>
          <p:cNvSpPr txBox="1"/>
          <p:nvPr/>
        </p:nvSpPr>
        <p:spPr>
          <a:xfrm>
            <a:off x="3422001" y="56503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1 + 2</a:t>
            </a:r>
          </a:p>
          <a:p>
            <a:pPr algn="ctr"/>
            <a:r>
              <a:rPr lang="en-US" sz="6000" dirty="0" err="1"/>
              <a:t>Đọc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606623" y="935237"/>
            <a:ext cx="2151530" cy="913006"/>
            <a:chOff x="369343" y="590904"/>
            <a:chExt cx="1613647" cy="68475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590904"/>
              <a:ext cx="161364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kern="0" dirty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</a:t>
              </a:r>
              <a:r>
                <a:rPr lang="en-US" sz="2400" kern="0" dirty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333" kern="0" dirty="0" smtClean="0">
                  <a:solidFill>
                    <a:srgbClr val="FFAB40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11</a:t>
              </a:r>
              <a:endParaRPr lang="en-US" sz="5333" kern="0" dirty="0">
                <a:solidFill>
                  <a:srgbClr val="FFAB40">
                    <a:lumMod val="50000"/>
                  </a:srgbClr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69343" y="590904"/>
              <a:ext cx="161364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kern="0" dirty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BÀI</a:t>
              </a:r>
              <a:r>
                <a:rPr lang="en-US" sz="2400" kern="0" dirty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5333" kern="0" dirty="0" smtClean="0">
                  <a:solidFill>
                    <a:srgbClr val="FFAB4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11</a:t>
              </a:r>
              <a:endParaRPr lang="en-US" sz="5333" kern="0" dirty="0">
                <a:solidFill>
                  <a:srgbClr val="FFAB4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3553287" y="935237"/>
            <a:ext cx="71539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Sự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tích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cây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thì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là</a:t>
            </a:r>
            <a:endParaRPr lang="en-US" sz="4267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26" y="2133600"/>
            <a:ext cx="10278747" cy="4151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9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95723" y="1683123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421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104884" y="1267977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7129355" y="12839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17522" y="695526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24711" y="3664746"/>
            <a:ext cx="118007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418652" y="657664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418652" y="354032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252882" y="2554942"/>
            <a:ext cx="73958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598467" y="4008105"/>
            <a:ext cx="13091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28736" y="4922512"/>
            <a:ext cx="9743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287225" y="5847646"/>
            <a:ext cx="899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8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2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2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1505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1077456" cy="9717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23495" y="72861"/>
            <a:ext cx="3498902" cy="981471"/>
            <a:chOff x="156834" y="1993081"/>
            <a:chExt cx="2109019" cy="2109019"/>
          </a:xfrm>
        </p:grpSpPr>
        <p:sp>
          <p:nvSpPr>
            <p:cNvPr id="8" name="Oval 7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731" y="2243749"/>
              <a:ext cx="1711988" cy="117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398022" y="1146217"/>
            <a:ext cx="8781567" cy="2370805"/>
            <a:chOff x="3815445" y="140918"/>
            <a:chExt cx="3822655" cy="20661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066190"/>
              <a:chOff x="181619" y="1261924"/>
              <a:chExt cx="2109019" cy="1882192"/>
            </a:xfrm>
          </p:grpSpPr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82192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216129" y="1472034"/>
                <a:ext cx="2074509" cy="163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</a:t>
                </a:r>
                <a:r>
                  <a:rPr lang="en-US" sz="320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ắn tắt: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ngắn </a:t>
                </a:r>
                <a:r>
                  <a:rPr lang="en-US" altLang="vi-VN" sz="32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gọn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200" smtClean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2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Ví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dụ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: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Bài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trình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bày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của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bạn</a:t>
                </a:r>
                <a:r>
                  <a:rPr lang="en-US" altLang="vi-VN" sz="32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Việt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rất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vắn</a:t>
                </a:r>
                <a:r>
                  <a:rPr lang="en-US" altLang="vi-VN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tắt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.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2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44908" y="962473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002505" y="3660425"/>
            <a:ext cx="9376013" cy="1959427"/>
            <a:chOff x="3736602" y="140918"/>
            <a:chExt cx="4220004" cy="2042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736602" y="140918"/>
              <a:ext cx="4220004" cy="2042814"/>
              <a:chOff x="138120" y="1261924"/>
              <a:chExt cx="2328243" cy="186089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60898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138120" y="1553831"/>
                <a:ext cx="2328243" cy="1490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err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</a:t>
                </a:r>
                <a:r>
                  <a:rPr lang="en-US" sz="3200" smtClean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ảnh khảnh: 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cao </a:t>
                </a:r>
                <a:r>
                  <a:rPr lang="en-US" altLang="vi-VN" sz="32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gầy, nhỏ, trông có vẻ yếu ớt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altLang="vi-VN" sz="32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Ví </a:t>
                </a:r>
                <a:r>
                  <a:rPr lang="vi-VN" altLang="vi-VN" sz="3200" dirty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dụ: Dáng </a:t>
                </a:r>
                <a:r>
                  <a:rPr lang="vi-VN" altLang="vi-VN" sz="320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người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bạn Hoa </a:t>
                </a:r>
                <a:r>
                  <a:rPr lang="vi-VN" altLang="vi-VN" sz="3200" smtClean="0">
                    <a:solidFill>
                      <a:srgbClr val="231F2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rất </a:t>
                </a:r>
                <a:r>
                  <a:rPr lang="vi-VN" altLang="vi-VN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mảnh khảnh</a:t>
                </a:r>
                <a:endParaRPr lang="en-US" altLang="vi-V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7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1512</Words>
  <Application>Microsoft Office PowerPoint</Application>
  <PresentationFormat>Widescreen</PresentationFormat>
  <Paragraphs>140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Arial Rounded MT Bold</vt:lpstr>
      <vt:lpstr>Arial-Rounded</vt:lpstr>
      <vt:lpstr>Calibri</vt:lpstr>
      <vt:lpstr>等线</vt:lpstr>
      <vt:lpstr>Kalam</vt:lpstr>
      <vt:lpstr>Montserrat</vt:lpstr>
      <vt:lpstr>Montserrat Medium</vt:lpstr>
      <vt:lpstr>Open Sans</vt:lpstr>
      <vt:lpstr>Times New Roman</vt:lpstr>
      <vt:lpstr>UTM Avo</vt:lpstr>
      <vt:lpstr>UTM Cookies</vt:lpstr>
      <vt:lpstr>Office Theme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71</cp:revision>
  <dcterms:created xsi:type="dcterms:W3CDTF">2021-07-20T01:55:21Z</dcterms:created>
  <dcterms:modified xsi:type="dcterms:W3CDTF">2022-02-26T08:09:02Z</dcterms:modified>
</cp:coreProperties>
</file>