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3" r:id="rId2"/>
    <p:sldMasterId id="2147483717" r:id="rId3"/>
    <p:sldMasterId id="2147483729" r:id="rId4"/>
    <p:sldMasterId id="2147483753" r:id="rId5"/>
    <p:sldMasterId id="2147483789" r:id="rId6"/>
    <p:sldMasterId id="2147483813" r:id="rId7"/>
    <p:sldMasterId id="2147483825" r:id="rId8"/>
    <p:sldMasterId id="2147483836" r:id="rId9"/>
    <p:sldMasterId id="2147483848" r:id="rId10"/>
  </p:sldMasterIdLst>
  <p:notesMasterIdLst>
    <p:notesMasterId r:id="rId41"/>
  </p:notesMasterIdLst>
  <p:sldIdLst>
    <p:sldId id="301" r:id="rId11"/>
    <p:sldId id="303" r:id="rId12"/>
    <p:sldId id="298" r:id="rId13"/>
    <p:sldId id="309" r:id="rId14"/>
    <p:sldId id="310" r:id="rId15"/>
    <p:sldId id="311" r:id="rId16"/>
    <p:sldId id="305" r:id="rId17"/>
    <p:sldId id="306" r:id="rId18"/>
    <p:sldId id="257" r:id="rId19"/>
    <p:sldId id="279" r:id="rId20"/>
    <p:sldId id="281" r:id="rId21"/>
    <p:sldId id="312" r:id="rId22"/>
    <p:sldId id="290" r:id="rId23"/>
    <p:sldId id="285" r:id="rId24"/>
    <p:sldId id="258" r:id="rId25"/>
    <p:sldId id="291" r:id="rId26"/>
    <p:sldId id="289" r:id="rId27"/>
    <p:sldId id="288" r:id="rId28"/>
    <p:sldId id="287" r:id="rId29"/>
    <p:sldId id="286" r:id="rId30"/>
    <p:sldId id="259" r:id="rId31"/>
    <p:sldId id="267" r:id="rId32"/>
    <p:sldId id="268" r:id="rId33"/>
    <p:sldId id="293" r:id="rId34"/>
    <p:sldId id="294" r:id="rId35"/>
    <p:sldId id="260" r:id="rId36"/>
    <p:sldId id="295" r:id="rId37"/>
    <p:sldId id="296" r:id="rId38"/>
    <p:sldId id="307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8EEC9D-C0E7-463A-ABE1-E5032DE63DAE}">
          <p14:sldIdLst>
            <p14:sldId id="301"/>
            <p14:sldId id="303"/>
          </p14:sldIdLst>
        </p14:section>
        <p14:section name="Mở đầu" id="{49DAFDF8-2EDB-4846-A835-99ADCE72F1CC}">
          <p14:sldIdLst>
            <p14:sldId id="298"/>
            <p14:sldId id="309"/>
            <p14:sldId id="310"/>
            <p14:sldId id="311"/>
            <p14:sldId id="305"/>
            <p14:sldId id="306"/>
          </p14:sldIdLst>
        </p14:section>
        <p14:section name="Khởi động" id="{5490D797-71E6-4405-A6DA-E4C343C140FD}">
          <p14:sldIdLst>
            <p14:sldId id="257"/>
            <p14:sldId id="279"/>
            <p14:sldId id="281"/>
            <p14:sldId id="312"/>
          </p14:sldIdLst>
        </p14:section>
        <p14:section name="Bài 1" id="{D92BEE55-6367-462B-BC03-A838BC46BA4A}">
          <p14:sldIdLst>
            <p14:sldId id="290"/>
            <p14:sldId id="285"/>
            <p14:sldId id="258"/>
            <p14:sldId id="291"/>
            <p14:sldId id="289"/>
            <p14:sldId id="288"/>
            <p14:sldId id="287"/>
            <p14:sldId id="286"/>
          </p14:sldIdLst>
        </p14:section>
        <p14:section name="Bài 2" id="{6B80EC53-2E10-4AF1-952F-CB11197061C3}">
          <p14:sldIdLst>
            <p14:sldId id="259"/>
          </p14:sldIdLst>
        </p14:section>
        <p14:section name="Bài 3" id="{E712BF00-3133-4186-97B0-67F6C1F45A9F}">
          <p14:sldIdLst>
            <p14:sldId id="267"/>
            <p14:sldId id="268"/>
            <p14:sldId id="293"/>
            <p14:sldId id="294"/>
          </p14:sldIdLst>
        </p14:section>
        <p14:section name="Bài 4" id="{D82A69F9-4935-46E4-9831-D8F886448B5C}">
          <p14:sldIdLst>
            <p14:sldId id="260"/>
            <p14:sldId id="295"/>
            <p14:sldId id="296"/>
            <p14:sldId id="307"/>
            <p14:sldId id="308"/>
          </p14:sldIdLst>
        </p14:section>
        <p14:section name="Luyện tập" id="{A827907E-A8B2-4834-9B87-7437D5E0790B}">
          <p14:sldIdLst/>
        </p14:section>
        <p14:section name="Bài 1" id="{EA598C0F-8841-45A7-817D-8A3B0D0F2621}">
          <p14:sldIdLst/>
        </p14:section>
        <p14:section name="Bài 2" id="{61FE9314-FF87-450B-B663-541FE22E5AB2}">
          <p14:sldIdLst/>
        </p14:section>
        <p14:section name="Bài 3" id="{A975280A-9C04-4114-A7C1-42A97F514E80}">
          <p14:sldIdLst/>
        </p14:section>
        <p14:section name="Bài 4" id="{F62F876D-1CBE-45B0-AFE6-6C8630B54D60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4438"/>
    <a:srgbClr val="F6B8B8"/>
    <a:srgbClr val="F27D7E"/>
    <a:srgbClr val="C0D876"/>
    <a:srgbClr val="BE5A40"/>
    <a:srgbClr val="ABCD3B"/>
    <a:srgbClr val="ED4444"/>
    <a:srgbClr val="C1624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88855" autoAdjust="0"/>
  </p:normalViewPr>
  <p:slideViewPr>
    <p:cSldViewPr showGuides="1">
      <p:cViewPr>
        <p:scale>
          <a:sx n="66" d="100"/>
          <a:sy n="66" d="100"/>
        </p:scale>
        <p:origin x="-1330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4E39-DDCE-4835-81D0-41E111D9F79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2BDBF-6C8D-4AFB-9458-272073AD4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9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4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9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5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52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11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68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1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22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953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608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056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81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4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8C357B-634F-46F0-8A1A-2BF495D80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164ACF-0857-4C71-9537-859241CF0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636EF3-97FA-4401-98EF-E3F8D872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A8A83-1F0D-4845-AC61-7436334C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971AA-F880-45AD-AE62-3F681040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5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3C3AE-9FCF-4388-81FC-60C38AA1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FFCE7D-DE70-4057-BF38-3AEDF3A2B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80FD6-9FFB-4DDB-A7E2-0CD63859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D7D39-652F-4306-A6C9-C585B065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3448F0-094D-4543-BC5F-B4CE391D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01C7DA-1117-43DA-AA9C-BC9397B1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7A915-05C6-4EE7-A375-93ABD8B43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BFA66E-38D2-4D42-9490-DD435618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E00917-2892-4D0C-B461-7AA67CB0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539ABE-375D-4D56-88DD-AA66C61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40090-929F-4E16-9ACD-FA1158C9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2A02F8-C8C8-4DB4-81E7-0407AF3C4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1EDBE6-5591-44E6-965D-C4D73FF12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3EB583-A7B3-4CA1-B63D-71F1B9A9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18512F-508E-4AF8-9E8A-D5587541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67F6E-275B-41D5-8408-A3BD5917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87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DB307-99B0-4B0D-9BDF-50B64F58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395893-7A9D-4D17-8598-47188331B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BDECE4-36A9-4EC3-80C1-88414A1F8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AA57E0-2923-4875-8A4E-53E3EB719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2AB0E5-952A-4EA3-B8F8-608298C62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EA2A86-E52E-4F4A-AD4C-8DAADC3F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8842B9-8B27-43D4-9845-02415862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77EFFB-E20E-4984-BD17-A8791673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5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200FD-171B-45ED-9F84-E2720BC6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EACA77-E20F-4046-B35F-57D11124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96EBBB-7816-421B-99A3-A0EA6C71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549F27-C777-42A1-AB12-93791BA2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3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B716A6-DE80-4B2A-A8A6-C5376B3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C9E175-C130-48F7-94D4-AD6FE884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5D2ADD-06F7-4602-8A6B-ED3CFE3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1A4CB-F8C6-450E-B9D3-23639CEA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E0010C-C33D-4FED-BE0D-EA6FF780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7A3D5C-762F-459C-83F0-FCA1D37DC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E14776-4E71-4592-B738-923BC789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92ED17-0857-4CE1-9959-2DFDE556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60BA9-12C3-4F3D-BD87-21F6B333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9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B3AF5-7B3D-47FA-AF1B-FFCEB916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502EB8-A542-48D3-A084-C9A35272F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5A8E8F-375A-4095-8BC1-52636FA10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20750C-95B1-4114-B44A-1FDB9EE4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044594-4184-43B3-9417-121839A2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C6065A-38B8-43BD-B09D-5C3411E7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98C7C-E592-42E1-9C14-A1D97016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334136-60C3-445C-A522-EE3534FC3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0F2996-F604-45E5-840C-DEDF0860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2632DA-CC00-4787-A4F0-AA2FC61B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EB2DC2-DD4E-4815-9650-205693B5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29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D24B67-F911-48DC-88B1-58E54D414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266D19-49FF-4F6D-A83F-C18F1C4B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139A9-5AA7-4D55-97EF-608E9340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63F96-3A0E-492C-B9FC-F3478F5E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59819-BA09-46E2-8736-3C16CB7E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5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9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534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99310-D383-4E14-9B17-C36A263B3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F46D25-2F72-42D3-B5FC-469009C1F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5EB-E460-4F96-9D42-420E8396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62CBF3-7F56-4B14-BA49-A1FF86D2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7241B-9764-41B0-881D-70DD74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D3B3C-1EEB-4668-9017-24D10089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0171E9-1436-4CE1-AEEB-D81FEC7F6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932F0-B70A-490E-BA75-9C5F431C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DEF91A-2B5A-4A9B-8430-8E7DF794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58DF34-EAB2-4090-AB3B-D55A9C1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38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98B74-9CEB-4049-B4B2-2441699F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048F6D-8EC1-4958-9149-E823D6FEB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8B7457-5B01-49E0-AEC6-B0D6A0E8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431AB-A940-4ECF-8386-EAABB6AB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130520-C44D-4247-9075-232F9CED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33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F6A44-23ED-4ACC-B9F0-82C8CB7A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56A21A-9FF6-4D7D-B8FE-FF78E0CCF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3D8E77-3709-4578-9FC7-C4BA6DA37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34E9FA-3880-425D-B7EE-06A09A2A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69ECC3-3001-4906-A2D4-F88E6578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29A9BA-0336-4446-8A66-7C1EFDF4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15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1353F-4701-4983-8ED1-4C2BABDE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00537-BDFC-4805-A5D2-B698868C9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3C638B-24A0-45FA-AF2B-2631467EB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02D1B8-C259-4E3A-AA4D-643855971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8C8AF0-ED13-47AA-9077-C51B231D4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9CEDE0-1C91-4F83-A013-15C0C5B3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AEFD17-C8FB-4677-B2E8-7300A2C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CC88C8D-9950-48F6-9820-C434BCC0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A7D9C4-B85D-41B8-897A-9E73F52A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90EB9A-47F2-4DF0-BBC3-2DBEE14CB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0EBF7D-6532-44C1-8B54-1936676A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A226AD-F455-4A36-AC6B-5E2D3655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30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26E12C-D8E3-423D-BC99-85CBBFE5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6D8731-1746-4E7D-9F18-F84913B9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780B0B-9307-45A6-8E80-C2420422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3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BAD91-EB35-4EBC-9D24-B5C2C3CC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DFD62-0992-4D96-B9B8-9B94617C4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6294E9-FC3B-48DC-8E8D-462219DCC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F07E0B-63D0-4ED3-85EE-EC8F6ACA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A86AAD-14D9-4F7C-8753-8F73F2AC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E79244-579D-48C0-8DF3-0C9E6A65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71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11E1E-3FCC-4083-98B5-769459A9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736523-7C2D-43E8-8EF5-B3F5F33EE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E84C9-2942-400F-95E0-C63698E8A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92646D-1F81-41DB-BF73-7822426F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3A960F-E937-41F5-926E-F429FC05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875987-B951-4319-90DE-5DC6024C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2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68B25-E5DB-4E3B-8A2D-01C4E0DA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7B2EE-1625-4155-AE29-C0EECF715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140EF1-0EF1-4D53-929D-F6B29836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3A45-E23A-4FDD-8F0D-DFC91C46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545B39-6404-4C26-A493-4046D0FB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0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67258D1-3921-4FDA-803D-3610D7802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8C3E6C-DF90-4548-BA2A-EE26CD1B6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66C1E0-DF62-434B-B00B-34701F03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C2A392-F77F-4ECE-8F49-18BC751C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56EAA9-8A06-4DF7-BA85-358DB78C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44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13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88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521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08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7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18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995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08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94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53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904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351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39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30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102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80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26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79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0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988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6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1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8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79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90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30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2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1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47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629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43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7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722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65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00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809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5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115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0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428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520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15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00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69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355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192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9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550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84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025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9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D3F00265-63E3-479F-A544-0B14DD3B1EF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KSO_TEMPLATE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918926F-B4E8-4CF3-872A-EDBE0D8193FB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5E8442E-0707-4BA2-9B2D-AA63970B4960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173DE0-658D-47F8-9D02-1725769C0AD9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FEC69A-EE2D-4EDB-8AAA-940967F11EE7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9Slide.vn">
            <a:extLst>
              <a:ext uri="{FF2B5EF4-FFF2-40B4-BE49-F238E27FC236}">
                <a16:creationId xmlns:a16="http://schemas.microsoft.com/office/drawing/2014/main" xmlns="" id="{898275FF-01DE-458F-95A9-4CE4D797BCD8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9Slide.vn">
            <a:extLst>
              <a:ext uri="{FF2B5EF4-FFF2-40B4-BE49-F238E27FC236}">
                <a16:creationId xmlns:a16="http://schemas.microsoft.com/office/drawing/2014/main" xmlns="" id="{A94368B8-8E38-4168-B76F-952994EA6C1F}"/>
              </a:ext>
            </a:extLst>
          </p:cNvPr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C0A5595-483A-4307-9E96-561700798C71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BDC51D-2060-4161-B708-CD47DA5C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797B9-D6B9-44A4-8333-83BD5FEE0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94F591-AE31-469C-A0F4-0A27C1C33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3F53-AAF9-4775-8719-B4EBBB67801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3D2D1-FAEC-48D5-9CB8-0CBBB488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5909BF-455C-473A-AAA0-056ADDC7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5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C6943C69-0D7A-4C06-BCAC-49B7FC3B0FF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373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8FDD7BC-5354-4E54-9718-5A4D84FE2CA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A7FA48-FE53-47A3-AA10-C7D8457A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61880B-9A8C-4223-A730-955899FB3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F527B-0870-4048-A7B3-59F12F9A7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F640-6F96-4773-A07A-8DA42571DE8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06D589-556B-4DDC-9F3C-9DF8312A6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AD199A-66AA-458F-AE71-18886D16A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5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4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9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2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235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8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microsoft.com/office/2007/relationships/hdphoto" Target="../media/hdphoto8.wdp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.png"/><Relationship Id="rId3" Type="http://schemas.openxmlformats.org/officeDocument/2006/relationships/image" Target="../media/image31.jpe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17" Type="http://schemas.microsoft.com/office/2007/relationships/hdphoto" Target="../media/hdphoto13.wdp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5" Type="http://schemas.openxmlformats.org/officeDocument/2006/relationships/image" Target="../media/image30.png"/><Relationship Id="rId10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8256" y="960889"/>
            <a:ext cx="10467930" cy="424731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</a:t>
            </a:r>
          </a:p>
          <a:p>
            <a:pPr algn="ctr"/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TOÁN!!!</a:t>
            </a:r>
          </a:p>
          <a:p>
            <a:pPr algn="ctr"/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53: So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20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1A0D561A-7D8C-48DF-91B2-1216A04A7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0259"/>
              </p:ext>
            </p:extLst>
          </p:nvPr>
        </p:nvGraphicFramePr>
        <p:xfrm>
          <a:off x="838200" y="11357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0EDC63B-6C1B-43D7-9C82-3E6F94C4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29110"/>
              </p:ext>
            </p:extLst>
          </p:nvPr>
        </p:nvGraphicFramePr>
        <p:xfrm>
          <a:off x="1066800" y="13643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273A4D2-EFA8-4BCB-8CBA-495A05B5D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20886"/>
              </p:ext>
            </p:extLst>
          </p:nvPr>
        </p:nvGraphicFramePr>
        <p:xfrm>
          <a:off x="3832860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EB4778D-DEAF-4E4E-9E93-8836D0334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444574"/>
              </p:ext>
            </p:extLst>
          </p:nvPr>
        </p:nvGraphicFramePr>
        <p:xfrm>
          <a:off x="4349387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C68410A-283A-4277-B846-CA92E5227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14389"/>
              </p:ext>
            </p:extLst>
          </p:nvPr>
        </p:nvGraphicFramePr>
        <p:xfrm>
          <a:off x="4822960" y="2135658"/>
          <a:ext cx="231140" cy="194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3BC63C-D1F0-4717-B602-37E7023417F4}"/>
              </a:ext>
            </a:extLst>
          </p:cNvPr>
          <p:cNvSpPr/>
          <p:nvPr/>
        </p:nvSpPr>
        <p:spPr>
          <a:xfrm>
            <a:off x="609600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A33331-6BE1-4B9F-9DCB-A170017930D6}"/>
              </a:ext>
            </a:extLst>
          </p:cNvPr>
          <p:cNvSpPr/>
          <p:nvPr/>
        </p:nvSpPr>
        <p:spPr>
          <a:xfrm>
            <a:off x="6349548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75A57C79-F852-4CEC-92C4-A4ED3CC97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892642"/>
              </p:ext>
            </p:extLst>
          </p:nvPr>
        </p:nvGraphicFramePr>
        <p:xfrm>
          <a:off x="1333954" y="163185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xmlns="" id="{9ECA3ABC-BA30-4A6C-AA65-C164169C1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4089"/>
              </p:ext>
            </p:extLst>
          </p:nvPr>
        </p:nvGraphicFramePr>
        <p:xfrm>
          <a:off x="6626454" y="1173443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ACE84513-BD3F-4C91-83D6-6FEAB90F6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10614"/>
              </p:ext>
            </p:extLst>
          </p:nvPr>
        </p:nvGraphicFramePr>
        <p:xfrm>
          <a:off x="6855054" y="1402043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xmlns="" id="{74A28D73-8517-4180-A19C-3C66C4BDB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118681"/>
              </p:ext>
            </p:extLst>
          </p:nvPr>
        </p:nvGraphicFramePr>
        <p:xfrm>
          <a:off x="9621114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B5CE9F3A-13B1-4F4A-BC74-48F2642F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42601"/>
              </p:ext>
            </p:extLst>
          </p:nvPr>
        </p:nvGraphicFramePr>
        <p:xfrm>
          <a:off x="10137641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5AFCAF51-7B4B-4079-A001-E5D27438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1401"/>
              </p:ext>
            </p:extLst>
          </p:nvPr>
        </p:nvGraphicFramePr>
        <p:xfrm>
          <a:off x="11063377" y="2154708"/>
          <a:ext cx="231140" cy="194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1BDB91E4-AB47-427F-B844-B504F354B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40357"/>
              </p:ext>
            </p:extLst>
          </p:nvPr>
        </p:nvGraphicFramePr>
        <p:xfrm>
          <a:off x="7122208" y="1669548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631EFDBC-BCF6-49FA-9D50-787709DAE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42601"/>
              </p:ext>
            </p:extLst>
          </p:nvPr>
        </p:nvGraphicFramePr>
        <p:xfrm>
          <a:off x="10590984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6428D4-60B7-4115-8C34-8389F696BEB4}"/>
              </a:ext>
            </a:extLst>
          </p:cNvPr>
          <p:cNvSpPr txBox="1"/>
          <p:nvPr/>
        </p:nvSpPr>
        <p:spPr>
          <a:xfrm>
            <a:off x="2647786" y="4724400"/>
            <a:ext cx="131461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328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CFA1B6F-DEB3-4091-9E4F-F35613D75532}"/>
              </a:ext>
            </a:extLst>
          </p:cNvPr>
          <p:cNvSpPr txBox="1"/>
          <p:nvPr/>
        </p:nvSpPr>
        <p:spPr>
          <a:xfrm>
            <a:off x="8680744" y="4724400"/>
            <a:ext cx="14538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338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84C443B-5CD7-458C-9F53-320F5F0776C5}"/>
              </a:ext>
            </a:extLst>
          </p:cNvPr>
          <p:cNvSpPr txBox="1"/>
          <p:nvPr/>
        </p:nvSpPr>
        <p:spPr>
          <a:xfrm>
            <a:off x="4955584" y="5257800"/>
            <a:ext cx="289301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328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338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28CA561-7D89-438E-9CA4-ECE8E15E2603}"/>
              </a:ext>
            </a:extLst>
          </p:cNvPr>
          <p:cNvSpPr txBox="1"/>
          <p:nvPr/>
        </p:nvSpPr>
        <p:spPr>
          <a:xfrm>
            <a:off x="4955584" y="5928360"/>
            <a:ext cx="289301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338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328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192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1A0D561A-7D8C-48DF-91B2-1216A04A720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1357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0EDC63B-6C1B-43D7-9C82-3E6F94C41C59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61280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273A4D2-EFA8-4BCB-8CBA-495A05B5D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77725"/>
              </p:ext>
            </p:extLst>
          </p:nvPr>
        </p:nvGraphicFramePr>
        <p:xfrm>
          <a:off x="4052785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F32CA7D-DBBD-48EB-9D23-05528F93E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74259"/>
              </p:ext>
            </p:extLst>
          </p:nvPr>
        </p:nvGraphicFramePr>
        <p:xfrm>
          <a:off x="4857882" y="3312090"/>
          <a:ext cx="231140" cy="72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3BC63C-D1F0-4717-B602-37E7023417F4}"/>
              </a:ext>
            </a:extLst>
          </p:cNvPr>
          <p:cNvSpPr/>
          <p:nvPr/>
        </p:nvSpPr>
        <p:spPr>
          <a:xfrm>
            <a:off x="609600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xmlns="" id="{7498EA0A-3087-4A35-A379-0DB8560AE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807047"/>
              </p:ext>
            </p:extLst>
          </p:nvPr>
        </p:nvGraphicFramePr>
        <p:xfrm>
          <a:off x="6580441" y="163185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C9C20D6E-DEBC-4460-9AF4-0A2177C44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69981"/>
              </p:ext>
            </p:extLst>
          </p:nvPr>
        </p:nvGraphicFramePr>
        <p:xfrm>
          <a:off x="9135637" y="163185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FBB6226B-5997-4F6F-96A4-5C77AB9FF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17767"/>
              </p:ext>
            </p:extLst>
          </p:nvPr>
        </p:nvGraphicFramePr>
        <p:xfrm>
          <a:off x="9652164" y="163185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F3C2F3F8-5927-40DF-97D2-4B3792B1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803119"/>
              </p:ext>
            </p:extLst>
          </p:nvPr>
        </p:nvGraphicFramePr>
        <p:xfrm>
          <a:off x="10617727" y="3068280"/>
          <a:ext cx="231140" cy="9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DD2353E6-0594-4EA2-87D0-2A332813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617367"/>
              </p:ext>
            </p:extLst>
          </p:nvPr>
        </p:nvGraphicFramePr>
        <p:xfrm>
          <a:off x="10142791" y="16509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A33331-6BE1-4B9F-9DCB-A170017930D6}"/>
              </a:ext>
            </a:extLst>
          </p:cNvPr>
          <p:cNvSpPr/>
          <p:nvPr/>
        </p:nvSpPr>
        <p:spPr>
          <a:xfrm>
            <a:off x="6349548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5F22BA-31B4-4764-AAAE-3F27BEB97D8F}"/>
              </a:ext>
            </a:extLst>
          </p:cNvPr>
          <p:cNvSpPr txBox="1"/>
          <p:nvPr/>
        </p:nvSpPr>
        <p:spPr>
          <a:xfrm>
            <a:off x="5052104" y="5194200"/>
            <a:ext cx="279649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213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134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BA61D0-9FE0-48D0-A414-EFE4502284FD}"/>
              </a:ext>
            </a:extLst>
          </p:cNvPr>
          <p:cNvSpPr txBox="1"/>
          <p:nvPr/>
        </p:nvSpPr>
        <p:spPr>
          <a:xfrm>
            <a:off x="5052104" y="5864760"/>
            <a:ext cx="264409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134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213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3F3366-AE3E-42A8-B310-44BAEDFC60CB}"/>
              </a:ext>
            </a:extLst>
          </p:cNvPr>
          <p:cNvSpPr txBox="1"/>
          <p:nvPr/>
        </p:nvSpPr>
        <p:spPr>
          <a:xfrm>
            <a:off x="2647786" y="4724400"/>
            <a:ext cx="123841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al" pitchFamily="34" charset="0"/>
                <a:ea typeface="#9Slide02 Tieu de dai" panose="02000000000000000000" pitchFamily="2" charset="0"/>
              </a:rPr>
              <a:t>213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C65F28-4C8A-46FF-85BB-97BF4A0EB111}"/>
              </a:ext>
            </a:extLst>
          </p:cNvPr>
          <p:cNvSpPr txBox="1"/>
          <p:nvPr/>
        </p:nvSpPr>
        <p:spPr>
          <a:xfrm>
            <a:off x="8680744" y="4724400"/>
            <a:ext cx="15300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4400" dirty="0">
                <a:solidFill>
                  <a:srgbClr val="ED4444"/>
                </a:solidFill>
                <a:latin typeface=".VnArial" pitchFamily="34" charset="0"/>
                <a:ea typeface="#9Slide02 Tieu de dai" panose="02000000000000000000" pitchFamily="2" charset="0"/>
              </a:rPr>
              <a:t>134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62664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28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9017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roup 627">
            <a:extLst>
              <a:ext uri="{FF2B5EF4-FFF2-40B4-BE49-F238E27FC236}">
                <a16:creationId xmlns:a16="http://schemas.microsoft.com/office/drawing/2014/main" xmlns="" id="{1DD4CEE5-A327-450B-85CA-493D1A06CDD5}"/>
              </a:ext>
            </a:extLst>
          </p:cNvPr>
          <p:cNvGrpSpPr/>
          <p:nvPr/>
        </p:nvGrpSpPr>
        <p:grpSpPr>
          <a:xfrm>
            <a:off x="8460619" y="4421259"/>
            <a:ext cx="3518003" cy="1872680"/>
            <a:chOff x="4435835" y="4548350"/>
            <a:chExt cx="3055484" cy="1626475"/>
          </a:xfrm>
        </p:grpSpPr>
        <p:grpSp>
          <p:nvGrpSpPr>
            <p:cNvPr id="340" name="Graphic 11">
              <a:extLst>
                <a:ext uri="{FF2B5EF4-FFF2-40B4-BE49-F238E27FC236}">
                  <a16:creationId xmlns:a16="http://schemas.microsoft.com/office/drawing/2014/main" xmlns="" id="{9F5229AE-52BF-43BC-B9CD-C79E42838DF8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2618039C-77EE-41BE-92FF-E5B738A179D1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2" name="Graphic 11">
                <a:extLst>
                  <a:ext uri="{FF2B5EF4-FFF2-40B4-BE49-F238E27FC236}">
                    <a16:creationId xmlns:a16="http://schemas.microsoft.com/office/drawing/2014/main" xmlns="" id="{04E88186-60DA-4A99-9C71-F6FFEF6B1C10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xmlns="" id="{79875F89-38D2-4143-910A-4A0EF8C49632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44" name="Graphic 11">
                  <a:extLst>
                    <a:ext uri="{FF2B5EF4-FFF2-40B4-BE49-F238E27FC236}">
                      <a16:creationId xmlns:a16="http://schemas.microsoft.com/office/drawing/2014/main" xmlns="" id="{7CB6EFBB-E440-402F-8EBC-A4879C4495F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xmlns="" id="{6F47A9DE-F96A-4F72-A960-999DBD61226D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xmlns="" id="{539E7F13-F3F3-4574-8EA9-3BAF3320504F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xmlns="" id="{701BD386-4FBE-4BAD-972C-DD1A58F1E47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xmlns="" id="{96B31EDE-E50A-4162-9D02-9E314623A44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xmlns="" id="{20433C0D-21E3-45EB-A74D-F9E1ECEDDDCE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xmlns="" id="{0B776F2F-821C-4EC3-AEAF-443E2404EF1B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xmlns="" id="{6084D353-A794-4A03-B214-30878EE461B3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xmlns="" id="{E8308BD8-1A0C-4CB1-9B41-A2D92FD53BC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xmlns="" id="{11FF99B2-94B3-4AA1-B9F4-E1DCC91A29F9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xmlns="" id="{6B889C84-0508-4099-8B30-DE6A35F8416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xmlns="" id="{2CD034FF-ED8C-411A-A774-F63F8EE71BBF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xmlns="" id="{4A295DDF-BCE8-401C-AE6D-B33110AA4D4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xmlns="" id="{C6C04DB6-3712-4367-9463-A37CCEBD7A2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xmlns="" id="{3CE28DEC-21A5-4546-A12A-00C12EFC1DB7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xmlns="" id="{E117FF3A-2F44-4797-BB94-E1A5D997FA0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0" name="Graphic 11">
                    <a:extLst>
                      <a:ext uri="{FF2B5EF4-FFF2-40B4-BE49-F238E27FC236}">
                        <a16:creationId xmlns:a16="http://schemas.microsoft.com/office/drawing/2014/main" xmlns="" id="{20A371C2-BB11-4DCE-A0FE-4CDB27841CB3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xmlns="" id="{80CCAD00-A0CE-412B-9A68-BE103957B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xmlns="" id="{E824319B-7C72-4917-98A2-B74F1331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xmlns="" id="{86311A0B-224D-4C8F-8E57-FC650C46931A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xmlns="" id="{5BA3B5B3-ED69-40D0-9D92-C8D1CE350499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xmlns="" id="{44F8CCB9-7F31-474D-8EAA-8748373167B6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4" name="Graphic 11">
                    <a:extLst>
                      <a:ext uri="{FF2B5EF4-FFF2-40B4-BE49-F238E27FC236}">
                        <a16:creationId xmlns:a16="http://schemas.microsoft.com/office/drawing/2014/main" xmlns="" id="{BF72E58E-7FA8-4716-85AA-6DC5F090F191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06" name="Freeform: Shape 405">
                      <a:extLst>
                        <a:ext uri="{FF2B5EF4-FFF2-40B4-BE49-F238E27FC236}">
                          <a16:creationId xmlns:a16="http://schemas.microsoft.com/office/drawing/2014/main" xmlns="" id="{D204AD66-D513-4173-A0CC-0B997DC2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xmlns="" id="{EB4F5645-1D69-47B8-AB4C-305D826D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xmlns="" id="{755EFD73-CFA0-4355-9E90-95BFA21F48E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xmlns="" id="{0F9D784D-093C-4E53-880E-084CCBB76BA5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xmlns="" id="{2EC04A98-45E5-45F1-8DF8-E0355ED71B32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xmlns="" id="{40BC9D26-E46B-42CC-80F1-266DFE3B7F46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xmlns="" id="{AEE7B1E2-FA2E-49D1-8CCF-026F31AC2DFC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0" name="Graphic 11">
                    <a:extLst>
                      <a:ext uri="{FF2B5EF4-FFF2-40B4-BE49-F238E27FC236}">
                        <a16:creationId xmlns:a16="http://schemas.microsoft.com/office/drawing/2014/main" xmlns="" id="{A3B105A1-1F89-40C0-9A3A-A3B8A21C7E4E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xmlns="" id="{BFD43ABD-7B6E-42A4-B23A-35012C660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: Shape 404">
                      <a:extLst>
                        <a:ext uri="{FF2B5EF4-FFF2-40B4-BE49-F238E27FC236}">
                          <a16:creationId xmlns:a16="http://schemas.microsoft.com/office/drawing/2014/main" xmlns="" id="{4302E67D-5C7D-4A7B-9091-128E2FCB7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xmlns="" id="{E4670666-46F4-415E-B989-C15EDE6DAA62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xmlns="" id="{CBA44FE4-20CA-4CAA-8661-FFEE888516E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xmlns="" id="{243BBD40-CE9D-4C4D-BAF6-476185C13E8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xmlns="" id="{30407A64-C8C7-4201-B2BF-A0AA32829CE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xmlns="" id="{C9908D1D-B7AD-4B74-9211-DE2B0BB3E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xmlns="" id="{06C1A886-E96E-4D61-8DE5-DE8460EC0204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xmlns="" id="{C1855036-118D-4F24-BE88-65F8BFE9B4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xmlns="" id="{AC1D76DF-3E96-4D22-9D9A-7BC66619C24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xmlns="" id="{FB4BFD0D-3F5D-4AB5-BD7C-8667C4AAC601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80" name="Graphic 11">
                    <a:extLst>
                      <a:ext uri="{FF2B5EF4-FFF2-40B4-BE49-F238E27FC236}">
                        <a16:creationId xmlns:a16="http://schemas.microsoft.com/office/drawing/2014/main" xmlns="" id="{BCF1CDC8-D409-4473-B265-07227AF331DB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xmlns="" id="{8B209964-D027-44AD-8D2E-7231A163E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xmlns="" id="{B825B448-EE82-418D-BA0D-AB15E4966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9" name="Graphic 11">
                      <a:extLst>
                        <a:ext uri="{FF2B5EF4-FFF2-40B4-BE49-F238E27FC236}">
                          <a16:creationId xmlns:a16="http://schemas.microsoft.com/office/drawing/2014/main" xmlns="" id="{48050527-CD56-40FF-968B-8485B3A63E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00" name="Freeform: Shape 399">
                        <a:extLst>
                          <a:ext uri="{FF2B5EF4-FFF2-40B4-BE49-F238E27FC236}">
                            <a16:creationId xmlns:a16="http://schemas.microsoft.com/office/drawing/2014/main" xmlns="" id="{1099BF13-84C9-4E97-8B44-D45ED83CDD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1" name="Freeform: Shape 400">
                        <a:extLst>
                          <a:ext uri="{FF2B5EF4-FFF2-40B4-BE49-F238E27FC236}">
                            <a16:creationId xmlns:a16="http://schemas.microsoft.com/office/drawing/2014/main" xmlns="" id="{CFF73EDC-BF23-4950-8C71-6ECDE3363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2" name="Freeform: Shape 401">
                        <a:extLst>
                          <a:ext uri="{FF2B5EF4-FFF2-40B4-BE49-F238E27FC236}">
                            <a16:creationId xmlns:a16="http://schemas.microsoft.com/office/drawing/2014/main" xmlns="" id="{341DBEB0-84F1-4283-BEA2-B9E5174612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3" name="Freeform: Shape 402">
                        <a:extLst>
                          <a:ext uri="{FF2B5EF4-FFF2-40B4-BE49-F238E27FC236}">
                            <a16:creationId xmlns:a16="http://schemas.microsoft.com/office/drawing/2014/main" xmlns="" id="{0C9A7847-00EA-454C-8355-974BB367F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1" name="Graphic 11">
                    <a:extLst>
                      <a:ext uri="{FF2B5EF4-FFF2-40B4-BE49-F238E27FC236}">
                        <a16:creationId xmlns:a16="http://schemas.microsoft.com/office/drawing/2014/main" xmlns="" id="{C50F42E7-1E86-4312-89FA-6325444798D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xmlns="" id="{733ECC50-3477-48DD-A9D9-3F5823ACF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xmlns="" id="{D20CE0B5-C2CC-4E46-BA49-DD7E0324E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2" name="Graphic 11">
                      <a:extLst>
                        <a:ext uri="{FF2B5EF4-FFF2-40B4-BE49-F238E27FC236}">
                          <a16:creationId xmlns:a16="http://schemas.microsoft.com/office/drawing/2014/main" xmlns="" id="{611D683D-B2F9-4EFF-80F0-A6B7C0E141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93" name="Freeform: Shape 392">
                        <a:extLst>
                          <a:ext uri="{FF2B5EF4-FFF2-40B4-BE49-F238E27FC236}">
                            <a16:creationId xmlns:a16="http://schemas.microsoft.com/office/drawing/2014/main" xmlns="" id="{DAABE302-609D-44DD-A76E-D12C81121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4" name="Freeform: Shape 393">
                        <a:extLst>
                          <a:ext uri="{FF2B5EF4-FFF2-40B4-BE49-F238E27FC236}">
                            <a16:creationId xmlns:a16="http://schemas.microsoft.com/office/drawing/2014/main" xmlns="" id="{BBD17F83-D140-4D7C-B1DC-7C95EA5F9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5" name="Freeform: Shape 394">
                        <a:extLst>
                          <a:ext uri="{FF2B5EF4-FFF2-40B4-BE49-F238E27FC236}">
                            <a16:creationId xmlns:a16="http://schemas.microsoft.com/office/drawing/2014/main" xmlns="" id="{40110B8B-6929-453A-89D2-C87ED6114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6" name="Freeform: Shape 395">
                        <a:extLst>
                          <a:ext uri="{FF2B5EF4-FFF2-40B4-BE49-F238E27FC236}">
                            <a16:creationId xmlns:a16="http://schemas.microsoft.com/office/drawing/2014/main" xmlns="" id="{0776F7AF-1054-4EF5-A9A0-689FE44CB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2" name="Graphic 11">
                    <a:extLst>
                      <a:ext uri="{FF2B5EF4-FFF2-40B4-BE49-F238E27FC236}">
                        <a16:creationId xmlns:a16="http://schemas.microsoft.com/office/drawing/2014/main" xmlns="" id="{79CF9743-9768-4205-9DCB-DB7D9DCDDA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83" name="Freeform: Shape 382">
                      <a:extLst>
                        <a:ext uri="{FF2B5EF4-FFF2-40B4-BE49-F238E27FC236}">
                          <a16:creationId xmlns:a16="http://schemas.microsoft.com/office/drawing/2014/main" xmlns="" id="{306DAE8B-6346-42E0-9F80-F9EF29440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: Shape 383">
                      <a:extLst>
                        <a:ext uri="{FF2B5EF4-FFF2-40B4-BE49-F238E27FC236}">
                          <a16:creationId xmlns:a16="http://schemas.microsoft.com/office/drawing/2014/main" xmlns="" id="{653C4146-0CFA-4DEB-85AA-8BF5583B4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5" name="Graphic 11">
                      <a:extLst>
                        <a:ext uri="{FF2B5EF4-FFF2-40B4-BE49-F238E27FC236}">
                          <a16:creationId xmlns:a16="http://schemas.microsoft.com/office/drawing/2014/main" xmlns="" id="{F6DFE772-D45B-4394-9EE7-686D9D2E2F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xmlns="" id="{A3D0AEA6-853B-4EC6-BA63-07070A354E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7" name="Freeform: Shape 386">
                        <a:extLst>
                          <a:ext uri="{FF2B5EF4-FFF2-40B4-BE49-F238E27FC236}">
                            <a16:creationId xmlns:a16="http://schemas.microsoft.com/office/drawing/2014/main" xmlns="" id="{F2DB7F25-A92D-4CF7-B178-272833B25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8" name="Freeform: Shape 387">
                        <a:extLst>
                          <a:ext uri="{FF2B5EF4-FFF2-40B4-BE49-F238E27FC236}">
                            <a16:creationId xmlns:a16="http://schemas.microsoft.com/office/drawing/2014/main" xmlns="" id="{281A51D3-4BEA-48E5-93BE-F17CFBA3A3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" name="Freeform: Shape 388">
                        <a:extLst>
                          <a:ext uri="{FF2B5EF4-FFF2-40B4-BE49-F238E27FC236}">
                            <a16:creationId xmlns:a16="http://schemas.microsoft.com/office/drawing/2014/main" xmlns="" id="{225D5405-D277-4DBB-B716-0EDCD7015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xmlns="" id="{7823E42D-71A4-4D13-A927-6E1A95D91DD8}"/>
                </a:ext>
              </a:extLst>
            </p:cNvPr>
            <p:cNvSpPr txBox="1"/>
            <p:nvPr/>
          </p:nvSpPr>
          <p:spPr>
            <a:xfrm>
              <a:off x="4459683" y="4965822"/>
              <a:ext cx="1592737" cy="42770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3200" dirty="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xmlns="" id="{5815BDE0-3E08-4E3F-9C50-D6BBEC399BD9}"/>
              </a:ext>
            </a:extLst>
          </p:cNvPr>
          <p:cNvGrpSpPr/>
          <p:nvPr/>
        </p:nvGrpSpPr>
        <p:grpSpPr>
          <a:xfrm>
            <a:off x="388805" y="2007260"/>
            <a:ext cx="3666035" cy="1959432"/>
            <a:chOff x="-3438462" y="1282261"/>
            <a:chExt cx="3915098" cy="2092552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xmlns="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5098" cy="2092552"/>
              <a:chOff x="434355" y="1799897"/>
              <a:chExt cx="3048000" cy="1629103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xmlns="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xmlns="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xmlns="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xmlns="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xmlns="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xmlns="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xmlns="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xmlns="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xmlns="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xmlns="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xmlns="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xmlns="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xmlns="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xmlns="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xmlns="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xmlns="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xmlns="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xmlns="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xmlns="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xmlns="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xmlns="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xmlns="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xmlns="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xmlns="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xmlns="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xmlns="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xmlns="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xmlns="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xmlns="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xmlns="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xmlns="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xmlns="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xmlns="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xmlns="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xmlns="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xmlns="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xmlns="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xmlns="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xmlns="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xmlns="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xmlns="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xmlns="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xmlns="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xmlns="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xmlns="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xmlns="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xmlns="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xmlns="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xmlns="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xmlns="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xmlns="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xmlns="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xmlns="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xmlns="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xmlns="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xmlns="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xmlns="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xmlns="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xmlns="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xmlns="" id="{1AF10BD9-0BD7-479C-B54E-DD7D86613DBF}"/>
                </a:ext>
              </a:extLst>
            </p:cNvPr>
            <p:cNvSpPr txBox="1"/>
            <p:nvPr/>
          </p:nvSpPr>
          <p:spPr>
            <a:xfrm>
              <a:off x="-3403431" y="1860974"/>
              <a:ext cx="2366805" cy="5258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325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xmlns="" id="{2B2F11E3-6C5E-414B-A2ED-3F5D65D5C85C}"/>
              </a:ext>
            </a:extLst>
          </p:cNvPr>
          <p:cNvGrpSpPr/>
          <p:nvPr/>
        </p:nvGrpSpPr>
        <p:grpSpPr>
          <a:xfrm>
            <a:off x="4497259" y="4529559"/>
            <a:ext cx="3308718" cy="1734204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xmlns="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xmlns="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xmlns="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xmlns="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xmlns="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xmlns="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xmlns="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xmlns="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xmlns="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xmlns="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xmlns="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xmlns="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xmlns="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xmlns="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xmlns="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xmlns="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xmlns="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xmlns="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xmlns="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xmlns="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xmlns="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xmlns="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xmlns="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xmlns="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xmlns="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xmlns="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xmlns="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xmlns="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xmlns="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xmlns="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xmlns="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xmlns="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xmlns="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xmlns="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xmlns="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xmlns="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xmlns="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xmlns="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xmlns="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xmlns="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xmlns="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xmlns="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xmlns="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xmlns="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xmlns="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xmlns="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xmlns="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xmlns="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xmlns="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xmlns="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xmlns="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xmlns="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xmlns="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xmlns="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xmlns="" id="{60D67488-8244-4AC1-AA8D-2E3C4ADD5047}"/>
                </a:ext>
              </a:extLst>
            </p:cNvPr>
            <p:cNvSpPr txBox="1"/>
            <p:nvPr/>
          </p:nvSpPr>
          <p:spPr>
            <a:xfrm>
              <a:off x="742031" y="4794259"/>
              <a:ext cx="1703380" cy="461852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= 478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B096A8E4-B05A-48FF-B9AE-1085BEFF2811}"/>
              </a:ext>
            </a:extLst>
          </p:cNvPr>
          <p:cNvGrpSpPr/>
          <p:nvPr/>
        </p:nvGrpSpPr>
        <p:grpSpPr>
          <a:xfrm>
            <a:off x="4267201" y="1987749"/>
            <a:ext cx="3574648" cy="1845827"/>
            <a:chOff x="420998" y="2009615"/>
            <a:chExt cx="3574648" cy="1845827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xmlns="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5" cy="1845827"/>
              <a:chOff x="434355" y="1799897"/>
              <a:chExt cx="3050627" cy="1626475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xmlns="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xmlns="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xmlns="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xmlns="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xmlns="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xmlns="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xmlns="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xmlns="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xmlns="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xmlns="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xmlns="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xmlns="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xmlns="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xmlns="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xmlns="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xmlns="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xmlns="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xmlns="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xmlns="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xmlns="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xmlns="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xmlns="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xmlns="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xmlns="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xmlns="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xmlns="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xmlns="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xmlns="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xmlns="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xmlns="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xmlns="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xmlns="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xmlns="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xmlns="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xmlns="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xmlns="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xmlns="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xmlns="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xmlns="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xmlns="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xmlns="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xmlns="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xmlns="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xmlns="" id="{BF12FB79-5FAF-46FF-A977-8D9883149391}"/>
                </a:ext>
              </a:extLst>
            </p:cNvPr>
            <p:cNvSpPr txBox="1"/>
            <p:nvPr/>
          </p:nvSpPr>
          <p:spPr>
            <a:xfrm>
              <a:off x="420998" y="2448246"/>
              <a:ext cx="2057370" cy="49244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599 &gt; 601</a:t>
              </a:r>
              <a:endParaRPr lang="en-US" sz="3200" dirty="0">
                <a:solidFill>
                  <a:srgbClr val="FFFF00"/>
                </a:solidFill>
                <a:latin typeface=".VnArial" pitchFamily="34" charset="0"/>
              </a:endParaRPr>
            </a:p>
          </p:txBody>
        </p:sp>
      </p:grpSp>
      <p:grpSp>
        <p:nvGrpSpPr>
          <p:cNvPr id="626" name="Group 625">
            <a:extLst>
              <a:ext uri="{FF2B5EF4-FFF2-40B4-BE49-F238E27FC236}">
                <a16:creationId xmlns:a16="http://schemas.microsoft.com/office/drawing/2014/main" xmlns="" id="{2B8F8DF4-607A-40D8-B029-79D4E55036D1}"/>
              </a:ext>
            </a:extLst>
          </p:cNvPr>
          <p:cNvGrpSpPr/>
          <p:nvPr/>
        </p:nvGrpSpPr>
        <p:grpSpPr>
          <a:xfrm>
            <a:off x="8432573" y="1994460"/>
            <a:ext cx="3508166" cy="1854553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xmlns="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xmlns="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xmlns="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xmlns="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xmlns="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xmlns="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xmlns="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xmlns="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xmlns="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xmlns="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xmlns="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xmlns="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xmlns="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xmlns="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xmlns="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xmlns="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xmlns="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xmlns="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xmlns="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xmlns="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xmlns="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xmlns="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xmlns="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xmlns="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xmlns="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xmlns="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xmlns="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xmlns="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xmlns="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xmlns="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xmlns="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xmlns="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xmlns="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xmlns="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xmlns="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xmlns="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xmlns="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xmlns="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xmlns="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xmlns="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xmlns="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xmlns="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xmlns="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xmlns="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xmlns="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xmlns="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xmlns="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xmlns="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xmlns="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xmlns="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xmlns="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xmlns="" id="{8FF75117-FA6E-42E9-B6D7-2DABFF7A94D8}"/>
                </a:ext>
              </a:extLst>
            </p:cNvPr>
            <p:cNvSpPr txBox="1"/>
            <p:nvPr/>
          </p:nvSpPr>
          <p:spPr>
            <a:xfrm>
              <a:off x="4481222" y="2278841"/>
              <a:ext cx="1608305" cy="431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&lt; 768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21FB1AD2-AE4F-4215-93C0-C25CBD948EF4}"/>
              </a:ext>
            </a:extLst>
          </p:cNvPr>
          <p:cNvGrpSpPr/>
          <p:nvPr/>
        </p:nvGrpSpPr>
        <p:grpSpPr>
          <a:xfrm>
            <a:off x="421607" y="4514049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xmlns="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xmlns="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xmlns="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xmlns="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xmlns="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xmlns="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xmlns="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xmlns="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xmlns="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xmlns="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xmlns="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xmlns="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xmlns="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xmlns="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xmlns="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xmlns="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xmlns="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xmlns="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xmlns="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xmlns="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xmlns="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xmlns="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xmlns="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xmlns="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xmlns="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xmlns="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xmlns="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xmlns="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xmlns="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xmlns="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xmlns="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xmlns="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xmlns="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xmlns="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xmlns="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xmlns="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xmlns="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xmlns="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xmlns="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xmlns="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xmlns="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xmlns="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xmlns="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xmlns="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xmlns="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xmlns="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xmlns="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xmlns="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xmlns="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xmlns="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xmlns="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xmlns="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xmlns="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xmlns="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xmlns="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xmlns="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xmlns="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xmlns="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xmlns="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xmlns="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xmlns="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xmlns="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xmlns="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xmlns="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xmlns="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xmlns="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xmlns="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xmlns="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790 &lt; 789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xmlns="" id="{1AEED806-A58D-4C2A-A634-9E28F2AA834F}"/>
              </a:ext>
            </a:extLst>
          </p:cNvPr>
          <p:cNvGrpSpPr/>
          <p:nvPr/>
        </p:nvGrpSpPr>
        <p:grpSpPr>
          <a:xfrm>
            <a:off x="1349342" y="1160676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3" name="Rectangle: Rounded Corners 552">
              <a:extLst>
                <a:ext uri="{FF2B5EF4-FFF2-40B4-BE49-F238E27FC236}">
                  <a16:creationId xmlns:a16="http://schemas.microsoft.com/office/drawing/2014/main" xmlns="" id="{0F9AD1A4-A706-4EDE-9D73-69112E382A91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xmlns="" id="{1FFD71E1-AEEC-44D5-8327-27562BF26F79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5" name="Oval 554">
            <a:extLst>
              <a:ext uri="{FF2B5EF4-FFF2-40B4-BE49-F238E27FC236}">
                <a16:creationId xmlns:a16="http://schemas.microsoft.com/office/drawing/2014/main" xmlns="" id="{E7A0CE33-D565-4041-9996-670EF682CF55}"/>
              </a:ext>
            </a:extLst>
          </p:cNvPr>
          <p:cNvSpPr/>
          <p:nvPr/>
        </p:nvSpPr>
        <p:spPr>
          <a:xfrm>
            <a:off x="-26666" y="871943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B14438"/>
                </a:solidFill>
              </a:rPr>
              <a:t>1</a:t>
            </a:r>
          </a:p>
        </p:txBody>
      </p:sp>
      <p:sp>
        <p:nvSpPr>
          <p:cNvPr id="556" name="Title 2"/>
          <p:cNvSpPr txBox="1">
            <a:spLocks/>
          </p:cNvSpPr>
          <p:nvPr/>
        </p:nvSpPr>
        <p:spPr>
          <a:xfrm>
            <a:off x="868665" y="6769"/>
            <a:ext cx="9042782" cy="114300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Hoạt động</a:t>
            </a:r>
            <a:b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5675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30">
            <a:extLst>
              <a:ext uri="{FF2B5EF4-FFF2-40B4-BE49-F238E27FC236}">
                <a16:creationId xmlns:a16="http://schemas.microsoft.com/office/drawing/2014/main" xmlns="" id="{5815BDE0-3E08-4E3F-9C50-D6BBEC399BD9}"/>
              </a:ext>
            </a:extLst>
          </p:cNvPr>
          <p:cNvGrpSpPr/>
          <p:nvPr/>
        </p:nvGrpSpPr>
        <p:grpSpPr>
          <a:xfrm>
            <a:off x="3739092" y="2732675"/>
            <a:ext cx="4713815" cy="2519452"/>
            <a:chOff x="-3438462" y="1282261"/>
            <a:chExt cx="3915098" cy="2092552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xmlns="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5098" cy="2092552"/>
              <a:chOff x="434355" y="1799897"/>
              <a:chExt cx="3048000" cy="1629103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xmlns="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xmlns="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xmlns="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xmlns="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xmlns="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xmlns="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xmlns="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xmlns="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xmlns="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xmlns="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xmlns="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xmlns="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xmlns="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xmlns="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xmlns="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xmlns="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xmlns="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xmlns="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xmlns="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xmlns="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xmlns="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xmlns="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xmlns="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xmlns="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xmlns="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xmlns="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xmlns="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xmlns="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xmlns="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xmlns="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xmlns="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xmlns="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xmlns="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xmlns="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xmlns="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xmlns="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xmlns="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xmlns="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xmlns="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xmlns="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xmlns="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xmlns="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xmlns="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xmlns="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xmlns="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xmlns="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xmlns="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xmlns="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xmlns="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xmlns="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xmlns="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xmlns="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xmlns="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xmlns="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xmlns="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xmlns="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xmlns="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xmlns="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xmlns="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xmlns="" id="{1AF10BD9-0BD7-479C-B54E-DD7D86613DBF}"/>
                </a:ext>
              </a:extLst>
            </p:cNvPr>
            <p:cNvSpPr txBox="1"/>
            <p:nvPr/>
          </p:nvSpPr>
          <p:spPr>
            <a:xfrm>
              <a:off x="-3197860" y="1860974"/>
              <a:ext cx="2067956" cy="51125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FF0066"/>
                  </a:solidFill>
                  <a:latin typeface=".VnArial NarrowH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 NarrowH" pitchFamily="34" charset="0"/>
                  <a:ea typeface="#9Slide02 Tieu de dai" panose="02000000000000000000" pitchFamily="2" charset="0"/>
                </a:rPr>
                <a:t> &gt; 325</a:t>
              </a:r>
              <a:endParaRPr lang="en-US" sz="4000" dirty="0">
                <a:solidFill>
                  <a:srgbClr val="FF0066"/>
                </a:solidFill>
                <a:latin typeface=".VnArial NarrowH" pitchFamily="34" charset="0"/>
              </a:endParaRPr>
            </a:p>
          </p:txBody>
        </p:sp>
      </p:grpSp>
      <p:pic>
        <p:nvPicPr>
          <p:cNvPr id="633" name="Graphic 632">
            <a:extLst>
              <a:ext uri="{FF2B5EF4-FFF2-40B4-BE49-F238E27FC236}">
                <a16:creationId xmlns:a16="http://schemas.microsoft.com/office/drawing/2014/main" xmlns="" id="{083160B1-61FD-4940-9BF8-4BAD9CD2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25823" y="1934813"/>
            <a:ext cx="1388903" cy="1033552"/>
          </a:xfrm>
          <a:prstGeom prst="rect">
            <a:avLst/>
          </a:prstGeom>
        </p:spPr>
      </p:pic>
      <p:grpSp>
        <p:nvGrpSpPr>
          <p:cNvPr id="552" name="Group 551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3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5" name="Oval 554">
            <a:extLst>
              <a:ext uri="{FF2B5EF4-FFF2-40B4-BE49-F238E27FC236}">
                <a16:creationId xmlns:a16="http://schemas.microsoft.com/office/drawing/2014/main" xmlns="" id="{4502FE2A-109E-4A21-B6D3-BA56BD38102A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049646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B096A8E4-B05A-48FF-B9AE-1085BEFF2811}"/>
              </a:ext>
            </a:extLst>
          </p:cNvPr>
          <p:cNvGrpSpPr/>
          <p:nvPr/>
        </p:nvGrpSpPr>
        <p:grpSpPr>
          <a:xfrm>
            <a:off x="2614258" y="3090952"/>
            <a:ext cx="4001793" cy="2133599"/>
            <a:chOff x="533601" y="2009615"/>
            <a:chExt cx="3462044" cy="1845826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xmlns="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4" cy="1845826"/>
              <a:chOff x="434355" y="1799897"/>
              <a:chExt cx="3050626" cy="1626474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xmlns="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6" cy="1626474"/>
                <a:chOff x="434355" y="1799897"/>
                <a:chExt cx="3050626" cy="1626474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xmlns="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6" cy="1579178"/>
                  <a:chOff x="434355" y="1799897"/>
                  <a:chExt cx="3050626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xmlns="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xmlns="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xmlns="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xmlns="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xmlns="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xmlns="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xmlns="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xmlns="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xmlns="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xmlns="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xmlns="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xmlns="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xmlns="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xmlns="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xmlns="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xmlns="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xmlns="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xmlns="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xmlns="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xmlns="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xmlns="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xmlns="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xmlns="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xmlns="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xmlns="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xmlns="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xmlns="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xmlns="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xmlns="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xmlns="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xmlns="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xmlns="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xmlns="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xmlns="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xmlns="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xmlns="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xmlns="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xmlns="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xmlns="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xmlns="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xmlns="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xmlns="" id="{BF12FB79-5FAF-46FF-A977-8D9883149391}"/>
                </a:ext>
              </a:extLst>
            </p:cNvPr>
            <p:cNvSpPr txBox="1"/>
            <p:nvPr/>
          </p:nvSpPr>
          <p:spPr>
            <a:xfrm>
              <a:off x="579229" y="2448246"/>
              <a:ext cx="2262326" cy="53252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599 &gt; 601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635" name="Multiplication Sign 634">
            <a:extLst>
              <a:ext uri="{FF2B5EF4-FFF2-40B4-BE49-F238E27FC236}">
                <a16:creationId xmlns:a16="http://schemas.microsoft.com/office/drawing/2014/main" xmlns="" id="{0C51C72B-3193-4354-B48E-95DB78E91966}"/>
              </a:ext>
            </a:extLst>
          </p:cNvPr>
          <p:cNvSpPr/>
          <p:nvPr/>
        </p:nvSpPr>
        <p:spPr>
          <a:xfrm>
            <a:off x="2526731" y="2473290"/>
            <a:ext cx="2630851" cy="2751261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646" name="TextBox 645">
            <a:extLst>
              <a:ext uri="{FF2B5EF4-FFF2-40B4-BE49-F238E27FC236}">
                <a16:creationId xmlns:a16="http://schemas.microsoft.com/office/drawing/2014/main" xmlns="" id="{C9C4F542-B7A1-46F7-8564-9BF533791210}"/>
              </a:ext>
            </a:extLst>
          </p:cNvPr>
          <p:cNvSpPr txBox="1"/>
          <p:nvPr/>
        </p:nvSpPr>
        <p:spPr>
          <a:xfrm>
            <a:off x="7467600" y="3680661"/>
            <a:ext cx="297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599 &lt; 601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  <p:pic>
        <p:nvPicPr>
          <p:cNvPr id="647" name="Graphic 646">
            <a:extLst>
              <a:ext uri="{FF2B5EF4-FFF2-40B4-BE49-F238E27FC236}">
                <a16:creationId xmlns:a16="http://schemas.microsoft.com/office/drawing/2014/main" xmlns="" id="{985F72F1-0F40-48CA-AE2A-FD714773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53606" y="2214792"/>
            <a:ext cx="1822216" cy="1356002"/>
          </a:xfrm>
          <a:prstGeom prst="rect">
            <a:avLst/>
          </a:prstGeom>
        </p:spPr>
      </p:pic>
      <p:sp>
        <p:nvSpPr>
          <p:cNvPr id="651" name="Oval 650">
            <a:extLst>
              <a:ext uri="{FF2B5EF4-FFF2-40B4-BE49-F238E27FC236}">
                <a16:creationId xmlns:a16="http://schemas.microsoft.com/office/drawing/2014/main" xmlns="" id="{F89C3BFB-4711-4CE5-822C-586CFB0EAEF5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2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292413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/>
      <p:bldP spid="6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roup 625">
            <a:extLst>
              <a:ext uri="{FF2B5EF4-FFF2-40B4-BE49-F238E27FC236}">
                <a16:creationId xmlns:a16="http://schemas.microsoft.com/office/drawing/2014/main" xmlns="" id="{2B8F8DF4-607A-40D8-B029-79D4E55036D1}"/>
              </a:ext>
            </a:extLst>
          </p:cNvPr>
          <p:cNvGrpSpPr/>
          <p:nvPr/>
        </p:nvGrpSpPr>
        <p:grpSpPr>
          <a:xfrm>
            <a:off x="4038600" y="2670271"/>
            <a:ext cx="4570553" cy="2416172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xmlns="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xmlns="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xmlns="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xmlns="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xmlns="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xmlns="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xmlns="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xmlns="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xmlns="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xmlns="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xmlns="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xmlns="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xmlns="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xmlns="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xmlns="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xmlns="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xmlns="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xmlns="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xmlns="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xmlns="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xmlns="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xmlns="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xmlns="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xmlns="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xmlns="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xmlns="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xmlns="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xmlns="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xmlns="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xmlns="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xmlns="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xmlns="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xmlns="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xmlns="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xmlns="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xmlns="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xmlns="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xmlns="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xmlns="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xmlns="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xmlns="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xmlns="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xmlns="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xmlns="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xmlns="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xmlns="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xmlns="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xmlns="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xmlns="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xmlns="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xmlns="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xmlns="" id="{8FF75117-FA6E-42E9-B6D7-2DABFF7A94D8}"/>
                </a:ext>
              </a:extLst>
            </p:cNvPr>
            <p:cNvSpPr txBox="1"/>
            <p:nvPr/>
          </p:nvSpPr>
          <p:spPr>
            <a:xfrm>
              <a:off x="4565864" y="2299255"/>
              <a:ext cx="1690919" cy="45580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0066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&lt; 768</a:t>
              </a:r>
              <a:endParaRPr lang="en-US" sz="4400">
                <a:solidFill>
                  <a:srgbClr val="FF0066"/>
                </a:solidFill>
              </a:endParaRPr>
            </a:p>
          </p:txBody>
        </p:sp>
      </p:grpSp>
      <p:pic>
        <p:nvPicPr>
          <p:cNvPr id="641" name="Graphic 640">
            <a:extLst>
              <a:ext uri="{FF2B5EF4-FFF2-40B4-BE49-F238E27FC236}">
                <a16:creationId xmlns:a16="http://schemas.microsoft.com/office/drawing/2014/main" xmlns="" id="{BFB32E2F-9898-41BE-B737-DF63B67C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28916" y="1946092"/>
            <a:ext cx="1388903" cy="1033552"/>
          </a:xfrm>
          <a:prstGeom prst="rect">
            <a:avLst/>
          </a:prstGeom>
        </p:spPr>
      </p:pic>
      <p:sp>
        <p:nvSpPr>
          <p:cNvPr id="555" name="Oval 554">
            <a:extLst>
              <a:ext uri="{FF2B5EF4-FFF2-40B4-BE49-F238E27FC236}">
                <a16:creationId xmlns:a16="http://schemas.microsoft.com/office/drawing/2014/main" xmlns="" id="{8F8AA6CD-40CC-4A5B-9467-56BD040F009C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392346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21FB1AD2-AE4F-4215-93C0-C25CBD948EF4}"/>
              </a:ext>
            </a:extLst>
          </p:cNvPr>
          <p:cNvGrpSpPr/>
          <p:nvPr/>
        </p:nvGrpSpPr>
        <p:grpSpPr>
          <a:xfrm>
            <a:off x="3276600" y="2895600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xmlns="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xmlns="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xmlns="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xmlns="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xmlns="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xmlns="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xmlns="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xmlns="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xmlns="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xmlns="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xmlns="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xmlns="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xmlns="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xmlns="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xmlns="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xmlns="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xmlns="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xmlns="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xmlns="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xmlns="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xmlns="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xmlns="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xmlns="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xmlns="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xmlns="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xmlns="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xmlns="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xmlns="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xmlns="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xmlns="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xmlns="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xmlns="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xmlns="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xmlns="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xmlns="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xmlns="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xmlns="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xmlns="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xmlns="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xmlns="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xmlns="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xmlns="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xmlns="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xmlns="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xmlns="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xmlns="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xmlns="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xmlns="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xmlns="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xmlns="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xmlns="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xmlns="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xmlns="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xmlns="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xmlns="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xmlns="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xmlns="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xmlns="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xmlns="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xmlns="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xmlns="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xmlns="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xmlns="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xmlns="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xmlns="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xmlns="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xmlns="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xmlns="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790 &lt; 789</a:t>
              </a:r>
              <a:endParaRPr lang="en-US" sz="3200">
                <a:solidFill>
                  <a:srgbClr val="FF0066"/>
                </a:solidFill>
              </a:endParaRPr>
            </a:p>
          </p:txBody>
        </p:sp>
      </p:grpSp>
      <p:sp>
        <p:nvSpPr>
          <p:cNvPr id="643" name="Multiplication Sign 642">
            <a:extLst>
              <a:ext uri="{FF2B5EF4-FFF2-40B4-BE49-F238E27FC236}">
                <a16:creationId xmlns:a16="http://schemas.microsoft.com/office/drawing/2014/main" xmlns="" id="{C344C47E-C97A-4D68-AAB5-50D9B99BD3F0}"/>
              </a:ext>
            </a:extLst>
          </p:cNvPr>
          <p:cNvSpPr/>
          <p:nvPr/>
        </p:nvSpPr>
        <p:spPr>
          <a:xfrm>
            <a:off x="2947970" y="2047066"/>
            <a:ext cx="2915083" cy="3048502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xmlns="" id="{472557B9-BCD6-4CF2-941E-6CA79E986DDD}"/>
              </a:ext>
            </a:extLst>
          </p:cNvPr>
          <p:cNvSpPr txBox="1"/>
          <p:nvPr/>
        </p:nvSpPr>
        <p:spPr>
          <a:xfrm>
            <a:off x="7467600" y="3680661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790 &gt; </a:t>
            </a:r>
            <a:r>
              <a:rPr lang="en-US" sz="4400" dirty="0">
                <a:solidFill>
                  <a:srgbClr val="ED4444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789</a:t>
            </a:r>
            <a:endParaRPr lang="en-US" sz="4400" dirty="0">
              <a:solidFill>
                <a:srgbClr val="ED4444"/>
              </a:solidFill>
            </a:endParaRPr>
          </a:p>
        </p:txBody>
      </p:sp>
      <p:pic>
        <p:nvPicPr>
          <p:cNvPr id="553" name="Graphic 552">
            <a:extLst>
              <a:ext uri="{FF2B5EF4-FFF2-40B4-BE49-F238E27FC236}">
                <a16:creationId xmlns:a16="http://schemas.microsoft.com/office/drawing/2014/main" xmlns="" id="{4D8CD65E-A1BE-4EDE-A98D-5C81ED439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81448" y="2334450"/>
            <a:ext cx="1761239" cy="1310626"/>
          </a:xfrm>
          <a:prstGeom prst="rect">
            <a:avLst/>
          </a:prstGeom>
        </p:spPr>
      </p:pic>
      <p:sp>
        <p:nvSpPr>
          <p:cNvPr id="557" name="Oval 556">
            <a:extLst>
              <a:ext uri="{FF2B5EF4-FFF2-40B4-BE49-F238E27FC236}">
                <a16:creationId xmlns:a16="http://schemas.microsoft.com/office/drawing/2014/main" xmlns="" id="{13E139CB-6D67-4DDA-8445-0383A42377D4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5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17535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0" animBg="1"/>
      <p:bldP spid="5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roup 628">
            <a:extLst>
              <a:ext uri="{FF2B5EF4-FFF2-40B4-BE49-F238E27FC236}">
                <a16:creationId xmlns:a16="http://schemas.microsoft.com/office/drawing/2014/main" xmlns="" id="{2B2F11E3-6C5E-414B-A2ED-3F5D65D5C85C}"/>
              </a:ext>
            </a:extLst>
          </p:cNvPr>
          <p:cNvGrpSpPr/>
          <p:nvPr/>
        </p:nvGrpSpPr>
        <p:grpSpPr>
          <a:xfrm>
            <a:off x="3912312" y="2587107"/>
            <a:ext cx="5017684" cy="2629927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xmlns="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xmlns="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xmlns="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xmlns="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xmlns="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xmlns="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xmlns="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xmlns="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xmlns="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xmlns="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xmlns="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xmlns="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xmlns="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xmlns="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xmlns="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xmlns="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xmlns="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xmlns="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xmlns="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xmlns="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xmlns="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xmlns="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xmlns="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xmlns="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xmlns="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xmlns="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xmlns="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xmlns="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xmlns="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xmlns="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xmlns="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xmlns="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xmlns="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xmlns="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xmlns="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xmlns="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xmlns="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xmlns="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xmlns="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xmlns="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xmlns="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xmlns="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xmlns="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xmlns="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xmlns="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xmlns="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xmlns="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xmlns="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xmlns="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xmlns="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xmlns="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xmlns="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xmlns="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xmlns="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xmlns="" id="{60D67488-8244-4AC1-AA8D-2E3C4ADD5047}"/>
                </a:ext>
              </a:extLst>
            </p:cNvPr>
            <p:cNvSpPr txBox="1"/>
            <p:nvPr/>
          </p:nvSpPr>
          <p:spPr>
            <a:xfrm>
              <a:off x="838377" y="4795201"/>
              <a:ext cx="1668012" cy="41875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rgbClr val="FF0066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= 478</a:t>
              </a:r>
              <a:endParaRPr lang="en-US" sz="4400" dirty="0">
                <a:solidFill>
                  <a:srgbClr val="FF0066"/>
                </a:solidFill>
              </a:endParaRPr>
            </a:p>
          </p:txBody>
        </p:sp>
      </p:grpSp>
      <p:pic>
        <p:nvPicPr>
          <p:cNvPr id="639" name="Graphic 638">
            <a:extLst>
              <a:ext uri="{FF2B5EF4-FFF2-40B4-BE49-F238E27FC236}">
                <a16:creationId xmlns:a16="http://schemas.microsoft.com/office/drawing/2014/main" xmlns="" id="{7E74F12A-D59B-475F-97C1-8B2EA6E6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46095" y="1782403"/>
            <a:ext cx="1532417" cy="1140348"/>
          </a:xfrm>
          <a:prstGeom prst="rect">
            <a:avLst/>
          </a:prstGeom>
        </p:spPr>
      </p:pic>
      <p:sp>
        <p:nvSpPr>
          <p:cNvPr id="555" name="Oval 554">
            <a:extLst>
              <a:ext uri="{FF2B5EF4-FFF2-40B4-BE49-F238E27FC236}">
                <a16:creationId xmlns:a16="http://schemas.microsoft.com/office/drawing/2014/main" xmlns="" id="{B03654BD-BF85-4200-8834-837FB16697A7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745109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1">
            <a:extLst>
              <a:ext uri="{FF2B5EF4-FFF2-40B4-BE49-F238E27FC236}">
                <a16:creationId xmlns:a16="http://schemas.microsoft.com/office/drawing/2014/main" xmlns="" id="{2C34B77F-E7D3-40C1-8314-27BEB75AC734}"/>
              </a:ext>
            </a:extLst>
          </p:cNvPr>
          <p:cNvGrpSpPr/>
          <p:nvPr/>
        </p:nvGrpSpPr>
        <p:grpSpPr>
          <a:xfrm>
            <a:off x="4191000" y="2824234"/>
            <a:ext cx="4437612" cy="2362200"/>
            <a:chOff x="4435835" y="4548350"/>
            <a:chExt cx="3055484" cy="1626475"/>
          </a:xfrm>
        </p:grpSpPr>
        <p:grpSp>
          <p:nvGrpSpPr>
            <p:cNvPr id="553" name="Graphic 11">
              <a:extLst>
                <a:ext uri="{FF2B5EF4-FFF2-40B4-BE49-F238E27FC236}">
                  <a16:creationId xmlns:a16="http://schemas.microsoft.com/office/drawing/2014/main" xmlns="" id="{4D93249E-EEF2-466D-82EC-109010AB1F43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xmlns="" id="{D3A7D1B0-D153-424F-A333-7DEDF562872E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556" name="Graphic 11">
                <a:extLst>
                  <a:ext uri="{FF2B5EF4-FFF2-40B4-BE49-F238E27FC236}">
                    <a16:creationId xmlns:a16="http://schemas.microsoft.com/office/drawing/2014/main" xmlns="" id="{FA52AEAC-A1FC-402D-9040-6A83A0079016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5D0964D6-8D2C-4F64-BDDD-8534E93D8807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558" name="Graphic 11">
                  <a:extLst>
                    <a:ext uri="{FF2B5EF4-FFF2-40B4-BE49-F238E27FC236}">
                      <a16:creationId xmlns:a16="http://schemas.microsoft.com/office/drawing/2014/main" xmlns="" id="{C0D6188E-13D7-49F0-8343-7CCBA5059ED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xmlns="" id="{EE4AF2FE-4451-408F-A965-B058BA1537B4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xmlns="" id="{4E3D128F-E95D-4821-AD0A-90B23DBBAEB7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xmlns="" id="{505BA1F0-E818-4C58-99EC-35F97C331746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xmlns="" id="{FBB0290D-7753-4DE3-B15D-1551A7053486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xmlns="" id="{6B336917-A3C5-4FFC-9C50-B934D59C2D1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xmlns="" id="{72B461DC-843F-4F03-80C5-EFAD1296C3E1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xmlns="" id="{0EB31FD9-BB6F-4866-929A-05438A062F5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xmlns="" id="{1BA33553-C45C-493C-8F88-66B5F41A53A5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xmlns="" id="{7A874AD9-6054-4BBF-9CE5-E4D82976066E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xmlns="" id="{84C40836-B75F-43C0-825B-7F5AD6B63A1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xmlns="" id="{9AA55F25-8FB7-4874-952E-45E06E91AE7B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xmlns="" id="{564B27AE-B673-4F2E-A0AA-A9EF5F1BFBF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xmlns="" id="{A535EBA6-F1DC-4AC3-A81B-3F69FD974E77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xmlns="" id="{6C45A646-28D7-4FD0-ABC9-3404E5C6866C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xmlns="" id="{1D4F86BB-1235-4956-B6A6-12E4735FA16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74" name="Graphic 11">
                    <a:extLst>
                      <a:ext uri="{FF2B5EF4-FFF2-40B4-BE49-F238E27FC236}">
                        <a16:creationId xmlns:a16="http://schemas.microsoft.com/office/drawing/2014/main" xmlns="" id="{ED975788-B70F-4F9D-BE7E-31FB3B17A77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632" name="Freeform: Shape 631">
                      <a:extLst>
                        <a:ext uri="{FF2B5EF4-FFF2-40B4-BE49-F238E27FC236}">
                          <a16:creationId xmlns:a16="http://schemas.microsoft.com/office/drawing/2014/main" xmlns="" id="{E7F7F93A-F98F-4609-BA07-EEA75D7A9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34" name="Freeform: Shape 633">
                      <a:extLst>
                        <a:ext uri="{FF2B5EF4-FFF2-40B4-BE49-F238E27FC236}">
                          <a16:creationId xmlns:a16="http://schemas.microsoft.com/office/drawing/2014/main" xmlns="" id="{E92723BA-5482-47B0-831F-EDB246C9C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xmlns="" id="{C67E7EC7-0290-48DD-B2D2-5B0291864895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xmlns="" id="{98AF4290-68C4-482A-AD0E-7C5D25906A2C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xmlns="" id="{1A361A7B-5159-45D5-AC40-BC81296B38B3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78" name="Graphic 11">
                    <a:extLst>
                      <a:ext uri="{FF2B5EF4-FFF2-40B4-BE49-F238E27FC236}">
                        <a16:creationId xmlns:a16="http://schemas.microsoft.com/office/drawing/2014/main" xmlns="" id="{5BC57B74-5945-49A8-9DE9-87FEF5B83D16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620" name="Freeform: Shape 619">
                      <a:extLst>
                        <a:ext uri="{FF2B5EF4-FFF2-40B4-BE49-F238E27FC236}">
                          <a16:creationId xmlns:a16="http://schemas.microsoft.com/office/drawing/2014/main" xmlns="" id="{0179C9BC-85B2-4390-B1A1-39A000740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21" name="Freeform: Shape 620">
                      <a:extLst>
                        <a:ext uri="{FF2B5EF4-FFF2-40B4-BE49-F238E27FC236}">
                          <a16:creationId xmlns:a16="http://schemas.microsoft.com/office/drawing/2014/main" xmlns="" id="{E2F68969-043D-4718-A4AA-3823734FA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xmlns="" id="{B8CD8B3F-6C23-4EDC-892E-D0C27FD1E653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xmlns="" id="{468E12C1-7B69-4959-9DB3-045D0D063510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xmlns="" id="{146CBD00-ACC3-4D50-90FF-8BDBA2669F4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xmlns="" id="{99D88DC8-DD35-4B1C-9213-E5A55019E067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xmlns="" id="{320A3120-29EF-4616-9279-1ACB899C2C7D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84" name="Graphic 11">
                    <a:extLst>
                      <a:ext uri="{FF2B5EF4-FFF2-40B4-BE49-F238E27FC236}">
                        <a16:creationId xmlns:a16="http://schemas.microsoft.com/office/drawing/2014/main" xmlns="" id="{8FA51DC8-7470-4566-8826-09E3322F3866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618" name="Freeform: Shape 617">
                      <a:extLst>
                        <a:ext uri="{FF2B5EF4-FFF2-40B4-BE49-F238E27FC236}">
                          <a16:creationId xmlns:a16="http://schemas.microsoft.com/office/drawing/2014/main" xmlns="" id="{DA8E1771-B3C4-4AB7-B1F2-53CD2FFE6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19" name="Freeform: Shape 618">
                      <a:extLst>
                        <a:ext uri="{FF2B5EF4-FFF2-40B4-BE49-F238E27FC236}">
                          <a16:creationId xmlns:a16="http://schemas.microsoft.com/office/drawing/2014/main" xmlns="" id="{3ECC2A91-029B-4D9A-B172-C4A88B917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xmlns="" id="{0ED603BE-5525-44AB-B2D9-4487FC9970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xmlns="" id="{1C4F8E92-47D9-4B12-97DA-797AA91295C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xmlns="" id="{739A1B70-BB0F-4331-9795-D284D58DC19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xmlns="" id="{1E8888B2-68FE-4817-9164-A2D8CD5E66D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xmlns="" id="{F76F1931-1FEA-4CA8-B2D3-51D40B21DB0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xmlns="" id="{7579214D-2D16-45F6-AF57-3D28E8A0106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xmlns="" id="{D899B60A-AFB8-40C7-B265-5D903C61E551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xmlns="" id="{CC39EBFC-2C77-4856-9551-FA5F2416ED3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xmlns="" id="{D703C2BA-DEC6-4DA8-B88C-52244A1EFD0B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94" name="Graphic 11">
                    <a:extLst>
                      <a:ext uri="{FF2B5EF4-FFF2-40B4-BE49-F238E27FC236}">
                        <a16:creationId xmlns:a16="http://schemas.microsoft.com/office/drawing/2014/main" xmlns="" id="{B47C0A6F-1D88-4F7D-BBF1-75D4F17D78B0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611" name="Freeform: Shape 610">
                      <a:extLst>
                        <a:ext uri="{FF2B5EF4-FFF2-40B4-BE49-F238E27FC236}">
                          <a16:creationId xmlns:a16="http://schemas.microsoft.com/office/drawing/2014/main" xmlns="" id="{B3882162-354F-41AB-AC88-C3D0C470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12" name="Freeform: Shape 611">
                      <a:extLst>
                        <a:ext uri="{FF2B5EF4-FFF2-40B4-BE49-F238E27FC236}">
                          <a16:creationId xmlns:a16="http://schemas.microsoft.com/office/drawing/2014/main" xmlns="" id="{FDA5599F-74AB-4FCF-A7B4-70559F47B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613" name="Graphic 11">
                      <a:extLst>
                        <a:ext uri="{FF2B5EF4-FFF2-40B4-BE49-F238E27FC236}">
                          <a16:creationId xmlns:a16="http://schemas.microsoft.com/office/drawing/2014/main" xmlns="" id="{BA9CA1A7-DB3E-4159-AEFB-3AAB6F4923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614" name="Freeform: Shape 613">
                        <a:extLst>
                          <a:ext uri="{FF2B5EF4-FFF2-40B4-BE49-F238E27FC236}">
                            <a16:creationId xmlns:a16="http://schemas.microsoft.com/office/drawing/2014/main" xmlns="" id="{9F9FCA81-2821-458A-BF40-301A1553D1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5" name="Freeform: Shape 614">
                        <a:extLst>
                          <a:ext uri="{FF2B5EF4-FFF2-40B4-BE49-F238E27FC236}">
                            <a16:creationId xmlns:a16="http://schemas.microsoft.com/office/drawing/2014/main" xmlns="" id="{D26BF603-572C-4C9C-9A1D-9EA6CE235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6" name="Freeform: Shape 615">
                        <a:extLst>
                          <a:ext uri="{FF2B5EF4-FFF2-40B4-BE49-F238E27FC236}">
                            <a16:creationId xmlns:a16="http://schemas.microsoft.com/office/drawing/2014/main" xmlns="" id="{CCCB8605-02E1-413F-9B5D-A504B1994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7" name="Freeform: Shape 616">
                        <a:extLst>
                          <a:ext uri="{FF2B5EF4-FFF2-40B4-BE49-F238E27FC236}">
                            <a16:creationId xmlns:a16="http://schemas.microsoft.com/office/drawing/2014/main" xmlns="" id="{680AA2A8-58E5-4C5E-A3F0-DBF13EE218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95" name="Graphic 11">
                    <a:extLst>
                      <a:ext uri="{FF2B5EF4-FFF2-40B4-BE49-F238E27FC236}">
                        <a16:creationId xmlns:a16="http://schemas.microsoft.com/office/drawing/2014/main" xmlns="" id="{A239495E-95C6-4C9C-AAEB-C262D8D5DC2E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604" name="Freeform: Shape 603">
                      <a:extLst>
                        <a:ext uri="{FF2B5EF4-FFF2-40B4-BE49-F238E27FC236}">
                          <a16:creationId xmlns:a16="http://schemas.microsoft.com/office/drawing/2014/main" xmlns="" id="{5000F0C4-2951-4078-9CC8-40079D3B3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05" name="Freeform: Shape 604">
                      <a:extLst>
                        <a:ext uri="{FF2B5EF4-FFF2-40B4-BE49-F238E27FC236}">
                          <a16:creationId xmlns:a16="http://schemas.microsoft.com/office/drawing/2014/main" xmlns="" id="{44F8E08C-E38F-47DC-95EB-84725B9A2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606" name="Graphic 11">
                      <a:extLst>
                        <a:ext uri="{FF2B5EF4-FFF2-40B4-BE49-F238E27FC236}">
                          <a16:creationId xmlns:a16="http://schemas.microsoft.com/office/drawing/2014/main" xmlns="" id="{071264A4-4987-41BB-82B3-3A24C73CEC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607" name="Freeform: Shape 606">
                        <a:extLst>
                          <a:ext uri="{FF2B5EF4-FFF2-40B4-BE49-F238E27FC236}">
                            <a16:creationId xmlns:a16="http://schemas.microsoft.com/office/drawing/2014/main" xmlns="" id="{C2CCD93B-B4F9-4B56-BD79-743012492C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8" name="Freeform: Shape 607">
                        <a:extLst>
                          <a:ext uri="{FF2B5EF4-FFF2-40B4-BE49-F238E27FC236}">
                            <a16:creationId xmlns:a16="http://schemas.microsoft.com/office/drawing/2014/main" xmlns="" id="{2643ABAB-8AFB-4DE1-BDBB-7C9E9618D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9" name="Freeform: Shape 608">
                        <a:extLst>
                          <a:ext uri="{FF2B5EF4-FFF2-40B4-BE49-F238E27FC236}">
                            <a16:creationId xmlns:a16="http://schemas.microsoft.com/office/drawing/2014/main" xmlns="" id="{BBD32D61-375F-46AC-B988-BE8A36F9B2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0" name="Freeform: Shape 609">
                        <a:extLst>
                          <a:ext uri="{FF2B5EF4-FFF2-40B4-BE49-F238E27FC236}">
                            <a16:creationId xmlns:a16="http://schemas.microsoft.com/office/drawing/2014/main" xmlns="" id="{74761DE6-3233-43AE-90A1-D5B584355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96" name="Graphic 11">
                    <a:extLst>
                      <a:ext uri="{FF2B5EF4-FFF2-40B4-BE49-F238E27FC236}">
                        <a16:creationId xmlns:a16="http://schemas.microsoft.com/office/drawing/2014/main" xmlns="" id="{BE7E3AC1-4933-4E88-B34F-962B4793C4B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97" name="Freeform: Shape 596">
                      <a:extLst>
                        <a:ext uri="{FF2B5EF4-FFF2-40B4-BE49-F238E27FC236}">
                          <a16:creationId xmlns:a16="http://schemas.microsoft.com/office/drawing/2014/main" xmlns="" id="{19BA306F-4584-4CC0-98A0-05E5BCC259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98" name="Freeform: Shape 597">
                      <a:extLst>
                        <a:ext uri="{FF2B5EF4-FFF2-40B4-BE49-F238E27FC236}">
                          <a16:creationId xmlns:a16="http://schemas.microsoft.com/office/drawing/2014/main" xmlns="" id="{D943BD1E-FAD9-4462-93CB-E09F79814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99" name="Graphic 11">
                      <a:extLst>
                        <a:ext uri="{FF2B5EF4-FFF2-40B4-BE49-F238E27FC236}">
                          <a16:creationId xmlns:a16="http://schemas.microsoft.com/office/drawing/2014/main" xmlns="" id="{4D4A0506-D0DA-45BE-8E6A-8947D73210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600" name="Freeform: Shape 599">
                        <a:extLst>
                          <a:ext uri="{FF2B5EF4-FFF2-40B4-BE49-F238E27FC236}">
                            <a16:creationId xmlns:a16="http://schemas.microsoft.com/office/drawing/2014/main" xmlns="" id="{379D3218-267F-4EC4-81CA-A54CABAF1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1" name="Freeform: Shape 600">
                        <a:extLst>
                          <a:ext uri="{FF2B5EF4-FFF2-40B4-BE49-F238E27FC236}">
                            <a16:creationId xmlns:a16="http://schemas.microsoft.com/office/drawing/2014/main" xmlns="" id="{86A3963E-A6E6-4CC5-ABC1-FB0660B2E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2" name="Freeform: Shape 601">
                        <a:extLst>
                          <a:ext uri="{FF2B5EF4-FFF2-40B4-BE49-F238E27FC236}">
                            <a16:creationId xmlns:a16="http://schemas.microsoft.com/office/drawing/2014/main" xmlns="" id="{6FA54736-7586-4D38-B136-DED8DB1B7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3" name="Freeform: Shape 602">
                        <a:extLst>
                          <a:ext uri="{FF2B5EF4-FFF2-40B4-BE49-F238E27FC236}">
                            <a16:creationId xmlns:a16="http://schemas.microsoft.com/office/drawing/2014/main" xmlns="" id="{8BF8F3C0-B53B-411C-9E28-548C1D1FE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xmlns="" id="{92C508CE-5F69-4F3F-B887-459005F7CAE0}"/>
                </a:ext>
              </a:extLst>
            </p:cNvPr>
            <p:cNvSpPr txBox="1"/>
            <p:nvPr/>
          </p:nvSpPr>
          <p:spPr>
            <a:xfrm>
              <a:off x="4459683" y="4965822"/>
              <a:ext cx="1732865" cy="466218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440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pic>
        <p:nvPicPr>
          <p:cNvPr id="636" name="Graphic 635">
            <a:extLst>
              <a:ext uri="{FF2B5EF4-FFF2-40B4-BE49-F238E27FC236}">
                <a16:creationId xmlns:a16="http://schemas.microsoft.com/office/drawing/2014/main" xmlns="" id="{D3F37926-C30A-44F6-890C-7380508A3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76549" y="1695847"/>
            <a:ext cx="1772752" cy="1319193"/>
          </a:xfrm>
          <a:prstGeom prst="rect">
            <a:avLst/>
          </a:prstGeom>
        </p:spPr>
      </p:pic>
      <p:sp>
        <p:nvSpPr>
          <p:cNvPr id="644" name="Oval 643">
            <a:extLst>
              <a:ext uri="{FF2B5EF4-FFF2-40B4-BE49-F238E27FC236}">
                <a16:creationId xmlns:a16="http://schemas.microsoft.com/office/drawing/2014/main" xmlns="" id="{F2471C05-71CE-4C14-9693-BF933C24877C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808496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376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roup 627">
            <a:extLst>
              <a:ext uri="{FF2B5EF4-FFF2-40B4-BE49-F238E27FC236}">
                <a16:creationId xmlns:a16="http://schemas.microsoft.com/office/drawing/2014/main" xmlns="" id="{1DD4CEE5-A327-450B-85CA-493D1A06CDD5}"/>
              </a:ext>
            </a:extLst>
          </p:cNvPr>
          <p:cNvGrpSpPr/>
          <p:nvPr/>
        </p:nvGrpSpPr>
        <p:grpSpPr>
          <a:xfrm>
            <a:off x="8460619" y="4421259"/>
            <a:ext cx="3518003" cy="1872680"/>
            <a:chOff x="4435835" y="4548350"/>
            <a:chExt cx="3055484" cy="1626475"/>
          </a:xfrm>
        </p:grpSpPr>
        <p:grpSp>
          <p:nvGrpSpPr>
            <p:cNvPr id="340" name="Graphic 11">
              <a:extLst>
                <a:ext uri="{FF2B5EF4-FFF2-40B4-BE49-F238E27FC236}">
                  <a16:creationId xmlns:a16="http://schemas.microsoft.com/office/drawing/2014/main" xmlns="" id="{9F5229AE-52BF-43BC-B9CD-C79E42838DF8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2618039C-77EE-41BE-92FF-E5B738A179D1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2" name="Graphic 11">
                <a:extLst>
                  <a:ext uri="{FF2B5EF4-FFF2-40B4-BE49-F238E27FC236}">
                    <a16:creationId xmlns:a16="http://schemas.microsoft.com/office/drawing/2014/main" xmlns="" id="{04E88186-60DA-4A99-9C71-F6FFEF6B1C10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xmlns="" id="{79875F89-38D2-4143-910A-4A0EF8C49632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44" name="Graphic 11">
                  <a:extLst>
                    <a:ext uri="{FF2B5EF4-FFF2-40B4-BE49-F238E27FC236}">
                      <a16:creationId xmlns:a16="http://schemas.microsoft.com/office/drawing/2014/main" xmlns="" id="{7CB6EFBB-E440-402F-8EBC-A4879C4495F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xmlns="" id="{6F47A9DE-F96A-4F72-A960-999DBD61226D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xmlns="" id="{539E7F13-F3F3-4574-8EA9-3BAF3320504F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xmlns="" id="{701BD386-4FBE-4BAD-972C-DD1A58F1E47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xmlns="" id="{96B31EDE-E50A-4162-9D02-9E314623A44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xmlns="" id="{20433C0D-21E3-45EB-A74D-F9E1ECEDDDCE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xmlns="" id="{0B776F2F-821C-4EC3-AEAF-443E2404EF1B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xmlns="" id="{6084D353-A794-4A03-B214-30878EE461B3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xmlns="" id="{E8308BD8-1A0C-4CB1-9B41-A2D92FD53BC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xmlns="" id="{11FF99B2-94B3-4AA1-B9F4-E1DCC91A29F9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xmlns="" id="{6B889C84-0508-4099-8B30-DE6A35F8416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xmlns="" id="{2CD034FF-ED8C-411A-A774-F63F8EE71BBF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xmlns="" id="{4A295DDF-BCE8-401C-AE6D-B33110AA4D4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xmlns="" id="{C6C04DB6-3712-4367-9463-A37CCEBD7A2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xmlns="" id="{3CE28DEC-21A5-4546-A12A-00C12EFC1DB7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xmlns="" id="{E117FF3A-2F44-4797-BB94-E1A5D997FA0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0" name="Graphic 11">
                    <a:extLst>
                      <a:ext uri="{FF2B5EF4-FFF2-40B4-BE49-F238E27FC236}">
                        <a16:creationId xmlns:a16="http://schemas.microsoft.com/office/drawing/2014/main" xmlns="" id="{20A371C2-BB11-4DCE-A0FE-4CDB27841CB3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xmlns="" id="{80CCAD00-A0CE-412B-9A68-BE103957B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xmlns="" id="{E824319B-7C72-4917-98A2-B74F1331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xmlns="" id="{86311A0B-224D-4C8F-8E57-FC650C46931A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xmlns="" id="{5BA3B5B3-ED69-40D0-9D92-C8D1CE350499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xmlns="" id="{44F8CCB9-7F31-474D-8EAA-8748373167B6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4" name="Graphic 11">
                    <a:extLst>
                      <a:ext uri="{FF2B5EF4-FFF2-40B4-BE49-F238E27FC236}">
                        <a16:creationId xmlns:a16="http://schemas.microsoft.com/office/drawing/2014/main" xmlns="" id="{BF72E58E-7FA8-4716-85AA-6DC5F090F191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06" name="Freeform: Shape 405">
                      <a:extLst>
                        <a:ext uri="{FF2B5EF4-FFF2-40B4-BE49-F238E27FC236}">
                          <a16:creationId xmlns:a16="http://schemas.microsoft.com/office/drawing/2014/main" xmlns="" id="{D204AD66-D513-4173-A0CC-0B997DC2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xmlns="" id="{EB4F5645-1D69-47B8-AB4C-305D826D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xmlns="" id="{755EFD73-CFA0-4355-9E90-95BFA21F48E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xmlns="" id="{0F9D784D-093C-4E53-880E-084CCBB76BA5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xmlns="" id="{2EC04A98-45E5-45F1-8DF8-E0355ED71B32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xmlns="" id="{40BC9D26-E46B-42CC-80F1-266DFE3B7F46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xmlns="" id="{AEE7B1E2-FA2E-49D1-8CCF-026F31AC2DFC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0" name="Graphic 11">
                    <a:extLst>
                      <a:ext uri="{FF2B5EF4-FFF2-40B4-BE49-F238E27FC236}">
                        <a16:creationId xmlns:a16="http://schemas.microsoft.com/office/drawing/2014/main" xmlns="" id="{A3B105A1-1F89-40C0-9A3A-A3B8A21C7E4E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xmlns="" id="{BFD43ABD-7B6E-42A4-B23A-35012C660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: Shape 404">
                      <a:extLst>
                        <a:ext uri="{FF2B5EF4-FFF2-40B4-BE49-F238E27FC236}">
                          <a16:creationId xmlns:a16="http://schemas.microsoft.com/office/drawing/2014/main" xmlns="" id="{4302E67D-5C7D-4A7B-9091-128E2FCB7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xmlns="" id="{E4670666-46F4-415E-B989-C15EDE6DAA62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xmlns="" id="{CBA44FE4-20CA-4CAA-8661-FFEE888516E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xmlns="" id="{243BBD40-CE9D-4C4D-BAF6-476185C13E8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xmlns="" id="{30407A64-C8C7-4201-B2BF-A0AA32829CE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xmlns="" id="{C9908D1D-B7AD-4B74-9211-DE2B0BB3E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xmlns="" id="{06C1A886-E96E-4D61-8DE5-DE8460EC0204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xmlns="" id="{C1855036-118D-4F24-BE88-65F8BFE9B4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xmlns="" id="{AC1D76DF-3E96-4D22-9D9A-7BC66619C24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xmlns="" id="{FB4BFD0D-3F5D-4AB5-BD7C-8667C4AAC601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80" name="Graphic 11">
                    <a:extLst>
                      <a:ext uri="{FF2B5EF4-FFF2-40B4-BE49-F238E27FC236}">
                        <a16:creationId xmlns:a16="http://schemas.microsoft.com/office/drawing/2014/main" xmlns="" id="{BCF1CDC8-D409-4473-B265-07227AF331DB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xmlns="" id="{8B209964-D027-44AD-8D2E-7231A163E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xmlns="" id="{B825B448-EE82-418D-BA0D-AB15E4966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9" name="Graphic 11">
                      <a:extLst>
                        <a:ext uri="{FF2B5EF4-FFF2-40B4-BE49-F238E27FC236}">
                          <a16:creationId xmlns:a16="http://schemas.microsoft.com/office/drawing/2014/main" xmlns="" id="{48050527-CD56-40FF-968B-8485B3A63E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00" name="Freeform: Shape 399">
                        <a:extLst>
                          <a:ext uri="{FF2B5EF4-FFF2-40B4-BE49-F238E27FC236}">
                            <a16:creationId xmlns:a16="http://schemas.microsoft.com/office/drawing/2014/main" xmlns="" id="{1099BF13-84C9-4E97-8B44-D45ED83CDD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1" name="Freeform: Shape 400">
                        <a:extLst>
                          <a:ext uri="{FF2B5EF4-FFF2-40B4-BE49-F238E27FC236}">
                            <a16:creationId xmlns:a16="http://schemas.microsoft.com/office/drawing/2014/main" xmlns="" id="{CFF73EDC-BF23-4950-8C71-6ECDE3363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2" name="Freeform: Shape 401">
                        <a:extLst>
                          <a:ext uri="{FF2B5EF4-FFF2-40B4-BE49-F238E27FC236}">
                            <a16:creationId xmlns:a16="http://schemas.microsoft.com/office/drawing/2014/main" xmlns="" id="{341DBEB0-84F1-4283-BEA2-B9E5174612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3" name="Freeform: Shape 402">
                        <a:extLst>
                          <a:ext uri="{FF2B5EF4-FFF2-40B4-BE49-F238E27FC236}">
                            <a16:creationId xmlns:a16="http://schemas.microsoft.com/office/drawing/2014/main" xmlns="" id="{0C9A7847-00EA-454C-8355-974BB367F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1" name="Graphic 11">
                    <a:extLst>
                      <a:ext uri="{FF2B5EF4-FFF2-40B4-BE49-F238E27FC236}">
                        <a16:creationId xmlns:a16="http://schemas.microsoft.com/office/drawing/2014/main" xmlns="" id="{C50F42E7-1E86-4312-89FA-6325444798D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xmlns="" id="{733ECC50-3477-48DD-A9D9-3F5823ACF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xmlns="" id="{D20CE0B5-C2CC-4E46-BA49-DD7E0324E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2" name="Graphic 11">
                      <a:extLst>
                        <a:ext uri="{FF2B5EF4-FFF2-40B4-BE49-F238E27FC236}">
                          <a16:creationId xmlns:a16="http://schemas.microsoft.com/office/drawing/2014/main" xmlns="" id="{611D683D-B2F9-4EFF-80F0-A6B7C0E141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93" name="Freeform: Shape 392">
                        <a:extLst>
                          <a:ext uri="{FF2B5EF4-FFF2-40B4-BE49-F238E27FC236}">
                            <a16:creationId xmlns:a16="http://schemas.microsoft.com/office/drawing/2014/main" xmlns="" id="{DAABE302-609D-44DD-A76E-D12C81121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4" name="Freeform: Shape 393">
                        <a:extLst>
                          <a:ext uri="{FF2B5EF4-FFF2-40B4-BE49-F238E27FC236}">
                            <a16:creationId xmlns:a16="http://schemas.microsoft.com/office/drawing/2014/main" xmlns="" id="{BBD17F83-D140-4D7C-B1DC-7C95EA5F9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5" name="Freeform: Shape 394">
                        <a:extLst>
                          <a:ext uri="{FF2B5EF4-FFF2-40B4-BE49-F238E27FC236}">
                            <a16:creationId xmlns:a16="http://schemas.microsoft.com/office/drawing/2014/main" xmlns="" id="{40110B8B-6929-453A-89D2-C87ED6114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6" name="Freeform: Shape 395">
                        <a:extLst>
                          <a:ext uri="{FF2B5EF4-FFF2-40B4-BE49-F238E27FC236}">
                            <a16:creationId xmlns:a16="http://schemas.microsoft.com/office/drawing/2014/main" xmlns="" id="{0776F7AF-1054-4EF5-A9A0-689FE44CB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2" name="Graphic 11">
                    <a:extLst>
                      <a:ext uri="{FF2B5EF4-FFF2-40B4-BE49-F238E27FC236}">
                        <a16:creationId xmlns:a16="http://schemas.microsoft.com/office/drawing/2014/main" xmlns="" id="{79CF9743-9768-4205-9DCB-DB7D9DCDDA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83" name="Freeform: Shape 382">
                      <a:extLst>
                        <a:ext uri="{FF2B5EF4-FFF2-40B4-BE49-F238E27FC236}">
                          <a16:creationId xmlns:a16="http://schemas.microsoft.com/office/drawing/2014/main" xmlns="" id="{306DAE8B-6346-42E0-9F80-F9EF29440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: Shape 383">
                      <a:extLst>
                        <a:ext uri="{FF2B5EF4-FFF2-40B4-BE49-F238E27FC236}">
                          <a16:creationId xmlns:a16="http://schemas.microsoft.com/office/drawing/2014/main" xmlns="" id="{653C4146-0CFA-4DEB-85AA-8BF5583B4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5" name="Graphic 11">
                      <a:extLst>
                        <a:ext uri="{FF2B5EF4-FFF2-40B4-BE49-F238E27FC236}">
                          <a16:creationId xmlns:a16="http://schemas.microsoft.com/office/drawing/2014/main" xmlns="" id="{F6DFE772-D45B-4394-9EE7-686D9D2E2F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xmlns="" id="{A3D0AEA6-853B-4EC6-BA63-07070A354E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7" name="Freeform: Shape 386">
                        <a:extLst>
                          <a:ext uri="{FF2B5EF4-FFF2-40B4-BE49-F238E27FC236}">
                            <a16:creationId xmlns:a16="http://schemas.microsoft.com/office/drawing/2014/main" xmlns="" id="{F2DB7F25-A92D-4CF7-B178-272833B25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8" name="Freeform: Shape 387">
                        <a:extLst>
                          <a:ext uri="{FF2B5EF4-FFF2-40B4-BE49-F238E27FC236}">
                            <a16:creationId xmlns:a16="http://schemas.microsoft.com/office/drawing/2014/main" xmlns="" id="{281A51D3-4BEA-48E5-93BE-F17CFBA3A3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" name="Freeform: Shape 388">
                        <a:extLst>
                          <a:ext uri="{FF2B5EF4-FFF2-40B4-BE49-F238E27FC236}">
                            <a16:creationId xmlns:a16="http://schemas.microsoft.com/office/drawing/2014/main" xmlns="" id="{225D5405-D277-4DBB-B716-0EDCD7015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xmlns="" id="{7823E42D-71A4-4D13-A927-6E1A95D91DD8}"/>
                </a:ext>
              </a:extLst>
            </p:cNvPr>
            <p:cNvSpPr txBox="1"/>
            <p:nvPr/>
          </p:nvSpPr>
          <p:spPr>
            <a:xfrm>
              <a:off x="4459683" y="4965822"/>
              <a:ext cx="1592737" cy="42770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3200" dirty="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xmlns="" id="{5815BDE0-3E08-4E3F-9C50-D6BBEC399BD9}"/>
              </a:ext>
            </a:extLst>
          </p:cNvPr>
          <p:cNvGrpSpPr/>
          <p:nvPr/>
        </p:nvGrpSpPr>
        <p:grpSpPr>
          <a:xfrm>
            <a:off x="388805" y="2007260"/>
            <a:ext cx="3669193" cy="1956270"/>
            <a:chOff x="-3438462" y="1282261"/>
            <a:chExt cx="3918471" cy="2089175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xmlns="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8471" cy="2089175"/>
              <a:chOff x="434355" y="1799897"/>
              <a:chExt cx="3050626" cy="1626474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xmlns="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6" cy="1626474"/>
                <a:chOff x="434355" y="1799897"/>
                <a:chExt cx="3050626" cy="1626474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xmlns="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xmlns="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6" cy="1579178"/>
                  <a:chOff x="434355" y="1799897"/>
                  <a:chExt cx="3050626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413686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xmlns="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xmlns="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xmlns="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xmlns="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xmlns="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xmlns="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xmlns="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xmlns="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xmlns="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xmlns="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xmlns="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xmlns="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xmlns="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xmlns="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xmlns="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xmlns="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xmlns="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xmlns="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xmlns="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xmlns="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xmlns="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xmlns="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xmlns="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xmlns="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xmlns="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xmlns="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xmlns="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xmlns="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xmlns="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xmlns="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xmlns="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xmlns="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xmlns="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xmlns="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xmlns="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xmlns="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xmlns="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xmlns="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xmlns="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xmlns="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xmlns="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xmlns="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xmlns="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xmlns="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xmlns="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xmlns="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xmlns="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xmlns="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xmlns="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xmlns="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xmlns="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xmlns="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xmlns="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xmlns="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xmlns="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xmlns="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xmlns="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xmlns="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xmlns="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xmlns="" id="{1AF10BD9-0BD7-479C-B54E-DD7D86613DBF}"/>
                </a:ext>
              </a:extLst>
            </p:cNvPr>
            <p:cNvSpPr txBox="1"/>
            <p:nvPr/>
          </p:nvSpPr>
          <p:spPr>
            <a:xfrm>
              <a:off x="-3438462" y="1860974"/>
              <a:ext cx="2267217" cy="5258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325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xmlns="" id="{2B2F11E3-6C5E-414B-A2ED-3F5D65D5C85C}"/>
              </a:ext>
            </a:extLst>
          </p:cNvPr>
          <p:cNvGrpSpPr/>
          <p:nvPr/>
        </p:nvGrpSpPr>
        <p:grpSpPr>
          <a:xfrm>
            <a:off x="4497259" y="4529559"/>
            <a:ext cx="3308718" cy="1734204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xmlns="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xmlns="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xmlns="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xmlns="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xmlns="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xmlns="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xmlns="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xmlns="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xmlns="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xmlns="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xmlns="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xmlns="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xmlns="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xmlns="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xmlns="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xmlns="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xmlns="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xmlns="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xmlns="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xmlns="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xmlns="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xmlns="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xmlns="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xmlns="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xmlns="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xmlns="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xmlns="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xmlns="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xmlns="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xmlns="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xmlns="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xmlns="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xmlns="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xmlns="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xmlns="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xmlns="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xmlns="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xmlns="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xmlns="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xmlns="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xmlns="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xmlns="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xmlns="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xmlns="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xmlns="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xmlns="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xmlns="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xmlns="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xmlns="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xmlns="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xmlns="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xmlns="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xmlns="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xmlns="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xmlns="" id="{60D67488-8244-4AC1-AA8D-2E3C4ADD5047}"/>
                </a:ext>
              </a:extLst>
            </p:cNvPr>
            <p:cNvSpPr txBox="1"/>
            <p:nvPr/>
          </p:nvSpPr>
          <p:spPr>
            <a:xfrm>
              <a:off x="742031" y="4794259"/>
              <a:ext cx="1719917" cy="461852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= 478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B096A8E4-B05A-48FF-B9AE-1085BEFF2811}"/>
              </a:ext>
            </a:extLst>
          </p:cNvPr>
          <p:cNvGrpSpPr/>
          <p:nvPr/>
        </p:nvGrpSpPr>
        <p:grpSpPr>
          <a:xfrm>
            <a:off x="4379804" y="1987749"/>
            <a:ext cx="3462045" cy="1845827"/>
            <a:chOff x="533601" y="2009615"/>
            <a:chExt cx="3462045" cy="1845827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xmlns="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5" cy="1845827"/>
              <a:chOff x="434355" y="1799897"/>
              <a:chExt cx="3050627" cy="1626475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xmlns="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xmlns="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xmlns="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xmlns="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xmlns="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xmlns="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xmlns="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xmlns="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xmlns="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xmlns="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xmlns="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xmlns="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xmlns="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xmlns="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xmlns="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xmlns="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xmlns="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xmlns="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xmlns="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xmlns="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xmlns="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xmlns="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xmlns="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xmlns="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xmlns="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xmlns="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xmlns="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xmlns="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xmlns="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xmlns="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xmlns="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xmlns="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xmlns="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xmlns="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xmlns="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xmlns="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xmlns="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xmlns="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xmlns="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xmlns="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xmlns="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xmlns="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xmlns="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xmlns="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xmlns="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xmlns="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xmlns="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xmlns="" id="{BF12FB79-5FAF-46FF-A977-8D9883149391}"/>
                </a:ext>
              </a:extLst>
            </p:cNvPr>
            <p:cNvSpPr txBox="1"/>
            <p:nvPr/>
          </p:nvSpPr>
          <p:spPr>
            <a:xfrm>
              <a:off x="647738" y="2448246"/>
              <a:ext cx="1830629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599 &gt; 601</a:t>
              </a:r>
              <a:endParaRPr lang="en-US" sz="3200" dirty="0">
                <a:solidFill>
                  <a:srgbClr val="FFFF00"/>
                </a:solidFill>
                <a:latin typeface=".VnArial" pitchFamily="34" charset="0"/>
              </a:endParaRPr>
            </a:p>
          </p:txBody>
        </p:sp>
      </p:grpSp>
      <p:grpSp>
        <p:nvGrpSpPr>
          <p:cNvPr id="626" name="Group 625">
            <a:extLst>
              <a:ext uri="{FF2B5EF4-FFF2-40B4-BE49-F238E27FC236}">
                <a16:creationId xmlns:a16="http://schemas.microsoft.com/office/drawing/2014/main" xmlns="" id="{2B8F8DF4-607A-40D8-B029-79D4E55036D1}"/>
              </a:ext>
            </a:extLst>
          </p:cNvPr>
          <p:cNvGrpSpPr/>
          <p:nvPr/>
        </p:nvGrpSpPr>
        <p:grpSpPr>
          <a:xfrm>
            <a:off x="8432573" y="1994460"/>
            <a:ext cx="3508166" cy="1854553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xmlns="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xmlns="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xmlns="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xmlns="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xmlns="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xmlns="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xmlns="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xmlns="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xmlns="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xmlns="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xmlns="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xmlns="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xmlns="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xmlns="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xmlns="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xmlns="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xmlns="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xmlns="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xmlns="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xmlns="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xmlns="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xmlns="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xmlns="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xmlns="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xmlns="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xmlns="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xmlns="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xmlns="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xmlns="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xmlns="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xmlns="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xmlns="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xmlns="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xmlns="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xmlns="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xmlns="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xmlns="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xmlns="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xmlns="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xmlns="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xmlns="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xmlns="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xmlns="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xmlns="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xmlns="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xmlns="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xmlns="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xmlns="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xmlns="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xmlns="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xmlns="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xmlns="" id="{8FF75117-FA6E-42E9-B6D7-2DABFF7A94D8}"/>
                </a:ext>
              </a:extLst>
            </p:cNvPr>
            <p:cNvSpPr txBox="1"/>
            <p:nvPr/>
          </p:nvSpPr>
          <p:spPr>
            <a:xfrm>
              <a:off x="4481222" y="2278841"/>
              <a:ext cx="1608305" cy="431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&lt; 768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21FB1AD2-AE4F-4215-93C0-C25CBD948EF4}"/>
              </a:ext>
            </a:extLst>
          </p:cNvPr>
          <p:cNvGrpSpPr/>
          <p:nvPr/>
        </p:nvGrpSpPr>
        <p:grpSpPr>
          <a:xfrm>
            <a:off x="421607" y="4514049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xmlns="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xmlns="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xmlns="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xmlns="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xmlns="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xmlns="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xmlns="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xmlns="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xmlns="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xmlns="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xmlns="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xmlns="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xmlns="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xmlns="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xmlns="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xmlns="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xmlns="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xmlns="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xmlns="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xmlns="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xmlns="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xmlns="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xmlns="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xmlns="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xmlns="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xmlns="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xmlns="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xmlns="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xmlns="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xmlns="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xmlns="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xmlns="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xmlns="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xmlns="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xmlns="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xmlns="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xmlns="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xmlns="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xmlns="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xmlns="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xmlns="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xmlns="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xmlns="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xmlns="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xmlns="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xmlns="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xmlns="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xmlns="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xmlns="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xmlns="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xmlns="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xmlns="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xmlns="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xmlns="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xmlns="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xmlns="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xmlns="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xmlns="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xmlns="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xmlns="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xmlns="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xmlns="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xmlns="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xmlns="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xmlns="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xmlns="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xmlns="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xmlns="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790 &lt; 789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pic>
        <p:nvPicPr>
          <p:cNvPr id="633" name="Graphic 632">
            <a:extLst>
              <a:ext uri="{FF2B5EF4-FFF2-40B4-BE49-F238E27FC236}">
                <a16:creationId xmlns:a16="http://schemas.microsoft.com/office/drawing/2014/main" xmlns="" id="{083160B1-61FD-4940-9BF8-4BAD9CD2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9960" y="1192032"/>
            <a:ext cx="1388903" cy="1033552"/>
          </a:xfrm>
          <a:prstGeom prst="rect">
            <a:avLst/>
          </a:prstGeom>
        </p:spPr>
      </p:pic>
      <p:sp>
        <p:nvSpPr>
          <p:cNvPr id="635" name="Multiplication Sign 634">
            <a:extLst>
              <a:ext uri="{FF2B5EF4-FFF2-40B4-BE49-F238E27FC236}">
                <a16:creationId xmlns:a16="http://schemas.microsoft.com/office/drawing/2014/main" xmlns="" id="{0C51C72B-3193-4354-B48E-95DB78E91966}"/>
              </a:ext>
            </a:extLst>
          </p:cNvPr>
          <p:cNvSpPr/>
          <p:nvPr/>
        </p:nvSpPr>
        <p:spPr>
          <a:xfrm>
            <a:off x="4602860" y="750081"/>
            <a:ext cx="1761239" cy="1841848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pic>
        <p:nvPicPr>
          <p:cNvPr id="639" name="Graphic 638">
            <a:extLst>
              <a:ext uri="{FF2B5EF4-FFF2-40B4-BE49-F238E27FC236}">
                <a16:creationId xmlns:a16="http://schemas.microsoft.com/office/drawing/2014/main" xmlns="" id="{7E74F12A-D59B-475F-97C1-8B2EA6E6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57784" y="3767048"/>
            <a:ext cx="1388903" cy="1033552"/>
          </a:xfrm>
          <a:prstGeom prst="rect">
            <a:avLst/>
          </a:prstGeom>
        </p:spPr>
      </p:pic>
      <p:pic>
        <p:nvPicPr>
          <p:cNvPr id="640" name="Graphic 639">
            <a:extLst>
              <a:ext uri="{FF2B5EF4-FFF2-40B4-BE49-F238E27FC236}">
                <a16:creationId xmlns:a16="http://schemas.microsoft.com/office/drawing/2014/main" xmlns="" id="{3D90D2D9-EE53-4AB5-B94C-C5533885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8580" y="3649129"/>
            <a:ext cx="1388903" cy="1033552"/>
          </a:xfrm>
          <a:prstGeom prst="rect">
            <a:avLst/>
          </a:prstGeom>
        </p:spPr>
      </p:pic>
      <p:pic>
        <p:nvPicPr>
          <p:cNvPr id="641" name="Graphic 640">
            <a:extLst>
              <a:ext uri="{FF2B5EF4-FFF2-40B4-BE49-F238E27FC236}">
                <a16:creationId xmlns:a16="http://schemas.microsoft.com/office/drawing/2014/main" xmlns="" id="{BFB32E2F-9898-41BE-B737-DF63B67C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64428" y="1174729"/>
            <a:ext cx="1388903" cy="1033552"/>
          </a:xfrm>
          <a:prstGeom prst="rect">
            <a:avLst/>
          </a:prstGeom>
        </p:spPr>
      </p:pic>
      <p:sp>
        <p:nvSpPr>
          <p:cNvPr id="643" name="Multiplication Sign 642">
            <a:extLst>
              <a:ext uri="{FF2B5EF4-FFF2-40B4-BE49-F238E27FC236}">
                <a16:creationId xmlns:a16="http://schemas.microsoft.com/office/drawing/2014/main" xmlns="" id="{C344C47E-C97A-4D68-AAB5-50D9B99BD3F0}"/>
              </a:ext>
            </a:extLst>
          </p:cNvPr>
          <p:cNvSpPr/>
          <p:nvPr/>
        </p:nvSpPr>
        <p:spPr>
          <a:xfrm>
            <a:off x="583442" y="3586739"/>
            <a:ext cx="1761239" cy="1841848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xmlns="" id="{FF2633AF-129A-4FAC-8E99-72762AA3D80B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552" name="Group 551">
            <a:extLst>
              <a:ext uri="{FF2B5EF4-FFF2-40B4-BE49-F238E27FC236}">
                <a16:creationId xmlns:a16="http://schemas.microsoft.com/office/drawing/2014/main" xmlns="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4" name="Rectangle: Rounded Corners 552">
              <a:extLst>
                <a:ext uri="{FF2B5EF4-FFF2-40B4-BE49-F238E27FC236}">
                  <a16:creationId xmlns:a16="http://schemas.microsoft.com/office/drawing/2014/main" xmlns="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xmlns="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9450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/>
      <p:bldP spid="6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5D9942-061C-4150-B7E7-B8F2D3BC532A}"/>
              </a:ext>
            </a:extLst>
          </p:cNvPr>
          <p:cNvSpPr txBox="1"/>
          <p:nvPr/>
        </p:nvSpPr>
        <p:spPr>
          <a:xfrm>
            <a:off x="1181600" y="2399824"/>
            <a:ext cx="1191472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5C1D7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215</a:t>
            </a:r>
            <a:endParaRPr lang="en-US" sz="4400" dirty="0">
              <a:solidFill>
                <a:srgbClr val="55C1D7"/>
              </a:solidFill>
              <a:latin typeface=".Vn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12C180-E8DD-4B0C-AE48-BD27E2088D46}"/>
              </a:ext>
            </a:extLst>
          </p:cNvPr>
          <p:cNvSpPr txBox="1"/>
          <p:nvPr/>
        </p:nvSpPr>
        <p:spPr>
          <a:xfrm>
            <a:off x="4149472" y="2399824"/>
            <a:ext cx="1108327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5C1D7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218</a:t>
            </a:r>
            <a:endParaRPr lang="en-US" sz="4400" dirty="0">
              <a:solidFill>
                <a:srgbClr val="55C1D7"/>
              </a:solidFill>
              <a:latin typeface=".Vn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6C55DF-E86B-42DD-BA9C-DE29407DA417}"/>
              </a:ext>
            </a:extLst>
          </p:cNvPr>
          <p:cNvSpPr txBox="1"/>
          <p:nvPr/>
        </p:nvSpPr>
        <p:spPr>
          <a:xfrm>
            <a:off x="1135360" y="3620374"/>
            <a:ext cx="1237711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92E31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392</a:t>
            </a:r>
            <a:endParaRPr lang="en-US" sz="4400" dirty="0">
              <a:solidFill>
                <a:srgbClr val="C92E31"/>
              </a:solidFill>
              <a:latin typeface=".Vn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9A4AB9-447D-4634-98C8-677A8DA76D30}"/>
              </a:ext>
            </a:extLst>
          </p:cNvPr>
          <p:cNvSpPr txBox="1"/>
          <p:nvPr/>
        </p:nvSpPr>
        <p:spPr>
          <a:xfrm>
            <a:off x="4118646" y="3620374"/>
            <a:ext cx="1215353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92E31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239</a:t>
            </a:r>
            <a:endParaRPr lang="en-US" sz="4400" dirty="0">
              <a:solidFill>
                <a:srgbClr val="C92E31"/>
              </a:solidFill>
              <a:latin typeface=".Vn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1EEB5A-0455-4CA5-A287-370892C3A397}"/>
              </a:ext>
            </a:extLst>
          </p:cNvPr>
          <p:cNvSpPr txBox="1"/>
          <p:nvPr/>
        </p:nvSpPr>
        <p:spPr>
          <a:xfrm>
            <a:off x="1158480" y="4793803"/>
            <a:ext cx="1127519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64AB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767</a:t>
            </a:r>
            <a:endParaRPr lang="en-US" sz="4400" dirty="0">
              <a:solidFill>
                <a:srgbClr val="7364AB"/>
              </a:solidFill>
              <a:latin typeface=".Vn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702C04-C0C2-489C-AC3F-6E06C5E0301C}"/>
              </a:ext>
            </a:extLst>
          </p:cNvPr>
          <p:cNvSpPr txBox="1"/>
          <p:nvPr/>
        </p:nvSpPr>
        <p:spPr>
          <a:xfrm>
            <a:off x="4134059" y="4840925"/>
            <a:ext cx="1123739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64AB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777</a:t>
            </a:r>
            <a:endParaRPr lang="en-US" sz="4400" dirty="0">
              <a:solidFill>
                <a:srgbClr val="7364AB"/>
              </a:solidFill>
              <a:latin typeface=".Vn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691220-3467-4BCB-B88E-64F317A1E807}"/>
              </a:ext>
            </a:extLst>
          </p:cNvPr>
          <p:cNvSpPr txBox="1"/>
          <p:nvPr/>
        </p:nvSpPr>
        <p:spPr>
          <a:xfrm>
            <a:off x="7117346" y="2393480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587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06DE91-63EA-4015-8A56-39014C3B39EA}"/>
              </a:ext>
            </a:extLst>
          </p:cNvPr>
          <p:cNvSpPr txBox="1"/>
          <p:nvPr/>
        </p:nvSpPr>
        <p:spPr>
          <a:xfrm>
            <a:off x="10085218" y="2392704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507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6A6356-47FC-4B78-8AB1-76A117EBE599}"/>
              </a:ext>
            </a:extLst>
          </p:cNvPr>
          <p:cNvSpPr txBox="1"/>
          <p:nvPr/>
        </p:nvSpPr>
        <p:spPr>
          <a:xfrm>
            <a:off x="7101933" y="355655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87958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258</a:t>
            </a:r>
            <a:endParaRPr lang="en-US" sz="4400" dirty="0">
              <a:solidFill>
                <a:srgbClr val="E87958"/>
              </a:solidFill>
              <a:latin typeface=".Vn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AAFE52-CF22-4E33-B612-E18518C745CC}"/>
              </a:ext>
            </a:extLst>
          </p:cNvPr>
          <p:cNvSpPr txBox="1"/>
          <p:nvPr/>
        </p:nvSpPr>
        <p:spPr>
          <a:xfrm>
            <a:off x="10085218" y="354257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87958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258</a:t>
            </a:r>
            <a:endParaRPr lang="en-US" sz="4400" dirty="0">
              <a:solidFill>
                <a:srgbClr val="E87958"/>
              </a:solidFill>
              <a:latin typeface=".Vn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FA02DD-77D5-4E2D-92EE-57ACBFA18BB9}"/>
              </a:ext>
            </a:extLst>
          </p:cNvPr>
          <p:cNvSpPr txBox="1"/>
          <p:nvPr/>
        </p:nvSpPr>
        <p:spPr>
          <a:xfrm>
            <a:off x="7109639" y="473956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9645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858</a:t>
            </a:r>
            <a:endParaRPr lang="en-US" sz="4400" dirty="0">
              <a:solidFill>
                <a:srgbClr val="1F9645"/>
              </a:solidFill>
              <a:latin typeface=".Vn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3387F3-4828-40C3-9A7B-BD5763AB4BB2}"/>
              </a:ext>
            </a:extLst>
          </p:cNvPr>
          <p:cNvSpPr txBox="1"/>
          <p:nvPr/>
        </p:nvSpPr>
        <p:spPr>
          <a:xfrm>
            <a:off x="10085218" y="4692439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9645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585</a:t>
            </a:r>
            <a:endParaRPr lang="en-US" sz="4400" dirty="0">
              <a:solidFill>
                <a:srgbClr val="1F9645"/>
              </a:solidFill>
              <a:latin typeface=".Vn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ECE58AA-3B93-45AD-9417-2A7597870CDC}"/>
              </a:ext>
            </a:extLst>
          </p:cNvPr>
          <p:cNvSpPr/>
          <p:nvPr/>
        </p:nvSpPr>
        <p:spPr>
          <a:xfrm>
            <a:off x="6073141" y="2168228"/>
            <a:ext cx="45719" cy="3581400"/>
          </a:xfrm>
          <a:prstGeom prst="rect">
            <a:avLst/>
          </a:prstGeom>
          <a:solidFill>
            <a:srgbClr val="7F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88FE3EF-FEF8-48E5-921A-EFE8C154B5A4}"/>
              </a:ext>
            </a:extLst>
          </p:cNvPr>
          <p:cNvGrpSpPr/>
          <p:nvPr/>
        </p:nvGrpSpPr>
        <p:grpSpPr>
          <a:xfrm>
            <a:off x="2649644" y="2276712"/>
            <a:ext cx="911247" cy="923331"/>
            <a:chOff x="2344228" y="5105400"/>
            <a:chExt cx="911247" cy="9233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AB6DE3A7-1E99-4567-B312-7F1FAF0C7E3E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D811694-65D0-49E2-B5A2-6A34C1035C49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5EC9E76-E57B-4650-A25D-2968AAC77643}"/>
              </a:ext>
            </a:extLst>
          </p:cNvPr>
          <p:cNvGrpSpPr/>
          <p:nvPr/>
        </p:nvGrpSpPr>
        <p:grpSpPr>
          <a:xfrm>
            <a:off x="1919915" y="395015"/>
            <a:ext cx="2174290" cy="677109"/>
            <a:chOff x="5355766" y="441066"/>
            <a:chExt cx="2174290" cy="677109"/>
          </a:xfrm>
          <a:solidFill>
            <a:srgbClr val="F1E654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D8DB9C3-9D45-46C3-B267-8B93C4FEEEE2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CAD473F-1E76-4A6C-8D7E-0AF8B9CA9627}"/>
                </a:ext>
              </a:extLst>
            </p:cNvPr>
            <p:cNvSpPr txBox="1"/>
            <p:nvPr/>
          </p:nvSpPr>
          <p:spPr>
            <a:xfrm>
              <a:off x="5808923" y="533400"/>
              <a:ext cx="1603003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pPr algn="ctr"/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79C448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&gt;, &lt; = ?</a:t>
              </a:r>
              <a:endParaRPr lang="en-US" sz="3600" b="1">
                <a:solidFill>
                  <a:srgbClr val="79C4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B916EE34-41AD-4735-89EF-A57F58C15FDD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22ABB04-717B-4B15-8D98-27BB22EC2C54}"/>
              </a:ext>
            </a:extLst>
          </p:cNvPr>
          <p:cNvSpPr txBox="1"/>
          <p:nvPr/>
        </p:nvSpPr>
        <p:spPr>
          <a:xfrm>
            <a:off x="2882237" y="2264628"/>
            <a:ext cx="663239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88FFBE3-E133-4F48-A6CE-6A2A1480F007}"/>
              </a:ext>
            </a:extLst>
          </p:cNvPr>
          <p:cNvGrpSpPr/>
          <p:nvPr/>
        </p:nvGrpSpPr>
        <p:grpSpPr>
          <a:xfrm>
            <a:off x="2634230" y="3509443"/>
            <a:ext cx="911247" cy="923331"/>
            <a:chOff x="2344228" y="5105400"/>
            <a:chExt cx="911247" cy="92333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3289808F-DAAE-4F82-B224-6D12D9019549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.Vn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8184B3A-E137-45E1-A4A9-D6056E39CAC7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9ADA01-6545-4B8F-925D-98087A3FA608}"/>
              </a:ext>
            </a:extLst>
          </p:cNvPr>
          <p:cNvSpPr txBox="1"/>
          <p:nvPr/>
        </p:nvSpPr>
        <p:spPr>
          <a:xfrm>
            <a:off x="2866824" y="3497359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315FBA1D-3D26-4790-9DE9-4DDAEA581607}"/>
              </a:ext>
            </a:extLst>
          </p:cNvPr>
          <p:cNvGrpSpPr/>
          <p:nvPr/>
        </p:nvGrpSpPr>
        <p:grpSpPr>
          <a:xfrm>
            <a:off x="2626525" y="4692439"/>
            <a:ext cx="911247" cy="923331"/>
            <a:chOff x="2344228" y="5105400"/>
            <a:chExt cx="911247" cy="92333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15278419-EC1A-41A2-8FB1-3634DBC233E5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7050043-BC4A-4AAE-8D3F-5F278F08D0A4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3C1BD7D-B4BF-473A-AF94-7812ED203B05}"/>
              </a:ext>
            </a:extLst>
          </p:cNvPr>
          <p:cNvSpPr txBox="1"/>
          <p:nvPr/>
        </p:nvSpPr>
        <p:spPr>
          <a:xfrm>
            <a:off x="2859119" y="4680355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B704138A-89AE-4F5C-BE21-D53E0C507135}"/>
              </a:ext>
            </a:extLst>
          </p:cNvPr>
          <p:cNvGrpSpPr/>
          <p:nvPr/>
        </p:nvGrpSpPr>
        <p:grpSpPr>
          <a:xfrm>
            <a:off x="8605989" y="2180312"/>
            <a:ext cx="911247" cy="923331"/>
            <a:chOff x="2344228" y="5105400"/>
            <a:chExt cx="911247" cy="92333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BA9D9EB4-90EA-4896-8F69-4621527F6CDC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CB11D5D-C08F-440B-9136-95E900E051DC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7235EF9-A3D3-49A7-8F20-3DF7B6EBE367}"/>
              </a:ext>
            </a:extLst>
          </p:cNvPr>
          <p:cNvSpPr txBox="1"/>
          <p:nvPr/>
        </p:nvSpPr>
        <p:spPr>
          <a:xfrm>
            <a:off x="8763000" y="2168228"/>
            <a:ext cx="521641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A86098A-3F68-41F4-83D8-6709E7B33E79}"/>
              </a:ext>
            </a:extLst>
          </p:cNvPr>
          <p:cNvGrpSpPr/>
          <p:nvPr/>
        </p:nvGrpSpPr>
        <p:grpSpPr>
          <a:xfrm>
            <a:off x="8605989" y="3451839"/>
            <a:ext cx="911247" cy="923331"/>
            <a:chOff x="2344228" y="5105400"/>
            <a:chExt cx="911247" cy="923331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E1AF4641-91FF-449A-821E-1EDAA059D072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.Vn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D08E358-A538-469F-8669-0C6EE1243ADE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4327353-F308-40DA-ABFF-3397CB2E69BC}"/>
              </a:ext>
            </a:extLst>
          </p:cNvPr>
          <p:cNvSpPr txBox="1"/>
          <p:nvPr/>
        </p:nvSpPr>
        <p:spPr>
          <a:xfrm>
            <a:off x="8838583" y="3439755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=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96C34E3-CE0A-4DDD-9A60-ED58DE622996}"/>
              </a:ext>
            </a:extLst>
          </p:cNvPr>
          <p:cNvGrpSpPr/>
          <p:nvPr/>
        </p:nvGrpSpPr>
        <p:grpSpPr>
          <a:xfrm>
            <a:off x="8605989" y="4674874"/>
            <a:ext cx="911247" cy="923331"/>
            <a:chOff x="2344228" y="5105400"/>
            <a:chExt cx="911247" cy="92333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B8A93ED3-3501-4E8C-8C16-A378B4036DFB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.Vn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F491591-27EB-4358-B115-7AB42C581642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6674CA4-5045-4AEA-8C24-95F9B91ADD9D}"/>
              </a:ext>
            </a:extLst>
          </p:cNvPr>
          <p:cNvSpPr txBox="1"/>
          <p:nvPr/>
        </p:nvSpPr>
        <p:spPr>
          <a:xfrm>
            <a:off x="8605989" y="4662790"/>
            <a:ext cx="678652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71814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 animBg="1"/>
      <p:bldP spid="46" grpId="0" animBg="1"/>
      <p:bldP spid="41" grpId="0"/>
      <p:bldP spid="49" grpId="0"/>
      <p:bldP spid="54" grpId="0"/>
      <p:bldP spid="58" grpId="0"/>
      <p:bldP spid="62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72ACF3-4D84-4CAD-9624-F448EC142CA0}"/>
              </a:ext>
            </a:extLst>
          </p:cNvPr>
          <p:cNvSpPr txBox="1"/>
          <p:nvPr/>
        </p:nvSpPr>
        <p:spPr>
          <a:xfrm>
            <a:off x="1562100" y="556735"/>
            <a:ext cx="9944100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8888E5-F695-48FB-81AF-71D259226AA2}"/>
              </a:ext>
            </a:extLst>
          </p:cNvPr>
          <p:cNvSpPr txBox="1"/>
          <p:nvPr/>
        </p:nvSpPr>
        <p:spPr>
          <a:xfrm>
            <a:off x="762000" y="2203847"/>
            <a:ext cx="415297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điểu: 213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1EFE61-AB95-4EDE-8174-A53B7F94F5C9}"/>
              </a:ext>
            </a:extLst>
          </p:cNvPr>
          <p:cNvSpPr txBox="1"/>
          <p:nvPr/>
        </p:nvSpPr>
        <p:spPr>
          <a:xfrm>
            <a:off x="6095999" y="2203847"/>
            <a:ext cx="57912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cổ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 579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77FE6D-52B7-48F0-BF18-0036843B0472}"/>
              </a:ext>
            </a:extLst>
          </p:cNvPr>
          <p:cNvSpPr txBox="1"/>
          <p:nvPr/>
        </p:nvSpPr>
        <p:spPr>
          <a:xfrm>
            <a:off x="796507" y="3183147"/>
            <a:ext cx="36190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Voi: 396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C4FD18-4B9C-4A52-B53E-7D2B138AA73A}"/>
              </a:ext>
            </a:extLst>
          </p:cNvPr>
          <p:cNvSpPr txBox="1"/>
          <p:nvPr/>
        </p:nvSpPr>
        <p:spPr>
          <a:xfrm>
            <a:off x="6096000" y="3199385"/>
            <a:ext cx="46212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Gấu nâu: 274 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1AD1F2-08B8-4052-BD89-AC24706D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86200"/>
            <a:ext cx="9832340" cy="2133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FB603F3-8D84-41E1-A206-916B211A4091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00466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B6D53D-5304-4293-A43C-8CBE85112D8D}"/>
              </a:ext>
            </a:extLst>
          </p:cNvPr>
          <p:cNvSpPr txBox="1"/>
          <p:nvPr/>
        </p:nvSpPr>
        <p:spPr>
          <a:xfrm>
            <a:off x="685800" y="3288030"/>
            <a:ext cx="110849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,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,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004813-ABAC-4593-AA30-2E423008FA40}"/>
              </a:ext>
            </a:extLst>
          </p:cNvPr>
          <p:cNvSpPr txBox="1"/>
          <p:nvPr/>
        </p:nvSpPr>
        <p:spPr>
          <a:xfrm>
            <a:off x="685799" y="4712494"/>
            <a:ext cx="110849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Nêu tên các con vật theo thứ tự </a:t>
            </a:r>
            <a:r>
              <a:rPr lang="en-US" sz="4000" b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 thấp nhất </a:t>
            </a:r>
            <a:r>
              <a:rPr lang="en-US" sz="4000" b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4000" b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cao nhất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E872153C-8AC8-470C-9FDF-5EC1C83F5697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468914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A16775-174A-4757-8648-4930E5184372}"/>
              </a:ext>
            </a:extLst>
          </p:cNvPr>
          <p:cNvSpPr txBox="1"/>
          <p:nvPr/>
        </p:nvSpPr>
        <p:spPr>
          <a:xfrm>
            <a:off x="1350200" y="3244350"/>
            <a:ext cx="14301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213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F9A9BD-0AB7-4F07-8862-6ACC681C0492}"/>
              </a:ext>
            </a:extLst>
          </p:cNvPr>
          <p:cNvSpPr txBox="1"/>
          <p:nvPr/>
        </p:nvSpPr>
        <p:spPr>
          <a:xfrm>
            <a:off x="3945082" y="322565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579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82A8DC-57FB-4612-B798-56BD8CA9EFDF}"/>
              </a:ext>
            </a:extLst>
          </p:cNvPr>
          <p:cNvSpPr txBox="1"/>
          <p:nvPr/>
        </p:nvSpPr>
        <p:spPr>
          <a:xfrm>
            <a:off x="6732621" y="3281740"/>
            <a:ext cx="1624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396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A108C2-6F51-4B63-B0F9-5A069B313AE1}"/>
              </a:ext>
            </a:extLst>
          </p:cNvPr>
          <p:cNvSpPr txBox="1"/>
          <p:nvPr/>
        </p:nvSpPr>
        <p:spPr>
          <a:xfrm>
            <a:off x="9521596" y="326304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274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960719-8774-46B1-8A32-7FB3B08B41B7}"/>
              </a:ext>
            </a:extLst>
          </p:cNvPr>
          <p:cNvSpPr txBox="1"/>
          <p:nvPr/>
        </p:nvSpPr>
        <p:spPr>
          <a:xfrm>
            <a:off x="914400" y="4635793"/>
            <a:ext cx="2963953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BE5A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470F23-DF64-4116-A3BB-2AAB12FDD8BB}"/>
              </a:ext>
            </a:extLst>
          </p:cNvPr>
          <p:cNvSpPr txBox="1"/>
          <p:nvPr/>
        </p:nvSpPr>
        <p:spPr>
          <a:xfrm>
            <a:off x="4056707" y="4645429"/>
            <a:ext cx="5413341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 cao cổ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(579 cm)</a:t>
            </a:r>
            <a:endParaRPr lang="en-US" sz="4000" b="1">
              <a:solidFill>
                <a:srgbClr val="ABCD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E27864-EFF2-491F-9AD2-20111227945C}"/>
              </a:ext>
            </a:extLst>
          </p:cNvPr>
          <p:cNvSpPr txBox="1"/>
          <p:nvPr/>
        </p:nvSpPr>
        <p:spPr>
          <a:xfrm>
            <a:off x="1342403" y="5367313"/>
            <a:ext cx="2619307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 nhất:</a:t>
            </a:r>
            <a:endParaRPr lang="en-US" sz="4000" b="1">
              <a:solidFill>
                <a:srgbClr val="BE5A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7258B6-5B66-433F-A409-01EE8F9F4541}"/>
              </a:ext>
            </a:extLst>
          </p:cNvPr>
          <p:cNvSpPr txBox="1"/>
          <p:nvPr/>
        </p:nvSpPr>
        <p:spPr>
          <a:xfrm>
            <a:off x="4038600" y="5374957"/>
            <a:ext cx="4078039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 (213 cm)</a:t>
            </a:r>
            <a:endParaRPr lang="en-US" sz="4000" b="1">
              <a:solidFill>
                <a:srgbClr val="ABCD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EA861AF-5000-44A2-9194-4F46190A7038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645842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  <p:bldP spid="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004813-ABAC-4593-AA30-2E423008FA40}"/>
              </a:ext>
            </a:extLst>
          </p:cNvPr>
          <p:cNvSpPr txBox="1"/>
          <p:nvPr/>
        </p:nvSpPr>
        <p:spPr>
          <a:xfrm>
            <a:off x="411095" y="4046640"/>
            <a:ext cx="113237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A16775-174A-4757-8648-4930E5184372}"/>
              </a:ext>
            </a:extLst>
          </p:cNvPr>
          <p:cNvSpPr txBox="1"/>
          <p:nvPr/>
        </p:nvSpPr>
        <p:spPr>
          <a:xfrm>
            <a:off x="1350200" y="3244350"/>
            <a:ext cx="14301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213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F9A9BD-0AB7-4F07-8862-6ACC681C0492}"/>
              </a:ext>
            </a:extLst>
          </p:cNvPr>
          <p:cNvSpPr txBox="1"/>
          <p:nvPr/>
        </p:nvSpPr>
        <p:spPr>
          <a:xfrm>
            <a:off x="3945082" y="322565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579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82A8DC-57FB-4612-B798-56BD8CA9EFDF}"/>
              </a:ext>
            </a:extLst>
          </p:cNvPr>
          <p:cNvSpPr txBox="1"/>
          <p:nvPr/>
        </p:nvSpPr>
        <p:spPr>
          <a:xfrm>
            <a:off x="6732621" y="3281740"/>
            <a:ext cx="1624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396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A108C2-6F51-4B63-B0F9-5A069B313AE1}"/>
              </a:ext>
            </a:extLst>
          </p:cNvPr>
          <p:cNvSpPr txBox="1"/>
          <p:nvPr/>
        </p:nvSpPr>
        <p:spPr>
          <a:xfrm>
            <a:off x="9521596" y="326304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274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5DC9A0-8ABB-4812-A0C0-D5B2E05E5D8C}"/>
              </a:ext>
            </a:extLst>
          </p:cNvPr>
          <p:cNvSpPr txBox="1"/>
          <p:nvPr/>
        </p:nvSpPr>
        <p:spPr>
          <a:xfrm>
            <a:off x="1312100" y="5519723"/>
            <a:ext cx="19472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F553CD-E247-4571-8FE4-DDE2BA8361EB}"/>
              </a:ext>
            </a:extLst>
          </p:cNvPr>
          <p:cNvSpPr txBox="1"/>
          <p:nvPr/>
        </p:nvSpPr>
        <p:spPr>
          <a:xfrm>
            <a:off x="3660528" y="5519723"/>
            <a:ext cx="21201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Gấu nâu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E3209F-E865-47FF-94A0-A4902BCA5CBB}"/>
              </a:ext>
            </a:extLst>
          </p:cNvPr>
          <p:cNvSpPr txBox="1"/>
          <p:nvPr/>
        </p:nvSpPr>
        <p:spPr>
          <a:xfrm>
            <a:off x="6438900" y="5519723"/>
            <a:ext cx="7950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Voi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0A30BD-FCA5-45D2-B293-C2A9CCE62407}"/>
              </a:ext>
            </a:extLst>
          </p:cNvPr>
          <p:cNvSpPr txBox="1"/>
          <p:nvPr/>
        </p:nvSpPr>
        <p:spPr>
          <a:xfrm>
            <a:off x="8074276" y="5519723"/>
            <a:ext cx="33557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cổ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ea typeface="#9Slide02 Tieu de dai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A4E603B-0E28-4EEE-9435-9006C837340D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0636198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7975"/>
            <a:ext cx="7430016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3D4630-5A89-4C31-A178-2E68A54110BD}"/>
              </a:ext>
            </a:extLst>
          </p:cNvPr>
          <p:cNvSpPr txBox="1"/>
          <p:nvPr/>
        </p:nvSpPr>
        <p:spPr>
          <a:xfrm>
            <a:off x="359993" y="4742214"/>
            <a:ext cx="10459402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Trong bốn số đó, số nào lớn nhất, số nào bé nhất?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ECA576-7C9D-49DA-ABEA-2215450DBE9B}"/>
              </a:ext>
            </a:extLst>
          </p:cNvPr>
          <p:cNvSpPr txBox="1"/>
          <p:nvPr/>
        </p:nvSpPr>
        <p:spPr>
          <a:xfrm>
            <a:off x="359993" y="5604296"/>
            <a:ext cx="11979241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545E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Em có thể tạo được một số lớn hơn bốn số đó hay không?</a:t>
            </a:r>
            <a:endParaRPr lang="en-US" sz="3200" b="1">
              <a:solidFill>
                <a:srgbClr val="3054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DD71A61-A68B-465C-BF94-555FCDD16D52}"/>
              </a:ext>
            </a:extLst>
          </p:cNvPr>
          <p:cNvSpPr txBox="1"/>
          <p:nvPr/>
        </p:nvSpPr>
        <p:spPr>
          <a:xfrm>
            <a:off x="1554154" y="310514"/>
            <a:ext cx="102568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E8EDFBC-AA85-4ADB-83C0-26704F4B82CA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539758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71700"/>
            <a:ext cx="7430016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73D4630-5A89-4C31-A178-2E68A54110BD}"/>
              </a:ext>
            </a:extLst>
          </p:cNvPr>
          <p:cNvSpPr txBox="1"/>
          <p:nvPr/>
        </p:nvSpPr>
        <p:spPr>
          <a:xfrm>
            <a:off x="912443" y="5142264"/>
            <a:ext cx="2885405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F90AED-E9A4-4759-8C56-6AC133CD8E3C}"/>
              </a:ext>
            </a:extLst>
          </p:cNvPr>
          <p:cNvSpPr txBox="1"/>
          <p:nvPr/>
        </p:nvSpPr>
        <p:spPr>
          <a:xfrm>
            <a:off x="7105650" y="5142263"/>
            <a:ext cx="2229778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 bé nhất: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3F5A2-EC2E-4DD4-983C-96C81B59157C}"/>
              </a:ext>
            </a:extLst>
          </p:cNvPr>
          <p:cNvSpPr txBox="1"/>
          <p:nvPr/>
        </p:nvSpPr>
        <p:spPr>
          <a:xfrm>
            <a:off x="3917060" y="5049930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FF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52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C49524-CB54-4463-A99F-8E1A2A1BFE2C}"/>
              </a:ext>
            </a:extLst>
          </p:cNvPr>
          <p:cNvSpPr txBox="1"/>
          <p:nvPr/>
        </p:nvSpPr>
        <p:spPr>
          <a:xfrm>
            <a:off x="9601716" y="5054528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235</a:t>
            </a:r>
            <a:endParaRPr lang="en-US" sz="440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32D18E-8539-4286-BE86-6CA5E5B3FA3E}"/>
              </a:ext>
            </a:extLst>
          </p:cNvPr>
          <p:cNvSpPr txBox="1"/>
          <p:nvPr/>
        </p:nvSpPr>
        <p:spPr>
          <a:xfrm>
            <a:off x="1554154" y="310514"/>
            <a:ext cx="102568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5600C22-715B-4F8C-A965-C837B0E790C3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835256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DE10B7-2FB6-407E-B2C4-34FBC0214E86}"/>
              </a:ext>
            </a:extLst>
          </p:cNvPr>
          <p:cNvSpPr txBox="1"/>
          <p:nvPr/>
        </p:nvSpPr>
        <p:spPr>
          <a:xfrm>
            <a:off x="1554154" y="310514"/>
            <a:ext cx="101044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7975"/>
            <a:ext cx="7430016" cy="2514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ECA576-7C9D-49DA-ABEA-2215450DBE9B}"/>
              </a:ext>
            </a:extLst>
          </p:cNvPr>
          <p:cNvSpPr txBox="1"/>
          <p:nvPr/>
        </p:nvSpPr>
        <p:spPr>
          <a:xfrm>
            <a:off x="564366" y="5410200"/>
            <a:ext cx="572432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9A5DDF-6488-4967-BAA5-11AA7BBD6DE8}"/>
              </a:ext>
            </a:extLst>
          </p:cNvPr>
          <p:cNvSpPr txBox="1"/>
          <p:nvPr/>
        </p:nvSpPr>
        <p:spPr>
          <a:xfrm>
            <a:off x="6267194" y="5317867"/>
            <a:ext cx="131380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525;</a:t>
            </a:r>
            <a:endParaRPr lang="en-US" sz="440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EB7859-F49C-45C4-A5F5-1C77A0FFFF55}"/>
              </a:ext>
            </a:extLst>
          </p:cNvPr>
          <p:cNvSpPr txBox="1"/>
          <p:nvPr/>
        </p:nvSpPr>
        <p:spPr>
          <a:xfrm>
            <a:off x="7581000" y="5320785"/>
            <a:ext cx="1410600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532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F0267DE-4C25-412A-A64E-E57F1A25A979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047059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1558" y="492440"/>
            <a:ext cx="1012282" cy="361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287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70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966470"/>
            <a:ext cx="7848600" cy="5637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287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7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53: SO SÁNH CÁC SỐ CÓ BA CHỮ SỐ (</a:t>
            </a:r>
            <a:r>
              <a:rPr lang="en-US" sz="287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7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11098" y="1779449"/>
            <a:ext cx="6553200" cy="3016071"/>
            <a:chOff x="2811098" y="1779449"/>
            <a:chExt cx="6553200" cy="3016071"/>
          </a:xfrm>
        </p:grpSpPr>
        <p:sp>
          <p:nvSpPr>
            <p:cNvPr id="8" name="Rectangle 7"/>
            <p:cNvSpPr/>
            <p:nvPr/>
          </p:nvSpPr>
          <p:spPr>
            <a:xfrm>
              <a:off x="3688080" y="2729409"/>
              <a:ext cx="4815840" cy="20661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So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</a:p>
          </p:txBody>
        </p:sp>
        <p:sp>
          <p:nvSpPr>
            <p:cNvPr id="7" name="Trapezoid 6"/>
            <p:cNvSpPr/>
            <p:nvPr/>
          </p:nvSpPr>
          <p:spPr>
            <a:xfrm>
              <a:off x="2811098" y="1779449"/>
              <a:ext cx="6553200" cy="1166951"/>
            </a:xfrm>
            <a:prstGeom prst="trapezoid">
              <a:avLst>
                <a:gd name="adj" fmla="val 7375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6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1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09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9908" y="1036634"/>
            <a:ext cx="8199211" cy="42262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28700" b="1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openDmnd">
                  <a:fgClr>
                    <a:srgbClr val="F79646">
                      <a:lumMod val="50000"/>
                    </a:srgbClr>
                  </a:fgClr>
                  <a:bgClr>
                    <a:srgbClr val="FFFF00"/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ĐẾN ĐÂY LÀ KẾT THÚC</a:t>
            </a:r>
          </a:p>
          <a:p>
            <a:pPr algn="ctr"/>
            <a:r>
              <a:rPr lang="en-US" sz="28700" b="1" dirty="0" smtClean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openDmnd">
                  <a:fgClr>
                    <a:srgbClr val="F79646">
                      <a:lumMod val="50000"/>
                    </a:srgbClr>
                  </a:fgClr>
                  <a:bgClr>
                    <a:srgbClr val="FFFF00"/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 CHÀO CÁC CON!!!</a:t>
            </a:r>
            <a:endParaRPr lang="en-US" sz="287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openDmnd">
                <a:fgClr>
                  <a:srgbClr val="F79646">
                    <a:lumMod val="50000"/>
                  </a:srgbClr>
                </a:fgClr>
                <a:bgClr>
                  <a:srgbClr val="FFFF00"/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?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333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=</a:t>
            </a:r>
            <a:endParaRPr lang="en-US" sz="5333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333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&gt;</a:t>
            </a:r>
            <a:endParaRPr lang="en-US" sz="5333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… 98</a:t>
            </a:r>
            <a:endParaRPr lang="en-US" sz="8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453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39970" y="594643"/>
            <a:ext cx="643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+ 18 … 35</a:t>
            </a:r>
            <a:endParaRPr lang="en-US" sz="8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0254" y="2197381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?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128804" y="2231113"/>
            <a:ext cx="297485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&gt;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266159" y="2231113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&lt;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233355" y="2223295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=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452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29313" y="813137"/>
            <a:ext cx="675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– 26 … 10 + 39</a:t>
            </a: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=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333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&gt;</a:t>
            </a:r>
            <a:endParaRPr lang="en-US" sz="5333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333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&lt;</a:t>
            </a:r>
            <a:endParaRPr lang="en-US" sz="5333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5333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?</a:t>
            </a:r>
            <a:endParaRPr lang="en-US" sz="5333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30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</a:t>
            </a:r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53:</a:t>
            </a:r>
            <a:endParaRPr lang="en-US" sz="480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SO SÁNH CÁC SỐ </a:t>
            </a:r>
          </a:p>
          <a:p>
            <a:pPr algn="ctr"/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CÓ </a:t>
            </a:r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BA CHỮ </a:t>
            </a:r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SỐ</a:t>
            </a:r>
          </a:p>
          <a:p>
            <a:pPr algn="ctr"/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(</a:t>
            </a:r>
            <a:r>
              <a:rPr lang="en-US" sz="4800" dirty="0" err="1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Tiết</a:t>
            </a:r>
            <a:r>
              <a:rPr lang="en-US" sz="480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 1)</a:t>
            </a:r>
            <a:endParaRPr lang="en-US" sz="480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UTM Cookies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UTM Cookies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375395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28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579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518DD915-8964-4EB0-9BF7-E5CFFB0DA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620825"/>
              </p:ext>
            </p:extLst>
          </p:nvPr>
        </p:nvGraphicFramePr>
        <p:xfrm>
          <a:off x="719184" y="1057744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C60018E-739E-44AD-9C12-9AE48E55A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09083"/>
              </p:ext>
            </p:extLst>
          </p:nvPr>
        </p:nvGraphicFramePr>
        <p:xfrm>
          <a:off x="1176384" y="1534799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93CAF177-AD9C-457F-B5F4-4363CFEDA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56455"/>
              </p:ext>
            </p:extLst>
          </p:nvPr>
        </p:nvGraphicFramePr>
        <p:xfrm>
          <a:off x="371384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20E2688-C7F4-4067-B1CD-7BD666864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99890"/>
              </p:ext>
            </p:extLst>
          </p:nvPr>
        </p:nvGraphicFramePr>
        <p:xfrm>
          <a:off x="4230371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50CA46B-E92D-4F18-B33D-52E836216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199980"/>
              </p:ext>
            </p:extLst>
          </p:nvPr>
        </p:nvGraphicFramePr>
        <p:xfrm>
          <a:off x="5157966" y="2281589"/>
          <a:ext cx="231140" cy="1698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xmlns="" id="{B49CBECC-FF22-442D-AC7B-D35700845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58073"/>
              </p:ext>
            </p:extLst>
          </p:nvPr>
        </p:nvGraphicFramePr>
        <p:xfrm>
          <a:off x="6651900" y="1057744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4463A474-9D31-4A43-80C0-76E4A2D6C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586623"/>
              </p:ext>
            </p:extLst>
          </p:nvPr>
        </p:nvGraphicFramePr>
        <p:xfrm>
          <a:off x="7109100" y="1534799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xmlns="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8E5C20A9-DD74-4F06-895F-81F31A7D7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357680"/>
              </p:ext>
            </p:extLst>
          </p:nvPr>
        </p:nvGraphicFramePr>
        <p:xfrm>
          <a:off x="9646560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3CE6055-EEE8-4B7F-9AA3-0B67ADD0A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451444"/>
              </p:ext>
            </p:extLst>
          </p:nvPr>
        </p:nvGraphicFramePr>
        <p:xfrm>
          <a:off x="1009269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30F6D2D4-A404-4F56-8B6D-3C6496A3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48053"/>
              </p:ext>
            </p:extLst>
          </p:nvPr>
        </p:nvGraphicFramePr>
        <p:xfrm>
          <a:off x="11014348" y="3220109"/>
          <a:ext cx="231140" cy="72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62FBDD4-F802-4923-864F-A6E87D70D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2299"/>
              </p:ext>
            </p:extLst>
          </p:nvPr>
        </p:nvGraphicFramePr>
        <p:xfrm>
          <a:off x="4720998" y="155384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771EB2A2-97ED-40BE-88D8-76823BB45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02328"/>
              </p:ext>
            </p:extLst>
          </p:nvPr>
        </p:nvGraphicFramePr>
        <p:xfrm>
          <a:off x="1056894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xmlns="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65321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1C4211-FF4F-43D1-A274-DA5FB3CE2568}"/>
              </a:ext>
            </a:extLst>
          </p:cNvPr>
          <p:cNvSpPr/>
          <p:nvPr/>
        </p:nvSpPr>
        <p:spPr>
          <a:xfrm>
            <a:off x="490584" y="836399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886CB6-930A-448E-83EE-8EF3F7D29E21}"/>
              </a:ext>
            </a:extLst>
          </p:cNvPr>
          <p:cNvSpPr/>
          <p:nvPr/>
        </p:nvSpPr>
        <p:spPr>
          <a:xfrm>
            <a:off x="6333492" y="836399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2D8834-668D-4CCE-82F4-93A84AC088D3}"/>
              </a:ext>
            </a:extLst>
          </p:cNvPr>
          <p:cNvSpPr txBox="1"/>
          <p:nvPr/>
        </p:nvSpPr>
        <p:spPr>
          <a:xfrm>
            <a:off x="2334596" y="4546372"/>
            <a:ext cx="117060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stote" pitchFamily="34" charset="0"/>
                <a:ea typeface="#9Slide02 Tieu de dai" panose="02000000000000000000" pitchFamily="2" charset="0"/>
              </a:rPr>
              <a:t>23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7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9EEF0BA-A975-4AAA-8154-45045025FCE5}"/>
              </a:ext>
            </a:extLst>
          </p:cNvPr>
          <p:cNvSpPr txBox="1"/>
          <p:nvPr/>
        </p:nvSpPr>
        <p:spPr>
          <a:xfrm>
            <a:off x="8684144" y="4556300"/>
            <a:ext cx="12980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stote" pitchFamily="34" charset="0"/>
                <a:ea typeface="#9Slide02 Tieu de dai" panose="02000000000000000000" pitchFamily="2" charset="0"/>
              </a:rPr>
              <a:t>233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1D3BB5-A071-457D-A5EF-AA8328A52912}"/>
              </a:ext>
            </a:extLst>
          </p:cNvPr>
          <p:cNvSpPr txBox="1"/>
          <p:nvPr/>
        </p:nvSpPr>
        <p:spPr>
          <a:xfrm>
            <a:off x="4837642" y="5129332"/>
            <a:ext cx="2858558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237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 233</a:t>
            </a:r>
            <a:endParaRPr lang="en-US" sz="4400" dirty="0">
              <a:solidFill>
                <a:srgbClr val="73C249"/>
              </a:solidFill>
              <a:latin typeface=".VnAristote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587B64B-19F3-4697-8479-1C7AB93BAEAD}"/>
              </a:ext>
            </a:extLst>
          </p:cNvPr>
          <p:cNvSpPr txBox="1"/>
          <p:nvPr/>
        </p:nvSpPr>
        <p:spPr>
          <a:xfrm>
            <a:off x="4837642" y="5799892"/>
            <a:ext cx="2858558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233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 237</a:t>
            </a:r>
            <a:endParaRPr lang="en-US" sz="4400" dirty="0">
              <a:solidFill>
                <a:srgbClr val="73C249"/>
              </a:solidFill>
              <a:latin typeface=".VnAristote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19184" y="-154506"/>
            <a:ext cx="10295164" cy="990905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2: KHÁM PHÁ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1728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</TotalTime>
  <Words>635</Words>
  <Application>Microsoft Office PowerPoint</Application>
  <PresentationFormat>Custom</PresentationFormat>
  <Paragraphs>172</Paragraphs>
  <Slides>30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Office 主题</vt:lpstr>
      <vt:lpstr>Office Theme</vt:lpstr>
      <vt:lpstr>Office 主题​​</vt:lpstr>
      <vt:lpstr>1_Office Theme</vt:lpstr>
      <vt:lpstr>2_Office Theme</vt:lpstr>
      <vt:lpstr>5_Office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ADMIN</cp:lastModifiedBy>
  <cp:revision>71</cp:revision>
  <dcterms:created xsi:type="dcterms:W3CDTF">2021-07-28T07:00:32Z</dcterms:created>
  <dcterms:modified xsi:type="dcterms:W3CDTF">2023-03-14T01:27:20Z</dcterms:modified>
  <cp:category>9Slide.vn</cp:category>
  <cp:contentStatus>9Slide</cp:contentStatus>
</cp:coreProperties>
</file>