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82" r:id="rId3"/>
    <p:sldId id="380" r:id="rId4"/>
    <p:sldId id="383" r:id="rId5"/>
    <p:sldId id="344" r:id="rId6"/>
    <p:sldId id="376" r:id="rId7"/>
    <p:sldId id="379" r:id="rId8"/>
    <p:sldId id="377" r:id="rId9"/>
    <p:sldId id="378" r:id="rId10"/>
    <p:sldId id="385" r:id="rId11"/>
    <p:sldId id="386" r:id="rId12"/>
    <p:sldId id="387" r:id="rId13"/>
    <p:sldId id="388" r:id="rId14"/>
    <p:sldId id="389" r:id="rId15"/>
    <p:sldId id="354" r:id="rId16"/>
    <p:sldId id="375" r:id="rId17"/>
    <p:sldId id="390" r:id="rId18"/>
    <p:sldId id="3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3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5C716-E66F-481B-8E6C-BF4B086272A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B487C-E172-4D72-832D-5805DC92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5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 chơi: HS chọn mỗi cột 1 từ, GV ấn vào các từ để từ bay xuống khung xanh </a:t>
            </a:r>
            <a:r>
              <a:rPr lang="en-VN" dirty="0">
                <a:sym typeface="Wingdings" pitchFamily="2" charset="2"/>
              </a:rPr>
              <a:t></a:t>
            </a:r>
            <a:r>
              <a:rPr lang="en-VN" dirty="0"/>
              <a:t> ghép thành câu.</a:t>
            </a:r>
          </a:p>
          <a:p>
            <a:r>
              <a:rPr lang="en-VN" dirty="0"/>
              <a:t>Để các từ trở về vị trí cũ, GV ấn lại vào từ trong khung xanh.</a:t>
            </a:r>
          </a:p>
          <a:p>
            <a:r>
              <a:rPr lang="en-VN" dirty="0"/>
              <a:t>Tương tự với các lượt khác.</a:t>
            </a:r>
          </a:p>
        </p:txBody>
      </p:sp>
    </p:spTree>
    <p:extLst>
      <p:ext uri="{BB962C8B-B14F-4D97-AF65-F5344CB8AC3E}">
        <p14:creationId xmlns:p14="http://schemas.microsoft.com/office/powerpoint/2010/main" val="186378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1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88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921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02416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4285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76045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758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77678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2810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40424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727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718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3970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6F1B77-F50D-44F5-A1F5-BDDE5CA1C989}"/>
              </a:ext>
            </a:extLst>
          </p:cNvPr>
          <p:cNvSpPr/>
          <p:nvPr userDrawn="1"/>
        </p:nvSpPr>
        <p:spPr>
          <a:xfrm>
            <a:off x="8639426" y="657074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081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31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1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52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58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58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6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101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85B3A0-1D26-4039-A7AA-4E7A4EE9D7D7}"/>
              </a:ext>
            </a:extLst>
          </p:cNvPr>
          <p:cNvSpPr/>
          <p:nvPr userDrawn="1"/>
        </p:nvSpPr>
        <p:spPr>
          <a:xfrm>
            <a:off x="10543792" y="-1966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93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8639426" y="657074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9744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E9A04F-930A-28CC-6CD2-3861D45D6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97990-C814-FC1C-C1BF-256DDA54C8AC}"/>
              </a:ext>
            </a:extLst>
          </p:cNvPr>
          <p:cNvSpPr txBox="1"/>
          <p:nvPr/>
        </p:nvSpPr>
        <p:spPr>
          <a:xfrm>
            <a:off x="1512711" y="1482888"/>
            <a:ext cx="10509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CÁC CON ĐẾN VỚI </a:t>
            </a:r>
          </a:p>
          <a:p>
            <a:pPr algn="ctr"/>
            <a:r>
              <a:rPr lang="en-VN" sz="4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TIẾT HỌC NGÀY HÔM NAY </a:t>
            </a:r>
          </a:p>
        </p:txBody>
      </p:sp>
    </p:spTree>
    <p:extLst>
      <p:ext uri="{BB962C8B-B14F-4D97-AF65-F5344CB8AC3E}">
        <p14:creationId xmlns:p14="http://schemas.microsoft.com/office/powerpoint/2010/main" val="415772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8F7F7-F35C-9DF3-FFB8-3B57A2D74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9" y="422031"/>
            <a:ext cx="9190892" cy="5076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EF25D7-A8A9-893A-9357-6235AB7860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3" y="6435969"/>
            <a:ext cx="1513742" cy="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5210B-F018-99E0-20B9-FED172E0C2A3}"/>
              </a:ext>
            </a:extLst>
          </p:cNvPr>
          <p:cNvSpPr txBox="1"/>
          <p:nvPr/>
        </p:nvSpPr>
        <p:spPr>
          <a:xfrm>
            <a:off x="3071446" y="5873262"/>
            <a:ext cx="4536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             Nhổ cỏ</a:t>
            </a:r>
          </a:p>
        </p:txBody>
      </p:sp>
    </p:spTree>
    <p:extLst>
      <p:ext uri="{BB962C8B-B14F-4D97-AF65-F5344CB8AC3E}">
        <p14:creationId xmlns:p14="http://schemas.microsoft.com/office/powerpoint/2010/main" val="31516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CB8186-AB00-9DEE-8708-D641339502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46" y="6576645"/>
            <a:ext cx="1654419" cy="281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44D92-AF3A-3307-495A-8B8342CAC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72" y="366168"/>
            <a:ext cx="8733693" cy="5338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31B146-1A1C-0883-3C81-AF4A0AC008CE}"/>
              </a:ext>
            </a:extLst>
          </p:cNvPr>
          <p:cNvSpPr txBox="1"/>
          <p:nvPr/>
        </p:nvSpPr>
        <p:spPr>
          <a:xfrm>
            <a:off x="3188677" y="5896708"/>
            <a:ext cx="5521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        Phun thuốc</a:t>
            </a:r>
          </a:p>
        </p:txBody>
      </p:sp>
    </p:spTree>
    <p:extLst>
      <p:ext uri="{BB962C8B-B14F-4D97-AF65-F5344CB8AC3E}">
        <p14:creationId xmlns:p14="http://schemas.microsoft.com/office/powerpoint/2010/main" val="203758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89FD1-22F8-3968-4F89-1B0AE1595E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1" y="6569320"/>
            <a:ext cx="1535724" cy="288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CF458A-8660-8817-BB2A-9B42EB7D7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1692"/>
            <a:ext cx="9999785" cy="5235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AF483-9A89-5EEC-CE11-4C1CBCB80888}"/>
              </a:ext>
            </a:extLst>
          </p:cNvPr>
          <p:cNvSpPr txBox="1"/>
          <p:nvPr/>
        </p:nvSpPr>
        <p:spPr>
          <a:xfrm>
            <a:off x="3493478" y="5693451"/>
            <a:ext cx="4396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B</a:t>
            </a:r>
            <a:r>
              <a:rPr lang="en-VN" sz="4400" dirty="0">
                <a:solidFill>
                  <a:srgbClr val="FF0000"/>
                </a:solidFill>
              </a:rPr>
              <a:t>ẻ cành</a:t>
            </a:r>
          </a:p>
        </p:txBody>
      </p:sp>
    </p:spTree>
    <p:extLst>
      <p:ext uri="{BB962C8B-B14F-4D97-AF65-F5344CB8AC3E}">
        <p14:creationId xmlns:p14="http://schemas.microsoft.com/office/powerpoint/2010/main" val="550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71AD68-407F-FEC2-089E-B44EB8B2EA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46" y="6522429"/>
            <a:ext cx="1805353" cy="335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EE220-8E3E-FB13-6B26-E023FF908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46" y="328245"/>
            <a:ext cx="9231923" cy="5122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51AAC3-672B-A19D-A4DE-169303245426}"/>
              </a:ext>
            </a:extLst>
          </p:cNvPr>
          <p:cNvSpPr txBox="1"/>
          <p:nvPr/>
        </p:nvSpPr>
        <p:spPr>
          <a:xfrm>
            <a:off x="3376246" y="5732585"/>
            <a:ext cx="440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         Phá rừng</a:t>
            </a:r>
          </a:p>
        </p:txBody>
      </p:sp>
    </p:spTree>
    <p:extLst>
      <p:ext uri="{BB962C8B-B14F-4D97-AF65-F5344CB8AC3E}">
        <p14:creationId xmlns:p14="http://schemas.microsoft.com/office/powerpoint/2010/main" val="231643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0737F53-9BDD-438B-8DE1-06EABDF3C816}"/>
              </a:ext>
            </a:extLst>
          </p:cNvPr>
          <p:cNvSpPr txBox="1"/>
          <p:nvPr/>
        </p:nvSpPr>
        <p:spPr>
          <a:xfrm>
            <a:off x="1783493" y="0"/>
            <a:ext cx="837191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C995AA-65C8-47D1-8446-9CB2A1794A43}"/>
              </a:ext>
            </a:extLst>
          </p:cNvPr>
          <p:cNvSpPr txBox="1"/>
          <p:nvPr/>
        </p:nvSpPr>
        <p:spPr>
          <a:xfrm>
            <a:off x="1341244" y="1161206"/>
            <a:ext cx="10227346" cy="518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…………..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……..…….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 ……….…...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">
            <a:extLst>
              <a:ext uri="{FF2B5EF4-FFF2-40B4-BE49-F238E27FC236}">
                <a16:creationId xmlns:a16="http://schemas.microsoft.com/office/drawing/2014/main" id="{074EC4CF-25A1-4149-A690-D69B21BB0A01}"/>
              </a:ext>
            </a:extLst>
          </p:cNvPr>
          <p:cNvSpPr/>
          <p:nvPr/>
        </p:nvSpPr>
        <p:spPr>
          <a:xfrm>
            <a:off x="2009422" y="862586"/>
            <a:ext cx="1516569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15">
            <a:extLst>
              <a:ext uri="{FF2B5EF4-FFF2-40B4-BE49-F238E27FC236}">
                <a16:creationId xmlns:a16="http://schemas.microsoft.com/office/drawing/2014/main" id="{0FCE7C82-F693-43C2-BEA8-70A19D82474A}"/>
              </a:ext>
            </a:extLst>
          </p:cNvPr>
          <p:cNvSpPr/>
          <p:nvPr/>
        </p:nvSpPr>
        <p:spPr>
          <a:xfrm>
            <a:off x="4523129" y="862586"/>
            <a:ext cx="1399822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16">
            <a:extLst>
              <a:ext uri="{FF2B5EF4-FFF2-40B4-BE49-F238E27FC236}">
                <a16:creationId xmlns:a16="http://schemas.microsoft.com/office/drawing/2014/main" id="{A213433B-A271-41DC-90EB-CCE716F7433B}"/>
              </a:ext>
            </a:extLst>
          </p:cNvPr>
          <p:cNvSpPr/>
          <p:nvPr/>
        </p:nvSpPr>
        <p:spPr>
          <a:xfrm>
            <a:off x="6920089" y="851051"/>
            <a:ext cx="1399822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56305-E046-509B-1C0C-7A69D921A9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52" y="6381566"/>
            <a:ext cx="1932003" cy="4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2069 0.1689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2162 0.4495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35729 0.612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65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8" grpId="0" uiExpand="1" build="p"/>
      <p:bldP spid="29" grpId="0" animBg="1"/>
      <p:bldP spid="29" grpId="1" animBg="1"/>
      <p:bldP spid="30" grpId="0" animBg="1"/>
      <p:bldP spid="30" grpId="1" animBg="1"/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53ECD7A-CA05-4415-A011-84C937247A61}"/>
              </a:ext>
            </a:extLst>
          </p:cNvPr>
          <p:cNvSpPr txBox="1"/>
          <p:nvPr/>
        </p:nvSpPr>
        <p:spPr>
          <a:xfrm>
            <a:off x="1948469" y="650682"/>
            <a:ext cx="9121985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1FD755-70EA-482B-A1CD-FF80273749A7}"/>
              </a:ext>
            </a:extLst>
          </p:cNvPr>
          <p:cNvSpPr txBox="1"/>
          <p:nvPr/>
        </p:nvSpPr>
        <p:spPr>
          <a:xfrm flipH="1">
            <a:off x="7747782" y="2701309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235A9B-0A43-41AE-A721-9943AF76C940}"/>
              </a:ext>
            </a:extLst>
          </p:cNvPr>
          <p:cNvSpPr txBox="1"/>
          <p:nvPr/>
        </p:nvSpPr>
        <p:spPr>
          <a:xfrm>
            <a:off x="7288548" y="3359630"/>
            <a:ext cx="45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804E9A-C219-4C27-A961-701AE7778783}"/>
              </a:ext>
            </a:extLst>
          </p:cNvPr>
          <p:cNvSpPr txBox="1"/>
          <p:nvPr/>
        </p:nvSpPr>
        <p:spPr>
          <a:xfrm>
            <a:off x="3461850" y="4017951"/>
            <a:ext cx="45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AA17D-56E1-ED67-D31A-546B501C01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99" y="6494640"/>
            <a:ext cx="1478139" cy="284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0F09B-50E7-2D9D-1F19-A63A09FFE29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95" y="6184023"/>
            <a:ext cx="875243" cy="62123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CE9107-35E2-2D65-0538-A70009F6044A}"/>
              </a:ext>
            </a:extLst>
          </p:cNvPr>
          <p:cNvCxnSpPr/>
          <p:nvPr/>
        </p:nvCxnSpPr>
        <p:spPr>
          <a:xfrm>
            <a:off x="3921084" y="1257300"/>
            <a:ext cx="1320387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6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95D6E-BFED-73FF-EEDE-82CA8676D3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71" y="5633356"/>
            <a:ext cx="2778578" cy="329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3AB9E-1AB3-8888-3B7F-01122E9939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74" y="6398078"/>
            <a:ext cx="2190749" cy="459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52D3A7-FF7B-3402-8DD7-4D05FC796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5" y="342899"/>
            <a:ext cx="9584871" cy="5796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EA5462-E654-7DB1-1D84-E675F1D7D2CA}"/>
              </a:ext>
            </a:extLst>
          </p:cNvPr>
          <p:cNvSpPr txBox="1"/>
          <p:nvPr/>
        </p:nvSpPr>
        <p:spPr>
          <a:xfrm>
            <a:off x="5984420" y="3575958"/>
            <a:ext cx="473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37641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0F375-E67A-6DC3-A308-1F975442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489"/>
            <a:ext cx="12191999" cy="716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7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̂y.mp4">
            <a:hlinkClick r:id="" action="ppaction://media"/>
            <a:extLst>
              <a:ext uri="{FF2B5EF4-FFF2-40B4-BE49-F238E27FC236}">
                <a16:creationId xmlns:a16="http://schemas.microsoft.com/office/drawing/2014/main" id="{FCFD28A0-1AA8-A587-D6B6-B97D748A2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56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F07A36-C336-FF39-A509-2D7DD1A0D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"/>
            <a:ext cx="12192000" cy="6857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32DFE-55D0-B951-A529-A3B08879DC59}"/>
              </a:ext>
            </a:extLst>
          </p:cNvPr>
          <p:cNvSpPr txBox="1"/>
          <p:nvPr/>
        </p:nvSpPr>
        <p:spPr>
          <a:xfrm>
            <a:off x="902677" y="1351832"/>
            <a:ext cx="110037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dirty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     </a:t>
            </a:r>
            <a:r>
              <a:rPr lang="en-VN" sz="6600" b="1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Luyện </a:t>
            </a:r>
            <a:r>
              <a:rPr lang="en-VN" sz="6600" b="1" smtClean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tập: </a:t>
            </a:r>
            <a:endParaRPr lang="en-US" sz="6600" b="1" smtClean="0">
              <a:solidFill>
                <a:schemeClr val="accent2">
                  <a:lumMod val="75000"/>
                </a:schemeClr>
              </a:solidFill>
              <a:latin typeface="DIN Condensed" pitchFamily="2" charset="0"/>
              <a:ea typeface="HeadLineA" pitchFamily="2" charset="-127"/>
              <a:cs typeface="Bangla MN" pitchFamily="2" charset="0"/>
            </a:endParaRPr>
          </a:p>
          <a:p>
            <a:pPr algn="ctr"/>
            <a:r>
              <a:rPr lang="en-VN" sz="6600" b="1" smtClean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Mở </a:t>
            </a:r>
            <a:r>
              <a:rPr lang="en-VN" sz="6600" b="1" dirty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rộng vốn </a:t>
            </a:r>
            <a:r>
              <a:rPr lang="en-VN" sz="6600" b="1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từ </a:t>
            </a:r>
            <a:r>
              <a:rPr lang="en-VN" sz="6600" b="1" smtClean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về</a:t>
            </a:r>
            <a:r>
              <a:rPr lang="en-US" sz="6600" b="1" smtClean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 </a:t>
            </a:r>
            <a:r>
              <a:rPr lang="en-VN" sz="6600" b="1" smtClean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bảo </a:t>
            </a:r>
            <a:r>
              <a:rPr lang="en-VN" sz="6600" b="1" dirty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vệ </a:t>
            </a:r>
            <a:r>
              <a:rPr lang="en-VN" sz="6600" b="1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môi </a:t>
            </a:r>
            <a:r>
              <a:rPr lang="en-VN" sz="6600" b="1" smtClean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trường</a:t>
            </a:r>
            <a:r>
              <a:rPr lang="en-US" sz="6600" b="1" smtClean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.</a:t>
            </a:r>
            <a:r>
              <a:rPr lang="en-VN" sz="6600" b="1" smtClean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 </a:t>
            </a:r>
            <a:r>
              <a:rPr lang="en-VN" sz="6600" b="1" dirty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Dấu </a:t>
            </a:r>
            <a:r>
              <a:rPr lang="en-VN" sz="6600" b="1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phẩy </a:t>
            </a:r>
            <a:endParaRPr lang="en-US" sz="6600" b="1" smtClean="0">
              <a:solidFill>
                <a:schemeClr val="accent2">
                  <a:lumMod val="75000"/>
                </a:schemeClr>
              </a:solidFill>
              <a:latin typeface="DIN Condensed" pitchFamily="2" charset="0"/>
              <a:ea typeface="HeadLineA" pitchFamily="2" charset="-127"/>
              <a:cs typeface="Bangla MN" pitchFamily="2" charset="0"/>
            </a:endParaRPr>
          </a:p>
          <a:p>
            <a:pPr algn="ctr"/>
            <a:r>
              <a:rPr lang="en-VN" sz="6600" b="1" smtClean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(tiết </a:t>
            </a:r>
            <a:r>
              <a:rPr lang="en-VN" sz="6600" b="1" dirty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4)</a:t>
            </a:r>
          </a:p>
        </p:txBody>
      </p:sp>
    </p:spTree>
    <p:extLst>
      <p:ext uri="{BB962C8B-B14F-4D97-AF65-F5344CB8AC3E}">
        <p14:creationId xmlns:p14="http://schemas.microsoft.com/office/powerpoint/2010/main" val="227398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15786E0-869F-4297-A6F3-69593607ADF3}"/>
              </a:ext>
            </a:extLst>
          </p:cNvPr>
          <p:cNvSpPr txBox="1"/>
          <p:nvPr/>
        </p:nvSpPr>
        <p:spPr>
          <a:xfrm>
            <a:off x="573726" y="551503"/>
            <a:ext cx="1066540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vi-VN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D00ED7-7064-49B5-B83A-C683F1721DA8}"/>
              </a:ext>
            </a:extLst>
          </p:cNvPr>
          <p:cNvGrpSpPr/>
          <p:nvPr/>
        </p:nvGrpSpPr>
        <p:grpSpPr>
          <a:xfrm>
            <a:off x="1279092" y="1786201"/>
            <a:ext cx="1660342" cy="1211188"/>
            <a:chOff x="497526" y="1381126"/>
            <a:chExt cx="1171693" cy="121118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52990B-3E44-400F-B5F4-254ACFBFB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EF261C-88B3-46B8-ACCC-8D1779A02307}"/>
                </a:ext>
              </a:extLst>
            </p:cNvPr>
            <p:cNvSpPr txBox="1"/>
            <p:nvPr/>
          </p:nvSpPr>
          <p:spPr>
            <a:xfrm>
              <a:off x="578463" y="1694272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tưới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8ED4DE-88E6-4C65-A71F-4B82A25E6D6D}"/>
              </a:ext>
            </a:extLst>
          </p:cNvPr>
          <p:cNvGrpSpPr/>
          <p:nvPr/>
        </p:nvGrpSpPr>
        <p:grpSpPr>
          <a:xfrm>
            <a:off x="3104766" y="1728410"/>
            <a:ext cx="1726678" cy="1211188"/>
            <a:chOff x="497526" y="1381126"/>
            <a:chExt cx="1171693" cy="121118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5C6214-1BA6-4139-8611-E38FABC5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772A13-E945-401F-BF8F-6CCB556BE984}"/>
                </a:ext>
              </a:extLst>
            </p:cNvPr>
            <p:cNvSpPr txBox="1"/>
            <p:nvPr/>
          </p:nvSpPr>
          <p:spPr>
            <a:xfrm>
              <a:off x="580912" y="1674335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bẻ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cành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C2A448-8626-425B-9C08-36978FAE678B}"/>
              </a:ext>
            </a:extLst>
          </p:cNvPr>
          <p:cNvGrpSpPr/>
          <p:nvPr/>
        </p:nvGrpSpPr>
        <p:grpSpPr>
          <a:xfrm>
            <a:off x="4845327" y="1734661"/>
            <a:ext cx="1648322" cy="1211188"/>
            <a:chOff x="497526" y="1381126"/>
            <a:chExt cx="1253412" cy="121118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1A4CDBF-1718-4B9F-984A-252CD838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397777-FB90-437D-AD27-A0BC4D0CCB10}"/>
                </a:ext>
              </a:extLst>
            </p:cNvPr>
            <p:cNvSpPr txBox="1"/>
            <p:nvPr/>
          </p:nvSpPr>
          <p:spPr>
            <a:xfrm>
              <a:off x="719062" y="1774924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tỉa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09719A7-51A1-4398-BA0C-B45971C29310}"/>
              </a:ext>
            </a:extLst>
          </p:cNvPr>
          <p:cNvGrpSpPr/>
          <p:nvPr/>
        </p:nvGrpSpPr>
        <p:grpSpPr>
          <a:xfrm>
            <a:off x="8221928" y="1784475"/>
            <a:ext cx="1802072" cy="1211188"/>
            <a:chOff x="504021" y="1430940"/>
            <a:chExt cx="1171693" cy="121118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BC38D5-7C5B-4C88-9CF5-50B853F39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21" y="1430940"/>
              <a:ext cx="1171693" cy="121118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7E6FCC-A94E-4C54-8C85-AF785A79538B}"/>
                </a:ext>
              </a:extLst>
            </p:cNvPr>
            <p:cNvSpPr txBox="1"/>
            <p:nvPr/>
          </p:nvSpPr>
          <p:spPr>
            <a:xfrm>
              <a:off x="643838" y="1668084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vun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gốc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A3CA85-7FDE-40DF-B035-A9C866916A3E}"/>
              </a:ext>
            </a:extLst>
          </p:cNvPr>
          <p:cNvGrpSpPr/>
          <p:nvPr/>
        </p:nvGrpSpPr>
        <p:grpSpPr>
          <a:xfrm>
            <a:off x="3137595" y="2945848"/>
            <a:ext cx="2055442" cy="1626152"/>
            <a:chOff x="497526" y="1381126"/>
            <a:chExt cx="1171693" cy="12111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BD749D0-9B4C-4CA0-B6CC-6F15E6EC1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A23038-3AE5-4414-BD8A-EBEE7F08D2CD}"/>
                </a:ext>
              </a:extLst>
            </p:cNvPr>
            <p:cNvSpPr txBox="1"/>
            <p:nvPr/>
          </p:nvSpPr>
          <p:spPr>
            <a:xfrm>
              <a:off x="528475" y="1619649"/>
              <a:ext cx="1031876" cy="343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giẫm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DD21BB0-1F9A-4B3D-AA65-66B1D39B3EA0}"/>
              </a:ext>
            </a:extLst>
          </p:cNvPr>
          <p:cNvGrpSpPr/>
          <p:nvPr/>
        </p:nvGrpSpPr>
        <p:grpSpPr>
          <a:xfrm>
            <a:off x="5223683" y="3053454"/>
            <a:ext cx="1710991" cy="1211188"/>
            <a:chOff x="485159" y="1488731"/>
            <a:chExt cx="1171693" cy="121118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7EF609E-A49C-4441-B26F-AC4CDBB77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59" y="1488731"/>
              <a:ext cx="1171693" cy="121118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751F56-A49A-4D7A-83DF-E05EB98753D8}"/>
                </a:ext>
              </a:extLst>
            </p:cNvPr>
            <p:cNvSpPr txBox="1"/>
            <p:nvPr/>
          </p:nvSpPr>
          <p:spPr>
            <a:xfrm>
              <a:off x="595002" y="1769650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33A16E-3D5C-4CB4-BD03-F7A1E70E041F}"/>
              </a:ext>
            </a:extLst>
          </p:cNvPr>
          <p:cNvGrpSpPr/>
          <p:nvPr/>
        </p:nvGrpSpPr>
        <p:grpSpPr>
          <a:xfrm>
            <a:off x="6988361" y="2939598"/>
            <a:ext cx="1782058" cy="1211188"/>
            <a:chOff x="497526" y="1381126"/>
            <a:chExt cx="1214034" cy="121118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0DC54DC-962B-49E6-8C33-B43565AF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3FB401-34D2-4758-BCEC-25F370A8238B}"/>
                </a:ext>
              </a:extLst>
            </p:cNvPr>
            <p:cNvSpPr txBox="1"/>
            <p:nvPr/>
          </p:nvSpPr>
          <p:spPr>
            <a:xfrm>
              <a:off x="582208" y="1752063"/>
              <a:ext cx="1129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4B1EE3E-90B8-4972-BEAE-3CD6AB955766}"/>
              </a:ext>
            </a:extLst>
          </p:cNvPr>
          <p:cNvGrpSpPr/>
          <p:nvPr/>
        </p:nvGrpSpPr>
        <p:grpSpPr>
          <a:xfrm>
            <a:off x="6411930" y="1734661"/>
            <a:ext cx="2072729" cy="1211188"/>
            <a:chOff x="497526" y="1381126"/>
            <a:chExt cx="1199287" cy="121118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1C8A6C6-1DF4-4B31-81F8-8FCE7011E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FC4EF02-CF02-470C-8ED9-B2926A8D395C}"/>
                </a:ext>
              </a:extLst>
            </p:cNvPr>
            <p:cNvSpPr txBox="1"/>
            <p:nvPr/>
          </p:nvSpPr>
          <p:spPr>
            <a:xfrm>
              <a:off x="654129" y="1678220"/>
              <a:ext cx="1042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7C04DD-DD4D-D4B0-EC8E-E6FC0DC7EE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381" y="6481155"/>
            <a:ext cx="1802072" cy="37684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E4BF9A-B81A-F8EB-8A26-6EABEFDA1356}"/>
              </a:ext>
            </a:extLst>
          </p:cNvPr>
          <p:cNvCxnSpPr/>
          <p:nvPr/>
        </p:nvCxnSpPr>
        <p:spPr>
          <a:xfrm>
            <a:off x="1828800" y="1180115"/>
            <a:ext cx="8783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DC9EBA-C8AC-4725-6C3C-C4E6B7B8826A}"/>
              </a:ext>
            </a:extLst>
          </p:cNvPr>
          <p:cNvCxnSpPr>
            <a:cxnSpLocks/>
          </p:cNvCxnSpPr>
          <p:nvPr/>
        </p:nvCxnSpPr>
        <p:spPr>
          <a:xfrm>
            <a:off x="3545058" y="1202002"/>
            <a:ext cx="46768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4382B-08D7-4B02-89C8-23678127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76" y="843380"/>
            <a:ext cx="8773145" cy="4953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8FE5C6-7636-4AD6-A585-EF6ABB9824D9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7DE5B-B31B-D151-FE28-4154B8C955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86716" y="6543667"/>
            <a:ext cx="2223205" cy="2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2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3FAA1-3E39-489E-A6A6-69ED68E72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63" y="196541"/>
            <a:ext cx="8487422" cy="5658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2D494-2EE7-41BF-92C0-D54DF8D859CF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2FF7D-1DAD-2016-20D4-7BE26EBE1C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94" y="6570533"/>
            <a:ext cx="2148003" cy="2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5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A5832-027F-48B7-ACBD-7FCE4B068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05" y="228600"/>
            <a:ext cx="9954827" cy="5599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273FD-F5EE-4B6F-B473-DD6850D7AFB6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09C88-4F60-DD52-AB7A-ABA1E63759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711" y="6595558"/>
            <a:ext cx="1704624" cy="1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2ABF62-6924-4F60-89BA-3B29AAEA0852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37D9E-ECBF-EE94-E92A-8DE7D36CD1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66" y="6507698"/>
            <a:ext cx="1783646" cy="305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29790-83C4-DA71-471A-CCFAD04C3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6" y="377792"/>
            <a:ext cx="9053690" cy="53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7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B20FB-CFE6-FDDD-B3BF-2C2929A5E9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70" y="6592767"/>
            <a:ext cx="1852246" cy="265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F1004-AED3-4B96-5A98-7D6BA6E1D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07" y="375139"/>
            <a:ext cx="9542585" cy="5310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97E28-F95D-2B33-C58B-C311E0B82C57}"/>
              </a:ext>
            </a:extLst>
          </p:cNvPr>
          <p:cNvSpPr txBox="1"/>
          <p:nvPr/>
        </p:nvSpPr>
        <p:spPr>
          <a:xfrm>
            <a:off x="3153508" y="5908431"/>
            <a:ext cx="6025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/>
              <a:t>           </a:t>
            </a:r>
            <a:r>
              <a:rPr lang="en-VN" sz="4400" dirty="0">
                <a:solidFill>
                  <a:srgbClr val="FF0000"/>
                </a:solidFill>
              </a:rPr>
              <a:t>Bón phân</a:t>
            </a:r>
          </a:p>
        </p:txBody>
      </p:sp>
    </p:spTree>
    <p:extLst>
      <p:ext uri="{BB962C8B-B14F-4D97-AF65-F5344CB8AC3E}">
        <p14:creationId xmlns:p14="http://schemas.microsoft.com/office/powerpoint/2010/main" val="360531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7067</TotalTime>
  <Words>281</Words>
  <Application>Microsoft Office PowerPoint</Application>
  <PresentationFormat>Widescreen</PresentationFormat>
  <Paragraphs>44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宋体</vt:lpstr>
      <vt:lpstr>Arial</vt:lpstr>
      <vt:lpstr>Arial-Rounded</vt:lpstr>
      <vt:lpstr>Bangla MN</vt:lpstr>
      <vt:lpstr>Calibri</vt:lpstr>
      <vt:lpstr>DIN Condensed</vt:lpstr>
      <vt:lpstr>HeadLineA</vt:lpstr>
      <vt:lpstr>Kalam</vt:lpstr>
      <vt:lpstr>Montserrat</vt:lpstr>
      <vt:lpstr>Tahoma</vt:lpstr>
      <vt:lpstr>Wingdings</vt:lpstr>
      <vt:lpstr>Office 主题​​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 - KHUE</cp:lastModifiedBy>
  <cp:revision>16</cp:revision>
  <dcterms:created xsi:type="dcterms:W3CDTF">2021-08-02T10:15:19Z</dcterms:created>
  <dcterms:modified xsi:type="dcterms:W3CDTF">2025-03-13T15:15:28Z</dcterms:modified>
</cp:coreProperties>
</file>