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Lst>
  <p:notesMasterIdLst>
    <p:notesMasterId r:id="rId12"/>
  </p:notesMasterIdLst>
  <p:sldIdLst>
    <p:sldId id="560" r:id="rId2"/>
    <p:sldId id="572" r:id="rId3"/>
    <p:sldId id="561" r:id="rId4"/>
    <p:sldId id="562" r:id="rId5"/>
    <p:sldId id="563" r:id="rId6"/>
    <p:sldId id="564" r:id="rId7"/>
    <p:sldId id="565" r:id="rId8"/>
    <p:sldId id="566" r:id="rId9"/>
    <p:sldId id="568" r:id="rId10"/>
    <p:sldId id="569"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66" d="100"/>
          <a:sy n="66" d="100"/>
        </p:scale>
        <p:origin x="492"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3/13/2025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TextBox 2"/>
          <p:cNvSpPr txBox="1"/>
          <p:nvPr userDrawn="1"/>
        </p:nvSpPr>
        <p:spPr>
          <a:xfrm>
            <a:off x="7972357" y="6502400"/>
            <a:ext cx="2853447" cy="25654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067" b="0" i="0" u="none" strike="noStrike" kern="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3615086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grpSp>
      <p:sp>
        <p:nvSpPr>
          <p:cNvPr id="12" name="TextBox 11"/>
          <p:cNvSpPr txBox="1"/>
          <p:nvPr userDrawn="1"/>
        </p:nvSpPr>
        <p:spPr>
          <a:xfrm>
            <a:off x="7972357" y="6502400"/>
            <a:ext cx="2853447" cy="25654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067" b="0" i="0" u="none" strike="noStrike" kern="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3855002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ustom Layout">
    <p:bg>
      <p:bgPr>
        <a:solidFill>
          <a:schemeClr val="bg1"/>
        </a:solidFill>
        <a:effectLst/>
      </p:bgPr>
    </p:bg>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id="{81E8044B-5A9F-3B47-AF82-354549520988}"/>
              </a:ext>
            </a:extLst>
          </p:cNvPr>
          <p:cNvSpPr>
            <a:spLocks/>
          </p:cNvSpPr>
          <p:nvPr userDrawn="1"/>
        </p:nvSpPr>
        <p:spPr bwMode="auto">
          <a:xfrm rot="10800000">
            <a:off x="109412" y="-82062"/>
            <a:ext cx="11973172" cy="6940059"/>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solidFill>
            <a:schemeClr val="accent2"/>
          </a:solidFill>
          <a:ln w="9525">
            <a:solidFill>
              <a:schemeClr val="tx1"/>
            </a:solidFill>
            <a:prstDash val="dash"/>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6494311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461323755"/>
      </p:ext>
    </p:extLst>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img.loigiaihay.com/picture/question_lgh/2021_51/1623838390-uni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3196" y="2150772"/>
            <a:ext cx="7548428" cy="43839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38808" y="967420"/>
            <a:ext cx="2667463" cy="584775"/>
          </a:xfrm>
          <a:prstGeom prst="rect">
            <a:avLst/>
          </a:prstGeom>
          <a:noFill/>
        </p:spPr>
        <p:txBody>
          <a:bodyPr wrap="square" rtlCol="0">
            <a:spAutoFit/>
          </a:bodyPr>
          <a:lstStyle/>
          <a:p>
            <a:pPr algn="ctr" defTabSz="1219170">
              <a:buClr>
                <a:srgbClr val="000000"/>
              </a:buClr>
              <a:defRPr/>
            </a:pPr>
            <a:r>
              <a:rPr lang="en-US" sz="3100" b="1" kern="0" smtClean="0">
                <a:solidFill>
                  <a:schemeClr val="bg1">
                    <a:lumMod val="50000"/>
                  </a:schemeClr>
                </a:solidFill>
                <a:latin typeface="UTM Cookies" panose="02040603050506020204" pitchFamily="18" charset="0"/>
                <a:cs typeface="Arial"/>
                <a:sym typeface="Arial"/>
              </a:rPr>
              <a:t>NÓI VÀ NGHE</a:t>
            </a:r>
            <a:endParaRPr lang="en-US" sz="3100" b="1" kern="0" dirty="0">
              <a:solidFill>
                <a:schemeClr val="bg1">
                  <a:lumMod val="50000"/>
                </a:schemeClr>
              </a:solidFill>
              <a:latin typeface="UTM Cookies" panose="02040603050506020204" pitchFamily="18" charset="0"/>
              <a:cs typeface="Arial"/>
              <a:sym typeface="Arial"/>
            </a:endParaRPr>
          </a:p>
        </p:txBody>
      </p:sp>
      <p:sp>
        <p:nvSpPr>
          <p:cNvPr id="4" name="TextBox 3"/>
          <p:cNvSpPr txBox="1"/>
          <p:nvPr/>
        </p:nvSpPr>
        <p:spPr>
          <a:xfrm>
            <a:off x="3128218" y="900185"/>
            <a:ext cx="6862950" cy="646331"/>
          </a:xfrm>
          <a:prstGeom prst="rect">
            <a:avLst/>
          </a:prstGeom>
          <a:noFill/>
        </p:spPr>
        <p:txBody>
          <a:bodyPr wrap="square" rtlCol="0">
            <a:spAutoFit/>
          </a:bodyPr>
          <a:lstStyle/>
          <a:p>
            <a:pPr algn="ctr" defTabSz="1219170">
              <a:buClr>
                <a:srgbClr val="000000"/>
              </a:buClr>
              <a:defRPr/>
            </a:pPr>
            <a:r>
              <a:rPr lang="en-US" sz="3600" b="1" smtClean="0">
                <a:solidFill>
                  <a:srgbClr val="FF0000"/>
                </a:solidFill>
              </a:rPr>
              <a:t>Sự tích cây thì là</a:t>
            </a:r>
            <a:endParaRPr lang="en-US" sz="3600" kern="0" dirty="0">
              <a:solidFill>
                <a:srgbClr val="FF0000"/>
              </a:solidFill>
              <a:latin typeface="UTM Cookies" panose="02040603050506020204" pitchFamily="18" charset="0"/>
              <a:cs typeface="Arial"/>
              <a:sym typeface="Arial"/>
            </a:endParaRPr>
          </a:p>
        </p:txBody>
      </p:sp>
      <p:sp>
        <p:nvSpPr>
          <p:cNvPr id="6" name="TextBox 5"/>
          <p:cNvSpPr txBox="1"/>
          <p:nvPr/>
        </p:nvSpPr>
        <p:spPr>
          <a:xfrm>
            <a:off x="2765465" y="1735168"/>
            <a:ext cx="6862950" cy="523220"/>
          </a:xfrm>
          <a:prstGeom prst="rect">
            <a:avLst/>
          </a:prstGeom>
          <a:noFill/>
        </p:spPr>
        <p:txBody>
          <a:bodyPr wrap="square" rtlCol="0">
            <a:spAutoFit/>
          </a:bodyPr>
          <a:lstStyle/>
          <a:p>
            <a:pPr defTabSz="1219170">
              <a:buClr>
                <a:srgbClr val="000000"/>
              </a:buClr>
              <a:defRPr/>
            </a:pPr>
            <a:r>
              <a:rPr lang="en-US" sz="2800" dirty="0" smtClean="0"/>
              <a:t>1.Nhắc </a:t>
            </a:r>
            <a:r>
              <a:rPr lang="en-US" sz="2800" dirty="0" err="1"/>
              <a:t>lại</a:t>
            </a:r>
            <a:r>
              <a:rPr lang="en-US" sz="2800" dirty="0"/>
              <a:t> </a:t>
            </a:r>
            <a:r>
              <a:rPr lang="en-US" sz="2800" dirty="0" err="1"/>
              <a:t>sự</a:t>
            </a:r>
            <a:r>
              <a:rPr lang="en-US" sz="2800" dirty="0"/>
              <a:t> </a:t>
            </a:r>
            <a:r>
              <a:rPr lang="en-US" sz="2800" dirty="0" err="1"/>
              <a:t>việc</a:t>
            </a:r>
            <a:r>
              <a:rPr lang="en-US" sz="2800" dirty="0"/>
              <a:t> </a:t>
            </a:r>
            <a:r>
              <a:rPr lang="en-US" sz="2800" dirty="0" err="1"/>
              <a:t>trong</a:t>
            </a:r>
            <a:r>
              <a:rPr lang="en-US" sz="2800" dirty="0"/>
              <a:t> </a:t>
            </a:r>
            <a:r>
              <a:rPr lang="en-US" sz="2800" dirty="0" err="1"/>
              <a:t>từng</a:t>
            </a:r>
            <a:r>
              <a:rPr lang="en-US" sz="2800" dirty="0"/>
              <a:t> </a:t>
            </a:r>
            <a:r>
              <a:rPr lang="en-US" sz="2800" dirty="0" err="1"/>
              <a:t>tranh</a:t>
            </a:r>
            <a:r>
              <a:rPr lang="en-US" sz="2800" dirty="0" smtClean="0"/>
              <a:t>.</a:t>
            </a:r>
            <a:endParaRPr lang="en-US" sz="2800" kern="0" dirty="0">
              <a:solidFill>
                <a:srgbClr val="FF0000"/>
              </a:solidFill>
              <a:latin typeface="UTM Cookies" panose="02040603050506020204" pitchFamily="18" charset="0"/>
              <a:cs typeface="Arial"/>
              <a:sym typeface="Arial"/>
            </a:endParaRPr>
          </a:p>
        </p:txBody>
      </p:sp>
    </p:spTree>
    <p:extLst>
      <p:ext uri="{BB962C8B-B14F-4D97-AF65-F5344CB8AC3E}">
        <p14:creationId xmlns:p14="http://schemas.microsoft.com/office/powerpoint/2010/main" val="4282149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8808" y="967420"/>
            <a:ext cx="2667463" cy="584775"/>
          </a:xfrm>
          <a:prstGeom prst="rect">
            <a:avLst/>
          </a:prstGeom>
          <a:noFill/>
        </p:spPr>
        <p:txBody>
          <a:bodyPr wrap="square" rtlCol="0">
            <a:spAutoFit/>
          </a:bodyPr>
          <a:lstStyle/>
          <a:p>
            <a:pPr algn="ctr" defTabSz="1219170">
              <a:buClr>
                <a:srgbClr val="000000"/>
              </a:buClr>
              <a:defRPr/>
            </a:pPr>
            <a:r>
              <a:rPr lang="en-US" sz="3100" b="1" kern="0" dirty="0" smtClean="0">
                <a:solidFill>
                  <a:schemeClr val="bg1">
                    <a:lumMod val="50000"/>
                  </a:schemeClr>
                </a:solidFill>
                <a:latin typeface="UTM Cookies" panose="02040603050506020204" pitchFamily="18" charset="0"/>
                <a:cs typeface="Arial"/>
                <a:sym typeface="Arial"/>
              </a:rPr>
              <a:t>NÓI VÀ NGHE</a:t>
            </a:r>
            <a:endParaRPr lang="en-US" sz="3100" b="1" kern="0" dirty="0">
              <a:solidFill>
                <a:schemeClr val="bg1">
                  <a:lumMod val="50000"/>
                </a:schemeClr>
              </a:solidFill>
              <a:latin typeface="UTM Cookies" panose="02040603050506020204" pitchFamily="18" charset="0"/>
              <a:cs typeface="Arial"/>
              <a:sym typeface="Arial"/>
            </a:endParaRPr>
          </a:p>
        </p:txBody>
      </p:sp>
      <p:sp>
        <p:nvSpPr>
          <p:cNvPr id="4" name="TextBox 3"/>
          <p:cNvSpPr txBox="1"/>
          <p:nvPr/>
        </p:nvSpPr>
        <p:spPr>
          <a:xfrm>
            <a:off x="3128218" y="900185"/>
            <a:ext cx="6862950" cy="646331"/>
          </a:xfrm>
          <a:prstGeom prst="rect">
            <a:avLst/>
          </a:prstGeom>
          <a:noFill/>
        </p:spPr>
        <p:txBody>
          <a:bodyPr wrap="square" rtlCol="0">
            <a:spAutoFit/>
          </a:bodyPr>
          <a:lstStyle/>
          <a:p>
            <a:pPr algn="ctr" defTabSz="1219170">
              <a:buClr>
                <a:srgbClr val="000000"/>
              </a:buClr>
              <a:defRPr/>
            </a:pPr>
            <a:r>
              <a:rPr lang="en-US" sz="3600" b="1" smtClean="0">
                <a:solidFill>
                  <a:srgbClr val="FF0000"/>
                </a:solidFill>
              </a:rPr>
              <a:t>Sự tích cây thì là</a:t>
            </a:r>
            <a:endParaRPr lang="en-US" sz="3600" kern="0" dirty="0">
              <a:solidFill>
                <a:srgbClr val="FF0000"/>
              </a:solidFill>
              <a:latin typeface="UTM Cookies" panose="02040603050506020204" pitchFamily="18" charset="0"/>
              <a:cs typeface="Arial"/>
              <a:sym typeface="Arial"/>
            </a:endParaRPr>
          </a:p>
        </p:txBody>
      </p:sp>
      <p:pic>
        <p:nvPicPr>
          <p:cNvPr id="5" name="55">
            <a:extLst>
              <a:ext uri="{FF2B5EF4-FFF2-40B4-BE49-F238E27FC236}">
                <a16:creationId xmlns:a16="http://schemas.microsoft.com/office/drawing/2014/main" id="{922D7C20-53C1-440C-A4D7-3834D810F5C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8379" y="2090043"/>
            <a:ext cx="10748062" cy="4465304"/>
          </a:xfrm>
          <a:prstGeom prst="rect">
            <a:avLst/>
          </a:prstGeom>
        </p:spPr>
      </p:pic>
      <p:sp>
        <p:nvSpPr>
          <p:cNvPr id="6" name="TextBox 5"/>
          <p:cNvSpPr txBox="1"/>
          <p:nvPr/>
        </p:nvSpPr>
        <p:spPr>
          <a:xfrm>
            <a:off x="2290346" y="3554569"/>
            <a:ext cx="8538693" cy="1754326"/>
          </a:xfrm>
          <a:prstGeom prst="rect">
            <a:avLst/>
          </a:prstGeom>
          <a:noFill/>
        </p:spPr>
        <p:txBody>
          <a:bodyPr wrap="square" rtlCol="0">
            <a:spAutoFit/>
          </a:bodyPr>
          <a:lstStyle/>
          <a:p>
            <a:pPr algn="ctr"/>
            <a:r>
              <a:rPr lang="en-US" sz="5400" dirty="0" err="1" smtClean="0"/>
              <a:t>Chúc</a:t>
            </a:r>
            <a:r>
              <a:rPr lang="en-US" sz="5400" dirty="0" smtClean="0"/>
              <a:t> </a:t>
            </a:r>
            <a:r>
              <a:rPr lang="en-US" sz="5400" dirty="0" err="1" smtClean="0"/>
              <a:t>các</a:t>
            </a:r>
            <a:r>
              <a:rPr lang="en-US" sz="5400" dirty="0" smtClean="0"/>
              <a:t> con </a:t>
            </a:r>
            <a:r>
              <a:rPr lang="en-US" sz="5400" dirty="0" err="1" smtClean="0"/>
              <a:t>chăm</a:t>
            </a:r>
            <a:r>
              <a:rPr lang="en-US" sz="5400" dirty="0" smtClean="0"/>
              <a:t> </a:t>
            </a:r>
            <a:r>
              <a:rPr lang="en-US" sz="5400" dirty="0" err="1" smtClean="0"/>
              <a:t>ngoan</a:t>
            </a:r>
            <a:r>
              <a:rPr lang="en-US" sz="5400" dirty="0" smtClean="0"/>
              <a:t>, </a:t>
            </a:r>
            <a:r>
              <a:rPr lang="en-US" sz="5400" dirty="0" err="1" smtClean="0"/>
              <a:t>học</a:t>
            </a:r>
            <a:r>
              <a:rPr lang="en-US" sz="5400" dirty="0" smtClean="0"/>
              <a:t> </a:t>
            </a:r>
            <a:r>
              <a:rPr lang="en-US" sz="5400" dirty="0" err="1" smtClean="0"/>
              <a:t>giỏi</a:t>
            </a:r>
            <a:r>
              <a:rPr lang="en-US" sz="5400" dirty="0" smtClean="0"/>
              <a:t>!</a:t>
            </a:r>
            <a:endParaRPr lang="en-US" sz="5400" dirty="0"/>
          </a:p>
        </p:txBody>
      </p:sp>
    </p:spTree>
    <p:extLst>
      <p:ext uri="{BB962C8B-B14F-4D97-AF65-F5344CB8AC3E}">
        <p14:creationId xmlns:p14="http://schemas.microsoft.com/office/powerpoint/2010/main" val="10988311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ự tích cây thì là - Tiếng Việt 2, tập 2 - Kết nối tri thức với cuộc số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2652691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8808" y="967420"/>
            <a:ext cx="2667463" cy="584775"/>
          </a:xfrm>
          <a:prstGeom prst="rect">
            <a:avLst/>
          </a:prstGeom>
          <a:noFill/>
        </p:spPr>
        <p:txBody>
          <a:bodyPr wrap="square" rtlCol="0">
            <a:spAutoFit/>
          </a:bodyPr>
          <a:lstStyle/>
          <a:p>
            <a:pPr algn="ctr" defTabSz="1219170">
              <a:buClr>
                <a:srgbClr val="000000"/>
              </a:buClr>
              <a:defRPr/>
            </a:pPr>
            <a:r>
              <a:rPr lang="en-US" sz="3100" b="1" kern="0" smtClean="0">
                <a:solidFill>
                  <a:schemeClr val="bg1">
                    <a:lumMod val="50000"/>
                  </a:schemeClr>
                </a:solidFill>
                <a:latin typeface="UTM Cookies" panose="02040603050506020204" pitchFamily="18" charset="0"/>
                <a:cs typeface="Arial"/>
                <a:sym typeface="Arial"/>
              </a:rPr>
              <a:t>NÓI VÀ NGHE</a:t>
            </a:r>
            <a:endParaRPr lang="en-US" sz="3100" b="1" kern="0" dirty="0">
              <a:solidFill>
                <a:schemeClr val="bg1">
                  <a:lumMod val="50000"/>
                </a:schemeClr>
              </a:solidFill>
              <a:latin typeface="UTM Cookies" panose="02040603050506020204" pitchFamily="18" charset="0"/>
              <a:cs typeface="Arial"/>
              <a:sym typeface="Arial"/>
            </a:endParaRPr>
          </a:p>
        </p:txBody>
      </p:sp>
      <p:sp>
        <p:nvSpPr>
          <p:cNvPr id="4" name="TextBox 3"/>
          <p:cNvSpPr txBox="1"/>
          <p:nvPr/>
        </p:nvSpPr>
        <p:spPr>
          <a:xfrm>
            <a:off x="3128218" y="900185"/>
            <a:ext cx="6862950" cy="646331"/>
          </a:xfrm>
          <a:prstGeom prst="rect">
            <a:avLst/>
          </a:prstGeom>
          <a:noFill/>
        </p:spPr>
        <p:txBody>
          <a:bodyPr wrap="square" rtlCol="0">
            <a:spAutoFit/>
          </a:bodyPr>
          <a:lstStyle/>
          <a:p>
            <a:pPr algn="ctr" defTabSz="1219170">
              <a:buClr>
                <a:srgbClr val="000000"/>
              </a:buClr>
              <a:defRPr/>
            </a:pPr>
            <a:r>
              <a:rPr lang="en-US" sz="3600" b="1" smtClean="0">
                <a:solidFill>
                  <a:srgbClr val="FF0000"/>
                </a:solidFill>
              </a:rPr>
              <a:t>Sự tích cây thì là</a:t>
            </a:r>
            <a:endParaRPr lang="en-US" sz="3600" kern="0" dirty="0">
              <a:solidFill>
                <a:srgbClr val="FF0000"/>
              </a:solidFill>
              <a:latin typeface="UTM Cookies" panose="02040603050506020204" pitchFamily="18" charset="0"/>
              <a:cs typeface="Arial"/>
              <a:sym typeface="Arial"/>
            </a:endParaRPr>
          </a:p>
        </p:txBody>
      </p:sp>
      <p:sp>
        <p:nvSpPr>
          <p:cNvPr id="7" name="TextBox 6"/>
          <p:cNvSpPr txBox="1"/>
          <p:nvPr/>
        </p:nvSpPr>
        <p:spPr>
          <a:xfrm>
            <a:off x="7629257" y="3261783"/>
            <a:ext cx="4326182" cy="1384995"/>
          </a:xfrm>
          <a:prstGeom prst="rect">
            <a:avLst/>
          </a:prstGeom>
          <a:noFill/>
        </p:spPr>
        <p:txBody>
          <a:bodyPr wrap="square" rtlCol="0">
            <a:spAutoFit/>
          </a:bodyPr>
          <a:lstStyle/>
          <a:p>
            <a:pPr defTabSz="1219170">
              <a:buClr>
                <a:srgbClr val="000000"/>
              </a:buClr>
              <a:defRPr/>
            </a:pPr>
            <a:r>
              <a:rPr lang="vi-VN" sz="2800" dirty="0">
                <a:solidFill>
                  <a:srgbClr val="FF0000"/>
                </a:solidFill>
              </a:rPr>
              <a:t>Cây cối kéo nhau lên trời để được ông trời đặt tên </a:t>
            </a:r>
            <a:r>
              <a:rPr lang="vi-VN" sz="2800" dirty="0" smtClean="0">
                <a:solidFill>
                  <a:srgbClr val="FF0000"/>
                </a:solidFill>
              </a:rPr>
              <a:t>cho</a:t>
            </a:r>
            <a:r>
              <a:rPr lang="en-US" sz="2800" dirty="0" smtClean="0">
                <a:solidFill>
                  <a:srgbClr val="FF0000"/>
                </a:solidFill>
              </a:rPr>
              <a:t>.</a:t>
            </a:r>
            <a:endParaRPr lang="en-US" sz="2800" kern="0" dirty="0">
              <a:solidFill>
                <a:srgbClr val="FF0000"/>
              </a:solidFill>
              <a:latin typeface="UTM Cookies" panose="02040603050506020204" pitchFamily="18" charset="0"/>
              <a:cs typeface="Arial"/>
              <a:sym typeface="Arial"/>
            </a:endParaRPr>
          </a:p>
        </p:txBody>
      </p:sp>
      <p:sp>
        <p:nvSpPr>
          <p:cNvPr id="8" name="TextBox 7"/>
          <p:cNvSpPr txBox="1"/>
          <p:nvPr/>
        </p:nvSpPr>
        <p:spPr>
          <a:xfrm>
            <a:off x="2765465" y="1735168"/>
            <a:ext cx="6862950" cy="523220"/>
          </a:xfrm>
          <a:prstGeom prst="rect">
            <a:avLst/>
          </a:prstGeom>
          <a:noFill/>
        </p:spPr>
        <p:txBody>
          <a:bodyPr wrap="square" rtlCol="0">
            <a:spAutoFit/>
          </a:bodyPr>
          <a:lstStyle/>
          <a:p>
            <a:pPr defTabSz="1219170">
              <a:buClr>
                <a:srgbClr val="000000"/>
              </a:buClr>
              <a:defRPr/>
            </a:pPr>
            <a:r>
              <a:rPr lang="en-US" sz="2800" dirty="0" smtClean="0"/>
              <a:t>1.Nhắc </a:t>
            </a:r>
            <a:r>
              <a:rPr lang="en-US" sz="2800" dirty="0" err="1"/>
              <a:t>lại</a:t>
            </a:r>
            <a:r>
              <a:rPr lang="en-US" sz="2800" dirty="0"/>
              <a:t> </a:t>
            </a:r>
            <a:r>
              <a:rPr lang="en-US" sz="2800" dirty="0" err="1"/>
              <a:t>sự</a:t>
            </a:r>
            <a:r>
              <a:rPr lang="en-US" sz="2800" dirty="0"/>
              <a:t> </a:t>
            </a:r>
            <a:r>
              <a:rPr lang="en-US" sz="2800" dirty="0" err="1"/>
              <a:t>việc</a:t>
            </a:r>
            <a:r>
              <a:rPr lang="en-US" sz="2800" dirty="0"/>
              <a:t> </a:t>
            </a:r>
            <a:r>
              <a:rPr lang="en-US" sz="2800" dirty="0" err="1"/>
              <a:t>trong</a:t>
            </a:r>
            <a:r>
              <a:rPr lang="en-US" sz="2800" dirty="0"/>
              <a:t> </a:t>
            </a:r>
            <a:r>
              <a:rPr lang="en-US" sz="2800" dirty="0" err="1"/>
              <a:t>từng</a:t>
            </a:r>
            <a:r>
              <a:rPr lang="en-US" sz="2800" dirty="0"/>
              <a:t> </a:t>
            </a:r>
            <a:r>
              <a:rPr lang="en-US" sz="2800" dirty="0" err="1"/>
              <a:t>tranh</a:t>
            </a:r>
            <a:r>
              <a:rPr lang="en-US" sz="2800" dirty="0" smtClean="0"/>
              <a:t>.</a:t>
            </a:r>
            <a:endParaRPr lang="en-US" sz="2800" kern="0" dirty="0">
              <a:solidFill>
                <a:srgbClr val="FF0000"/>
              </a:solidFill>
              <a:latin typeface="UTM Cookies" panose="02040603050506020204" pitchFamily="18" charset="0"/>
              <a:cs typeface="Arial"/>
              <a:sym typeface="Arial"/>
            </a:endParaRPr>
          </a:p>
        </p:txBody>
      </p:sp>
      <p:grpSp>
        <p:nvGrpSpPr>
          <p:cNvPr id="5" name="Group 4"/>
          <p:cNvGrpSpPr/>
          <p:nvPr/>
        </p:nvGrpSpPr>
        <p:grpSpPr>
          <a:xfrm>
            <a:off x="2009101" y="2258389"/>
            <a:ext cx="5333553" cy="3853449"/>
            <a:chOff x="2009101" y="2258389"/>
            <a:chExt cx="5333553" cy="3853449"/>
          </a:xfrm>
        </p:grpSpPr>
        <p:pic>
          <p:nvPicPr>
            <p:cNvPr id="2050" name="Picture 2" descr="Lý thuyết bài 11: nói và nghe: kẻ chuyện sự tích cây thì là tiếng việt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9101" y="2258389"/>
              <a:ext cx="5333553" cy="33917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09101" y="5650173"/>
              <a:ext cx="5333553" cy="461665"/>
            </a:xfrm>
            <a:prstGeom prst="rect">
              <a:avLst/>
            </a:prstGeom>
            <a:noFill/>
          </p:spPr>
          <p:txBody>
            <a:bodyPr wrap="square" rtlCol="0">
              <a:spAutoFit/>
            </a:bodyPr>
            <a:lstStyle/>
            <a:p>
              <a:r>
                <a:rPr lang="en-US" sz="2400" dirty="0" err="1" smtClean="0"/>
                <a:t>Cây</a:t>
              </a:r>
              <a:r>
                <a:rPr lang="en-US" sz="2400" dirty="0" smtClean="0"/>
                <a:t> </a:t>
              </a:r>
              <a:r>
                <a:rPr lang="en-US" sz="2400" dirty="0" err="1" smtClean="0"/>
                <a:t>cối</a:t>
              </a:r>
              <a:r>
                <a:rPr lang="en-US" sz="2400" dirty="0" smtClean="0"/>
                <a:t> </a:t>
              </a:r>
              <a:r>
                <a:rPr lang="en-US" sz="2400" dirty="0" err="1" smtClean="0"/>
                <a:t>lên</a:t>
              </a:r>
              <a:r>
                <a:rPr lang="en-US" sz="2400" dirty="0" smtClean="0"/>
                <a:t> </a:t>
              </a:r>
              <a:r>
                <a:rPr lang="en-US" sz="2400" dirty="0" err="1" smtClean="0"/>
                <a:t>trời</a:t>
              </a:r>
              <a:r>
                <a:rPr lang="en-US" sz="2400" dirty="0" smtClean="0"/>
                <a:t> </a:t>
              </a:r>
              <a:r>
                <a:rPr lang="en-US" sz="2400" dirty="0" err="1" smtClean="0"/>
                <a:t>làm</a:t>
              </a:r>
              <a:r>
                <a:rPr lang="en-US" sz="2400" dirty="0" smtClean="0"/>
                <a:t> </a:t>
              </a:r>
              <a:r>
                <a:rPr lang="en-US" sz="2400" dirty="0" err="1" smtClean="0"/>
                <a:t>gì</a:t>
              </a:r>
              <a:r>
                <a:rPr lang="en-US" sz="2400" dirty="0" smtClean="0"/>
                <a:t>?</a:t>
              </a:r>
              <a:endParaRPr lang="en-US" sz="2400" dirty="0"/>
            </a:p>
          </p:txBody>
        </p:sp>
      </p:grpSp>
    </p:spTree>
    <p:extLst>
      <p:ext uri="{BB962C8B-B14F-4D97-AF65-F5344CB8AC3E}">
        <p14:creationId xmlns:p14="http://schemas.microsoft.com/office/powerpoint/2010/main" val="160440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8808" y="967420"/>
            <a:ext cx="2667463" cy="584775"/>
          </a:xfrm>
          <a:prstGeom prst="rect">
            <a:avLst/>
          </a:prstGeom>
          <a:noFill/>
        </p:spPr>
        <p:txBody>
          <a:bodyPr wrap="square" rtlCol="0">
            <a:spAutoFit/>
          </a:bodyPr>
          <a:lstStyle/>
          <a:p>
            <a:pPr algn="ctr" defTabSz="1219170">
              <a:buClr>
                <a:srgbClr val="000000"/>
              </a:buClr>
              <a:defRPr/>
            </a:pPr>
            <a:r>
              <a:rPr lang="en-US" sz="3100" b="1" kern="0" smtClean="0">
                <a:solidFill>
                  <a:schemeClr val="bg1">
                    <a:lumMod val="50000"/>
                  </a:schemeClr>
                </a:solidFill>
                <a:latin typeface="UTM Cookies" panose="02040603050506020204" pitchFamily="18" charset="0"/>
                <a:cs typeface="Arial"/>
                <a:sym typeface="Arial"/>
              </a:rPr>
              <a:t>NÓI VÀ NGHE</a:t>
            </a:r>
            <a:endParaRPr lang="en-US" sz="3100" b="1" kern="0" dirty="0">
              <a:solidFill>
                <a:schemeClr val="bg1">
                  <a:lumMod val="50000"/>
                </a:schemeClr>
              </a:solidFill>
              <a:latin typeface="UTM Cookies" panose="02040603050506020204" pitchFamily="18" charset="0"/>
              <a:cs typeface="Arial"/>
              <a:sym typeface="Arial"/>
            </a:endParaRPr>
          </a:p>
        </p:txBody>
      </p:sp>
      <p:sp>
        <p:nvSpPr>
          <p:cNvPr id="4" name="TextBox 3"/>
          <p:cNvSpPr txBox="1"/>
          <p:nvPr/>
        </p:nvSpPr>
        <p:spPr>
          <a:xfrm>
            <a:off x="3128218" y="900185"/>
            <a:ext cx="6862950" cy="646331"/>
          </a:xfrm>
          <a:prstGeom prst="rect">
            <a:avLst/>
          </a:prstGeom>
          <a:noFill/>
        </p:spPr>
        <p:txBody>
          <a:bodyPr wrap="square" rtlCol="0">
            <a:spAutoFit/>
          </a:bodyPr>
          <a:lstStyle/>
          <a:p>
            <a:pPr algn="ctr" defTabSz="1219170">
              <a:buClr>
                <a:srgbClr val="000000"/>
              </a:buClr>
              <a:defRPr/>
            </a:pPr>
            <a:r>
              <a:rPr lang="en-US" sz="3600" b="1" smtClean="0">
                <a:solidFill>
                  <a:srgbClr val="FF0000"/>
                </a:solidFill>
              </a:rPr>
              <a:t>Sự tích cây thì là</a:t>
            </a:r>
            <a:endParaRPr lang="en-US" sz="3600" kern="0" dirty="0">
              <a:solidFill>
                <a:srgbClr val="FF0000"/>
              </a:solidFill>
              <a:latin typeface="UTM Cookies" panose="02040603050506020204" pitchFamily="18" charset="0"/>
              <a:cs typeface="Arial"/>
              <a:sym typeface="Arial"/>
            </a:endParaRPr>
          </a:p>
        </p:txBody>
      </p:sp>
      <p:pic>
        <p:nvPicPr>
          <p:cNvPr id="7170" name="Picture 2" descr="Lý thuyết bài 11: nói và nghe: kẻ chuyện sự tích cây thì là tiếng việt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1228" y="2258388"/>
            <a:ext cx="5371644" cy="41037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033820" y="3225434"/>
            <a:ext cx="4158180" cy="954107"/>
          </a:xfrm>
          <a:prstGeom prst="rect">
            <a:avLst/>
          </a:prstGeom>
          <a:noFill/>
        </p:spPr>
        <p:txBody>
          <a:bodyPr wrap="square" rtlCol="0">
            <a:spAutoFit/>
          </a:bodyPr>
          <a:lstStyle/>
          <a:p>
            <a:pPr defTabSz="1219170">
              <a:buClr>
                <a:srgbClr val="000000"/>
              </a:buClr>
              <a:defRPr/>
            </a:pPr>
            <a:r>
              <a:rPr lang="en-US" sz="2800" dirty="0" err="1">
                <a:solidFill>
                  <a:srgbClr val="FF0000"/>
                </a:solidFill>
              </a:rPr>
              <a:t>Trời</a:t>
            </a:r>
            <a:r>
              <a:rPr lang="en-US" sz="2800" dirty="0">
                <a:solidFill>
                  <a:srgbClr val="FF0000"/>
                </a:solidFill>
              </a:rPr>
              <a:t> </a:t>
            </a:r>
            <a:r>
              <a:rPr lang="en-US" sz="2800" dirty="0" err="1">
                <a:solidFill>
                  <a:srgbClr val="FF0000"/>
                </a:solidFill>
              </a:rPr>
              <a:t>đang</a:t>
            </a:r>
            <a:r>
              <a:rPr lang="en-US" sz="2800" dirty="0">
                <a:solidFill>
                  <a:srgbClr val="FF0000"/>
                </a:solidFill>
              </a:rPr>
              <a:t> </a:t>
            </a:r>
            <a:r>
              <a:rPr lang="en-US" sz="2800" dirty="0" err="1">
                <a:solidFill>
                  <a:srgbClr val="FF0000"/>
                </a:solidFill>
              </a:rPr>
              <a:t>đặt</a:t>
            </a:r>
            <a:r>
              <a:rPr lang="en-US" sz="2800" dirty="0">
                <a:solidFill>
                  <a:srgbClr val="FF0000"/>
                </a:solidFill>
              </a:rPr>
              <a:t> </a:t>
            </a:r>
            <a:r>
              <a:rPr lang="en-US" sz="2800" dirty="0" err="1">
                <a:solidFill>
                  <a:srgbClr val="FF0000"/>
                </a:solidFill>
              </a:rPr>
              <a:t>tên</a:t>
            </a:r>
            <a:r>
              <a:rPr lang="en-US" sz="2800" dirty="0">
                <a:solidFill>
                  <a:srgbClr val="FF0000"/>
                </a:solidFill>
              </a:rPr>
              <a:t> </a:t>
            </a:r>
            <a:r>
              <a:rPr lang="en-US" sz="2800" dirty="0" err="1">
                <a:solidFill>
                  <a:srgbClr val="FF0000"/>
                </a:solidFill>
              </a:rPr>
              <a:t>cho</a:t>
            </a:r>
            <a:r>
              <a:rPr lang="en-US" sz="2800" dirty="0">
                <a:solidFill>
                  <a:srgbClr val="FF0000"/>
                </a:solidFill>
              </a:rPr>
              <a:t> </a:t>
            </a:r>
            <a:r>
              <a:rPr lang="en-US" sz="2800" dirty="0" err="1">
                <a:solidFill>
                  <a:srgbClr val="FF0000"/>
                </a:solidFill>
              </a:rPr>
              <a:t>từng</a:t>
            </a:r>
            <a:r>
              <a:rPr lang="en-US" sz="2800" dirty="0">
                <a:solidFill>
                  <a:srgbClr val="FF0000"/>
                </a:solidFill>
              </a:rPr>
              <a:t> </a:t>
            </a:r>
            <a:r>
              <a:rPr lang="en-US" sz="2800" dirty="0" err="1">
                <a:solidFill>
                  <a:srgbClr val="FF0000"/>
                </a:solidFill>
              </a:rPr>
              <a:t>loài</a:t>
            </a:r>
            <a:r>
              <a:rPr lang="en-US" sz="2800" dirty="0">
                <a:solidFill>
                  <a:srgbClr val="FF0000"/>
                </a:solidFill>
              </a:rPr>
              <a:t> </a:t>
            </a:r>
            <a:r>
              <a:rPr lang="en-US" sz="2800" dirty="0" err="1" smtClean="0">
                <a:solidFill>
                  <a:srgbClr val="FF0000"/>
                </a:solidFill>
              </a:rPr>
              <a:t>cây</a:t>
            </a:r>
            <a:r>
              <a:rPr lang="en-US" sz="2800" dirty="0">
                <a:solidFill>
                  <a:srgbClr val="FF0000"/>
                </a:solidFill>
              </a:rPr>
              <a:t>.</a:t>
            </a:r>
            <a:endParaRPr lang="en-US" sz="2800" kern="0" dirty="0">
              <a:solidFill>
                <a:srgbClr val="FF0000"/>
              </a:solidFill>
              <a:latin typeface="UTM Cookies" panose="02040603050506020204" pitchFamily="18" charset="0"/>
              <a:cs typeface="Arial"/>
              <a:sym typeface="Arial"/>
            </a:endParaRPr>
          </a:p>
        </p:txBody>
      </p:sp>
      <p:sp>
        <p:nvSpPr>
          <p:cNvPr id="7" name="TextBox 6"/>
          <p:cNvSpPr txBox="1"/>
          <p:nvPr/>
        </p:nvSpPr>
        <p:spPr>
          <a:xfrm>
            <a:off x="2765465" y="1735168"/>
            <a:ext cx="6862950" cy="523220"/>
          </a:xfrm>
          <a:prstGeom prst="rect">
            <a:avLst/>
          </a:prstGeom>
          <a:noFill/>
        </p:spPr>
        <p:txBody>
          <a:bodyPr wrap="square" rtlCol="0">
            <a:spAutoFit/>
          </a:bodyPr>
          <a:lstStyle/>
          <a:p>
            <a:pPr defTabSz="1219170">
              <a:buClr>
                <a:srgbClr val="000000"/>
              </a:buClr>
              <a:defRPr/>
            </a:pPr>
            <a:r>
              <a:rPr lang="en-US" sz="2800" dirty="0" smtClean="0"/>
              <a:t>1.Nhắc </a:t>
            </a:r>
            <a:r>
              <a:rPr lang="en-US" sz="2800" dirty="0" err="1"/>
              <a:t>lại</a:t>
            </a:r>
            <a:r>
              <a:rPr lang="en-US" sz="2800" dirty="0"/>
              <a:t> </a:t>
            </a:r>
            <a:r>
              <a:rPr lang="en-US" sz="2800" dirty="0" err="1"/>
              <a:t>sự</a:t>
            </a:r>
            <a:r>
              <a:rPr lang="en-US" sz="2800" dirty="0"/>
              <a:t> </a:t>
            </a:r>
            <a:r>
              <a:rPr lang="en-US" sz="2800" dirty="0" err="1"/>
              <a:t>việc</a:t>
            </a:r>
            <a:r>
              <a:rPr lang="en-US" sz="2800" dirty="0"/>
              <a:t> </a:t>
            </a:r>
            <a:r>
              <a:rPr lang="en-US" sz="2800" dirty="0" err="1"/>
              <a:t>trong</a:t>
            </a:r>
            <a:r>
              <a:rPr lang="en-US" sz="2800" dirty="0"/>
              <a:t> </a:t>
            </a:r>
            <a:r>
              <a:rPr lang="en-US" sz="2800" dirty="0" err="1"/>
              <a:t>từng</a:t>
            </a:r>
            <a:r>
              <a:rPr lang="en-US" sz="2800" dirty="0"/>
              <a:t> </a:t>
            </a:r>
            <a:r>
              <a:rPr lang="en-US" sz="2800" dirty="0" err="1"/>
              <a:t>tranh</a:t>
            </a:r>
            <a:r>
              <a:rPr lang="en-US" sz="2800" dirty="0" smtClean="0"/>
              <a:t>.</a:t>
            </a:r>
            <a:endParaRPr lang="en-US" sz="2800" kern="0" dirty="0">
              <a:solidFill>
                <a:srgbClr val="FF0000"/>
              </a:solidFill>
              <a:latin typeface="UTM Cookies" panose="02040603050506020204" pitchFamily="18" charset="0"/>
              <a:cs typeface="Arial"/>
              <a:sym typeface="Arial"/>
            </a:endParaRPr>
          </a:p>
        </p:txBody>
      </p:sp>
    </p:spTree>
    <p:extLst>
      <p:ext uri="{BB962C8B-B14F-4D97-AF65-F5344CB8AC3E}">
        <p14:creationId xmlns:p14="http://schemas.microsoft.com/office/powerpoint/2010/main" val="289311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8808" y="967420"/>
            <a:ext cx="2667463" cy="584775"/>
          </a:xfrm>
          <a:prstGeom prst="rect">
            <a:avLst/>
          </a:prstGeom>
          <a:noFill/>
        </p:spPr>
        <p:txBody>
          <a:bodyPr wrap="square" rtlCol="0">
            <a:spAutoFit/>
          </a:bodyPr>
          <a:lstStyle/>
          <a:p>
            <a:pPr algn="ctr" defTabSz="1219170">
              <a:buClr>
                <a:srgbClr val="000000"/>
              </a:buClr>
              <a:defRPr/>
            </a:pPr>
            <a:r>
              <a:rPr lang="en-US" sz="3100" b="1" kern="0" dirty="0" smtClean="0">
                <a:solidFill>
                  <a:schemeClr val="bg1">
                    <a:lumMod val="50000"/>
                  </a:schemeClr>
                </a:solidFill>
                <a:latin typeface="UTM Cookies" panose="02040603050506020204" pitchFamily="18" charset="0"/>
                <a:cs typeface="Arial"/>
                <a:sym typeface="Arial"/>
              </a:rPr>
              <a:t>NÓI VÀ NGHE</a:t>
            </a:r>
            <a:endParaRPr lang="en-US" sz="3100" b="1" kern="0" dirty="0">
              <a:solidFill>
                <a:schemeClr val="bg1">
                  <a:lumMod val="50000"/>
                </a:schemeClr>
              </a:solidFill>
              <a:latin typeface="UTM Cookies" panose="02040603050506020204" pitchFamily="18" charset="0"/>
              <a:cs typeface="Arial"/>
              <a:sym typeface="Arial"/>
            </a:endParaRPr>
          </a:p>
        </p:txBody>
      </p:sp>
      <p:sp>
        <p:nvSpPr>
          <p:cNvPr id="4" name="TextBox 3"/>
          <p:cNvSpPr txBox="1"/>
          <p:nvPr/>
        </p:nvSpPr>
        <p:spPr>
          <a:xfrm>
            <a:off x="3128218" y="900185"/>
            <a:ext cx="6862950" cy="646331"/>
          </a:xfrm>
          <a:prstGeom prst="rect">
            <a:avLst/>
          </a:prstGeom>
          <a:noFill/>
        </p:spPr>
        <p:txBody>
          <a:bodyPr wrap="square" rtlCol="0">
            <a:spAutoFit/>
          </a:bodyPr>
          <a:lstStyle/>
          <a:p>
            <a:pPr algn="ctr" defTabSz="1219170">
              <a:buClr>
                <a:srgbClr val="000000"/>
              </a:buClr>
              <a:defRPr/>
            </a:pPr>
            <a:r>
              <a:rPr lang="en-US" sz="3600" b="1" smtClean="0">
                <a:solidFill>
                  <a:srgbClr val="FF0000"/>
                </a:solidFill>
              </a:rPr>
              <a:t>Sự tích cây thì là</a:t>
            </a:r>
            <a:endParaRPr lang="en-US" sz="3600" kern="0" dirty="0">
              <a:solidFill>
                <a:srgbClr val="FF0000"/>
              </a:solidFill>
              <a:latin typeface="UTM Cookies" panose="02040603050506020204" pitchFamily="18" charset="0"/>
              <a:cs typeface="Arial"/>
              <a:sym typeface="Arial"/>
            </a:endParaRPr>
          </a:p>
        </p:txBody>
      </p:sp>
      <p:sp>
        <p:nvSpPr>
          <p:cNvPr id="7" name="TextBox 6"/>
          <p:cNvSpPr txBox="1"/>
          <p:nvPr/>
        </p:nvSpPr>
        <p:spPr>
          <a:xfrm>
            <a:off x="7624293" y="3252730"/>
            <a:ext cx="4121239" cy="1384995"/>
          </a:xfrm>
          <a:prstGeom prst="rect">
            <a:avLst/>
          </a:prstGeom>
          <a:noFill/>
        </p:spPr>
        <p:txBody>
          <a:bodyPr wrap="square" rtlCol="0">
            <a:spAutoFit/>
          </a:bodyPr>
          <a:lstStyle/>
          <a:p>
            <a:pPr algn="just" defTabSz="1219170">
              <a:buClr>
                <a:srgbClr val="000000"/>
              </a:buClr>
              <a:defRPr/>
            </a:pPr>
            <a:r>
              <a:rPr lang="en-US" sz="2800" dirty="0" err="1">
                <a:solidFill>
                  <a:srgbClr val="FF0000"/>
                </a:solidFill>
              </a:rPr>
              <a:t>Trời</a:t>
            </a:r>
            <a:r>
              <a:rPr lang="en-US" sz="2800" dirty="0">
                <a:solidFill>
                  <a:srgbClr val="FF0000"/>
                </a:solidFill>
              </a:rPr>
              <a:t> </a:t>
            </a:r>
            <a:r>
              <a:rPr lang="en-US" sz="2800" dirty="0" err="1">
                <a:solidFill>
                  <a:srgbClr val="FF0000"/>
                </a:solidFill>
              </a:rPr>
              <a:t>yêu</a:t>
            </a:r>
            <a:r>
              <a:rPr lang="en-US" sz="2800" dirty="0">
                <a:solidFill>
                  <a:srgbClr val="FF0000"/>
                </a:solidFill>
              </a:rPr>
              <a:t> </a:t>
            </a:r>
            <a:r>
              <a:rPr lang="en-US" sz="2800" dirty="0" err="1">
                <a:solidFill>
                  <a:srgbClr val="FF0000"/>
                </a:solidFill>
              </a:rPr>
              <a:t>cầu</a:t>
            </a:r>
            <a:r>
              <a:rPr lang="en-US" sz="2800" dirty="0">
                <a:solidFill>
                  <a:srgbClr val="FF0000"/>
                </a:solidFill>
              </a:rPr>
              <a:t> </a:t>
            </a:r>
            <a:r>
              <a:rPr lang="en-US" sz="2800" dirty="0" err="1">
                <a:solidFill>
                  <a:srgbClr val="FF0000"/>
                </a:solidFill>
              </a:rPr>
              <a:t>cây</a:t>
            </a:r>
            <a:r>
              <a:rPr lang="en-US" sz="2800" dirty="0">
                <a:solidFill>
                  <a:srgbClr val="FF0000"/>
                </a:solidFill>
              </a:rPr>
              <a:t> </a:t>
            </a:r>
            <a:r>
              <a:rPr lang="en-US" sz="2800" dirty="0" err="1">
                <a:solidFill>
                  <a:srgbClr val="FF0000"/>
                </a:solidFill>
              </a:rPr>
              <a:t>nhỏ</a:t>
            </a:r>
            <a:r>
              <a:rPr lang="en-US" sz="2800" dirty="0">
                <a:solidFill>
                  <a:srgbClr val="FF0000"/>
                </a:solidFill>
              </a:rPr>
              <a:t> </a:t>
            </a:r>
            <a:r>
              <a:rPr lang="en-US" sz="2800" dirty="0" err="1">
                <a:solidFill>
                  <a:srgbClr val="FF0000"/>
                </a:solidFill>
              </a:rPr>
              <a:t>giới</a:t>
            </a:r>
            <a:r>
              <a:rPr lang="en-US" sz="2800" dirty="0">
                <a:solidFill>
                  <a:srgbClr val="FF0000"/>
                </a:solidFill>
              </a:rPr>
              <a:t> </a:t>
            </a:r>
            <a:r>
              <a:rPr lang="en-US" sz="2800" dirty="0" err="1">
                <a:solidFill>
                  <a:srgbClr val="FF0000"/>
                </a:solidFill>
              </a:rPr>
              <a:t>thiệu</a:t>
            </a:r>
            <a:r>
              <a:rPr lang="en-US" sz="2800" dirty="0">
                <a:solidFill>
                  <a:srgbClr val="FF0000"/>
                </a:solidFill>
              </a:rPr>
              <a:t> </a:t>
            </a:r>
            <a:r>
              <a:rPr lang="en-US" sz="2800" dirty="0" err="1">
                <a:solidFill>
                  <a:srgbClr val="FF0000"/>
                </a:solidFill>
              </a:rPr>
              <a:t>về</a:t>
            </a:r>
            <a:r>
              <a:rPr lang="en-US" sz="2800" dirty="0">
                <a:solidFill>
                  <a:srgbClr val="FF0000"/>
                </a:solidFill>
              </a:rPr>
              <a:t> </a:t>
            </a:r>
            <a:r>
              <a:rPr lang="en-US" sz="2800" dirty="0" err="1">
                <a:solidFill>
                  <a:srgbClr val="FF0000"/>
                </a:solidFill>
              </a:rPr>
              <a:t>mình</a:t>
            </a:r>
            <a:r>
              <a:rPr lang="en-US" sz="2800" dirty="0">
                <a:solidFill>
                  <a:srgbClr val="FF0000"/>
                </a:solidFill>
              </a:rPr>
              <a:t> </a:t>
            </a:r>
            <a:r>
              <a:rPr lang="en-US" sz="2800" dirty="0" err="1">
                <a:solidFill>
                  <a:srgbClr val="FF0000"/>
                </a:solidFill>
              </a:rPr>
              <a:t>để</a:t>
            </a:r>
            <a:r>
              <a:rPr lang="en-US" sz="2800" dirty="0">
                <a:solidFill>
                  <a:srgbClr val="FF0000"/>
                </a:solidFill>
              </a:rPr>
              <a:t> </a:t>
            </a:r>
            <a:r>
              <a:rPr lang="en-US" sz="2800" dirty="0" err="1">
                <a:solidFill>
                  <a:srgbClr val="FF0000"/>
                </a:solidFill>
              </a:rPr>
              <a:t>trời</a:t>
            </a:r>
            <a:r>
              <a:rPr lang="en-US" sz="2800" dirty="0">
                <a:solidFill>
                  <a:srgbClr val="FF0000"/>
                </a:solidFill>
              </a:rPr>
              <a:t> </a:t>
            </a:r>
            <a:r>
              <a:rPr lang="en-US" sz="2800" dirty="0" err="1">
                <a:solidFill>
                  <a:srgbClr val="FF0000"/>
                </a:solidFill>
              </a:rPr>
              <a:t>đặt</a:t>
            </a:r>
            <a:r>
              <a:rPr lang="en-US" sz="2800" dirty="0">
                <a:solidFill>
                  <a:srgbClr val="FF0000"/>
                </a:solidFill>
              </a:rPr>
              <a:t> </a:t>
            </a:r>
            <a:r>
              <a:rPr lang="en-US" sz="2800" dirty="0" err="1">
                <a:solidFill>
                  <a:srgbClr val="FF0000"/>
                </a:solidFill>
              </a:rPr>
              <a:t>tên</a:t>
            </a:r>
            <a:r>
              <a:rPr lang="en-US" sz="2800" dirty="0">
                <a:solidFill>
                  <a:srgbClr val="FF0000"/>
                </a:solidFill>
              </a:rPr>
              <a:t> </a:t>
            </a:r>
            <a:r>
              <a:rPr lang="en-US" sz="2800" dirty="0" err="1">
                <a:solidFill>
                  <a:srgbClr val="FF0000"/>
                </a:solidFill>
              </a:rPr>
              <a:t>cho</a:t>
            </a:r>
            <a:r>
              <a:rPr lang="en-US" sz="2800" dirty="0">
                <a:solidFill>
                  <a:srgbClr val="FF0000"/>
                </a:solidFill>
              </a:rPr>
              <a:t> </a:t>
            </a:r>
            <a:r>
              <a:rPr lang="en-US" sz="2800" dirty="0" err="1">
                <a:solidFill>
                  <a:srgbClr val="FF0000"/>
                </a:solidFill>
              </a:rPr>
              <a:t>phù</a:t>
            </a:r>
            <a:r>
              <a:rPr lang="en-US" sz="2800" dirty="0">
                <a:solidFill>
                  <a:srgbClr val="FF0000"/>
                </a:solidFill>
              </a:rPr>
              <a:t> </a:t>
            </a:r>
            <a:r>
              <a:rPr lang="en-US" sz="2800" dirty="0" err="1" smtClean="0">
                <a:solidFill>
                  <a:srgbClr val="FF0000"/>
                </a:solidFill>
              </a:rPr>
              <a:t>hợp</a:t>
            </a:r>
            <a:r>
              <a:rPr lang="en-US" sz="2800" dirty="0" smtClean="0">
                <a:solidFill>
                  <a:srgbClr val="FF0000"/>
                </a:solidFill>
              </a:rPr>
              <a:t>.</a:t>
            </a:r>
            <a:endParaRPr lang="en-US" sz="2800" kern="0" dirty="0">
              <a:solidFill>
                <a:srgbClr val="FF0000"/>
              </a:solidFill>
              <a:latin typeface="UTM Cookies" panose="02040603050506020204" pitchFamily="18" charset="0"/>
              <a:cs typeface="Arial"/>
              <a:sym typeface="Arial"/>
            </a:endParaRPr>
          </a:p>
        </p:txBody>
      </p:sp>
      <p:grpSp>
        <p:nvGrpSpPr>
          <p:cNvPr id="8" name="Group 7"/>
          <p:cNvGrpSpPr/>
          <p:nvPr/>
        </p:nvGrpSpPr>
        <p:grpSpPr>
          <a:xfrm>
            <a:off x="2292440" y="2258388"/>
            <a:ext cx="5331853" cy="4318316"/>
            <a:chOff x="2292440" y="2258388"/>
            <a:chExt cx="5331853" cy="4318316"/>
          </a:xfrm>
        </p:grpSpPr>
        <p:pic>
          <p:nvPicPr>
            <p:cNvPr id="2" name="Picture 1"/>
            <p:cNvPicPr>
              <a:picLocks noChangeAspect="1"/>
            </p:cNvPicPr>
            <p:nvPr/>
          </p:nvPicPr>
          <p:blipFill>
            <a:blip r:embed="rId2"/>
            <a:stretch>
              <a:fillRect/>
            </a:stretch>
          </p:blipFill>
          <p:spPr>
            <a:xfrm>
              <a:off x="2292440" y="2258388"/>
              <a:ext cx="5331853" cy="3487319"/>
            </a:xfrm>
            <a:prstGeom prst="rect">
              <a:avLst/>
            </a:prstGeom>
          </p:spPr>
        </p:pic>
        <p:sp>
          <p:nvSpPr>
            <p:cNvPr id="5" name="TextBox 4"/>
            <p:cNvSpPr txBox="1"/>
            <p:nvPr/>
          </p:nvSpPr>
          <p:spPr>
            <a:xfrm>
              <a:off x="2292440" y="5745707"/>
              <a:ext cx="5200181" cy="830997"/>
            </a:xfrm>
            <a:prstGeom prst="rect">
              <a:avLst/>
            </a:prstGeom>
            <a:noFill/>
          </p:spPr>
          <p:txBody>
            <a:bodyPr wrap="square" rtlCol="0">
              <a:spAutoFit/>
            </a:bodyPr>
            <a:lstStyle/>
            <a:p>
              <a:r>
                <a:rPr lang="en-US" sz="2400" dirty="0" err="1" smtClean="0"/>
                <a:t>Cuộc</a:t>
              </a:r>
              <a:r>
                <a:rPr lang="en-US" sz="2400" dirty="0" smtClean="0"/>
                <a:t> </a:t>
              </a:r>
              <a:r>
                <a:rPr lang="en-US" sz="2400" dirty="0" err="1" smtClean="0"/>
                <a:t>nói</a:t>
              </a:r>
              <a:r>
                <a:rPr lang="en-US" sz="2400" dirty="0" smtClean="0"/>
                <a:t> </a:t>
              </a:r>
              <a:r>
                <a:rPr lang="en-US" sz="2400" dirty="0" err="1" smtClean="0"/>
                <a:t>chuyên</a:t>
              </a:r>
              <a:r>
                <a:rPr lang="en-US" sz="2400" dirty="0" smtClean="0"/>
                <a:t> </a:t>
              </a:r>
              <a:r>
                <a:rPr lang="en-US" sz="2400" dirty="0" err="1" smtClean="0"/>
                <a:t>giữa</a:t>
              </a:r>
              <a:r>
                <a:rPr lang="en-US" sz="2400" dirty="0" smtClean="0"/>
                <a:t> </a:t>
              </a:r>
              <a:r>
                <a:rPr lang="en-US" sz="2400" dirty="0" err="1" smtClean="0"/>
                <a:t>trời</a:t>
              </a:r>
              <a:r>
                <a:rPr lang="en-US" sz="2400" dirty="0" smtClean="0"/>
                <a:t> </a:t>
              </a:r>
              <a:r>
                <a:rPr lang="en-US" sz="2400" dirty="0" err="1" smtClean="0"/>
                <a:t>với</a:t>
              </a:r>
              <a:r>
                <a:rPr lang="en-US" sz="2400" dirty="0" smtClean="0"/>
                <a:t> </a:t>
              </a:r>
              <a:r>
                <a:rPr lang="en-US" sz="2400" dirty="0" err="1" smtClean="0"/>
                <a:t>cây</a:t>
              </a:r>
              <a:r>
                <a:rPr lang="en-US" sz="2400" dirty="0" smtClean="0"/>
                <a:t> </a:t>
              </a:r>
              <a:r>
                <a:rPr lang="en-US" sz="2400" dirty="0" err="1" smtClean="0"/>
                <a:t>nhỏ</a:t>
              </a:r>
              <a:r>
                <a:rPr lang="en-US" sz="2400" dirty="0" smtClean="0"/>
                <a:t> </a:t>
              </a:r>
              <a:r>
                <a:rPr lang="en-US" sz="2400" dirty="0" err="1" smtClean="0"/>
                <a:t>diễn</a:t>
              </a:r>
              <a:r>
                <a:rPr lang="en-US" sz="2400" dirty="0" smtClean="0"/>
                <a:t> </a:t>
              </a:r>
              <a:r>
                <a:rPr lang="en-US" sz="2400" dirty="0" err="1" smtClean="0"/>
                <a:t>ra</a:t>
              </a:r>
              <a:r>
                <a:rPr lang="en-US" sz="2400" dirty="0" smtClean="0"/>
                <a:t> </a:t>
              </a:r>
              <a:r>
                <a:rPr lang="en-US" sz="2400" dirty="0" err="1" smtClean="0"/>
                <a:t>như</a:t>
              </a:r>
              <a:r>
                <a:rPr lang="en-US" sz="2400" dirty="0" smtClean="0"/>
                <a:t> </a:t>
              </a:r>
              <a:r>
                <a:rPr lang="en-US" sz="2400" dirty="0" err="1" smtClean="0"/>
                <a:t>thế</a:t>
              </a:r>
              <a:r>
                <a:rPr lang="en-US" sz="2400" dirty="0" smtClean="0"/>
                <a:t> </a:t>
              </a:r>
              <a:r>
                <a:rPr lang="en-US" sz="2400" dirty="0" err="1" smtClean="0"/>
                <a:t>nào</a:t>
              </a:r>
              <a:r>
                <a:rPr lang="en-US" sz="2400" dirty="0" smtClean="0"/>
                <a:t>?</a:t>
              </a:r>
              <a:endParaRPr lang="en-US" sz="2400" dirty="0"/>
            </a:p>
          </p:txBody>
        </p:sp>
      </p:grpSp>
      <p:sp>
        <p:nvSpPr>
          <p:cNvPr id="9" name="TextBox 8"/>
          <p:cNvSpPr txBox="1"/>
          <p:nvPr/>
        </p:nvSpPr>
        <p:spPr>
          <a:xfrm>
            <a:off x="2765465" y="1735168"/>
            <a:ext cx="6862950" cy="523220"/>
          </a:xfrm>
          <a:prstGeom prst="rect">
            <a:avLst/>
          </a:prstGeom>
          <a:noFill/>
        </p:spPr>
        <p:txBody>
          <a:bodyPr wrap="square" rtlCol="0">
            <a:spAutoFit/>
          </a:bodyPr>
          <a:lstStyle/>
          <a:p>
            <a:pPr defTabSz="1219170">
              <a:buClr>
                <a:srgbClr val="000000"/>
              </a:buClr>
              <a:defRPr/>
            </a:pPr>
            <a:r>
              <a:rPr lang="en-US" sz="2800" dirty="0" smtClean="0"/>
              <a:t>1.Nhắc </a:t>
            </a:r>
            <a:r>
              <a:rPr lang="en-US" sz="2800" dirty="0" err="1"/>
              <a:t>lại</a:t>
            </a:r>
            <a:r>
              <a:rPr lang="en-US" sz="2800" dirty="0"/>
              <a:t> </a:t>
            </a:r>
            <a:r>
              <a:rPr lang="en-US" sz="2800" dirty="0" err="1"/>
              <a:t>sự</a:t>
            </a:r>
            <a:r>
              <a:rPr lang="en-US" sz="2800" dirty="0"/>
              <a:t> </a:t>
            </a:r>
            <a:r>
              <a:rPr lang="en-US" sz="2800" dirty="0" err="1"/>
              <a:t>việc</a:t>
            </a:r>
            <a:r>
              <a:rPr lang="en-US" sz="2800" dirty="0"/>
              <a:t> </a:t>
            </a:r>
            <a:r>
              <a:rPr lang="en-US" sz="2800" dirty="0" err="1"/>
              <a:t>trong</a:t>
            </a:r>
            <a:r>
              <a:rPr lang="en-US" sz="2800" dirty="0"/>
              <a:t> </a:t>
            </a:r>
            <a:r>
              <a:rPr lang="en-US" sz="2800" dirty="0" err="1"/>
              <a:t>từng</a:t>
            </a:r>
            <a:r>
              <a:rPr lang="en-US" sz="2800" dirty="0"/>
              <a:t> </a:t>
            </a:r>
            <a:r>
              <a:rPr lang="en-US" sz="2800" dirty="0" err="1"/>
              <a:t>tranh</a:t>
            </a:r>
            <a:r>
              <a:rPr lang="en-US" sz="2800" dirty="0" smtClean="0"/>
              <a:t>.</a:t>
            </a:r>
            <a:endParaRPr lang="en-US" sz="2800" kern="0" dirty="0">
              <a:solidFill>
                <a:srgbClr val="FF0000"/>
              </a:solidFill>
              <a:latin typeface="UTM Cookies" panose="02040603050506020204" pitchFamily="18" charset="0"/>
              <a:cs typeface="Arial"/>
              <a:sym typeface="Arial"/>
            </a:endParaRPr>
          </a:p>
        </p:txBody>
      </p:sp>
    </p:spTree>
    <p:extLst>
      <p:ext uri="{BB962C8B-B14F-4D97-AF65-F5344CB8AC3E}">
        <p14:creationId xmlns:p14="http://schemas.microsoft.com/office/powerpoint/2010/main" val="400991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8808" y="967420"/>
            <a:ext cx="2667463" cy="584775"/>
          </a:xfrm>
          <a:prstGeom prst="rect">
            <a:avLst/>
          </a:prstGeom>
          <a:noFill/>
        </p:spPr>
        <p:txBody>
          <a:bodyPr wrap="square" rtlCol="0">
            <a:spAutoFit/>
          </a:bodyPr>
          <a:lstStyle/>
          <a:p>
            <a:pPr algn="ctr" defTabSz="1219170">
              <a:buClr>
                <a:srgbClr val="000000"/>
              </a:buClr>
              <a:defRPr/>
            </a:pPr>
            <a:r>
              <a:rPr lang="en-US" sz="3100" b="1" kern="0" smtClean="0">
                <a:solidFill>
                  <a:schemeClr val="bg1">
                    <a:lumMod val="50000"/>
                  </a:schemeClr>
                </a:solidFill>
                <a:latin typeface="UTM Cookies" panose="02040603050506020204" pitchFamily="18" charset="0"/>
                <a:cs typeface="Arial"/>
                <a:sym typeface="Arial"/>
              </a:rPr>
              <a:t>NÓI VÀ NGHE</a:t>
            </a:r>
            <a:endParaRPr lang="en-US" sz="3100" b="1" kern="0" dirty="0">
              <a:solidFill>
                <a:schemeClr val="bg1">
                  <a:lumMod val="50000"/>
                </a:schemeClr>
              </a:solidFill>
              <a:latin typeface="UTM Cookies" panose="02040603050506020204" pitchFamily="18" charset="0"/>
              <a:cs typeface="Arial"/>
              <a:sym typeface="Arial"/>
            </a:endParaRPr>
          </a:p>
        </p:txBody>
      </p:sp>
      <p:sp>
        <p:nvSpPr>
          <p:cNvPr id="4" name="TextBox 3"/>
          <p:cNvSpPr txBox="1"/>
          <p:nvPr/>
        </p:nvSpPr>
        <p:spPr>
          <a:xfrm>
            <a:off x="3128218" y="900185"/>
            <a:ext cx="6862950" cy="646331"/>
          </a:xfrm>
          <a:prstGeom prst="rect">
            <a:avLst/>
          </a:prstGeom>
          <a:noFill/>
        </p:spPr>
        <p:txBody>
          <a:bodyPr wrap="square" rtlCol="0">
            <a:spAutoFit/>
          </a:bodyPr>
          <a:lstStyle/>
          <a:p>
            <a:pPr algn="ctr" defTabSz="1219170">
              <a:buClr>
                <a:srgbClr val="000000"/>
              </a:buClr>
              <a:defRPr/>
            </a:pPr>
            <a:r>
              <a:rPr lang="en-US" sz="3600" b="1" smtClean="0">
                <a:solidFill>
                  <a:srgbClr val="FF0000"/>
                </a:solidFill>
              </a:rPr>
              <a:t>Sự tích cây thì là</a:t>
            </a:r>
            <a:endParaRPr lang="en-US" sz="3600" kern="0" dirty="0">
              <a:solidFill>
                <a:srgbClr val="FF0000"/>
              </a:solidFill>
              <a:latin typeface="UTM Cookies" panose="02040603050506020204" pitchFamily="18" charset="0"/>
              <a:cs typeface="Arial"/>
              <a:sym typeface="Arial"/>
            </a:endParaRPr>
          </a:p>
        </p:txBody>
      </p:sp>
      <p:sp>
        <p:nvSpPr>
          <p:cNvPr id="9" name="TextBox 8"/>
          <p:cNvSpPr txBox="1"/>
          <p:nvPr/>
        </p:nvSpPr>
        <p:spPr>
          <a:xfrm>
            <a:off x="7506269" y="2931574"/>
            <a:ext cx="4290203" cy="2677656"/>
          </a:xfrm>
          <a:prstGeom prst="rect">
            <a:avLst/>
          </a:prstGeom>
          <a:noFill/>
        </p:spPr>
        <p:txBody>
          <a:bodyPr wrap="square" rtlCol="0">
            <a:spAutoFit/>
          </a:bodyPr>
          <a:lstStyle/>
          <a:p>
            <a:pPr algn="just" defTabSz="1219170">
              <a:buClr>
                <a:srgbClr val="000000"/>
              </a:buClr>
              <a:defRPr/>
            </a:pPr>
            <a:r>
              <a:rPr lang="vi-VN" sz="2800" dirty="0">
                <a:solidFill>
                  <a:srgbClr val="FF0000"/>
                </a:solidFill>
              </a:rPr>
              <a:t>Khi trời còn đang phân vân chưa biết đặt tên cho cây nhỏ là gì, thì cây nhỏ đã vội vàng chạy về vì nghĩ trời đặt cho mình tên là “thì là</a:t>
            </a:r>
            <a:r>
              <a:rPr lang="vi-VN" sz="2800" dirty="0" smtClean="0">
                <a:solidFill>
                  <a:srgbClr val="FF0000"/>
                </a:solidFill>
              </a:rPr>
              <a:t>”</a:t>
            </a:r>
            <a:endParaRPr lang="en-US" sz="2800" kern="0" dirty="0">
              <a:solidFill>
                <a:srgbClr val="FF0000"/>
              </a:solidFill>
              <a:latin typeface="UTM Cookies" panose="02040603050506020204" pitchFamily="18" charset="0"/>
              <a:cs typeface="Arial"/>
              <a:sym typeface="Arial"/>
            </a:endParaRPr>
          </a:p>
        </p:txBody>
      </p:sp>
      <p:grpSp>
        <p:nvGrpSpPr>
          <p:cNvPr id="7" name="Group 6"/>
          <p:cNvGrpSpPr/>
          <p:nvPr/>
        </p:nvGrpSpPr>
        <p:grpSpPr>
          <a:xfrm>
            <a:off x="2047164" y="2147510"/>
            <a:ext cx="5254581" cy="3923385"/>
            <a:chOff x="2047164" y="2147510"/>
            <a:chExt cx="5254581" cy="3923385"/>
          </a:xfrm>
        </p:grpSpPr>
        <p:pic>
          <p:nvPicPr>
            <p:cNvPr id="5" name="Picture 4"/>
            <p:cNvPicPr>
              <a:picLocks noChangeAspect="1"/>
            </p:cNvPicPr>
            <p:nvPr/>
          </p:nvPicPr>
          <p:blipFill>
            <a:blip r:embed="rId2"/>
            <a:stretch>
              <a:fillRect/>
            </a:stretch>
          </p:blipFill>
          <p:spPr>
            <a:xfrm>
              <a:off x="2047164" y="2147510"/>
              <a:ext cx="5254581" cy="3321211"/>
            </a:xfrm>
            <a:prstGeom prst="rect">
              <a:avLst/>
            </a:prstGeom>
          </p:spPr>
        </p:pic>
        <p:sp>
          <p:nvSpPr>
            <p:cNvPr id="2" name="TextBox 1"/>
            <p:cNvSpPr txBox="1"/>
            <p:nvPr/>
          </p:nvSpPr>
          <p:spPr>
            <a:xfrm>
              <a:off x="2047164" y="5609230"/>
              <a:ext cx="5203641" cy="461665"/>
            </a:xfrm>
            <a:prstGeom prst="rect">
              <a:avLst/>
            </a:prstGeom>
            <a:noFill/>
          </p:spPr>
          <p:txBody>
            <a:bodyPr wrap="square" rtlCol="0">
              <a:spAutoFit/>
            </a:bodyPr>
            <a:lstStyle/>
            <a:p>
              <a:r>
                <a:rPr lang="en-US" sz="2400" dirty="0" err="1" smtClean="0"/>
                <a:t>Vì</a:t>
              </a:r>
              <a:r>
                <a:rPr lang="en-US" sz="2400" dirty="0" smtClean="0"/>
                <a:t> </a:t>
              </a:r>
              <a:r>
                <a:rPr lang="en-US" sz="2400" dirty="0" err="1" smtClean="0"/>
                <a:t>sao</a:t>
              </a:r>
              <a:r>
                <a:rPr lang="en-US" sz="2400" dirty="0" smtClean="0"/>
                <a:t> </a:t>
              </a:r>
              <a:r>
                <a:rPr lang="en-US" sz="2400" dirty="0" err="1" smtClean="0"/>
                <a:t>cây</a:t>
              </a:r>
              <a:r>
                <a:rPr lang="en-US" sz="2400" dirty="0" smtClean="0"/>
                <a:t> </a:t>
              </a:r>
              <a:r>
                <a:rPr lang="en-US" sz="2400" dirty="0" err="1" smtClean="0"/>
                <a:t>nhỏ</a:t>
              </a:r>
              <a:r>
                <a:rPr lang="en-US" sz="2400" dirty="0" smtClean="0"/>
                <a:t> </a:t>
              </a:r>
              <a:r>
                <a:rPr lang="en-US" sz="2400" dirty="0" err="1" smtClean="0"/>
                <a:t>có</a:t>
              </a:r>
              <a:r>
                <a:rPr lang="en-US" sz="2400" dirty="0" smtClean="0"/>
                <a:t> </a:t>
              </a:r>
              <a:r>
                <a:rPr lang="en-US" sz="2400" dirty="0" err="1" smtClean="0"/>
                <a:t>tên</a:t>
              </a:r>
              <a:r>
                <a:rPr lang="en-US" sz="2400" dirty="0" smtClean="0"/>
                <a:t> </a:t>
              </a:r>
              <a:r>
                <a:rPr lang="en-US" sz="2400" dirty="0" err="1" smtClean="0"/>
                <a:t>là</a:t>
              </a:r>
              <a:r>
                <a:rPr lang="en-US" sz="2400" dirty="0" smtClean="0"/>
                <a:t> “</a:t>
              </a:r>
              <a:r>
                <a:rPr lang="en-US" sz="2400" dirty="0" err="1" smtClean="0"/>
                <a:t>thì</a:t>
              </a:r>
              <a:r>
                <a:rPr lang="en-US" sz="2400" dirty="0" smtClean="0"/>
                <a:t> </a:t>
              </a:r>
              <a:r>
                <a:rPr lang="en-US" sz="2400" dirty="0" err="1" smtClean="0"/>
                <a:t>là</a:t>
              </a:r>
              <a:r>
                <a:rPr lang="en-US" sz="2400" dirty="0" smtClean="0"/>
                <a:t>”?</a:t>
              </a:r>
              <a:endParaRPr lang="en-US" sz="2400" dirty="0"/>
            </a:p>
          </p:txBody>
        </p:sp>
      </p:grpSp>
      <p:sp>
        <p:nvSpPr>
          <p:cNvPr id="10" name="TextBox 9"/>
          <p:cNvSpPr txBox="1"/>
          <p:nvPr/>
        </p:nvSpPr>
        <p:spPr>
          <a:xfrm>
            <a:off x="2788420" y="1687025"/>
            <a:ext cx="6862950" cy="523220"/>
          </a:xfrm>
          <a:prstGeom prst="rect">
            <a:avLst/>
          </a:prstGeom>
          <a:noFill/>
        </p:spPr>
        <p:txBody>
          <a:bodyPr wrap="square" rtlCol="0">
            <a:spAutoFit/>
          </a:bodyPr>
          <a:lstStyle/>
          <a:p>
            <a:pPr defTabSz="1219170">
              <a:buClr>
                <a:srgbClr val="000000"/>
              </a:buClr>
              <a:defRPr/>
            </a:pPr>
            <a:r>
              <a:rPr lang="en-US" sz="2800" dirty="0" smtClean="0"/>
              <a:t>1.Nhắc </a:t>
            </a:r>
            <a:r>
              <a:rPr lang="en-US" sz="2800" dirty="0" err="1"/>
              <a:t>lại</a:t>
            </a:r>
            <a:r>
              <a:rPr lang="en-US" sz="2800" dirty="0"/>
              <a:t> </a:t>
            </a:r>
            <a:r>
              <a:rPr lang="en-US" sz="2800" dirty="0" err="1"/>
              <a:t>sự</a:t>
            </a:r>
            <a:r>
              <a:rPr lang="en-US" sz="2800" dirty="0"/>
              <a:t> </a:t>
            </a:r>
            <a:r>
              <a:rPr lang="en-US" sz="2800" dirty="0" err="1"/>
              <a:t>việc</a:t>
            </a:r>
            <a:r>
              <a:rPr lang="en-US" sz="2800" dirty="0"/>
              <a:t> </a:t>
            </a:r>
            <a:r>
              <a:rPr lang="en-US" sz="2800" dirty="0" err="1"/>
              <a:t>trong</a:t>
            </a:r>
            <a:r>
              <a:rPr lang="en-US" sz="2800" dirty="0"/>
              <a:t> </a:t>
            </a:r>
            <a:r>
              <a:rPr lang="en-US" sz="2800" dirty="0" err="1"/>
              <a:t>từng</a:t>
            </a:r>
            <a:r>
              <a:rPr lang="en-US" sz="2800" dirty="0"/>
              <a:t> </a:t>
            </a:r>
            <a:r>
              <a:rPr lang="en-US" sz="2800" dirty="0" err="1"/>
              <a:t>tranh</a:t>
            </a:r>
            <a:r>
              <a:rPr lang="en-US" sz="2800" dirty="0" smtClean="0"/>
              <a:t>.</a:t>
            </a:r>
            <a:endParaRPr lang="en-US" sz="2800" kern="0" dirty="0">
              <a:solidFill>
                <a:srgbClr val="FF0000"/>
              </a:solidFill>
              <a:latin typeface="UTM Cookies" panose="02040603050506020204" pitchFamily="18" charset="0"/>
              <a:cs typeface="Arial"/>
              <a:sym typeface="Arial"/>
            </a:endParaRPr>
          </a:p>
        </p:txBody>
      </p:sp>
    </p:spTree>
    <p:extLst>
      <p:ext uri="{BB962C8B-B14F-4D97-AF65-F5344CB8AC3E}">
        <p14:creationId xmlns:p14="http://schemas.microsoft.com/office/powerpoint/2010/main" val="3441579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img.loigiaihay.com/picture/question_lgh/2021_51/1623838390-uni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4876" y="2150772"/>
            <a:ext cx="7184328" cy="43839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38808" y="967420"/>
            <a:ext cx="2667463" cy="584775"/>
          </a:xfrm>
          <a:prstGeom prst="rect">
            <a:avLst/>
          </a:prstGeom>
          <a:noFill/>
        </p:spPr>
        <p:txBody>
          <a:bodyPr wrap="square" rtlCol="0">
            <a:spAutoFit/>
          </a:bodyPr>
          <a:lstStyle/>
          <a:p>
            <a:pPr algn="ctr" defTabSz="1219170">
              <a:buClr>
                <a:srgbClr val="000000"/>
              </a:buClr>
              <a:defRPr/>
            </a:pPr>
            <a:r>
              <a:rPr lang="en-US" sz="3100" b="1" kern="0" dirty="0" smtClean="0">
                <a:solidFill>
                  <a:schemeClr val="bg1">
                    <a:lumMod val="50000"/>
                  </a:schemeClr>
                </a:solidFill>
                <a:latin typeface="UTM Cookies" panose="02040603050506020204" pitchFamily="18" charset="0"/>
                <a:cs typeface="Arial"/>
                <a:sym typeface="Arial"/>
              </a:rPr>
              <a:t>NÓI VÀ NGHE</a:t>
            </a:r>
            <a:endParaRPr lang="en-US" sz="3100" b="1" kern="0" dirty="0">
              <a:solidFill>
                <a:schemeClr val="bg1">
                  <a:lumMod val="50000"/>
                </a:schemeClr>
              </a:solidFill>
              <a:latin typeface="UTM Cookies" panose="02040603050506020204" pitchFamily="18" charset="0"/>
              <a:cs typeface="Arial"/>
              <a:sym typeface="Arial"/>
            </a:endParaRPr>
          </a:p>
        </p:txBody>
      </p:sp>
      <p:sp>
        <p:nvSpPr>
          <p:cNvPr id="4" name="TextBox 3"/>
          <p:cNvSpPr txBox="1"/>
          <p:nvPr/>
        </p:nvSpPr>
        <p:spPr>
          <a:xfrm>
            <a:off x="3128218" y="900185"/>
            <a:ext cx="6862950" cy="646331"/>
          </a:xfrm>
          <a:prstGeom prst="rect">
            <a:avLst/>
          </a:prstGeom>
          <a:noFill/>
        </p:spPr>
        <p:txBody>
          <a:bodyPr wrap="square" rtlCol="0">
            <a:spAutoFit/>
          </a:bodyPr>
          <a:lstStyle/>
          <a:p>
            <a:pPr algn="ctr" defTabSz="1219170">
              <a:buClr>
                <a:srgbClr val="000000"/>
              </a:buClr>
              <a:defRPr/>
            </a:pPr>
            <a:r>
              <a:rPr lang="en-US" sz="3600" b="1" smtClean="0">
                <a:solidFill>
                  <a:srgbClr val="FF0000"/>
                </a:solidFill>
              </a:rPr>
              <a:t>Sự tích cây thì là</a:t>
            </a:r>
            <a:endParaRPr lang="en-US" sz="3600" kern="0" dirty="0">
              <a:solidFill>
                <a:srgbClr val="FF0000"/>
              </a:solidFill>
              <a:latin typeface="UTM Cookies" panose="02040603050506020204" pitchFamily="18" charset="0"/>
              <a:cs typeface="Arial"/>
              <a:sym typeface="Arial"/>
            </a:endParaRPr>
          </a:p>
        </p:txBody>
      </p:sp>
      <p:sp>
        <p:nvSpPr>
          <p:cNvPr id="6" name="TextBox 5"/>
          <p:cNvSpPr txBox="1"/>
          <p:nvPr/>
        </p:nvSpPr>
        <p:spPr>
          <a:xfrm>
            <a:off x="2765464" y="1735168"/>
            <a:ext cx="8593701" cy="523220"/>
          </a:xfrm>
          <a:prstGeom prst="rect">
            <a:avLst/>
          </a:prstGeom>
          <a:noFill/>
        </p:spPr>
        <p:txBody>
          <a:bodyPr wrap="square" rtlCol="0">
            <a:spAutoFit/>
          </a:bodyPr>
          <a:lstStyle/>
          <a:p>
            <a:pPr defTabSz="1219170">
              <a:buClr>
                <a:srgbClr val="000000"/>
              </a:buClr>
              <a:defRPr/>
            </a:pPr>
            <a:r>
              <a:rPr lang="en-US" sz="2800"/>
              <a:t>2. Kể lại từng đoạn của câu chuyện theo tranh.</a:t>
            </a:r>
            <a:endParaRPr lang="en-US" sz="2800" kern="0" dirty="0">
              <a:solidFill>
                <a:srgbClr val="FF0000"/>
              </a:solidFill>
              <a:latin typeface="UTM Cookies" panose="02040603050506020204" pitchFamily="18" charset="0"/>
              <a:cs typeface="Arial"/>
              <a:sym typeface="Arial"/>
            </a:endParaRPr>
          </a:p>
        </p:txBody>
      </p:sp>
      <p:sp>
        <p:nvSpPr>
          <p:cNvPr id="5" name="Cloud 4"/>
          <p:cNvSpPr/>
          <p:nvPr/>
        </p:nvSpPr>
        <p:spPr>
          <a:xfrm>
            <a:off x="438808" y="2343957"/>
            <a:ext cx="3193034" cy="155834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33630" y="2570151"/>
            <a:ext cx="2553513" cy="954107"/>
          </a:xfrm>
          <a:prstGeom prst="rect">
            <a:avLst/>
          </a:prstGeom>
          <a:noFill/>
        </p:spPr>
        <p:txBody>
          <a:bodyPr wrap="square" rtlCol="0">
            <a:spAutoFit/>
          </a:bodyPr>
          <a:lstStyle/>
          <a:p>
            <a:pPr algn="ctr" defTabSz="1219170">
              <a:buClr>
                <a:srgbClr val="000000"/>
              </a:buClr>
              <a:defRPr/>
            </a:pPr>
            <a:r>
              <a:rPr lang="en-US" sz="2800" b="1" dirty="0" err="1" smtClean="0">
                <a:solidFill>
                  <a:srgbClr val="FF0000"/>
                </a:solidFill>
              </a:rPr>
              <a:t>Làm</a:t>
            </a:r>
            <a:r>
              <a:rPr lang="en-US" sz="2800" b="1" dirty="0" smtClean="0">
                <a:solidFill>
                  <a:srgbClr val="FF0000"/>
                </a:solidFill>
              </a:rPr>
              <a:t> </a:t>
            </a:r>
            <a:r>
              <a:rPr lang="en-US" sz="2800" b="1" dirty="0" err="1" smtClean="0">
                <a:solidFill>
                  <a:srgbClr val="FF0000"/>
                </a:solidFill>
              </a:rPr>
              <a:t>việc</a:t>
            </a:r>
            <a:r>
              <a:rPr lang="en-US" sz="2800" b="1" dirty="0" smtClean="0">
                <a:solidFill>
                  <a:srgbClr val="FF0000"/>
                </a:solidFill>
              </a:rPr>
              <a:t> </a:t>
            </a:r>
            <a:r>
              <a:rPr lang="en-US" sz="2800" b="1" dirty="0" err="1" smtClean="0">
                <a:solidFill>
                  <a:srgbClr val="FF0000"/>
                </a:solidFill>
              </a:rPr>
              <a:t>cá</a:t>
            </a:r>
            <a:r>
              <a:rPr lang="en-US" sz="2800" b="1" dirty="0" smtClean="0">
                <a:solidFill>
                  <a:srgbClr val="FF0000"/>
                </a:solidFill>
              </a:rPr>
              <a:t> </a:t>
            </a:r>
            <a:r>
              <a:rPr lang="en-US" sz="2800" b="1" dirty="0" err="1" smtClean="0">
                <a:solidFill>
                  <a:srgbClr val="FF0000"/>
                </a:solidFill>
              </a:rPr>
              <a:t>nhân</a:t>
            </a:r>
            <a:endParaRPr lang="en-US" sz="2800" kern="0" dirty="0">
              <a:solidFill>
                <a:srgbClr val="FF0000"/>
              </a:solidFill>
              <a:latin typeface="UTM Cookies" panose="02040603050506020204" pitchFamily="18" charset="0"/>
              <a:cs typeface="Arial"/>
              <a:sym typeface="Arial"/>
            </a:endParaRPr>
          </a:p>
        </p:txBody>
      </p:sp>
      <p:sp>
        <p:nvSpPr>
          <p:cNvPr id="9" name="TextBox 8"/>
          <p:cNvSpPr txBox="1"/>
          <p:nvPr/>
        </p:nvSpPr>
        <p:spPr>
          <a:xfrm>
            <a:off x="779972" y="3896672"/>
            <a:ext cx="2607172" cy="1938992"/>
          </a:xfrm>
          <a:prstGeom prst="rect">
            <a:avLst/>
          </a:prstGeom>
          <a:noFill/>
        </p:spPr>
        <p:txBody>
          <a:bodyPr wrap="square" rtlCol="0">
            <a:spAutoFit/>
          </a:bodyPr>
          <a:lstStyle/>
          <a:p>
            <a:pPr defTabSz="1219170">
              <a:buClr>
                <a:srgbClr val="000000"/>
              </a:buClr>
              <a:defRPr/>
            </a:pPr>
            <a:r>
              <a:rPr lang="en-US" sz="2400" dirty="0" err="1" smtClean="0">
                <a:solidFill>
                  <a:srgbClr val="7030A0"/>
                </a:solidFill>
              </a:rPr>
              <a:t>Nhìn</a:t>
            </a:r>
            <a:r>
              <a:rPr lang="en-US" sz="2400" dirty="0" smtClean="0">
                <a:solidFill>
                  <a:srgbClr val="7030A0"/>
                </a:solidFill>
              </a:rPr>
              <a:t> </a:t>
            </a:r>
            <a:r>
              <a:rPr lang="en-US" sz="2400" dirty="0" err="1" smtClean="0">
                <a:solidFill>
                  <a:srgbClr val="7030A0"/>
                </a:solidFill>
              </a:rPr>
              <a:t>tranh</a:t>
            </a:r>
            <a:r>
              <a:rPr lang="en-US" sz="2400" dirty="0" smtClean="0">
                <a:solidFill>
                  <a:srgbClr val="7030A0"/>
                </a:solidFill>
              </a:rPr>
              <a:t> </a:t>
            </a:r>
            <a:r>
              <a:rPr lang="en-US" sz="2400" dirty="0" err="1" smtClean="0">
                <a:solidFill>
                  <a:srgbClr val="7030A0"/>
                </a:solidFill>
              </a:rPr>
              <a:t>và</a:t>
            </a:r>
            <a:r>
              <a:rPr lang="en-US" sz="2400" dirty="0" smtClean="0">
                <a:solidFill>
                  <a:srgbClr val="7030A0"/>
                </a:solidFill>
              </a:rPr>
              <a:t> </a:t>
            </a:r>
            <a:r>
              <a:rPr lang="en-US" sz="2400" dirty="0" err="1" smtClean="0">
                <a:solidFill>
                  <a:srgbClr val="7030A0"/>
                </a:solidFill>
              </a:rPr>
              <a:t>câu</a:t>
            </a:r>
            <a:r>
              <a:rPr lang="en-US" sz="2400" dirty="0" smtClean="0">
                <a:solidFill>
                  <a:srgbClr val="7030A0"/>
                </a:solidFill>
              </a:rPr>
              <a:t> </a:t>
            </a:r>
            <a:r>
              <a:rPr lang="en-US" sz="2400" dirty="0" err="1" smtClean="0">
                <a:solidFill>
                  <a:srgbClr val="7030A0"/>
                </a:solidFill>
              </a:rPr>
              <a:t>hỏi</a:t>
            </a:r>
            <a:r>
              <a:rPr lang="en-US" sz="2400" dirty="0" smtClean="0">
                <a:solidFill>
                  <a:srgbClr val="7030A0"/>
                </a:solidFill>
              </a:rPr>
              <a:t> </a:t>
            </a:r>
            <a:r>
              <a:rPr lang="en-US" sz="2400" dirty="0" err="1" smtClean="0">
                <a:solidFill>
                  <a:srgbClr val="7030A0"/>
                </a:solidFill>
              </a:rPr>
              <a:t>gợi</a:t>
            </a:r>
            <a:r>
              <a:rPr lang="en-US" sz="2400" dirty="0" smtClean="0">
                <a:solidFill>
                  <a:srgbClr val="7030A0"/>
                </a:solidFill>
              </a:rPr>
              <a:t> ý </a:t>
            </a:r>
            <a:r>
              <a:rPr lang="en-US" sz="2400" dirty="0" err="1" smtClean="0">
                <a:solidFill>
                  <a:srgbClr val="7030A0"/>
                </a:solidFill>
              </a:rPr>
              <a:t>dưới</a:t>
            </a:r>
            <a:r>
              <a:rPr lang="en-US" sz="2400" dirty="0" smtClean="0">
                <a:solidFill>
                  <a:srgbClr val="7030A0"/>
                </a:solidFill>
              </a:rPr>
              <a:t> </a:t>
            </a:r>
            <a:r>
              <a:rPr lang="en-US" sz="2400" dirty="0" err="1" smtClean="0">
                <a:solidFill>
                  <a:srgbClr val="7030A0"/>
                </a:solidFill>
              </a:rPr>
              <a:t>tranh</a:t>
            </a:r>
            <a:r>
              <a:rPr lang="en-US" sz="2400" dirty="0" smtClean="0">
                <a:solidFill>
                  <a:srgbClr val="7030A0"/>
                </a:solidFill>
              </a:rPr>
              <a:t> </a:t>
            </a:r>
            <a:r>
              <a:rPr lang="en-US" sz="2400" dirty="0" err="1" smtClean="0">
                <a:solidFill>
                  <a:srgbClr val="7030A0"/>
                </a:solidFill>
              </a:rPr>
              <a:t>tập</a:t>
            </a:r>
            <a:r>
              <a:rPr lang="en-US" sz="2400" dirty="0" smtClean="0">
                <a:solidFill>
                  <a:srgbClr val="7030A0"/>
                </a:solidFill>
              </a:rPr>
              <a:t> </a:t>
            </a:r>
            <a:r>
              <a:rPr lang="en-US" sz="2400" dirty="0" err="1" smtClean="0">
                <a:solidFill>
                  <a:srgbClr val="7030A0"/>
                </a:solidFill>
              </a:rPr>
              <a:t>kể</a:t>
            </a:r>
            <a:r>
              <a:rPr lang="en-US" sz="2400" dirty="0" smtClean="0">
                <a:solidFill>
                  <a:srgbClr val="7030A0"/>
                </a:solidFill>
              </a:rPr>
              <a:t> </a:t>
            </a:r>
            <a:r>
              <a:rPr lang="en-US" sz="2400" dirty="0" err="1" smtClean="0">
                <a:solidFill>
                  <a:srgbClr val="7030A0"/>
                </a:solidFill>
              </a:rPr>
              <a:t>từng</a:t>
            </a:r>
            <a:r>
              <a:rPr lang="en-US" sz="2400" dirty="0" smtClean="0">
                <a:solidFill>
                  <a:srgbClr val="7030A0"/>
                </a:solidFill>
              </a:rPr>
              <a:t> </a:t>
            </a:r>
            <a:r>
              <a:rPr lang="en-US" sz="2400" dirty="0" err="1" smtClean="0">
                <a:solidFill>
                  <a:srgbClr val="7030A0"/>
                </a:solidFill>
              </a:rPr>
              <a:t>đoạn</a:t>
            </a:r>
            <a:r>
              <a:rPr lang="en-US" sz="2400" dirty="0" smtClean="0">
                <a:solidFill>
                  <a:srgbClr val="7030A0"/>
                </a:solidFill>
              </a:rPr>
              <a:t> </a:t>
            </a:r>
            <a:r>
              <a:rPr lang="en-US" sz="2400" dirty="0" err="1" smtClean="0">
                <a:solidFill>
                  <a:srgbClr val="7030A0"/>
                </a:solidFill>
              </a:rPr>
              <a:t>của</a:t>
            </a:r>
            <a:r>
              <a:rPr lang="en-US" sz="2400" dirty="0" smtClean="0">
                <a:solidFill>
                  <a:srgbClr val="7030A0"/>
                </a:solidFill>
              </a:rPr>
              <a:t> </a:t>
            </a:r>
            <a:r>
              <a:rPr lang="en-US" sz="2400" dirty="0" err="1" smtClean="0">
                <a:solidFill>
                  <a:srgbClr val="7030A0"/>
                </a:solidFill>
              </a:rPr>
              <a:t>câu</a:t>
            </a:r>
            <a:r>
              <a:rPr lang="en-US" sz="2400" dirty="0" smtClean="0">
                <a:solidFill>
                  <a:srgbClr val="7030A0"/>
                </a:solidFill>
              </a:rPr>
              <a:t> </a:t>
            </a:r>
            <a:r>
              <a:rPr lang="en-US" sz="2400" dirty="0" err="1" smtClean="0">
                <a:solidFill>
                  <a:srgbClr val="7030A0"/>
                </a:solidFill>
              </a:rPr>
              <a:t>chuyện</a:t>
            </a:r>
            <a:r>
              <a:rPr lang="en-US" sz="2400" dirty="0" smtClean="0">
                <a:solidFill>
                  <a:srgbClr val="7030A0"/>
                </a:solidFill>
              </a:rPr>
              <a:t>.</a:t>
            </a:r>
            <a:endParaRPr lang="en-US" sz="2400" kern="0" dirty="0">
              <a:solidFill>
                <a:srgbClr val="7030A0"/>
              </a:solidFill>
              <a:latin typeface="UTM Cookies" panose="02040603050506020204" pitchFamily="18" charset="0"/>
              <a:cs typeface="Arial"/>
              <a:sym typeface="Arial"/>
            </a:endParaRPr>
          </a:p>
        </p:txBody>
      </p:sp>
    </p:spTree>
    <p:extLst>
      <p:ext uri="{BB962C8B-B14F-4D97-AF65-F5344CB8AC3E}">
        <p14:creationId xmlns:p14="http://schemas.microsoft.com/office/powerpoint/2010/main" val="355697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img.loigiaihay.com/picture/question_lgh/2021_51/1623838390-uni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4876" y="2150772"/>
            <a:ext cx="7184328" cy="43839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38808" y="967420"/>
            <a:ext cx="2667463" cy="584775"/>
          </a:xfrm>
          <a:prstGeom prst="rect">
            <a:avLst/>
          </a:prstGeom>
          <a:noFill/>
        </p:spPr>
        <p:txBody>
          <a:bodyPr wrap="square" rtlCol="0">
            <a:spAutoFit/>
          </a:bodyPr>
          <a:lstStyle/>
          <a:p>
            <a:pPr algn="ctr" defTabSz="1219170">
              <a:buClr>
                <a:srgbClr val="000000"/>
              </a:buClr>
              <a:defRPr/>
            </a:pPr>
            <a:r>
              <a:rPr lang="en-US" sz="3100" b="1" kern="0" smtClean="0">
                <a:solidFill>
                  <a:schemeClr val="bg1">
                    <a:lumMod val="50000"/>
                  </a:schemeClr>
                </a:solidFill>
                <a:latin typeface="UTM Cookies" panose="02040603050506020204" pitchFamily="18" charset="0"/>
                <a:cs typeface="Arial"/>
                <a:sym typeface="Arial"/>
              </a:rPr>
              <a:t>NÓI VÀ NGHE</a:t>
            </a:r>
            <a:endParaRPr lang="en-US" sz="3100" b="1" kern="0" dirty="0">
              <a:solidFill>
                <a:schemeClr val="bg1">
                  <a:lumMod val="50000"/>
                </a:schemeClr>
              </a:solidFill>
              <a:latin typeface="UTM Cookies" panose="02040603050506020204" pitchFamily="18" charset="0"/>
              <a:cs typeface="Arial"/>
              <a:sym typeface="Arial"/>
            </a:endParaRPr>
          </a:p>
        </p:txBody>
      </p:sp>
      <p:sp>
        <p:nvSpPr>
          <p:cNvPr id="4" name="TextBox 3"/>
          <p:cNvSpPr txBox="1"/>
          <p:nvPr/>
        </p:nvSpPr>
        <p:spPr>
          <a:xfrm>
            <a:off x="3128218" y="900185"/>
            <a:ext cx="6862950" cy="646331"/>
          </a:xfrm>
          <a:prstGeom prst="rect">
            <a:avLst/>
          </a:prstGeom>
          <a:noFill/>
        </p:spPr>
        <p:txBody>
          <a:bodyPr wrap="square" rtlCol="0">
            <a:spAutoFit/>
          </a:bodyPr>
          <a:lstStyle/>
          <a:p>
            <a:pPr algn="ctr" defTabSz="1219170">
              <a:buClr>
                <a:srgbClr val="000000"/>
              </a:buClr>
              <a:defRPr/>
            </a:pPr>
            <a:r>
              <a:rPr lang="en-US" sz="3600" b="1" smtClean="0">
                <a:solidFill>
                  <a:srgbClr val="FF0000"/>
                </a:solidFill>
              </a:rPr>
              <a:t>Sự tích cây thì là</a:t>
            </a:r>
            <a:endParaRPr lang="en-US" sz="3600" kern="0" dirty="0">
              <a:solidFill>
                <a:srgbClr val="FF0000"/>
              </a:solidFill>
              <a:latin typeface="UTM Cookies" panose="02040603050506020204" pitchFamily="18" charset="0"/>
              <a:cs typeface="Arial"/>
              <a:sym typeface="Arial"/>
            </a:endParaRPr>
          </a:p>
        </p:txBody>
      </p:sp>
      <p:sp>
        <p:nvSpPr>
          <p:cNvPr id="6" name="TextBox 5"/>
          <p:cNvSpPr txBox="1"/>
          <p:nvPr/>
        </p:nvSpPr>
        <p:spPr>
          <a:xfrm>
            <a:off x="2765464" y="1735168"/>
            <a:ext cx="8593701" cy="523220"/>
          </a:xfrm>
          <a:prstGeom prst="rect">
            <a:avLst/>
          </a:prstGeom>
          <a:noFill/>
        </p:spPr>
        <p:txBody>
          <a:bodyPr wrap="square" rtlCol="0">
            <a:spAutoFit/>
          </a:bodyPr>
          <a:lstStyle/>
          <a:p>
            <a:pPr defTabSz="1219170">
              <a:buClr>
                <a:srgbClr val="000000"/>
              </a:buClr>
              <a:defRPr/>
            </a:pPr>
            <a:r>
              <a:rPr lang="en-US" sz="2800" dirty="0"/>
              <a:t>2. </a:t>
            </a:r>
            <a:r>
              <a:rPr lang="en-US" sz="2800" dirty="0" err="1"/>
              <a:t>Kể</a:t>
            </a:r>
            <a:r>
              <a:rPr lang="en-US" sz="2800" dirty="0"/>
              <a:t> </a:t>
            </a:r>
            <a:r>
              <a:rPr lang="en-US" sz="2800" dirty="0" err="1"/>
              <a:t>lại</a:t>
            </a:r>
            <a:r>
              <a:rPr lang="en-US" sz="2800" dirty="0"/>
              <a:t> </a:t>
            </a:r>
            <a:r>
              <a:rPr lang="en-US" sz="2800" dirty="0" err="1"/>
              <a:t>từng</a:t>
            </a:r>
            <a:r>
              <a:rPr lang="en-US" sz="2800" dirty="0"/>
              <a:t> </a:t>
            </a:r>
            <a:r>
              <a:rPr lang="en-US" sz="2800" dirty="0" err="1"/>
              <a:t>đoạn</a:t>
            </a:r>
            <a:r>
              <a:rPr lang="en-US" sz="2800" dirty="0"/>
              <a:t> </a:t>
            </a:r>
            <a:r>
              <a:rPr lang="en-US" sz="2800" dirty="0" err="1"/>
              <a:t>của</a:t>
            </a:r>
            <a:r>
              <a:rPr lang="en-US" sz="2800" dirty="0"/>
              <a:t> </a:t>
            </a:r>
            <a:r>
              <a:rPr lang="en-US" sz="2800" dirty="0" err="1"/>
              <a:t>câu</a:t>
            </a:r>
            <a:r>
              <a:rPr lang="en-US" sz="2800" dirty="0"/>
              <a:t> </a:t>
            </a:r>
            <a:r>
              <a:rPr lang="en-US" sz="2800" dirty="0" err="1"/>
              <a:t>chuyện</a:t>
            </a:r>
            <a:r>
              <a:rPr lang="en-US" sz="2800" dirty="0"/>
              <a:t> </a:t>
            </a:r>
            <a:r>
              <a:rPr lang="en-US" sz="2800" dirty="0" err="1"/>
              <a:t>theo</a:t>
            </a:r>
            <a:r>
              <a:rPr lang="en-US" sz="2800" dirty="0"/>
              <a:t> </a:t>
            </a:r>
            <a:r>
              <a:rPr lang="en-US" sz="2800" dirty="0" err="1"/>
              <a:t>tranh</a:t>
            </a:r>
            <a:r>
              <a:rPr lang="en-US" sz="2800" dirty="0"/>
              <a:t>.</a:t>
            </a:r>
            <a:endParaRPr lang="en-US" sz="2800" kern="0" dirty="0">
              <a:solidFill>
                <a:srgbClr val="FF0000"/>
              </a:solidFill>
              <a:latin typeface="UTM Cookies" panose="02040603050506020204" pitchFamily="18" charset="0"/>
              <a:cs typeface="Arial"/>
              <a:sym typeface="Arial"/>
            </a:endParaRPr>
          </a:p>
        </p:txBody>
      </p:sp>
      <p:sp>
        <p:nvSpPr>
          <p:cNvPr id="5" name="Cloud 4"/>
          <p:cNvSpPr/>
          <p:nvPr/>
        </p:nvSpPr>
        <p:spPr>
          <a:xfrm>
            <a:off x="438808" y="2343957"/>
            <a:ext cx="3193034" cy="155834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33630" y="2570151"/>
            <a:ext cx="2553513" cy="954107"/>
          </a:xfrm>
          <a:prstGeom prst="rect">
            <a:avLst/>
          </a:prstGeom>
          <a:noFill/>
        </p:spPr>
        <p:txBody>
          <a:bodyPr wrap="square" rtlCol="0">
            <a:spAutoFit/>
          </a:bodyPr>
          <a:lstStyle/>
          <a:p>
            <a:pPr algn="ctr" defTabSz="1219170">
              <a:buClr>
                <a:srgbClr val="000000"/>
              </a:buClr>
              <a:defRPr/>
            </a:pPr>
            <a:r>
              <a:rPr lang="en-US" sz="2800" b="1" smtClean="0">
                <a:solidFill>
                  <a:srgbClr val="FF0000"/>
                </a:solidFill>
              </a:rPr>
              <a:t>Làm việc nhóm</a:t>
            </a:r>
            <a:endParaRPr lang="en-US" sz="2800" kern="0" dirty="0">
              <a:solidFill>
                <a:srgbClr val="FF0000"/>
              </a:solidFill>
              <a:latin typeface="UTM Cookies" panose="02040603050506020204" pitchFamily="18" charset="0"/>
              <a:cs typeface="Arial"/>
              <a:sym typeface="Arial"/>
            </a:endParaRPr>
          </a:p>
        </p:txBody>
      </p:sp>
      <p:sp>
        <p:nvSpPr>
          <p:cNvPr id="9" name="TextBox 8"/>
          <p:cNvSpPr txBox="1"/>
          <p:nvPr/>
        </p:nvSpPr>
        <p:spPr>
          <a:xfrm>
            <a:off x="779972" y="3896672"/>
            <a:ext cx="2607172" cy="1569660"/>
          </a:xfrm>
          <a:prstGeom prst="rect">
            <a:avLst/>
          </a:prstGeom>
          <a:noFill/>
        </p:spPr>
        <p:txBody>
          <a:bodyPr wrap="square" rtlCol="0">
            <a:spAutoFit/>
          </a:bodyPr>
          <a:lstStyle/>
          <a:p>
            <a:pPr defTabSz="1219170">
              <a:buClr>
                <a:srgbClr val="000000"/>
              </a:buClr>
              <a:defRPr/>
            </a:pPr>
            <a:r>
              <a:rPr lang="en-US" sz="2400" smtClean="0">
                <a:solidFill>
                  <a:srgbClr val="7030A0"/>
                </a:solidFill>
              </a:rPr>
              <a:t>Nối tiếp kể từng đoạn của câu chuyện(cả câu chuyện)</a:t>
            </a:r>
            <a:endParaRPr lang="en-US" sz="2400" kern="0" dirty="0">
              <a:solidFill>
                <a:srgbClr val="7030A0"/>
              </a:solidFill>
              <a:latin typeface="UTM Cookies" panose="02040603050506020204" pitchFamily="18" charset="0"/>
              <a:cs typeface="Arial"/>
              <a:sym typeface="Arial"/>
            </a:endParaRPr>
          </a:p>
        </p:txBody>
      </p:sp>
    </p:spTree>
    <p:extLst>
      <p:ext uri="{BB962C8B-B14F-4D97-AF65-F5344CB8AC3E}">
        <p14:creationId xmlns:p14="http://schemas.microsoft.com/office/powerpoint/2010/main" val="100698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8808" y="967420"/>
            <a:ext cx="2667463" cy="584775"/>
          </a:xfrm>
          <a:prstGeom prst="rect">
            <a:avLst/>
          </a:prstGeom>
          <a:noFill/>
        </p:spPr>
        <p:txBody>
          <a:bodyPr wrap="square" rtlCol="0">
            <a:spAutoFit/>
          </a:bodyPr>
          <a:lstStyle/>
          <a:p>
            <a:pPr algn="ctr" defTabSz="1219170">
              <a:buClr>
                <a:srgbClr val="000000"/>
              </a:buClr>
              <a:defRPr/>
            </a:pPr>
            <a:r>
              <a:rPr lang="en-US" sz="3100" b="1" kern="0" smtClean="0">
                <a:solidFill>
                  <a:schemeClr val="bg1">
                    <a:lumMod val="50000"/>
                  </a:schemeClr>
                </a:solidFill>
                <a:latin typeface="UTM Cookies" panose="02040603050506020204" pitchFamily="18" charset="0"/>
                <a:cs typeface="Arial"/>
                <a:sym typeface="Arial"/>
              </a:rPr>
              <a:t>NÓI VÀ NGHE</a:t>
            </a:r>
            <a:endParaRPr lang="en-US" sz="3100" b="1" kern="0" dirty="0">
              <a:solidFill>
                <a:schemeClr val="bg1">
                  <a:lumMod val="50000"/>
                </a:schemeClr>
              </a:solidFill>
              <a:latin typeface="UTM Cookies" panose="02040603050506020204" pitchFamily="18" charset="0"/>
              <a:cs typeface="Arial"/>
              <a:sym typeface="Arial"/>
            </a:endParaRPr>
          </a:p>
        </p:txBody>
      </p:sp>
      <p:sp>
        <p:nvSpPr>
          <p:cNvPr id="4" name="TextBox 3"/>
          <p:cNvSpPr txBox="1"/>
          <p:nvPr/>
        </p:nvSpPr>
        <p:spPr>
          <a:xfrm>
            <a:off x="3128218" y="900185"/>
            <a:ext cx="6862950" cy="646331"/>
          </a:xfrm>
          <a:prstGeom prst="rect">
            <a:avLst/>
          </a:prstGeom>
          <a:noFill/>
        </p:spPr>
        <p:txBody>
          <a:bodyPr wrap="square" rtlCol="0">
            <a:spAutoFit/>
          </a:bodyPr>
          <a:lstStyle/>
          <a:p>
            <a:pPr algn="ctr" defTabSz="1219170">
              <a:buClr>
                <a:srgbClr val="000000"/>
              </a:buClr>
              <a:defRPr/>
            </a:pPr>
            <a:r>
              <a:rPr lang="en-US" sz="3600" b="1" smtClean="0">
                <a:solidFill>
                  <a:srgbClr val="FF0000"/>
                </a:solidFill>
              </a:rPr>
              <a:t>Sự tích cây thì là</a:t>
            </a:r>
            <a:endParaRPr lang="en-US" sz="3600" kern="0" dirty="0">
              <a:solidFill>
                <a:srgbClr val="FF0000"/>
              </a:solidFill>
              <a:latin typeface="UTM Cookies" panose="02040603050506020204" pitchFamily="18" charset="0"/>
              <a:cs typeface="Arial"/>
              <a:sym typeface="Arial"/>
            </a:endParaRPr>
          </a:p>
        </p:txBody>
      </p:sp>
      <p:sp>
        <p:nvSpPr>
          <p:cNvPr id="2" name="TextBox 1"/>
          <p:cNvSpPr txBox="1"/>
          <p:nvPr/>
        </p:nvSpPr>
        <p:spPr>
          <a:xfrm>
            <a:off x="2265528" y="2353080"/>
            <a:ext cx="9198591" cy="523220"/>
          </a:xfrm>
          <a:prstGeom prst="rect">
            <a:avLst/>
          </a:prstGeom>
          <a:noFill/>
        </p:spPr>
        <p:txBody>
          <a:bodyPr wrap="square" rtlCol="0">
            <a:spAutoFit/>
          </a:bodyPr>
          <a:lstStyle/>
          <a:p>
            <a:r>
              <a:rPr lang="en-US" sz="2800" dirty="0" err="1" smtClean="0"/>
              <a:t>Cùng</a:t>
            </a:r>
            <a:r>
              <a:rPr lang="en-US" sz="2800" dirty="0" smtClean="0"/>
              <a:t> </a:t>
            </a:r>
            <a:r>
              <a:rPr lang="en-US" sz="2800" dirty="0" err="1" smtClean="0"/>
              <a:t>người</a:t>
            </a:r>
            <a:r>
              <a:rPr lang="en-US" sz="2800" dirty="0" smtClean="0"/>
              <a:t> </a:t>
            </a:r>
            <a:r>
              <a:rPr lang="en-US" sz="2800" dirty="0" err="1" smtClean="0"/>
              <a:t>thân</a:t>
            </a:r>
            <a:r>
              <a:rPr lang="en-US" sz="2800" dirty="0" smtClean="0"/>
              <a:t> </a:t>
            </a:r>
            <a:r>
              <a:rPr lang="en-US" sz="2800" dirty="0" err="1" smtClean="0"/>
              <a:t>kể</a:t>
            </a:r>
            <a:r>
              <a:rPr lang="en-US" sz="2800" dirty="0" smtClean="0"/>
              <a:t> </a:t>
            </a:r>
            <a:r>
              <a:rPr lang="en-US" sz="2800" dirty="0" err="1" smtClean="0"/>
              <a:t>tên</a:t>
            </a:r>
            <a:r>
              <a:rPr lang="en-US" sz="2800" dirty="0" smtClean="0"/>
              <a:t> </a:t>
            </a:r>
            <a:r>
              <a:rPr lang="en-US" sz="2800" dirty="0" err="1" smtClean="0"/>
              <a:t>các</a:t>
            </a:r>
            <a:r>
              <a:rPr lang="en-US" sz="2800" dirty="0" smtClean="0"/>
              <a:t> </a:t>
            </a:r>
            <a:r>
              <a:rPr lang="en-US" sz="2800" dirty="0" err="1" smtClean="0"/>
              <a:t>loài</a:t>
            </a:r>
            <a:r>
              <a:rPr lang="en-US" sz="2800" dirty="0" smtClean="0"/>
              <a:t> </a:t>
            </a:r>
            <a:r>
              <a:rPr lang="en-US" sz="2800" dirty="0" err="1" smtClean="0"/>
              <a:t>cây</a:t>
            </a:r>
            <a:r>
              <a:rPr lang="en-US" sz="2800" dirty="0" smtClean="0"/>
              <a:t> ở </a:t>
            </a:r>
            <a:r>
              <a:rPr lang="en-US" sz="2800" dirty="0" err="1" smtClean="0"/>
              <a:t>xung</a:t>
            </a:r>
            <a:r>
              <a:rPr lang="en-US" sz="2800" dirty="0" smtClean="0"/>
              <a:t> </a:t>
            </a:r>
            <a:r>
              <a:rPr lang="en-US" sz="2800" dirty="0" err="1" smtClean="0"/>
              <a:t>quanh</a:t>
            </a:r>
            <a:r>
              <a:rPr lang="en-US" sz="2800" dirty="0" smtClean="0"/>
              <a:t> </a:t>
            </a:r>
            <a:r>
              <a:rPr lang="en-US" sz="2800" dirty="0" err="1" smtClean="0"/>
              <a:t>em</a:t>
            </a:r>
            <a:r>
              <a:rPr lang="en-US" sz="2800" dirty="0" smtClean="0"/>
              <a:t>.</a:t>
            </a:r>
            <a:endParaRPr lang="en-US" sz="2800" dirty="0"/>
          </a:p>
        </p:txBody>
      </p:sp>
      <p:grpSp>
        <p:nvGrpSpPr>
          <p:cNvPr id="12" name="Group 11"/>
          <p:cNvGrpSpPr/>
          <p:nvPr/>
        </p:nvGrpSpPr>
        <p:grpSpPr>
          <a:xfrm>
            <a:off x="1783911" y="3261815"/>
            <a:ext cx="9266831" cy="830997"/>
            <a:chOff x="1783911" y="3261815"/>
            <a:chExt cx="9266831" cy="830997"/>
          </a:xfrm>
        </p:grpSpPr>
        <p:sp>
          <p:nvSpPr>
            <p:cNvPr id="6" name="TextBox 5"/>
            <p:cNvSpPr txBox="1"/>
            <p:nvPr/>
          </p:nvSpPr>
          <p:spPr>
            <a:xfrm>
              <a:off x="2630073" y="3261815"/>
              <a:ext cx="8420669" cy="830997"/>
            </a:xfrm>
            <a:prstGeom prst="rect">
              <a:avLst/>
            </a:prstGeom>
            <a:noFill/>
            <a:ln>
              <a:solidFill>
                <a:srgbClr val="00B0F0"/>
              </a:solidFill>
            </a:ln>
          </p:spPr>
          <p:txBody>
            <a:bodyPr wrap="square" rtlCol="0">
              <a:spAutoFit/>
            </a:bodyPr>
            <a:lstStyle/>
            <a:p>
              <a:r>
                <a:rPr lang="en-US" sz="2400" dirty="0" err="1" smtClean="0">
                  <a:solidFill>
                    <a:schemeClr val="bg2">
                      <a:lumMod val="75000"/>
                    </a:schemeClr>
                  </a:solidFill>
                </a:rPr>
                <a:t>Hỏi</a:t>
              </a:r>
              <a:r>
                <a:rPr lang="en-US" sz="2400" dirty="0" smtClean="0">
                  <a:solidFill>
                    <a:schemeClr val="bg2">
                      <a:lumMod val="75000"/>
                    </a:schemeClr>
                  </a:solidFill>
                </a:rPr>
                <a:t> </a:t>
              </a:r>
              <a:r>
                <a:rPr lang="en-US" sz="2400" dirty="0" err="1" smtClean="0">
                  <a:solidFill>
                    <a:schemeClr val="bg2">
                      <a:lumMod val="75000"/>
                    </a:schemeClr>
                  </a:solidFill>
                </a:rPr>
                <a:t>người</a:t>
              </a:r>
              <a:r>
                <a:rPr lang="en-US" sz="2400" dirty="0" smtClean="0">
                  <a:solidFill>
                    <a:schemeClr val="bg2">
                      <a:lumMod val="75000"/>
                    </a:schemeClr>
                  </a:solidFill>
                </a:rPr>
                <a:t> </a:t>
              </a:r>
              <a:r>
                <a:rPr lang="en-US" sz="2400" dirty="0" err="1" smtClean="0">
                  <a:solidFill>
                    <a:schemeClr val="bg2">
                      <a:lumMod val="75000"/>
                    </a:schemeClr>
                  </a:solidFill>
                </a:rPr>
                <a:t>thân</a:t>
              </a:r>
              <a:r>
                <a:rPr lang="en-US" sz="2400" dirty="0" smtClean="0">
                  <a:solidFill>
                    <a:schemeClr val="bg2">
                      <a:lumMod val="75000"/>
                    </a:schemeClr>
                  </a:solidFill>
                </a:rPr>
                <a:t> </a:t>
              </a:r>
              <a:r>
                <a:rPr lang="en-US" sz="2400" dirty="0" err="1" smtClean="0">
                  <a:solidFill>
                    <a:schemeClr val="bg2">
                      <a:lumMod val="75000"/>
                    </a:schemeClr>
                  </a:solidFill>
                </a:rPr>
                <a:t>tên</a:t>
              </a:r>
              <a:r>
                <a:rPr lang="en-US" sz="2400" dirty="0" smtClean="0">
                  <a:solidFill>
                    <a:schemeClr val="bg2">
                      <a:lumMod val="75000"/>
                    </a:schemeClr>
                  </a:solidFill>
                </a:rPr>
                <a:t> </a:t>
              </a:r>
              <a:r>
                <a:rPr lang="en-US" sz="2400" dirty="0" err="1" smtClean="0">
                  <a:solidFill>
                    <a:schemeClr val="bg2">
                      <a:lumMod val="75000"/>
                    </a:schemeClr>
                  </a:solidFill>
                </a:rPr>
                <a:t>gọi</a:t>
              </a:r>
              <a:r>
                <a:rPr lang="en-US" sz="2400" dirty="0" smtClean="0">
                  <a:solidFill>
                    <a:schemeClr val="bg2">
                      <a:lumMod val="75000"/>
                    </a:schemeClr>
                  </a:solidFill>
                </a:rPr>
                <a:t> </a:t>
              </a:r>
              <a:r>
                <a:rPr lang="en-US" sz="2400" dirty="0" err="1" smtClean="0">
                  <a:solidFill>
                    <a:schemeClr val="bg2">
                      <a:lumMod val="75000"/>
                    </a:schemeClr>
                  </a:solidFill>
                </a:rPr>
                <a:t>của</a:t>
              </a:r>
              <a:r>
                <a:rPr lang="en-US" sz="2400" dirty="0" smtClean="0">
                  <a:solidFill>
                    <a:schemeClr val="bg2">
                      <a:lumMod val="75000"/>
                    </a:schemeClr>
                  </a:solidFill>
                </a:rPr>
                <a:t> </a:t>
              </a:r>
              <a:r>
                <a:rPr lang="en-US" sz="2400" dirty="0" err="1" smtClean="0">
                  <a:solidFill>
                    <a:schemeClr val="bg2">
                      <a:lumMod val="75000"/>
                    </a:schemeClr>
                  </a:solidFill>
                </a:rPr>
                <a:t>một</a:t>
              </a:r>
              <a:r>
                <a:rPr lang="en-US" sz="2400" dirty="0" smtClean="0">
                  <a:solidFill>
                    <a:schemeClr val="bg2">
                      <a:lumMod val="75000"/>
                    </a:schemeClr>
                  </a:solidFill>
                </a:rPr>
                <a:t> </a:t>
              </a:r>
              <a:r>
                <a:rPr lang="en-US" sz="2400" dirty="0" err="1" smtClean="0">
                  <a:solidFill>
                    <a:schemeClr val="bg2">
                      <a:lumMod val="75000"/>
                    </a:schemeClr>
                  </a:solidFill>
                </a:rPr>
                <a:t>số</a:t>
              </a:r>
              <a:r>
                <a:rPr lang="en-US" sz="2400" dirty="0" smtClean="0">
                  <a:solidFill>
                    <a:schemeClr val="bg2">
                      <a:lumMod val="75000"/>
                    </a:schemeClr>
                  </a:solidFill>
                </a:rPr>
                <a:t> </a:t>
              </a:r>
              <a:r>
                <a:rPr lang="en-US" sz="2400" dirty="0" err="1" smtClean="0">
                  <a:solidFill>
                    <a:schemeClr val="bg2">
                      <a:lumMod val="75000"/>
                    </a:schemeClr>
                  </a:solidFill>
                </a:rPr>
                <a:t>loài</a:t>
              </a:r>
              <a:r>
                <a:rPr lang="en-US" sz="2400" dirty="0" smtClean="0">
                  <a:solidFill>
                    <a:schemeClr val="bg2">
                      <a:lumMod val="75000"/>
                    </a:schemeClr>
                  </a:solidFill>
                </a:rPr>
                <a:t> </a:t>
              </a:r>
              <a:r>
                <a:rPr lang="en-US" sz="2400" dirty="0" err="1" smtClean="0">
                  <a:solidFill>
                    <a:schemeClr val="bg2">
                      <a:lumMod val="75000"/>
                    </a:schemeClr>
                  </a:solidFill>
                </a:rPr>
                <a:t>cây</a:t>
              </a:r>
              <a:r>
                <a:rPr lang="en-US" sz="2400" dirty="0" smtClean="0">
                  <a:solidFill>
                    <a:schemeClr val="bg2">
                      <a:lumMod val="75000"/>
                    </a:schemeClr>
                  </a:solidFill>
                </a:rPr>
                <a:t> ở </a:t>
              </a:r>
              <a:r>
                <a:rPr lang="en-US" sz="2400" dirty="0" err="1" smtClean="0">
                  <a:solidFill>
                    <a:schemeClr val="bg2">
                      <a:lumMod val="75000"/>
                    </a:schemeClr>
                  </a:solidFill>
                </a:rPr>
                <a:t>xung</a:t>
              </a:r>
              <a:r>
                <a:rPr lang="en-US" sz="2400" dirty="0" smtClean="0">
                  <a:solidFill>
                    <a:schemeClr val="bg2">
                      <a:lumMod val="75000"/>
                    </a:schemeClr>
                  </a:solidFill>
                </a:rPr>
                <a:t> </a:t>
              </a:r>
              <a:r>
                <a:rPr lang="en-US" sz="2400" dirty="0" err="1" smtClean="0">
                  <a:solidFill>
                    <a:schemeClr val="bg2">
                      <a:lumMod val="75000"/>
                    </a:schemeClr>
                  </a:solidFill>
                </a:rPr>
                <a:t>quanh</a:t>
              </a:r>
              <a:r>
                <a:rPr lang="en-US" sz="2400" dirty="0" smtClean="0">
                  <a:solidFill>
                    <a:schemeClr val="bg2">
                      <a:lumMod val="75000"/>
                    </a:schemeClr>
                  </a:solidFill>
                </a:rPr>
                <a:t> </a:t>
              </a:r>
              <a:r>
                <a:rPr lang="en-US" sz="2400" dirty="0" err="1" smtClean="0">
                  <a:solidFill>
                    <a:schemeClr val="bg2">
                      <a:lumMod val="75000"/>
                    </a:schemeClr>
                  </a:solidFill>
                </a:rPr>
                <a:t>em</a:t>
              </a:r>
              <a:r>
                <a:rPr lang="en-US" sz="2400" dirty="0" smtClean="0">
                  <a:solidFill>
                    <a:schemeClr val="bg2">
                      <a:lumMod val="75000"/>
                    </a:schemeClr>
                  </a:solidFill>
                </a:rPr>
                <a:t> (ở </a:t>
              </a:r>
              <a:r>
                <a:rPr lang="en-US" sz="2400" dirty="0" err="1" smtClean="0">
                  <a:solidFill>
                    <a:schemeClr val="bg2">
                      <a:lumMod val="75000"/>
                    </a:schemeClr>
                  </a:solidFill>
                </a:rPr>
                <a:t>nhà</a:t>
              </a:r>
              <a:r>
                <a:rPr lang="en-US" sz="2400" dirty="0" smtClean="0">
                  <a:solidFill>
                    <a:schemeClr val="bg2">
                      <a:lumMod val="75000"/>
                    </a:schemeClr>
                  </a:solidFill>
                </a:rPr>
                <a:t>, ở </a:t>
              </a:r>
              <a:r>
                <a:rPr lang="en-US" sz="2400" dirty="0" err="1" smtClean="0">
                  <a:solidFill>
                    <a:schemeClr val="bg2">
                      <a:lumMod val="75000"/>
                    </a:schemeClr>
                  </a:solidFill>
                </a:rPr>
                <a:t>đường</a:t>
              </a:r>
              <a:r>
                <a:rPr lang="en-US" sz="2400" dirty="0" smtClean="0">
                  <a:solidFill>
                    <a:schemeClr val="bg2">
                      <a:lumMod val="75000"/>
                    </a:schemeClr>
                  </a:solidFill>
                </a:rPr>
                <a:t> </a:t>
              </a:r>
              <a:r>
                <a:rPr lang="en-US" sz="2400" dirty="0" err="1" smtClean="0">
                  <a:solidFill>
                    <a:schemeClr val="bg2">
                      <a:lumMod val="75000"/>
                    </a:schemeClr>
                  </a:solidFill>
                </a:rPr>
                <a:t>phố</a:t>
              </a:r>
              <a:r>
                <a:rPr lang="en-US" sz="2400" dirty="0" smtClean="0">
                  <a:solidFill>
                    <a:schemeClr val="bg2">
                      <a:lumMod val="75000"/>
                    </a:schemeClr>
                  </a:solidFill>
                </a:rPr>
                <a:t>, </a:t>
              </a:r>
              <a:r>
                <a:rPr lang="en-US" sz="2400" dirty="0" err="1" smtClean="0">
                  <a:solidFill>
                    <a:schemeClr val="bg2">
                      <a:lumMod val="75000"/>
                    </a:schemeClr>
                  </a:solidFill>
                </a:rPr>
                <a:t>thôn</a:t>
              </a:r>
              <a:r>
                <a:rPr lang="en-US" sz="2400" dirty="0" smtClean="0">
                  <a:solidFill>
                    <a:schemeClr val="bg2">
                      <a:lumMod val="75000"/>
                    </a:schemeClr>
                  </a:solidFill>
                </a:rPr>
                <a:t> </a:t>
              </a:r>
              <a:r>
                <a:rPr lang="en-US" sz="2400" dirty="0" err="1" smtClean="0">
                  <a:solidFill>
                    <a:schemeClr val="bg2">
                      <a:lumMod val="75000"/>
                    </a:schemeClr>
                  </a:solidFill>
                </a:rPr>
                <a:t>xóm</a:t>
              </a:r>
              <a:r>
                <a:rPr lang="en-US" sz="2400" dirty="0" smtClean="0">
                  <a:solidFill>
                    <a:schemeClr val="bg2">
                      <a:lumMod val="75000"/>
                    </a:schemeClr>
                  </a:solidFill>
                </a:rPr>
                <a:t>,…)</a:t>
              </a:r>
              <a:endParaRPr lang="en-US" sz="2400" dirty="0">
                <a:solidFill>
                  <a:schemeClr val="bg2">
                    <a:lumMod val="75000"/>
                  </a:schemeClr>
                </a:solidFill>
              </a:endParaRPr>
            </a:p>
          </p:txBody>
        </p:sp>
        <p:sp>
          <p:nvSpPr>
            <p:cNvPr id="10" name="Oval 9"/>
            <p:cNvSpPr/>
            <p:nvPr/>
          </p:nvSpPr>
          <p:spPr>
            <a:xfrm>
              <a:off x="1783911" y="3306170"/>
              <a:ext cx="805218" cy="708167"/>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1</a:t>
              </a:r>
              <a:endParaRPr lang="en-US" sz="3200" b="1" dirty="0"/>
            </a:p>
          </p:txBody>
        </p:sp>
      </p:grpSp>
      <p:grpSp>
        <p:nvGrpSpPr>
          <p:cNvPr id="13" name="Group 12"/>
          <p:cNvGrpSpPr/>
          <p:nvPr/>
        </p:nvGrpSpPr>
        <p:grpSpPr>
          <a:xfrm>
            <a:off x="1824855" y="4478327"/>
            <a:ext cx="9261950" cy="830997"/>
            <a:chOff x="1824855" y="4478327"/>
            <a:chExt cx="9261950" cy="830997"/>
          </a:xfrm>
        </p:grpSpPr>
        <p:sp>
          <p:nvSpPr>
            <p:cNvPr id="8" name="TextBox 7"/>
            <p:cNvSpPr txBox="1"/>
            <p:nvPr/>
          </p:nvSpPr>
          <p:spPr>
            <a:xfrm>
              <a:off x="2666136" y="4478327"/>
              <a:ext cx="8420669" cy="830997"/>
            </a:xfrm>
            <a:prstGeom prst="rect">
              <a:avLst/>
            </a:prstGeom>
            <a:noFill/>
            <a:ln>
              <a:solidFill>
                <a:srgbClr val="0070C0"/>
              </a:solidFill>
            </a:ln>
          </p:spPr>
          <p:txBody>
            <a:bodyPr wrap="square" rtlCol="0">
              <a:spAutoFit/>
            </a:bodyPr>
            <a:lstStyle/>
            <a:p>
              <a:r>
                <a:rPr lang="en-US" sz="2400" dirty="0" err="1" smtClean="0">
                  <a:solidFill>
                    <a:schemeClr val="bg2">
                      <a:lumMod val="75000"/>
                    </a:schemeClr>
                  </a:solidFill>
                </a:rPr>
                <a:t>Nhớ</a:t>
              </a:r>
              <a:r>
                <a:rPr lang="en-US" sz="2400" dirty="0" smtClean="0">
                  <a:solidFill>
                    <a:schemeClr val="bg2">
                      <a:lumMod val="75000"/>
                    </a:schemeClr>
                  </a:solidFill>
                </a:rPr>
                <a:t> </a:t>
              </a:r>
              <a:r>
                <a:rPr lang="en-US" sz="2400" dirty="0" err="1" smtClean="0">
                  <a:solidFill>
                    <a:schemeClr val="bg2">
                      <a:lumMod val="75000"/>
                    </a:schemeClr>
                  </a:solidFill>
                </a:rPr>
                <a:t>tên</a:t>
              </a:r>
              <a:r>
                <a:rPr lang="en-US" sz="2400" dirty="0" smtClean="0">
                  <a:solidFill>
                    <a:schemeClr val="bg2">
                      <a:lumMod val="75000"/>
                    </a:schemeClr>
                  </a:solidFill>
                </a:rPr>
                <a:t> </a:t>
              </a:r>
              <a:r>
                <a:rPr lang="en-US" sz="2400" dirty="0" err="1" smtClean="0">
                  <a:solidFill>
                    <a:schemeClr val="bg2">
                      <a:lumMod val="75000"/>
                    </a:schemeClr>
                  </a:solidFill>
                </a:rPr>
                <a:t>cây</a:t>
              </a:r>
              <a:r>
                <a:rPr lang="en-US" sz="2400" dirty="0" smtClean="0">
                  <a:solidFill>
                    <a:schemeClr val="bg2">
                      <a:lumMod val="75000"/>
                    </a:schemeClr>
                  </a:solidFill>
                </a:rPr>
                <a:t>, </a:t>
              </a:r>
              <a:r>
                <a:rPr lang="en-US" sz="2400" dirty="0" err="1" smtClean="0">
                  <a:solidFill>
                    <a:schemeClr val="bg2">
                      <a:lumMod val="75000"/>
                    </a:schemeClr>
                  </a:solidFill>
                </a:rPr>
                <a:t>đặc</a:t>
              </a:r>
              <a:r>
                <a:rPr lang="en-US" sz="2400" dirty="0" smtClean="0">
                  <a:solidFill>
                    <a:schemeClr val="bg2">
                      <a:lumMod val="75000"/>
                    </a:schemeClr>
                  </a:solidFill>
                </a:rPr>
                <a:t> </a:t>
              </a:r>
              <a:r>
                <a:rPr lang="en-US" sz="2400" dirty="0" err="1" smtClean="0">
                  <a:solidFill>
                    <a:schemeClr val="bg2">
                      <a:lumMod val="75000"/>
                    </a:schemeClr>
                  </a:solidFill>
                </a:rPr>
                <a:t>điểm</a:t>
              </a:r>
              <a:r>
                <a:rPr lang="en-US" sz="2400" dirty="0" smtClean="0">
                  <a:solidFill>
                    <a:schemeClr val="bg2">
                      <a:lumMod val="75000"/>
                    </a:schemeClr>
                  </a:solidFill>
                </a:rPr>
                <a:t> </a:t>
              </a:r>
              <a:r>
                <a:rPr lang="en-US" sz="2400" dirty="0" err="1" smtClean="0">
                  <a:solidFill>
                    <a:schemeClr val="bg2">
                      <a:lumMod val="75000"/>
                    </a:schemeClr>
                  </a:solidFill>
                </a:rPr>
                <a:t>của</a:t>
              </a:r>
              <a:r>
                <a:rPr lang="en-US" sz="2400" dirty="0" smtClean="0">
                  <a:solidFill>
                    <a:schemeClr val="bg2">
                      <a:lumMod val="75000"/>
                    </a:schemeClr>
                  </a:solidFill>
                </a:rPr>
                <a:t> </a:t>
              </a:r>
              <a:r>
                <a:rPr lang="en-US" sz="2400" dirty="0" err="1" smtClean="0">
                  <a:solidFill>
                    <a:schemeClr val="bg2">
                      <a:lumMod val="75000"/>
                    </a:schemeClr>
                  </a:solidFill>
                </a:rPr>
                <a:t>cây</a:t>
              </a:r>
              <a:r>
                <a:rPr lang="en-US" sz="2400" dirty="0" smtClean="0">
                  <a:solidFill>
                    <a:schemeClr val="bg2">
                      <a:lumMod val="75000"/>
                    </a:schemeClr>
                  </a:solidFill>
                </a:rPr>
                <a:t> </a:t>
              </a:r>
              <a:r>
                <a:rPr lang="en-US" sz="2400" dirty="0" err="1" smtClean="0">
                  <a:solidFill>
                    <a:schemeClr val="bg2">
                      <a:lumMod val="75000"/>
                    </a:schemeClr>
                  </a:solidFill>
                </a:rPr>
                <a:t>để</a:t>
              </a:r>
              <a:r>
                <a:rPr lang="en-US" sz="2400" dirty="0" smtClean="0">
                  <a:solidFill>
                    <a:schemeClr val="bg2">
                      <a:lumMod val="75000"/>
                    </a:schemeClr>
                  </a:solidFill>
                </a:rPr>
                <a:t> </a:t>
              </a:r>
              <a:r>
                <a:rPr lang="en-US" sz="2400" dirty="0" err="1" smtClean="0">
                  <a:solidFill>
                    <a:schemeClr val="bg2">
                      <a:lumMod val="75000"/>
                    </a:schemeClr>
                  </a:solidFill>
                </a:rPr>
                <a:t>đến</a:t>
              </a:r>
              <a:r>
                <a:rPr lang="en-US" sz="2400" dirty="0" smtClean="0">
                  <a:solidFill>
                    <a:schemeClr val="bg2">
                      <a:lumMod val="75000"/>
                    </a:schemeClr>
                  </a:solidFill>
                </a:rPr>
                <a:t> </a:t>
              </a:r>
              <a:r>
                <a:rPr lang="en-US" sz="2400" dirty="0" err="1" smtClean="0">
                  <a:solidFill>
                    <a:schemeClr val="bg2">
                      <a:lumMod val="75000"/>
                    </a:schemeClr>
                  </a:solidFill>
                </a:rPr>
                <a:t>lớp</a:t>
              </a:r>
              <a:r>
                <a:rPr lang="en-US" sz="2400" dirty="0" smtClean="0">
                  <a:solidFill>
                    <a:schemeClr val="bg2">
                      <a:lumMod val="75000"/>
                    </a:schemeClr>
                  </a:solidFill>
                </a:rPr>
                <a:t> chia </a:t>
              </a:r>
              <a:r>
                <a:rPr lang="en-US" sz="2400" dirty="0" err="1" smtClean="0">
                  <a:solidFill>
                    <a:schemeClr val="bg2">
                      <a:lumMod val="75000"/>
                    </a:schemeClr>
                  </a:solidFill>
                </a:rPr>
                <a:t>sẻ</a:t>
              </a:r>
              <a:r>
                <a:rPr lang="en-US" sz="2400" dirty="0" smtClean="0">
                  <a:solidFill>
                    <a:schemeClr val="bg2">
                      <a:lumMod val="75000"/>
                    </a:schemeClr>
                  </a:solidFill>
                </a:rPr>
                <a:t> </a:t>
              </a:r>
              <a:r>
                <a:rPr lang="en-US" sz="2400" dirty="0" err="1" smtClean="0">
                  <a:solidFill>
                    <a:schemeClr val="bg2">
                      <a:lumMod val="75000"/>
                    </a:schemeClr>
                  </a:solidFill>
                </a:rPr>
                <a:t>với</a:t>
              </a:r>
              <a:r>
                <a:rPr lang="en-US" sz="2400" dirty="0" smtClean="0">
                  <a:solidFill>
                    <a:schemeClr val="bg2">
                      <a:lumMod val="75000"/>
                    </a:schemeClr>
                  </a:solidFill>
                </a:rPr>
                <a:t> </a:t>
              </a:r>
              <a:r>
                <a:rPr lang="en-US" sz="2400" dirty="0" err="1" smtClean="0">
                  <a:solidFill>
                    <a:schemeClr val="bg2">
                      <a:lumMod val="75000"/>
                    </a:schemeClr>
                  </a:solidFill>
                </a:rPr>
                <a:t>các</a:t>
              </a:r>
              <a:r>
                <a:rPr lang="en-US" sz="2400" dirty="0" smtClean="0">
                  <a:solidFill>
                    <a:schemeClr val="bg2">
                      <a:lumMod val="75000"/>
                    </a:schemeClr>
                  </a:solidFill>
                </a:rPr>
                <a:t> </a:t>
              </a:r>
              <a:r>
                <a:rPr lang="en-US" sz="2400" dirty="0" err="1" smtClean="0">
                  <a:solidFill>
                    <a:schemeClr val="bg2">
                      <a:lumMod val="75000"/>
                    </a:schemeClr>
                  </a:solidFill>
                </a:rPr>
                <a:t>bạn</a:t>
              </a:r>
              <a:r>
                <a:rPr lang="en-US" sz="2400" dirty="0" smtClean="0">
                  <a:solidFill>
                    <a:schemeClr val="bg2">
                      <a:lumMod val="75000"/>
                    </a:schemeClr>
                  </a:solidFill>
                </a:rPr>
                <a:t>.</a:t>
              </a:r>
              <a:endParaRPr lang="en-US" sz="2400" dirty="0">
                <a:solidFill>
                  <a:schemeClr val="bg2">
                    <a:lumMod val="75000"/>
                  </a:schemeClr>
                </a:solidFill>
              </a:endParaRPr>
            </a:p>
          </p:txBody>
        </p:sp>
        <p:sp>
          <p:nvSpPr>
            <p:cNvPr id="11" name="Oval 10"/>
            <p:cNvSpPr/>
            <p:nvPr/>
          </p:nvSpPr>
          <p:spPr>
            <a:xfrm>
              <a:off x="1824855" y="4539741"/>
              <a:ext cx="805218" cy="708167"/>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2</a:t>
              </a:r>
              <a:endParaRPr lang="en-US" sz="2800" b="1" dirty="0"/>
            </a:p>
          </p:txBody>
        </p:sp>
      </p:grpSp>
    </p:spTree>
    <p:extLst>
      <p:ext uri="{BB962C8B-B14F-4D97-AF65-F5344CB8AC3E}">
        <p14:creationId xmlns:p14="http://schemas.microsoft.com/office/powerpoint/2010/main" val="2278498215"/>
      </p:ext>
    </p:extLst>
  </p:cSld>
  <p:clrMapOvr>
    <a:masterClrMapping/>
  </p:clrMapOvr>
  <p:timing>
    <p:tnLst>
      <p:par>
        <p:cTn id="1" dur="indefinite" restart="never" nodeType="tmRoot"/>
      </p:par>
    </p:tnLst>
  </p:timing>
</p:sld>
</file>

<file path=ppt/theme/theme1.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1752</TotalTime>
  <Words>345</Words>
  <Application>Microsoft Office PowerPoint</Application>
  <PresentationFormat>Widescreen</PresentationFormat>
  <Paragraphs>42</Paragraphs>
  <Slides>10</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Kalam</vt:lpstr>
      <vt:lpstr>Montserrat</vt:lpstr>
      <vt:lpstr>UTM Cookies</vt:lpstr>
      <vt:lpstr>1_Doodle Sketchbook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STD - KHUE</cp:lastModifiedBy>
  <cp:revision>81</cp:revision>
  <dcterms:created xsi:type="dcterms:W3CDTF">2021-07-20T01:55:21Z</dcterms:created>
  <dcterms:modified xsi:type="dcterms:W3CDTF">2025-03-13T15:13:10Z</dcterms:modified>
</cp:coreProperties>
</file>