
<file path=[Content_Types].xml><?xml version="1.0" encoding="utf-8"?>
<Types xmlns="http://schemas.openxmlformats.org/package/2006/content-types">
  <Default Extension="png" ContentType="image/png"/>
  <Default Extension="tmp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16" r:id="rId3"/>
    <p:sldMasterId id="2147483728" r:id="rId4"/>
    <p:sldMasterId id="2147483734" r:id="rId5"/>
  </p:sldMasterIdLst>
  <p:notesMasterIdLst>
    <p:notesMasterId r:id="rId21"/>
  </p:notesMasterIdLst>
  <p:sldIdLst>
    <p:sldId id="308" r:id="rId6"/>
    <p:sldId id="309" r:id="rId7"/>
    <p:sldId id="311" r:id="rId8"/>
    <p:sldId id="307" r:id="rId9"/>
    <p:sldId id="300" r:id="rId10"/>
    <p:sldId id="317" r:id="rId11"/>
    <p:sldId id="318" r:id="rId12"/>
    <p:sldId id="299" r:id="rId13"/>
    <p:sldId id="301" r:id="rId14"/>
    <p:sldId id="302" r:id="rId15"/>
    <p:sldId id="316" r:id="rId16"/>
    <p:sldId id="312" r:id="rId17"/>
    <p:sldId id="313" r:id="rId18"/>
    <p:sldId id="314" r:id="rId19"/>
    <p:sldId id="315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25FE4-9DE8-4479-BFBB-39B2B8148CC8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81EB3-6810-4B68-812C-EE355C968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13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81EB3-6810-4B68-812C-EE355C9689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11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2868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81EB3-6810-4B68-812C-EE355C9689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92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81EB3-6810-4B68-812C-EE355C9689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22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81EB3-6810-4B68-812C-EE355C9689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113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482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57C3D-D64A-4679-8133-65E4676AD1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371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81EB3-6810-4B68-812C-EE355C9689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85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81EB3-6810-4B68-812C-EE355C9689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54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81EB3-6810-4B68-812C-EE355C9689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8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81EB3-6810-4B68-812C-EE355C9689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644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81EB3-6810-4B68-812C-EE355C9689D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72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81EB3-6810-4B68-812C-EE355C9689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40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BFA89B-F40A-4899-977C-C14080655853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18000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FB24C-5526-4218-A49E-7B01B9315231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71222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99C546-EED2-4B36-BE56-9D87CD9D6C8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95852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169425" y="1418325"/>
            <a:ext cx="38958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6612571" y="508403"/>
            <a:ext cx="4096108" cy="5835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9BC6E">
                    <a:lumMod val="50000"/>
                  </a:srgbClr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HẢO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950" y="-6035040"/>
            <a:ext cx="2918460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58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2479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320972" y="-355942"/>
            <a:ext cx="8296734" cy="85717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9BC6E">
                    <a:lumMod val="50000"/>
                  </a:srgbClr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HẢO</a:t>
            </a:r>
          </a:p>
        </p:txBody>
      </p:sp>
    </p:spTree>
    <p:extLst>
      <p:ext uri="{BB962C8B-B14F-4D97-AF65-F5344CB8AC3E}">
        <p14:creationId xmlns:p14="http://schemas.microsoft.com/office/powerpoint/2010/main" val="739596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B7351-5DE8-4033-90D8-F1CB796A0E39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04798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2206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06646-EE0D-4C7F-9C84-BF5B84E1D5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732BA-5686-4E01-BDA5-5581E9F49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390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-2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6925" cy="686562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394335" y="622935"/>
            <a:ext cx="11438890" cy="5640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148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06646-EE0D-4C7F-9C84-BF5B84E1D5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732BA-5686-4E01-BDA5-5581E9F49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824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B1A98-CDD9-430C-8A5C-3B5A615622D9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96929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06646-EE0D-4C7F-9C84-BF5B84E1D5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732BA-5686-4E01-BDA5-5581E9F49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9061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06646-EE0D-4C7F-9C84-BF5B84E1D5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732BA-5686-4E01-BDA5-5581E9F49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811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06646-EE0D-4C7F-9C84-BF5B84E1D5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732BA-5686-4E01-BDA5-5581E9F49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5556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06646-EE0D-4C7F-9C84-BF5B84E1D5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732BA-5686-4E01-BDA5-5581E9F49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0719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06646-EE0D-4C7F-9C84-BF5B84E1D5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732BA-5686-4E01-BDA5-5581E9F49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9606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06646-EE0D-4C7F-9C84-BF5B84E1D5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732BA-5686-4E01-BDA5-5581E9F49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7007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06646-EE0D-4C7F-9C84-BF5B84E1D5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732BA-5686-4E01-BDA5-5581E9F49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5977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06646-EE0D-4C7F-9C84-BF5B84E1D5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732BA-5686-4E01-BDA5-5581E9F49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9321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169425" y="1418325"/>
            <a:ext cx="38958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6612571" y="508403"/>
            <a:ext cx="4096108" cy="5835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9BC6E">
                    <a:lumMod val="50000"/>
                  </a:srgbClr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HẢO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950" y="-6035040"/>
            <a:ext cx="2918460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809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4276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FA47E9-5AB9-4C25-ADE8-801B34315BE5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699925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320972" y="-355942"/>
            <a:ext cx="8296734" cy="85717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61759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B7351-5DE8-4033-90D8-F1CB796A0E39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75515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813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BFA89B-F40A-4899-977C-C1408065585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5168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BB1A98-CDD9-430C-8A5C-3B5A615622D9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4619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FA47E9-5AB9-4C25-ADE8-801B34315BE5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121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186070-B433-4E1A-B4A7-E373BB4CBBE0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7238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2EDA35-7354-4766-ADF1-C879F6B4AB26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5844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563D32-16F1-4F66-86B2-1D4446EF77F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3398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0DE619-CC96-4B1F-B4CC-A4AC5E488375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99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86070-B433-4E1A-B4A7-E373BB4CBBE0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055541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AB6554-BCE5-444E-8F16-0254C673A3DC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8156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369399-FE80-4351-BE97-288CB2236E7F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5894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6FB24C-5526-4218-A49E-7B01B9315231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2273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99C546-EED2-4B36-BE56-9D87CD9D6C8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730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2EDA35-7354-4766-ADF1-C879F6B4AB26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02728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563D32-16F1-4F66-86B2-1D4446EF77F3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19157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0DE619-CC96-4B1F-B4CC-A4AC5E488375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78190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AB6554-BCE5-444E-8F16-0254C673A3DC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22846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69399-FE80-4351-BE97-288CB2236E7F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93602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872C003-236A-4FC6-8906-54B6B459A833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4241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 dirty="0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C2CCF43-3058-4791-A144-03DD930C508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8725" y="381000"/>
            <a:ext cx="9715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333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06646-EE0D-4C7F-9C84-BF5B84E1D5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732BA-5686-4E01-BDA5-5581E9F49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BE8E0980-C3D4-4E78-AF1C-61CCE55E0D0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275" y="381000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6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9BC6E">
                    <a:lumMod val="50000"/>
                  </a:srgbClr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HẢO</a:t>
            </a:r>
          </a:p>
        </p:txBody>
      </p:sp>
    </p:spTree>
    <p:extLst>
      <p:ext uri="{BB962C8B-B14F-4D97-AF65-F5344CB8AC3E}">
        <p14:creationId xmlns:p14="http://schemas.microsoft.com/office/powerpoint/2010/main" val="1068881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2C003-236A-4FC6-8906-54B6B459A83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37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3.png"/><Relationship Id="rId12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7.gi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7.png"/><Relationship Id="rId12" Type="http://schemas.microsoft.com/office/2007/relationships/hdphoto" Target="../media/hdphoto10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gif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9.wdp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7.png"/><Relationship Id="rId12" Type="http://schemas.microsoft.com/office/2007/relationships/hdphoto" Target="../media/hdphoto10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gif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9.wdp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0.jpeg"/><Relationship Id="rId7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Relationship Id="rId9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6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slide" Target="slide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8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 về mầm n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8" y="4011"/>
            <a:ext cx="121325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079ED0-FD75-48C6-8517-67A4E2A77F0B}"/>
              </a:ext>
            </a:extLst>
          </p:cNvPr>
          <p:cNvSpPr/>
          <p:nvPr/>
        </p:nvSpPr>
        <p:spPr>
          <a:xfrm>
            <a:off x="3620009" y="152400"/>
            <a:ext cx="608147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NHIỆT LIỆT CHÀO MỪNG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 THẦY CÔ VỀ DỰ GIỜ 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LỚP 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2A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1076543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00+ Hình Nền Powerpoint Đẹp Cho Bài Thuyết Trình, Bộ Hình Nền Powerpoint  Đẹp">
            <a:extLst>
              <a:ext uri="{FF2B5EF4-FFF2-40B4-BE49-F238E27FC236}">
                <a16:creationId xmlns:a16="http://schemas.microsoft.com/office/drawing/2014/main" id="{139B92B4-298C-4B2F-9EC6-70B6F2137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Transparent Background Home Button Icon, HD Png Download - vhv">
            <a:hlinkClick r:id="rId4" action="ppaction://hlinksldjump"/>
            <a:extLst>
              <a:ext uri="{FF2B5EF4-FFF2-40B4-BE49-F238E27FC236}">
                <a16:creationId xmlns:a16="http://schemas.microsoft.com/office/drawing/2014/main" id="{3A10AF10-1537-48FA-B59D-8D988B83E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6023183"/>
            <a:ext cx="791383" cy="82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BABABE-9D6B-0310-BE91-C64064CD1CB5}"/>
              </a:ext>
            </a:extLst>
          </p:cNvPr>
          <p:cNvSpPr txBox="1"/>
          <p:nvPr/>
        </p:nvSpPr>
        <p:spPr>
          <a:xfrm>
            <a:off x="2296998" y="1696825"/>
            <a:ext cx="7421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5" name="Picture 10" descr="Kẹo chupa Chup trái cây gói 50 que">
            <a:extLst>
              <a:ext uri="{FF2B5EF4-FFF2-40B4-BE49-F238E27FC236}">
                <a16:creationId xmlns:a16="http://schemas.microsoft.com/office/drawing/2014/main" id="{14422364-D456-41C8-A245-4568A2771A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3" t="3307" r="7548" b="3776"/>
          <a:stretch/>
        </p:blipFill>
        <p:spPr bwMode="auto">
          <a:xfrm>
            <a:off x="4417944" y="3452281"/>
            <a:ext cx="2743038" cy="302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223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059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8"/>
          <p:cNvSpPr txBox="1">
            <a:spLocks noGrp="1"/>
          </p:cNvSpPr>
          <p:nvPr>
            <p:ph type="title"/>
          </p:nvPr>
        </p:nvSpPr>
        <p:spPr>
          <a:xfrm>
            <a:off x="3692345" y="698260"/>
            <a:ext cx="4020110" cy="430167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Trò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chơi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 </a:t>
            </a:r>
            <a:br>
              <a:rPr lang="en-US" b="1" dirty="0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</a:br>
            <a:endParaRPr b="1" dirty="0">
              <a:solidFill>
                <a:schemeClr val="accent6">
                  <a:lumMod val="75000"/>
                </a:schemeClr>
              </a:solidFill>
              <a:latin typeface="#9Slide07 SVNZiclets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49871" y="3296484"/>
            <a:ext cx="41488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Ziclets" pitchFamily="2" charset="0"/>
                <a:ea typeface="+mn-ea"/>
                <a:cs typeface="Arial"/>
                <a:sym typeface="Arial"/>
              </a:rPr>
              <a:t>Ong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Ziclets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Ziclets" pitchFamily="2" charset="0"/>
                <a:ea typeface="+mn-ea"/>
                <a:cs typeface="Arial"/>
                <a:sym typeface="Arial"/>
              </a:rPr>
              <a:t>tìm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Ziclets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Ziclets" pitchFamily="2" charset="0"/>
                <a:ea typeface="+mn-ea"/>
                <a:cs typeface="Arial"/>
                <a:sym typeface="Arial"/>
              </a:rPr>
              <a:t>chữ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SVNZiclets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8" name="Picture 5" descr="C:\Users\HP\Desktop\215585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926" l="8619" r="94677">
                        <a14:foregroundMark x1="24461" y1="59815" x2="42079" y2="53148"/>
                        <a14:foregroundMark x1="35741" y1="53148" x2="37896" y2="50185"/>
                        <a14:foregroundMark x1="48542" y1="46204" x2="57921" y2="49352"/>
                        <a14:foregroundMark x1="65526" y1="52222" x2="85932" y2="56019"/>
                        <a14:foregroundMark x1="38783" y1="25556" x2="45120" y2="35370"/>
                        <a14:foregroundMark x1="42966" y1="26481" x2="43980" y2="31759"/>
                        <a14:foregroundMark x1="62484" y1="25556" x2="62231" y2="33333"/>
                        <a14:foregroundMark x1="48542" y1="39352" x2="53992" y2="40463"/>
                        <a14:foregroundMark x1="36375" y1="71574" x2="67681" y2="72407"/>
                        <a14:foregroundMark x1="50063" y1="74259" x2="62231" y2="72407"/>
                        <a14:foregroundMark x1="62484" y1="74444" x2="69835" y2="88704"/>
                        <a14:foregroundMark x1="59189" y1="73981" x2="61217" y2="85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808" y="3020025"/>
            <a:ext cx="2985673" cy="408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36047" y="0"/>
            <a:ext cx="2070929" cy="21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HP\Desktop\1frl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024" y="-1524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P\Desktop\62950195-LRG_d8cdf70d-d918-4d6d-a7b5-f63484482087_530x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075" r="99057">
                        <a14:foregroundMark x1="54151" y1="37077" x2="74906" y2="25231"/>
                        <a14:foregroundMark x1="55472" y1="25231" x2="74151" y2="27385"/>
                        <a14:foregroundMark x1="84151" y1="32154" x2="95472" y2="37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047" y="4443905"/>
            <a:ext cx="2033954" cy="249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lexandre Desplat - Moving In">
            <a:hlinkClick r:id="" action="ppaction://media"/>
            <a:extLst>
              <a:ext uri="{FF2B5EF4-FFF2-40B4-BE49-F238E27FC236}">
                <a16:creationId xmlns:a16="http://schemas.microsoft.com/office/drawing/2014/main" id="{1249A8F7-80C8-4C1D-B5D6-88B27B4DD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17052" y="43912"/>
            <a:ext cx="506594" cy="50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19101 -1.11111E-6 C 0.27656 -1.11111E-6 0.38242 -0.31481 0.38242 -0.56967 L 0.38242 -1.13889 " pathEditMode="relative" rAng="0" ptsTypes="FfFF">
                                      <p:cBhvr>
                                        <p:cTn id="18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15" y="-5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Google Shape;108;p5"/>
          <p:cNvSpPr/>
          <p:nvPr/>
        </p:nvSpPr>
        <p:spPr>
          <a:xfrm>
            <a:off x="653960" y="229507"/>
            <a:ext cx="10750885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6" name="Picture 2" descr="C:\Users\HP\Desktop\7dcf15db1a2caf06510aca7f4986777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5091" y="-170290"/>
            <a:ext cx="13191890" cy="739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572574" y="948981"/>
            <a:ext cx="7514602" cy="1527507"/>
          </a:xfrm>
          <a:prstGeom prst="roundRect">
            <a:avLst/>
          </a:prstGeom>
          <a:solidFill>
            <a:schemeClr val="accent1">
              <a:lumMod val="40000"/>
              <a:lumOff val="60000"/>
              <a:alpha val="6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Đâu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là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chỉ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loài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vật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bé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nhỏ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?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665266" y="3688282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A.Con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voi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5203424" y="3688282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B.Em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bé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539326" y="3688282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C.Ong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49" name="Picture 2" descr="C:\Users\HP\Desktop\1frl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52084" y="534988"/>
            <a:ext cx="273296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355" y="3526855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425" y="3443327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HP\Desktop\unnamed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16" b="9218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496" y="3269973"/>
            <a:ext cx="1315973" cy="131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HP\Desktop\tải xuống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3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918" y="4383192"/>
            <a:ext cx="1315972" cy="11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525939B-0C96-489B-AC06-3E991562AE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77600" y="-170290"/>
            <a:ext cx="826030" cy="82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631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6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38778E-17 4.07407E-6 L 1.38778E-17 0.18171 C 1.38778E-17 0.26296 0.17656 0.36342 0.31992 0.36342 L 0.63997 0.36342 " pathEditMode="relative" rAng="0" ptsTypes="FfFF">
                                      <p:cBhvr>
                                        <p:cTn id="5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92" y="18171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08333E-6 2.96296E-6 L 0.11211 2.96296E-6 C 0.1625 2.96296E-6 0.225 -0.18496 0.225 -0.33519 L 0.225 -0.67014 " pathEditMode="relative" rAng="0" ptsTypes="FfFF">
                                      <p:cBhvr>
                                        <p:cTn id="53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3351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3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.63997 0.36342 L 0.76094 0.36342 C 0.81523 0.36342 0.88255 0.17407 0.88255 0.0206 L 0.88255 -0.32199 " pathEditMode="relative" rAng="0" ptsTypes="FfFF">
                                      <p:cBhvr>
                                        <p:cTn id="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22" y="-3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Google Shape;108;p5"/>
          <p:cNvSpPr/>
          <p:nvPr/>
        </p:nvSpPr>
        <p:spPr>
          <a:xfrm>
            <a:off x="653960" y="229507"/>
            <a:ext cx="10750885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6" name="Picture 2" descr="C:\Users\HP\Desktop\7dcf15db1a2caf06510aca7f4986777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4588" y="-170290"/>
            <a:ext cx="13191890" cy="739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474155" y="538627"/>
            <a:ext cx="7925208" cy="207366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6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Điền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dấu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thích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hợp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vào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ô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trống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Chim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sơn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ca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hót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vang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lừng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-245490" y="3968218"/>
            <a:ext cx="3147592" cy="78717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kern="0" dirty="0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A.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Dấu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chấm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839074" y="3980803"/>
            <a:ext cx="3921313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B.Dấu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chấm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than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233365" y="3968218"/>
            <a:ext cx="3747963" cy="7619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C.Dấu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chấm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hỏi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44" name="Picture 2" descr="C:\Users\HP\Desktop\1frl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52084" y="1016001"/>
            <a:ext cx="273296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1580" y="3630029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" descr="C:\Users\HP\Desktop\unnamed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16" b="9218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138" y="3532610"/>
            <a:ext cx="1262514" cy="126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81" y="3645269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C:\Users\HP\Desktop\tải xuống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3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155" y="4446003"/>
            <a:ext cx="1315972" cy="11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54AD07F-0E43-4456-BD59-13F441BC64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77600" y="-170290"/>
            <a:ext cx="826030" cy="8260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18972" y="1667294"/>
            <a:ext cx="712922" cy="429790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8804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8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6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1.38778E-17 -4.81481E-6 L 1.38778E-17 0.15579 C 1.38778E-17 0.22547 0.05352 0.31204 0.09727 0.31204 L 0.19492 0.31204 " pathEditMode="relative" rAng="0" ptsTypes="FfFF">
                                      <p:cBhvr>
                                        <p:cTn id="3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5602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3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19492 0.31204 L 0.51432 0.31204 C 0.65729 0.31204 0.83372 0.12408 0.83372 -0.02847 L 0.83372 -0.36898 " pathEditMode="relative" rAng="0" ptsTypes="FfFF">
                                      <p:cBhvr>
                                        <p:cTn id="4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40" y="-3405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3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1.04167E-6 3.7037E-6 L 0.33451 3.7037E-6 C 0.48477 3.7037E-6 0.67136 -0.21204 0.67136 -0.38426 L 0.67136 -0.76783 " pathEditMode="relative" rAng="0" ptsTypes="FfFF">
                                      <p:cBhvr>
                                        <p:cTn id="4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68" y="-3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nền powerpoint mầm non cute, dễ thương, sinh động nhất">
            <a:extLst>
              <a:ext uri="{FF2B5EF4-FFF2-40B4-BE49-F238E27FC236}">
                <a16:creationId xmlns:a16="http://schemas.microsoft.com/office/drawing/2014/main" id="{CBC225EB-376D-4AA6-BAB1-A97B6D2E9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2192000" cy="68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WordArt 5"/>
          <p:cNvSpPr>
            <a:spLocks noChangeArrowheads="1" noChangeShapeType="1" noTextEdit="1"/>
          </p:cNvSpPr>
          <p:nvPr/>
        </p:nvSpPr>
        <p:spPr bwMode="auto">
          <a:xfrm>
            <a:off x="2971800" y="762000"/>
            <a:ext cx="8686800" cy="25146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 thành cảm ơn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quý thầy cô và các em</a:t>
            </a:r>
          </a:p>
        </p:txBody>
      </p:sp>
    </p:spTree>
    <p:extLst>
      <p:ext uri="{BB962C8B-B14F-4D97-AF65-F5344CB8AC3E}">
        <p14:creationId xmlns:p14="http://schemas.microsoft.com/office/powerpoint/2010/main" val="26680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6"/>
          <p:cNvSpPr txBox="1">
            <a:spLocks noGrp="1"/>
          </p:cNvSpPr>
          <p:nvPr>
            <p:ph type="title"/>
          </p:nvPr>
        </p:nvSpPr>
        <p:spPr>
          <a:xfrm>
            <a:off x="1648198" y="1848600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>
                    <a:lumMod val="75000"/>
                  </a:schemeClr>
                </a:solidFill>
                <a:latin typeface="Coiny" panose="02000903060500060000" pitchFamily="2" charset="0"/>
              </a:rPr>
              <a:t>Khởi động</a:t>
            </a:r>
            <a:endParaRPr dirty="0">
              <a:solidFill>
                <a:schemeClr val="accent6">
                  <a:lumMod val="75000"/>
                </a:schemeClr>
              </a:solidFill>
              <a:latin typeface="Coiny" panose="02000903060500060000" pitchFamily="2" charset="0"/>
            </a:endParaRPr>
          </a:p>
        </p:txBody>
      </p:sp>
      <p:pic>
        <p:nvPicPr>
          <p:cNvPr id="3" name="Picture 2" descr="C:\Users\HP\Desktop\1fr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47" y="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137588"/>
            <a:ext cx="2294854" cy="235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HP\Desktop\21572900 (1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056" l="6693" r="93176">
                        <a14:foregroundMark x1="47638" y1="76111" x2="46063" y2="93056"/>
                        <a14:foregroundMark x1="49606" y1="70556" x2="66929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41" y="3772544"/>
            <a:ext cx="2176960" cy="308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644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-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26925" cy="686562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860742" y="2208030"/>
            <a:ext cx="10505440" cy="297688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/>
                <a:solidFill>
                  <a:srgbClr val="FFC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Luyện</a:t>
            </a:r>
            <a:r>
              <a:rPr lang="en-US" altLang="zh-CN" sz="4800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/>
                <a:solidFill>
                  <a:srgbClr val="FFC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4800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: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Mở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rộng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vốn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loài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bé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nhỏ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;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chấm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,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chấm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hỏi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ea typeface="等线" panose="02010600030101010101" pitchFamily="2" charset="-122"/>
              </a:rPr>
              <a:t>.</a:t>
            </a:r>
            <a:endParaRPr kumimoji="0" lang="zh-CN" altLang="en-US" sz="20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9" name="矩形: 圆角 14">
            <a:extLst>
              <a:ext uri="{FF2B5EF4-FFF2-40B4-BE49-F238E27FC236}">
                <a16:creationId xmlns:a16="http://schemas.microsoft.com/office/drawing/2014/main" id="{067C3F37-2551-4A95-A0F6-D0984CF3ECF2}"/>
              </a:ext>
            </a:extLst>
          </p:cNvPr>
          <p:cNvSpPr/>
          <p:nvPr/>
        </p:nvSpPr>
        <p:spPr>
          <a:xfrm>
            <a:off x="4229596" y="1525642"/>
            <a:ext cx="2934555" cy="682388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Tiếng</a:t>
            </a:r>
            <a:r>
              <a:rPr lang="en-US" altLang="zh-CN" sz="4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</a:t>
            </a:r>
            <a:r>
              <a:rPr lang="en-US" altLang="zh-CN" sz="40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Việt</a:t>
            </a:r>
            <a:endParaRPr lang="zh-CN" altLang="en-US" sz="4000" b="1" dirty="0">
              <a:solidFill>
                <a:srgbClr val="000000">
                  <a:lumMod val="75000"/>
                  <a:lumOff val="25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迷你简细行楷" panose="02010609000101010101" charset="-122"/>
            </a:endParaRPr>
          </a:p>
        </p:txBody>
      </p:sp>
      <p:sp>
        <p:nvSpPr>
          <p:cNvPr id="6" name="矩形: 圆角 14">
            <a:extLst>
              <a:ext uri="{FF2B5EF4-FFF2-40B4-BE49-F238E27FC236}">
                <a16:creationId xmlns:a16="http://schemas.microsoft.com/office/drawing/2014/main" id="{067C3F37-2551-4A95-A0F6-D0984CF3ECF2}"/>
              </a:ext>
            </a:extLst>
          </p:cNvPr>
          <p:cNvSpPr/>
          <p:nvPr/>
        </p:nvSpPr>
        <p:spPr>
          <a:xfrm>
            <a:off x="2132183" y="495300"/>
            <a:ext cx="7338388" cy="682388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Thứ</a:t>
            </a:r>
            <a:r>
              <a:rPr lang="en-US" altLang="zh-CN" sz="4000" b="1" noProof="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  </a:t>
            </a:r>
            <a:r>
              <a:rPr lang="en-US" altLang="zh-CN" sz="4000" b="1" noProof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ngày</a:t>
            </a:r>
            <a:r>
              <a:rPr lang="en-US" altLang="zh-CN" sz="4000" b="1" noProof="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  </a:t>
            </a:r>
            <a:r>
              <a:rPr lang="en-US" altLang="zh-CN" sz="4000" b="1" noProof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tháng</a:t>
            </a:r>
            <a:r>
              <a:rPr lang="en-US" altLang="zh-CN" sz="4000" b="1" noProof="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3 </a:t>
            </a:r>
            <a:r>
              <a:rPr lang="en-US" altLang="zh-CN" sz="4000" b="1" noProof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năm</a:t>
            </a:r>
            <a:r>
              <a:rPr lang="en-US" altLang="zh-CN" sz="4000" b="1" noProof="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2025</a:t>
            </a:r>
            <a:endParaRPr kumimoji="0" lang="zh-CN" altLang="en-US" sz="4000" b="1" i="0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迷你简细行楷" panose="0201060900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0508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>
            <a:extLst>
              <a:ext uri="{FF2B5EF4-FFF2-40B4-BE49-F238E27FC236}">
                <a16:creationId xmlns:a16="http://schemas.microsoft.com/office/drawing/2014/main" id="{645F9236-D2E1-9E5E-EADA-551FED27D7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" t="10884" r="3070"/>
          <a:stretch/>
        </p:blipFill>
        <p:spPr bwMode="auto">
          <a:xfrm>
            <a:off x="13447" y="182702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ình ảnh động Powerpoint dễ thươ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79" y="5907404"/>
            <a:ext cx="857250" cy="89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động Powerpoint dễ thương">
            <a:extLst>
              <a:ext uri="{FF2B5EF4-FFF2-40B4-BE49-F238E27FC236}">
                <a16:creationId xmlns:a16="http://schemas.microsoft.com/office/drawing/2014/main" id="{38DD366C-6D18-4BA8-9655-9A7C8DD09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16" y="5791353"/>
            <a:ext cx="857250" cy="89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ình ảnh động Powerpoint dễ thương">
            <a:extLst>
              <a:ext uri="{FF2B5EF4-FFF2-40B4-BE49-F238E27FC236}">
                <a16:creationId xmlns:a16="http://schemas.microsoft.com/office/drawing/2014/main" id="{35157C2F-9D03-44D8-87C2-42DBF1AF8E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753" y="5774207"/>
            <a:ext cx="857250" cy="89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ình ảnh động Powerpoint dễ thương">
            <a:extLst>
              <a:ext uri="{FF2B5EF4-FFF2-40B4-BE49-F238E27FC236}">
                <a16:creationId xmlns:a16="http://schemas.microsoft.com/office/drawing/2014/main" id="{C74AE16E-8332-431B-8BA4-8FB9915E16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25" y="5757061"/>
            <a:ext cx="857250" cy="89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ình ảnh động Powerpoint dễ thương">
            <a:extLst>
              <a:ext uri="{FF2B5EF4-FFF2-40B4-BE49-F238E27FC236}">
                <a16:creationId xmlns:a16="http://schemas.microsoft.com/office/drawing/2014/main" id="{B57EC42A-1CDB-4693-A8DF-CA372CC7CE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0" y="5619460"/>
            <a:ext cx="857250" cy="89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động Powerpoint dễ thương">
            <a:extLst>
              <a:ext uri="{FF2B5EF4-FFF2-40B4-BE49-F238E27FC236}">
                <a16:creationId xmlns:a16="http://schemas.microsoft.com/office/drawing/2014/main" id="{011936DE-DD96-488C-AFB1-3232BF572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8074" y="5515808"/>
            <a:ext cx="711292" cy="89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ình ảnh động Powerpoint dễ thương">
            <a:extLst>
              <a:ext uri="{FF2B5EF4-FFF2-40B4-BE49-F238E27FC236}">
                <a16:creationId xmlns:a16="http://schemas.microsoft.com/office/drawing/2014/main" id="{E21F6889-2087-44EA-9972-E22DDEF94B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53830" y="5619460"/>
            <a:ext cx="711292" cy="89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ình ảnh động Powerpoint dễ thương">
            <a:extLst>
              <a:ext uri="{FF2B5EF4-FFF2-40B4-BE49-F238E27FC236}">
                <a16:creationId xmlns:a16="http://schemas.microsoft.com/office/drawing/2014/main" id="{C908B438-F3E5-44AE-84E7-71856129B0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21702" y="5653713"/>
            <a:ext cx="711292" cy="89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ình ảnh động Powerpoint dễ thương">
            <a:extLst>
              <a:ext uri="{FF2B5EF4-FFF2-40B4-BE49-F238E27FC236}">
                <a16:creationId xmlns:a16="http://schemas.microsoft.com/office/drawing/2014/main" id="{1E833291-AEB4-405C-8C06-CF13DE30C6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3214" y="5752113"/>
            <a:ext cx="711292" cy="89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ình ảnh động Powerpoint dễ thương">
            <a:extLst>
              <a:ext uri="{FF2B5EF4-FFF2-40B4-BE49-F238E27FC236}">
                <a16:creationId xmlns:a16="http://schemas.microsoft.com/office/drawing/2014/main" id="{FD979089-B51D-4647-9A7C-554D6F15C8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40913" y="5650719"/>
            <a:ext cx="711292" cy="89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434762-36A1-411E-A7C5-9BC0778ACB2D}"/>
              </a:ext>
            </a:extLst>
          </p:cNvPr>
          <p:cNvSpPr/>
          <p:nvPr/>
        </p:nvSpPr>
        <p:spPr>
          <a:xfrm>
            <a:off x="3550623" y="433904"/>
            <a:ext cx="50417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Ô CỬA BÍ MẬT</a:t>
            </a:r>
          </a:p>
        </p:txBody>
      </p:sp>
      <p:pic>
        <p:nvPicPr>
          <p:cNvPr id="9222" name="Picture 6" descr="Ảnh động trang trí (44)">
            <a:extLst>
              <a:ext uri="{FF2B5EF4-FFF2-40B4-BE49-F238E27FC236}">
                <a16:creationId xmlns:a16="http://schemas.microsoft.com/office/drawing/2014/main" id="{18C73E16-927E-4FF0-8034-3232CF3B00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133" y="1442162"/>
            <a:ext cx="1143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Ảnh động trang trí (44)">
            <a:extLst>
              <a:ext uri="{FF2B5EF4-FFF2-40B4-BE49-F238E27FC236}">
                <a16:creationId xmlns:a16="http://schemas.microsoft.com/office/drawing/2014/main" id="{D608A11C-C996-4B03-92C5-9FB6748EAC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4409">
            <a:off x="4212101" y="1325895"/>
            <a:ext cx="1143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Ảnh động trang trí (44)">
            <a:extLst>
              <a:ext uri="{FF2B5EF4-FFF2-40B4-BE49-F238E27FC236}">
                <a16:creationId xmlns:a16="http://schemas.microsoft.com/office/drawing/2014/main" id="{0323A1C5-CB70-4DF4-928F-F710340E5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19200"/>
            <a:ext cx="1143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Ảnh động trang trí (44)">
            <a:extLst>
              <a:ext uri="{FF2B5EF4-FFF2-40B4-BE49-F238E27FC236}">
                <a16:creationId xmlns:a16="http://schemas.microsoft.com/office/drawing/2014/main" id="{1229B0CB-8D9E-434E-8065-AA9F08B75B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657" y="1248727"/>
            <a:ext cx="1143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Ảnh động trang trí (44)">
            <a:extLst>
              <a:ext uri="{FF2B5EF4-FFF2-40B4-BE49-F238E27FC236}">
                <a16:creationId xmlns:a16="http://schemas.microsoft.com/office/drawing/2014/main" id="{4DC0BA18-B502-40C2-ACEB-BAE4967914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325">
            <a:off x="7471590" y="1364490"/>
            <a:ext cx="1455080" cy="38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Ô cửa 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05EF1C1A-8A4C-43D3-BD00-A2DBC7B35D41}"/>
              </a:ext>
            </a:extLst>
          </p:cNvPr>
          <p:cNvSpPr/>
          <p:nvPr/>
        </p:nvSpPr>
        <p:spPr>
          <a:xfrm>
            <a:off x="3117976" y="1899378"/>
            <a:ext cx="2861618" cy="1843056"/>
          </a:xfrm>
          <a:prstGeom prst="flowChartProcess">
            <a:avLst/>
          </a:prstGeom>
          <a:gradFill>
            <a:gsLst>
              <a:gs pos="5000">
                <a:schemeClr val="accent6">
                  <a:lumMod val="5000"/>
                  <a:lumOff val="9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91000">
                <a:srgbClr val="3366FF"/>
              </a:gs>
              <a:gs pos="51000">
                <a:srgbClr val="00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D2CC17-BF24-499A-8176-B56393582A53}"/>
              </a:ext>
            </a:extLst>
          </p:cNvPr>
          <p:cNvSpPr txBox="1"/>
          <p:nvPr/>
        </p:nvSpPr>
        <p:spPr>
          <a:xfrm>
            <a:off x="4262923" y="2227635"/>
            <a:ext cx="571724" cy="1227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7B12F41-CB2B-478B-1A63-437633D0173F}"/>
              </a:ext>
            </a:extLst>
          </p:cNvPr>
          <p:cNvSpPr/>
          <p:nvPr/>
        </p:nvSpPr>
        <p:spPr>
          <a:xfrm>
            <a:off x="3219855" y="2723745"/>
            <a:ext cx="330768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Ô cửa 1">
            <a:hlinkClick r:id="rId7" action="ppaction://hlinksldjump"/>
            <a:extLst>
              <a:ext uri="{FF2B5EF4-FFF2-40B4-BE49-F238E27FC236}">
                <a16:creationId xmlns:a16="http://schemas.microsoft.com/office/drawing/2014/main" id="{C0B8B3DC-D8C2-7F64-5D45-F02017269A71}"/>
              </a:ext>
            </a:extLst>
          </p:cNvPr>
          <p:cNvSpPr/>
          <p:nvPr/>
        </p:nvSpPr>
        <p:spPr>
          <a:xfrm>
            <a:off x="6267636" y="1899378"/>
            <a:ext cx="2861618" cy="1843056"/>
          </a:xfrm>
          <a:prstGeom prst="flowChartProcess">
            <a:avLst/>
          </a:prstGeom>
          <a:gradFill>
            <a:gsLst>
              <a:gs pos="5000">
                <a:schemeClr val="accent6">
                  <a:lumMod val="5000"/>
                  <a:lumOff val="9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91000">
                <a:srgbClr val="3366FF"/>
              </a:gs>
              <a:gs pos="51000">
                <a:srgbClr val="00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BC42DC-A3A3-2040-B239-8EB1A62ED5AB}"/>
              </a:ext>
            </a:extLst>
          </p:cNvPr>
          <p:cNvSpPr txBox="1"/>
          <p:nvPr/>
        </p:nvSpPr>
        <p:spPr>
          <a:xfrm>
            <a:off x="7357355" y="2227635"/>
            <a:ext cx="571724" cy="1227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37790B6-7AF4-AE38-F5CB-598869D026B6}"/>
              </a:ext>
            </a:extLst>
          </p:cNvPr>
          <p:cNvSpPr/>
          <p:nvPr/>
        </p:nvSpPr>
        <p:spPr>
          <a:xfrm>
            <a:off x="6314287" y="2723745"/>
            <a:ext cx="330768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Ô cửa 1">
            <a:hlinkClick r:id="rId8" action="ppaction://hlinksldjump"/>
            <a:extLst>
              <a:ext uri="{FF2B5EF4-FFF2-40B4-BE49-F238E27FC236}">
                <a16:creationId xmlns:a16="http://schemas.microsoft.com/office/drawing/2014/main" id="{3FC21CD9-DEF0-D9BB-0A1C-D57F59C8D080}"/>
              </a:ext>
            </a:extLst>
          </p:cNvPr>
          <p:cNvSpPr/>
          <p:nvPr/>
        </p:nvSpPr>
        <p:spPr>
          <a:xfrm>
            <a:off x="3148497" y="3885338"/>
            <a:ext cx="2861618" cy="1843056"/>
          </a:xfrm>
          <a:prstGeom prst="flowChartProcess">
            <a:avLst/>
          </a:prstGeom>
          <a:gradFill>
            <a:gsLst>
              <a:gs pos="5000">
                <a:schemeClr val="accent6">
                  <a:lumMod val="5000"/>
                  <a:lumOff val="9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91000">
                <a:srgbClr val="3366FF"/>
              </a:gs>
              <a:gs pos="51000">
                <a:srgbClr val="00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56E8D2-00F2-57DF-8284-3060497EF7EA}"/>
              </a:ext>
            </a:extLst>
          </p:cNvPr>
          <p:cNvSpPr txBox="1"/>
          <p:nvPr/>
        </p:nvSpPr>
        <p:spPr>
          <a:xfrm>
            <a:off x="4293444" y="4213595"/>
            <a:ext cx="571724" cy="1227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E33CC63-4A7E-4E6C-DE7B-94110C239A7F}"/>
              </a:ext>
            </a:extLst>
          </p:cNvPr>
          <p:cNvSpPr/>
          <p:nvPr/>
        </p:nvSpPr>
        <p:spPr>
          <a:xfrm>
            <a:off x="3250376" y="4709705"/>
            <a:ext cx="330768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Ô cửa 1">
            <a:hlinkClick r:id="rId9" action="ppaction://hlinksldjump"/>
            <a:extLst>
              <a:ext uri="{FF2B5EF4-FFF2-40B4-BE49-F238E27FC236}">
                <a16:creationId xmlns:a16="http://schemas.microsoft.com/office/drawing/2014/main" id="{1A5C0F8D-CDB2-4B73-AA5C-6E8F726B495A}"/>
              </a:ext>
            </a:extLst>
          </p:cNvPr>
          <p:cNvSpPr/>
          <p:nvPr/>
        </p:nvSpPr>
        <p:spPr>
          <a:xfrm>
            <a:off x="6181887" y="3885338"/>
            <a:ext cx="2861618" cy="1843056"/>
          </a:xfrm>
          <a:prstGeom prst="flowChartProcess">
            <a:avLst/>
          </a:prstGeom>
          <a:gradFill>
            <a:gsLst>
              <a:gs pos="5000">
                <a:schemeClr val="accent6">
                  <a:lumMod val="5000"/>
                  <a:lumOff val="9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91000">
                <a:srgbClr val="3366FF"/>
              </a:gs>
              <a:gs pos="51000">
                <a:srgbClr val="00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9F35C1-8083-215E-E42B-4231EF11DF0E}"/>
              </a:ext>
            </a:extLst>
          </p:cNvPr>
          <p:cNvSpPr txBox="1"/>
          <p:nvPr/>
        </p:nvSpPr>
        <p:spPr>
          <a:xfrm>
            <a:off x="7310704" y="4250835"/>
            <a:ext cx="571724" cy="1227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69571E8-E1B7-6F26-F233-5C0E762E3E9D}"/>
              </a:ext>
            </a:extLst>
          </p:cNvPr>
          <p:cNvSpPr/>
          <p:nvPr/>
        </p:nvSpPr>
        <p:spPr>
          <a:xfrm>
            <a:off x="6267636" y="4746945"/>
            <a:ext cx="330768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5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k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084" y="94130"/>
            <a:ext cx="11203710" cy="6341665"/>
          </a:xfrm>
          <a:prstGeom prst="rect">
            <a:avLst/>
          </a:prstGeom>
        </p:spPr>
      </p:pic>
      <p:pic>
        <p:nvPicPr>
          <p:cNvPr id="4" name="Graphic 3" descr="Arrow circle with solid fill">
            <a:hlinkClick r:id="rId6" action="ppaction://hlinksldjump"/>
            <a:extLst>
              <a:ext uri="{FF2B5EF4-FFF2-40B4-BE49-F238E27FC236}">
                <a16:creationId xmlns:a16="http://schemas.microsoft.com/office/drawing/2014/main" id="{C23E040B-2704-5871-5ADC-B94451283BA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313594" y="571824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4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DE611295-DC2F-6B84-8E1B-13DEA8142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3" y="413295"/>
            <a:ext cx="11416144" cy="6310778"/>
          </a:xfrm>
          <a:prstGeom prst="rect">
            <a:avLst/>
          </a:prstGeom>
        </p:spPr>
      </p:pic>
      <p:pic>
        <p:nvPicPr>
          <p:cNvPr id="3" name="Graphic 2" descr="Arrow circl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8EF90BCE-FD3D-C154-3C25-F5BB2ED17A0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36503" y="564435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3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360533460451">
            <a:hlinkClick r:id="" action="ppaction://media"/>
            <a:extLst>
              <a:ext uri="{FF2B5EF4-FFF2-40B4-BE49-F238E27FC236}">
                <a16:creationId xmlns:a16="http://schemas.microsoft.com/office/drawing/2014/main" id="{4EAA484F-91CD-0FEE-D3E2-15A9A2ABB2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5400"/>
            <a:ext cx="12192000" cy="6805613"/>
          </a:xfrm>
          <a:prstGeom prst="rect">
            <a:avLst/>
          </a:prstGeom>
        </p:spPr>
      </p:pic>
      <p:pic>
        <p:nvPicPr>
          <p:cNvPr id="3" name="Picture 8" descr="Transparent Background Home Button Icon, HD Png Download - vhv">
            <a:hlinkClick r:id="rId5" action="ppaction://hlinksldjump"/>
            <a:extLst>
              <a:ext uri="{FF2B5EF4-FFF2-40B4-BE49-F238E27FC236}">
                <a16:creationId xmlns:a16="http://schemas.microsoft.com/office/drawing/2014/main" id="{A41C4700-6E14-5C82-4AF4-C286F7692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72174"/>
            <a:ext cx="791383" cy="82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74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Transparent Background Home Button Icon, HD Png Download - vhv">
            <a:hlinkClick r:id="rId3" action="ppaction://hlinksldjump"/>
            <a:extLst>
              <a:ext uri="{FF2B5EF4-FFF2-40B4-BE49-F238E27FC236}">
                <a16:creationId xmlns:a16="http://schemas.microsoft.com/office/drawing/2014/main" id="{BD74132C-E6ED-4E79-843A-B1D0E4166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72174"/>
            <a:ext cx="791383" cy="82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71223" y="726749"/>
            <a:ext cx="10108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761062" y="1729479"/>
            <a:ext cx="2358024" cy="86409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38800" y="1716597"/>
            <a:ext cx="3142355" cy="86409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DC3A4613-39DD-4730-A671-F9F3799D5BAF}"/>
              </a:ext>
            </a:extLst>
          </p:cNvPr>
          <p:cNvSpPr/>
          <p:nvPr/>
        </p:nvSpPr>
        <p:spPr>
          <a:xfrm>
            <a:off x="1880486" y="2983412"/>
            <a:ext cx="2043600" cy="72305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sầu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5">
            <a:extLst>
              <a:ext uri="{FF2B5EF4-FFF2-40B4-BE49-F238E27FC236}">
                <a16:creationId xmlns:a16="http://schemas.microsoft.com/office/drawing/2014/main" id="{16E460DC-A977-47AD-974F-A731967684A3}"/>
              </a:ext>
            </a:extLst>
          </p:cNvPr>
          <p:cNvSpPr/>
          <p:nvPr/>
        </p:nvSpPr>
        <p:spPr>
          <a:xfrm>
            <a:off x="1841189" y="3941730"/>
            <a:ext cx="2122194" cy="59512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Ong</a:t>
            </a:r>
          </a:p>
        </p:txBody>
      </p:sp>
      <p:sp>
        <p:nvSpPr>
          <p:cNvPr id="18" name="Rounded Rectangle 16">
            <a:extLst>
              <a:ext uri="{FF2B5EF4-FFF2-40B4-BE49-F238E27FC236}">
                <a16:creationId xmlns:a16="http://schemas.microsoft.com/office/drawing/2014/main" id="{6F4D5098-894E-4497-98DB-DA0E7678180C}"/>
              </a:ext>
            </a:extLst>
          </p:cNvPr>
          <p:cNvSpPr/>
          <p:nvPr/>
        </p:nvSpPr>
        <p:spPr>
          <a:xfrm>
            <a:off x="1870268" y="4778318"/>
            <a:ext cx="2122194" cy="60587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6">
            <a:extLst>
              <a:ext uri="{FF2B5EF4-FFF2-40B4-BE49-F238E27FC236}">
                <a16:creationId xmlns:a16="http://schemas.microsoft.com/office/drawing/2014/main" id="{8FBA440F-D708-4885-8CB3-6E4184F3320E}"/>
              </a:ext>
            </a:extLst>
          </p:cNvPr>
          <p:cNvSpPr/>
          <p:nvPr/>
        </p:nvSpPr>
        <p:spPr>
          <a:xfrm>
            <a:off x="5259307" y="2983412"/>
            <a:ext cx="3901339" cy="68319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19327439-3D6B-4EC7-845C-04DB97BA39F4}"/>
              </a:ext>
            </a:extLst>
          </p:cNvPr>
          <p:cNvSpPr/>
          <p:nvPr/>
        </p:nvSpPr>
        <p:spPr>
          <a:xfrm>
            <a:off x="5254423" y="3917722"/>
            <a:ext cx="3877920" cy="619137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Rounded Rectangle 8">
            <a:extLst>
              <a:ext uri="{FF2B5EF4-FFF2-40B4-BE49-F238E27FC236}">
                <a16:creationId xmlns:a16="http://schemas.microsoft.com/office/drawing/2014/main" id="{03DE9D10-A73C-45CE-AB18-D34EF0BCD768}"/>
              </a:ext>
            </a:extLst>
          </p:cNvPr>
          <p:cNvSpPr/>
          <p:nvPr/>
        </p:nvSpPr>
        <p:spPr>
          <a:xfrm>
            <a:off x="5257129" y="4726580"/>
            <a:ext cx="3901340" cy="648557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mật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403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80626E-18 L 1.45833E-6 0.00023 C -0.0138 0.00162 -0.01081 0.00162 -0.02982 0.00231 L -0.07526 0.00347 C -0.08294 0.00278 -0.08932 0.00093 -0.09675 0.00347 C -0.09831 0.0037 -0.09987 0.00486 -0.1013 0.00579 C -0.103 0.00463 -0.10469 0.00301 -0.10638 0.00231 C -0.10768 0.00162 -0.10912 0.00185 -0.11055 0.00116 C -0.11693 -0.00208 -0.11563 -0.00046 -0.11862 -0.00532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3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4.58333E-6 0.00023 C -0.00573 0.00717 -0.01133 0.01504 -0.01706 0.02176 C -0.02162 0.02662 -0.02618 0.03055 -0.0306 0.03495 C -0.03243 0.03634 -0.03412 0.03726 -0.03581 0.03912 C -0.04727 0.05231 -0.03243 0.03889 -0.04297 0.04791 C -0.04428 0.05046 -0.04558 0.05301 -0.04701 0.05532 C -0.04792 0.05648 -0.04883 0.05717 -0.04974 0.05833 C -0.05079 0.05949 -0.0517 0.06134 -0.05274 0.0625 C -0.05378 0.06389 -0.05482 0.06435 -0.05586 0.06551 C -0.05704 0.06666 -0.05808 0.06851 -0.05925 0.0699 C -0.05977 0.07152 -0.06029 0.07291 -0.06094 0.0743 C -0.06198 0.07662 -0.06472 0.08194 -0.06537 0.0831 C -0.06602 0.08426 -0.06667 0.08495 -0.06745 0.08588 C -0.06784 0.0875 -0.06823 0.08958 -0.06875 0.09027 C -0.07279 0.09652 -0.06954 0.08703 -0.07279 0.0949 C -0.07357 0.09629 -0.07409 0.09907 -0.07487 0.10046 C -0.07683 0.10439 -0.07618 0.1 -0.07761 0.10347 C -0.08125 0.11203 -0.07891 0.11088 -0.08191 0.11088 " pathEditMode="relative" rAng="0" ptsTypes="AAAAAAAAAAAAAAAAA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5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84 0.0007 L -0.04584 0.00116 C -0.04701 -0.00208 -0.04805 -0.0044 -0.04896 -0.0074 C -0.05079 -0.0125 -0.04935 -0.01088 -0.05144 -0.01805 C -0.0517 -0.01898 -0.05235 -0.01967 -0.05274 -0.02037 C -0.05326 -0.02245 -0.05365 -0.0243 -0.05417 -0.02592 C -0.05547 -0.03055 -0.05899 -0.03842 -0.06003 -0.04051 C -0.06042 -0.04166 -0.06107 -0.04236 -0.06159 -0.04444 C -0.06459 -0.05602 -0.06185 -0.04699 -0.06641 -0.05625 C -0.06732 -0.0581 -0.06823 -0.06088 -0.06914 -0.06273 C -0.06967 -0.06412 -0.07032 -0.06551 -0.07084 -0.0669 C -0.0711 -0.06782 -0.07136 -0.06898 -0.07188 -0.06967 C -0.0724 -0.07037 -0.07292 -0.07129 -0.07344 -0.07199 C -0.07383 -0.07407 -0.07383 -0.07615 -0.07422 -0.07754 C -0.07474 -0.0794 -0.07552 -0.07986 -0.07618 -0.08171 C -0.07722 -0.08356 -0.07813 -0.08565 -0.07891 -0.08796 C -0.08659 -0.11088 -0.07735 -0.08449 -0.08138 -0.09861 C -0.08243 -0.10231 -0.08347 -0.10602 -0.08477 -0.10926 C -0.08516 -0.10995 -0.08568 -0.11018 -0.0862 -0.11041 C -0.08855 -0.11134 -0.09102 -0.11157 -0.09362 -0.11203 C -0.0974 -0.11666 -0.09037 -0.1081 -0.10131 -0.11574 C -0.1017 -0.11597 -0.10196 -0.11736 -0.10209 -0.11852 C -0.10248 -0.1206 -0.10274 -0.12315 -0.10313 -0.125 C -0.10339 -0.12569 -0.10365 -0.125 -0.10365 -0.125 " pathEditMode="relative" rAng="0" ptsTypes="AAAAAAAAAAAAAAAAAAAAAA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" y="-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nền mầm non đẹp nhất">
            <a:extLst>
              <a:ext uri="{FF2B5EF4-FFF2-40B4-BE49-F238E27FC236}">
                <a16:creationId xmlns:a16="http://schemas.microsoft.com/office/drawing/2014/main" id="{0B0E0471-18B9-4401-92C5-1A5A26E0A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295" y="8614"/>
            <a:ext cx="12162448" cy="685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Transparent Background Home Button Icon, HD Png Download - vhv">
            <a:hlinkClick r:id="rId4" action="ppaction://hlinksldjump"/>
            <a:extLst>
              <a:ext uri="{FF2B5EF4-FFF2-40B4-BE49-F238E27FC236}">
                <a16:creationId xmlns:a16="http://schemas.microsoft.com/office/drawing/2014/main" id="{24D46888-03E0-4530-BAD9-4A7A64AFF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72174"/>
            <a:ext cx="791383" cy="82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521249" y="107196"/>
            <a:ext cx="12713249" cy="1115973"/>
            <a:chOff x="653159" y="3258755"/>
            <a:chExt cx="9869864" cy="1367236"/>
          </a:xfrm>
        </p:grpSpPr>
        <p:sp>
          <p:nvSpPr>
            <p:cNvPr id="10" name="Rectangle 9"/>
            <p:cNvSpPr/>
            <p:nvPr/>
          </p:nvSpPr>
          <p:spPr>
            <a:xfrm>
              <a:off x="1024380" y="3258755"/>
              <a:ext cx="9498643" cy="1367236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3159" y="3427963"/>
              <a:ext cx="9522408" cy="716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vở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>
                  <a:solidFill>
                    <a:srgbClr val="ED7D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 descr="Screen Clipping">
            <a:extLst>
              <a:ext uri="{FF2B5EF4-FFF2-40B4-BE49-F238E27FC236}">
                <a16:creationId xmlns:a16="http://schemas.microsoft.com/office/drawing/2014/main" id="{5A4C21B3-7E3A-4533-BAA9-24C0175FB9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675"/>
          <a:stretch/>
        </p:blipFill>
        <p:spPr>
          <a:xfrm>
            <a:off x="4114800" y="1973089"/>
            <a:ext cx="3403567" cy="2471922"/>
          </a:xfrm>
          <a:prstGeom prst="roundRect">
            <a:avLst>
              <a:gd name="adj" fmla="val 12449"/>
            </a:avLst>
          </a:prstGeom>
        </p:spPr>
      </p:pic>
      <p:pic>
        <p:nvPicPr>
          <p:cNvPr id="13" name="Picture 12" descr="Screen Clipping">
            <a:extLst>
              <a:ext uri="{FF2B5EF4-FFF2-40B4-BE49-F238E27FC236}">
                <a16:creationId xmlns:a16="http://schemas.microsoft.com/office/drawing/2014/main" id="{C339A3D9-7A72-489C-9347-FC6DCE869C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47" r="148"/>
          <a:stretch/>
        </p:blipFill>
        <p:spPr>
          <a:xfrm>
            <a:off x="7884074" y="1732936"/>
            <a:ext cx="4474416" cy="2539399"/>
          </a:xfrm>
          <a:prstGeom prst="roundRect">
            <a:avLst>
              <a:gd name="adj" fmla="val 20885"/>
            </a:avLst>
          </a:prstGeom>
        </p:spPr>
      </p:pic>
      <p:pic>
        <p:nvPicPr>
          <p:cNvPr id="14" name="Picture 13" descr="Screen Clipping">
            <a:extLst>
              <a:ext uri="{FF2B5EF4-FFF2-40B4-BE49-F238E27FC236}">
                <a16:creationId xmlns:a16="http://schemas.microsoft.com/office/drawing/2014/main" id="{AC26C9A9-33E7-4AFD-BCEB-46B41F7F0C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73" r="40497"/>
          <a:stretch/>
        </p:blipFill>
        <p:spPr>
          <a:xfrm>
            <a:off x="7043904" y="4311091"/>
            <a:ext cx="4125165" cy="250739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347767" y="4321539"/>
            <a:ext cx="8233891" cy="2397409"/>
            <a:chOff x="-238627" y="2949250"/>
            <a:chExt cx="5310279" cy="2233334"/>
          </a:xfrm>
        </p:grpSpPr>
        <p:sp>
          <p:nvSpPr>
            <p:cNvPr id="18" name="Rectangle 17"/>
            <p:cNvSpPr/>
            <p:nvPr/>
          </p:nvSpPr>
          <p:spPr>
            <a:xfrm>
              <a:off x="843975" y="2949250"/>
              <a:ext cx="3804151" cy="162394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238627" y="3032238"/>
              <a:ext cx="5310279" cy="2150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3600" b="1" noProof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 :  - </a:t>
              </a: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Chuột sống ở đâu?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        -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hang.</a:t>
              </a:r>
              <a:endPara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458568" y="811641"/>
            <a:ext cx="2821577" cy="130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599970" y="790678"/>
            <a:ext cx="7449030" cy="109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1406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2334BD70-3C10-498E-8BCE-949989361311}"/>
  <p:tag name="ISPRING_RESOURCE_FOLDER" val="C:\Users\Admin\Desktop\CDC2)\"/>
  <p:tag name="ISPRING_PRESENTATION_PATH" val="C:\Users\Admin\Desktop\CDC2).pptx"/>
  <p:tag name="ISPRING_PROJECT_VERSION" val="9.3"/>
  <p:tag name="ISPRING_PROJECT_FOLDER_UPDATED" val="1"/>
  <p:tag name="ISPRING_SCREEN_RECS_UPDATED" val="C:\Users\Admin\Desktop\CDC2)\"/>
  <p:tag name="ISPRING_PRESENTATION_TITLE" val="CDC2)"/>
  <p:tag name="ISPRING_FIRST_PUBLISH" val="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198</Words>
  <Application>Microsoft Office PowerPoint</Application>
  <PresentationFormat>Widescreen</PresentationFormat>
  <Paragraphs>49</Paragraphs>
  <Slides>15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7" baseType="lpstr">
      <vt:lpstr>微软雅黑</vt:lpstr>
      <vt:lpstr>#9Slide03 AmpleSoft Bold</vt:lpstr>
      <vt:lpstr>#9Slide07 SVNZiclets</vt:lpstr>
      <vt:lpstr>Abril Fatface</vt:lpstr>
      <vt:lpstr>Aldrich</vt:lpstr>
      <vt:lpstr>Arial</vt:lpstr>
      <vt:lpstr>Arial-Rounded</vt:lpstr>
      <vt:lpstr>Calibri</vt:lpstr>
      <vt:lpstr>Calibri Light</vt:lpstr>
      <vt:lpstr>Coiny</vt:lpstr>
      <vt:lpstr>等线</vt:lpstr>
      <vt:lpstr>等线 Light</vt:lpstr>
      <vt:lpstr>Indie Flower</vt:lpstr>
      <vt:lpstr>Just Another Hand</vt:lpstr>
      <vt:lpstr>Maven Pro</vt:lpstr>
      <vt:lpstr>Times New Roman</vt:lpstr>
      <vt:lpstr>迷你简细行楷</vt:lpstr>
      <vt:lpstr>Default Design</vt:lpstr>
      <vt:lpstr>3_SlidesMania</vt:lpstr>
      <vt:lpstr>Office 主题​​</vt:lpstr>
      <vt:lpstr>SlidesMania</vt:lpstr>
      <vt:lpstr>1_Default Design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CDC2)</dc:title>
  <dc:creator>nen dang</dc:creator>
  <cp:lastModifiedBy>DELL-NM</cp:lastModifiedBy>
  <cp:revision>19</cp:revision>
  <dcterms:created xsi:type="dcterms:W3CDTF">2025-02-27T06:01:04Z</dcterms:created>
  <dcterms:modified xsi:type="dcterms:W3CDTF">2025-03-13T07:45:47Z</dcterms:modified>
</cp:coreProperties>
</file>