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727" r:id="rId2"/>
  </p:sldMasterIdLst>
  <p:notesMasterIdLst>
    <p:notesMasterId r:id="rId9"/>
  </p:notesMasterIdLst>
  <p:sldIdLst>
    <p:sldId id="387" r:id="rId3"/>
    <p:sldId id="286" r:id="rId4"/>
    <p:sldId id="308" r:id="rId5"/>
    <p:sldId id="288" r:id="rId6"/>
    <p:sldId id="287" r:id="rId7"/>
    <p:sldId id="293" r:id="rId8"/>
  </p:sldIdLst>
  <p:sldSz cx="12192000" cy="6858000"/>
  <p:notesSz cx="6858000" cy="9144000"/>
  <p:embeddedFontLst>
    <p:embeddedFont>
      <p:font typeface="HP-211" panose="020B0604020202020204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DabPHg2u4C8VNQ9k9I/8vEv0l2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ường Tiểu học Phạm Trấn" initials="TThPT" lastIdx="1" clrIdx="0">
    <p:extLst>
      <p:ext uri="{19B8F6BF-5375-455C-9EA6-DF929625EA0E}">
        <p15:presenceInfo xmlns:p15="http://schemas.microsoft.com/office/powerpoint/2012/main" userId="Trường Tiểu học Phạm Trấ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0000FF"/>
    <a:srgbClr val="FFFFFF"/>
    <a:srgbClr val="F6ACCE"/>
    <a:srgbClr val="23AAE1"/>
    <a:srgbClr val="FCB040"/>
    <a:srgbClr val="FF00FF"/>
    <a:srgbClr val="E2F0D9"/>
    <a:srgbClr val="CBE7F8"/>
    <a:srgbClr val="FBD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4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8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8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7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85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797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4355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8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51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6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80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78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949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00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4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8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7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0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7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1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3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41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8E10F6-BF74-446F-A186-50D346A6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7"/>
            <a:ext cx="6685935" cy="25851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F0FFF6-5874-4CD1-B4B0-A22E4D91B19B}"/>
              </a:ext>
            </a:extLst>
          </p:cNvPr>
          <p:cNvSpPr txBox="1"/>
          <p:nvPr/>
        </p:nvSpPr>
        <p:spPr>
          <a:xfrm>
            <a:off x="1349647" y="4351660"/>
            <a:ext cx="4156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"/>
                <a:sym typeface="Arial"/>
              </a:rPr>
              <a:t>TRANG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-211" panose="020B08030503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98D7DF91-A777-48EA-815F-5FA569C7C6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56" y="75920"/>
            <a:ext cx="1387366" cy="693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E88E16-F860-44CF-B0F9-3CDB3AA76DE3}"/>
              </a:ext>
            </a:extLst>
          </p:cNvPr>
          <p:cNvSpPr txBox="1"/>
          <p:nvPr/>
        </p:nvSpPr>
        <p:spPr>
          <a:xfrm>
            <a:off x="761305" y="2911446"/>
            <a:ext cx="516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anose="020B0803050302020204" pitchFamily="34" charset="0"/>
                <a:ea typeface="+mn-ea"/>
                <a:cs typeface="Arial"/>
                <a:sym typeface="Arial"/>
              </a:rPr>
              <a:t>LUYỆN TẬP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211" panose="020B08030503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E33C80-0EF6-49CB-B68E-FC5F39FAA3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433"/>
          <a:stretch/>
        </p:blipFill>
        <p:spPr>
          <a:xfrm>
            <a:off x="6789939" y="39328"/>
            <a:ext cx="5387703" cy="68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897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viết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số,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gồm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Năm trăm linh năm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Tám trăm chín mươi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889DB8-03BA-482A-9EED-80C53CBAC18D}"/>
              </a:ext>
            </a:extLst>
          </p:cNvPr>
          <p:cNvSpPr/>
          <p:nvPr/>
        </p:nvSpPr>
        <p:spPr>
          <a:xfrm>
            <a:off x="9780608" y="6493397"/>
            <a:ext cx="1632030" cy="364603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3FE986E-0B1B-4B62-B5A1-1C6B2FA75E5C}"/>
              </a:ext>
            </a:extLst>
          </p:cNvPr>
          <p:cNvSpPr/>
          <p:nvPr/>
        </p:nvSpPr>
        <p:spPr>
          <a:xfrm>
            <a:off x="9780608" y="6493397"/>
            <a:ext cx="1632030" cy="364603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993 = 900 + 90 + 			503 =           + 3</a:t>
              </a:r>
            </a:p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76AB35-02A2-4BB9-875D-06CB08AC82CB}"/>
              </a:ext>
            </a:extLst>
          </p:cNvPr>
          <p:cNvSpPr/>
          <p:nvPr/>
        </p:nvSpPr>
        <p:spPr>
          <a:xfrm>
            <a:off x="9780608" y="6493397"/>
            <a:ext cx="1632030" cy="364603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Rô-bốt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117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hòm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Rô-bốt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ngoài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117 =  </a:t>
            </a: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  +  10 + 7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vậy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Rô-bốt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ngoài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0E40D4-6D05-4544-8929-2E5D3969FAF4}"/>
              </a:ext>
            </a:extLst>
          </p:cNvPr>
          <p:cNvSpPr/>
          <p:nvPr/>
        </p:nvSpPr>
        <p:spPr>
          <a:xfrm>
            <a:off x="9780608" y="6493397"/>
            <a:ext cx="1632030" cy="364603"/>
          </a:xfrm>
          <a:prstGeom prst="rect">
            <a:avLst/>
          </a:prstGeom>
          <a:solidFill>
            <a:srgbClr val="33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119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HP-211</vt:lpstr>
      <vt:lpstr>Arial</vt:lpstr>
      <vt:lpstr>Calibri Light</vt:lpstr>
      <vt:lpstr>Calibri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 - KHUE</cp:lastModifiedBy>
  <cp:revision>100</cp:revision>
  <dcterms:created xsi:type="dcterms:W3CDTF">2020-10-25T22:14:19Z</dcterms:created>
  <dcterms:modified xsi:type="dcterms:W3CDTF">2025-03-14T12:07:47Z</dcterms:modified>
</cp:coreProperties>
</file>