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CA7A5-AFFB-4DAE-A790-DD44452589D6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54D77-B84C-47C0-B0FA-2F3CF080A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9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luongtran8495@gmail.com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22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B725-DCBC-421D-8AAE-5F2832D2D16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0014-1CED-4A02-B8A0-6A79D7F7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4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B725-DCBC-421D-8AAE-5F2832D2D16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0014-1CED-4A02-B8A0-6A79D7F7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7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B725-DCBC-421D-8AAE-5F2832D2D16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0014-1CED-4A02-B8A0-6A79D7F7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3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B725-DCBC-421D-8AAE-5F2832D2D16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0014-1CED-4A02-B8A0-6A79D7F7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3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B725-DCBC-421D-8AAE-5F2832D2D16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0014-1CED-4A02-B8A0-6A79D7F7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3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B725-DCBC-421D-8AAE-5F2832D2D16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0014-1CED-4A02-B8A0-6A79D7F7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1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B725-DCBC-421D-8AAE-5F2832D2D16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0014-1CED-4A02-B8A0-6A79D7F7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B725-DCBC-421D-8AAE-5F2832D2D16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0014-1CED-4A02-B8A0-6A79D7F7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8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B725-DCBC-421D-8AAE-5F2832D2D16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0014-1CED-4A02-B8A0-6A79D7F7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4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B725-DCBC-421D-8AAE-5F2832D2D16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0014-1CED-4A02-B8A0-6A79D7F7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0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B725-DCBC-421D-8AAE-5F2832D2D16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0014-1CED-4A02-B8A0-6A79D7F7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0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5B725-DCBC-421D-8AAE-5F2832D2D16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F0014-1CED-4A02-B8A0-6A79D7F7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0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08954" y="191069"/>
            <a:ext cx="9803219" cy="3630303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0698" y="1274227"/>
            <a:ext cx="68531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kumimoji="0" lang="en-US" altLang="zh-CN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0" cap="none" spc="0" normalizeH="0" baseline="0" noProof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kumimoji="0" lang="en-US" altLang="zh-CN" sz="4400" b="1" i="0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và Xã </a:t>
            </a:r>
            <a:r>
              <a:rPr kumimoji="0" lang="en-US" altLang="zh-CN" sz="4400" b="1" i="0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4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3" y="3415699"/>
            <a:ext cx="200596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2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495112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60606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4CDABF6-4873-4562-A8BA-E527C57F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7" y="0"/>
            <a:ext cx="854551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24: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Chăm sóc, bảo vệ cơ quan 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 hấp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CAA4C0-BDB6-4030-974A-8B3C90A330AC}"/>
              </a:ext>
            </a:extLst>
          </p:cNvPr>
          <p:cNvSpPr/>
          <p:nvPr/>
        </p:nvSpPr>
        <p:spPr>
          <a:xfrm>
            <a:off x="824765" y="1136034"/>
            <a:ext cx="11515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Tập hít thở đúng cách.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B98026-AC17-4789-B9C2-8839B25F5379}"/>
              </a:ext>
            </a:extLst>
          </p:cNvPr>
          <p:cNvSpPr/>
          <p:nvPr/>
        </p:nvSpPr>
        <p:spPr>
          <a:xfrm>
            <a:off x="328613" y="1821320"/>
            <a:ext cx="1186338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Bước 1.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Hít thật chậm và sâu bằng mũi cho đến khi bụng phồng lên.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B362C3-8512-49ED-9031-AE34D66F0E86}"/>
              </a:ext>
            </a:extLst>
          </p:cNvPr>
          <p:cNvSpPr/>
          <p:nvPr/>
        </p:nvSpPr>
        <p:spPr>
          <a:xfrm>
            <a:off x="328613" y="2344540"/>
            <a:ext cx="11863387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Bước 2.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Thở ra chậm để không khí từ từ đi qua mũi cho đến khi bụng xẹp xuống.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EDC96C-3858-4423-93AB-60C8114A25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70"/>
          <a:stretch/>
        </p:blipFill>
        <p:spPr>
          <a:xfrm>
            <a:off x="4081360" y="3583722"/>
            <a:ext cx="2054819" cy="25466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C49EB1-4278-4868-8FFD-9D26AF0937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46"/>
          <a:stretch/>
        </p:blipFill>
        <p:spPr>
          <a:xfrm>
            <a:off x="48987" y="3803345"/>
            <a:ext cx="3981340" cy="2334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963E95-CF51-4DBD-8D34-286B04009B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60" r="5510" b="-1"/>
          <a:stretch/>
        </p:blipFill>
        <p:spPr>
          <a:xfrm>
            <a:off x="6459413" y="3821867"/>
            <a:ext cx="3719804" cy="2341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D9F7BF-CF82-4FF9-B4C8-AA0F5928FC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0" r="3419"/>
          <a:stretch/>
        </p:blipFill>
        <p:spPr>
          <a:xfrm>
            <a:off x="10222229" y="3606395"/>
            <a:ext cx="1969771" cy="25466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3324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0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495112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60606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4CDABF6-4873-4562-A8BA-E527C57F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7" y="0"/>
            <a:ext cx="854551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24: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Chăm sóc, bảo vệ cơ quan 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 hấp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CAA4C0-BDB6-4030-974A-8B3C90A330AC}"/>
              </a:ext>
            </a:extLst>
          </p:cNvPr>
          <p:cNvSpPr/>
          <p:nvPr/>
        </p:nvSpPr>
        <p:spPr>
          <a:xfrm>
            <a:off x="348657" y="1149011"/>
            <a:ext cx="11843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sát các hình dưới đây và cho biết những việc nên và không nên làm để chăm sóc, bảo vệ cơ quan hô hấp.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BD448D-513A-4CC9-B8E1-837382782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" y="2492903"/>
            <a:ext cx="4118370" cy="3412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2FA217-5977-445A-8125-08847F283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15" y="2538725"/>
            <a:ext cx="4054895" cy="33665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8AE6E0-9253-42FB-AA50-4F4769E81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647" y="2538726"/>
            <a:ext cx="3844921" cy="3279144"/>
          </a:xfrm>
          <a:prstGeom prst="rect">
            <a:avLst/>
          </a:prstGeom>
        </p:spPr>
      </p:pic>
      <p:pic>
        <p:nvPicPr>
          <p:cNvPr id="16" name="Picture 15" descr="Tick cross wrong vector icon design. Download a Free Preview or High  Quality Adobe Illustrator Ai, EPS, … | Kids cartoon characters, Vector icon  design, Icon design">
            <a:extLst>
              <a:ext uri="{FF2B5EF4-FFF2-40B4-BE49-F238E27FC236}">
                <a16:creationId xmlns:a16="http://schemas.microsoft.com/office/drawing/2014/main" id="{97B3EE31-732A-485E-B52F-21176FB2C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5455019" y="5600456"/>
            <a:ext cx="1281962" cy="125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Tick cross wrong vector icon design. Download a Free Preview or High  Quality Adobe Illustrator Ai, EPS, … | Kids cartoon characters, Vector icon  design, Icon design">
            <a:extLst>
              <a:ext uri="{FF2B5EF4-FFF2-40B4-BE49-F238E27FC236}">
                <a16:creationId xmlns:a16="http://schemas.microsoft.com/office/drawing/2014/main" id="{2C607595-D352-482C-8CFD-D3DE9DA0D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9564798" y="5600456"/>
            <a:ext cx="1281962" cy="125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ick cross wrong vector icon design. Download a Free Preview or High  Quality Adobe Illustrator Ai, EPS, … | Kids cartoon characters, Vector icon  design, Icon design">
            <a:extLst>
              <a:ext uri="{FF2B5EF4-FFF2-40B4-BE49-F238E27FC236}">
                <a16:creationId xmlns:a16="http://schemas.microsoft.com/office/drawing/2014/main" id="{92C87CD3-FA1B-4EDC-8B43-B88C655C2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1228088" y="5708989"/>
            <a:ext cx="1173715" cy="11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22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495112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60606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4CDABF6-4873-4562-A8BA-E527C57F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7" y="0"/>
            <a:ext cx="854551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24: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Chăm sóc, bảo vệ cơ quan 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 hấp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CAA4C0-BDB6-4030-974A-8B3C90A330AC}"/>
              </a:ext>
            </a:extLst>
          </p:cNvPr>
          <p:cNvSpPr/>
          <p:nvPr/>
        </p:nvSpPr>
        <p:spPr>
          <a:xfrm>
            <a:off x="348657" y="1149011"/>
            <a:ext cx="11843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sát các hình dưới đây và cho biết những việc nên và không nên làm để chăm sóc, bảo vệ cơ quan hô hấp.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21B301-0507-4D18-BF1C-FAA098DBE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2" y="2670820"/>
            <a:ext cx="3943342" cy="3235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8A56F3-D56E-4957-8E46-23C092239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81" y="2567751"/>
            <a:ext cx="3956961" cy="3212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4B9AB1-B288-4A7B-819E-53D3222A9A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04" y="2647055"/>
            <a:ext cx="3964177" cy="3212674"/>
          </a:xfrm>
          <a:prstGeom prst="rect">
            <a:avLst/>
          </a:prstGeom>
        </p:spPr>
      </p:pic>
      <p:pic>
        <p:nvPicPr>
          <p:cNvPr id="15" name="Picture 14" descr="Tick cross wrong vector icon design. Download a Free Preview or High  Quality Adobe Illustrator Ai, EPS, … | Kids cartoon characters, Vector icon  design, Icon design">
            <a:extLst>
              <a:ext uri="{FF2B5EF4-FFF2-40B4-BE49-F238E27FC236}">
                <a16:creationId xmlns:a16="http://schemas.microsoft.com/office/drawing/2014/main" id="{8C91B804-CCFE-4024-BD25-642A5427E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1228088" y="5708989"/>
            <a:ext cx="1173715" cy="11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Tick cross wrong vector icon design. Download a Free Preview or High  Quality Adobe Illustrator Ai, EPS, … | Kids cartoon characters, Vector icon  design, Icon design">
            <a:extLst>
              <a:ext uri="{FF2B5EF4-FFF2-40B4-BE49-F238E27FC236}">
                <a16:creationId xmlns:a16="http://schemas.microsoft.com/office/drawing/2014/main" id="{5EDB3563-4171-4A25-885C-D4DEC00A8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5683470" y="5625460"/>
            <a:ext cx="1173715" cy="11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Tick cross wrong vector icon design. Download a Free Preview or High  Quality Adobe Illustrator Ai, EPS, … | Kids cartoon characters, Vector icon  design, Icon design">
            <a:extLst>
              <a:ext uri="{FF2B5EF4-FFF2-40B4-BE49-F238E27FC236}">
                <a16:creationId xmlns:a16="http://schemas.microsoft.com/office/drawing/2014/main" id="{FA7E2CF6-C1B8-4819-9E43-DCD046ECA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9372777" y="5625460"/>
            <a:ext cx="1173715" cy="11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33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495112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60606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4CDABF6-4873-4562-A8BA-E527C57F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7" y="0"/>
            <a:ext cx="854551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24: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Chăm sóc, bảo vệ cơ quan 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 hấp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CAA4C0-BDB6-4030-974A-8B3C90A330AC}"/>
              </a:ext>
            </a:extLst>
          </p:cNvPr>
          <p:cNvSpPr/>
          <p:nvPr/>
        </p:nvSpPr>
        <p:spPr>
          <a:xfrm>
            <a:off x="4675424" y="1542263"/>
            <a:ext cx="233894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luận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B98026-AC17-4789-B9C2-8839B25F5379}"/>
              </a:ext>
            </a:extLst>
          </p:cNvPr>
          <p:cNvSpPr/>
          <p:nvPr/>
        </p:nvSpPr>
        <p:spPr>
          <a:xfrm>
            <a:off x="396815" y="2262171"/>
            <a:ext cx="11645659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 việc nên làm để chăm sóc, bảo vệ cơ quan hô hấp: 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mặc đủ ấm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 thể dục thường xuyên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 việc không nên làm để chăm sóc, bảo vệ cơ quan hô hấp: 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hít hoặc ngửi khói thuốc lá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nơi ở bừa bãi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tay lên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ngoáy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mũi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uống nước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đá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lạnh.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60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21595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0826" y="47564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140397"/>
            <a:ext cx="12339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Em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 làm được việc nào dưới đây? Giải thích tác dụng của việc làm đó.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FE05959-1EF0-4D6F-A1F2-8F6DB373F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7" y="0"/>
            <a:ext cx="854551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24: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Chăm sóc, bảo vệ cơ quan 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 hấp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62ADD-9338-4FFB-A22A-2BE95DB57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61" y="1709337"/>
            <a:ext cx="8393411" cy="375763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1C5C2F8-F029-4681-B4D7-5E3A0C48E276}"/>
              </a:ext>
            </a:extLst>
          </p:cNvPr>
          <p:cNvSpPr/>
          <p:nvPr/>
        </p:nvSpPr>
        <p:spPr>
          <a:xfrm>
            <a:off x="1050826" y="5466971"/>
            <a:ext cx="4252694" cy="1363884"/>
          </a:xfrm>
          <a:prstGeom prst="wedgeRoundRectCallout">
            <a:avLst>
              <a:gd name="adj1" fmla="val -18842"/>
              <a:gd name="adj2" fmla="val -891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đã rửa tay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sạch sẽ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 khi ăn và sau khi đi vệ sinh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E9A9310-1DE1-4DC3-A15A-ED115C5FFF88}"/>
              </a:ext>
            </a:extLst>
          </p:cNvPr>
          <p:cNvSpPr/>
          <p:nvPr/>
        </p:nvSpPr>
        <p:spPr>
          <a:xfrm>
            <a:off x="5774896" y="5494116"/>
            <a:ext cx="5129324" cy="1363884"/>
          </a:xfrm>
          <a:prstGeom prst="wedgeRoundRectCallout">
            <a:avLst>
              <a:gd name="adj1" fmla="val -19380"/>
              <a:gd name="adj2" fmla="val -891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đã giúp bố mẹ dọn vệ sinh nhà cửa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 cuối tuần.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0FCFD6A-7251-43C7-B6E4-4CA5C1495703}"/>
              </a:ext>
            </a:extLst>
          </p:cNvPr>
          <p:cNvSpPr/>
          <p:nvPr/>
        </p:nvSpPr>
        <p:spPr>
          <a:xfrm>
            <a:off x="951437" y="5421250"/>
            <a:ext cx="9952784" cy="1436749"/>
          </a:xfrm>
          <a:prstGeom prst="wedgeRoundRectCallout">
            <a:avLst>
              <a:gd name="adj1" fmla="val -25828"/>
              <a:gd name="adj2" fmla="val -44906"/>
              <a:gd name="adj3" fmla="val 16667"/>
            </a:avLst>
          </a:prstGeom>
          <a:solidFill>
            <a:srgbClr val="69D8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 việc làm này giúp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chúng ta 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ngăn ngừa các bệnh đường hô hấp và bảo vệ cơ quan hô hấp.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89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9" grpId="0" animBg="1"/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21595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0826" y="47564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1435" y="1189383"/>
            <a:ext cx="11189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Hằng ngày, em vệ sinh mũi, họng như thế nào?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FE05959-1EF0-4D6F-A1F2-8F6DB373F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7" y="0"/>
            <a:ext cx="854551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24: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Chăm sóc, bảo vệ cơ quan 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 hấp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E1CC73-4B7D-432B-8A07-2F90D444FCE6}"/>
              </a:ext>
            </a:extLst>
          </p:cNvPr>
          <p:cNvSpPr/>
          <p:nvPr/>
        </p:nvSpPr>
        <p:spPr>
          <a:xfrm>
            <a:off x="951434" y="3492960"/>
            <a:ext cx="11189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Chia sẻ việc em đã làm để chăm sóc, bảo vệ cơ quan hô hấp.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0855BF-1D15-44E3-B23A-7B02E1016EEC}"/>
              </a:ext>
            </a:extLst>
          </p:cNvPr>
          <p:cNvSpPr txBox="1"/>
          <p:nvPr/>
        </p:nvSpPr>
        <p:spPr>
          <a:xfrm>
            <a:off x="1330778" y="1837144"/>
            <a:ext cx="101808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Hằng ngày, em vệ sinh mũi, họng bằng nước muối sinh lí.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Ngoài ra em còn uống nước ấm để bảo vệ mũi, họng.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2A7436-961D-47C6-A6F1-066A3CFEF17D}"/>
              </a:ext>
            </a:extLst>
          </p:cNvPr>
          <p:cNvSpPr txBox="1"/>
          <p:nvPr/>
        </p:nvSpPr>
        <p:spPr>
          <a:xfrm>
            <a:off x="1281791" y="4239512"/>
            <a:ext cx="57884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Thở đúng cách.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Vệ sinh mũi, họng hằng ngày.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Thường xuyên giữ sạch nơi ở.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Đeo khẩu trang khi dọn vệ sinh, đi đường, tiếp xúc người bệnh, … 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10984C-B439-4C7A-961C-F56F66B34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1" y="2791251"/>
            <a:ext cx="4762500" cy="406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9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09" y="750266"/>
            <a:ext cx="721353" cy="7422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151926" y="851294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Dẫn dắt, nhắc nhở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743BF61-ECCE-4F90-AFC8-DF50F2156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7" y="0"/>
            <a:ext cx="854551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24: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Chăm sóc, bảo vệ cơ quan 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 hấp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DD3C4D-FEB5-441A-941F-15C7DBB0B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60" y="1508857"/>
            <a:ext cx="10970819" cy="479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49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465</Words>
  <Application>Microsoft Office PowerPoint</Application>
  <PresentationFormat>Widescreen</PresentationFormat>
  <Paragraphs>45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等线</vt:lpstr>
      <vt:lpstr>Times New Roman</vt:lpstr>
      <vt:lpstr>Wingdings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STD_NHUNG</dc:creator>
  <cp:lastModifiedBy>STD_NHUNG</cp:lastModifiedBy>
  <cp:revision>1</cp:revision>
  <dcterms:created xsi:type="dcterms:W3CDTF">2025-03-18T07:37:12Z</dcterms:created>
  <dcterms:modified xsi:type="dcterms:W3CDTF">2025-03-18T07:41:47Z</dcterms:modified>
</cp:coreProperties>
</file>