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9" r:id="rId4"/>
    <p:sldId id="260" r:id="rId5"/>
    <p:sldId id="257" r:id="rId6"/>
    <p:sldId id="258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4" autoAdjust="0"/>
    <p:restoredTop sz="94660"/>
  </p:normalViewPr>
  <p:slideViewPr>
    <p:cSldViewPr>
      <p:cViewPr varScale="1">
        <p:scale>
          <a:sx n="66" d="100"/>
          <a:sy n="66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" y="25790"/>
            <a:ext cx="3582572" cy="68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1962443"/>
            <a:ext cx="4060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 26 – </a:t>
            </a:r>
            <a:r>
              <a:rPr lang="en-US" sz="4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68</a:t>
            </a:r>
            <a:endParaRPr lang="en-US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araoke Mẹ ơi có biết - Lớp 2 - Nguyễn Văn Chung - Kết nối tri thức với cuộc sống - MiMi T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35163"/>
            <a:ext cx="7772400" cy="4389437"/>
          </a:xfrm>
        </p:spPr>
      </p:pic>
    </p:spTree>
    <p:extLst>
      <p:ext uri="{BB962C8B-B14F-4D97-AF65-F5344CB8AC3E}">
        <p14:creationId xmlns:p14="http://schemas.microsoft.com/office/powerpoint/2010/main" val="4871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55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37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istrator\Desktop\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1"/>
            <a:ext cx="8839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4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1"/>
            <a:ext cx="8610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441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1"/>
            <a:ext cx="8610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296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Vậy</a:t>
            </a:r>
            <a:r>
              <a:rPr lang="en-US" dirty="0" smtClean="0"/>
              <a:t> qua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hôm</a:t>
            </a:r>
            <a:r>
              <a:rPr lang="en-US" dirty="0" smtClean="0"/>
              <a:t> nay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?</a:t>
            </a:r>
            <a:endParaRPr lang="en-US" dirty="0"/>
          </a:p>
        </p:txBody>
      </p:sp>
      <p:pic>
        <p:nvPicPr>
          <p:cNvPr id="6146" name="Picture 2" descr="C:\Users\Administrator\Desktop\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229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203" y="1961346"/>
            <a:ext cx="8166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Giúp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người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hoàn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khăn</a:t>
            </a:r>
            <a:r>
              <a:rPr lang="en-US" sz="2800" b="1" dirty="0" smtClean="0"/>
              <a:t>, </a:t>
            </a:r>
          </a:p>
          <a:p>
            <a:r>
              <a:rPr lang="en-US" sz="2800" b="1" dirty="0" err="1" smtClean="0"/>
              <a:t>hoạn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nạn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họ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rất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mọi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người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giúp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đỡ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204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E9A15A-A859-4EC9-9954-7DC38B54D867}"/>
              </a:ext>
            </a:extLst>
          </p:cNvPr>
          <p:cNvSpPr/>
          <p:nvPr/>
        </p:nvSpPr>
        <p:spPr>
          <a:xfrm>
            <a:off x="1369810" y="1909293"/>
            <a:ext cx="67649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08993" y="3657600"/>
            <a:ext cx="7286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Ngoan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…!!!</a:t>
            </a:r>
            <a:endParaRPr lang="en-US" sz="24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</TotalTime>
  <Words>54</Words>
  <Application>Microsoft Office PowerPoint</Application>
  <PresentationFormat>On-screen Show (4:3)</PresentationFormat>
  <Paragraphs>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Constantia</vt:lpstr>
      <vt:lpstr>Times New Roman</vt:lpstr>
      <vt:lpstr>Wingdings 2</vt:lpstr>
      <vt:lpstr>Flow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Vậy qua bài học hôm nay các em học tập được những gì 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CÁC EM ĐẾN VỚI LỚP HỌC TRỰC TUYẾN</dc:title>
  <dc:creator>Administrator</dc:creator>
  <cp:lastModifiedBy>STD_NHUNG</cp:lastModifiedBy>
  <cp:revision>6</cp:revision>
  <dcterms:created xsi:type="dcterms:W3CDTF">2006-08-16T00:00:00Z</dcterms:created>
  <dcterms:modified xsi:type="dcterms:W3CDTF">2025-03-18T07:53:47Z</dcterms:modified>
</cp:coreProperties>
</file>