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80" r:id="rId2"/>
    <p:sldMasterId id="2147483692" r:id="rId3"/>
    <p:sldMasterId id="2147483704" r:id="rId4"/>
    <p:sldMasterId id="2147483715" r:id="rId5"/>
    <p:sldMasterId id="2147483727" r:id="rId6"/>
    <p:sldMasterId id="2147483739" r:id="rId7"/>
    <p:sldMasterId id="2147483744" r:id="rId8"/>
    <p:sldMasterId id="2147483756" r:id="rId9"/>
  </p:sldMasterIdLst>
  <p:notesMasterIdLst>
    <p:notesMasterId r:id="rId38"/>
  </p:notesMasterIdLst>
  <p:sldIdLst>
    <p:sldId id="474" r:id="rId10"/>
    <p:sldId id="554" r:id="rId11"/>
    <p:sldId id="555" r:id="rId12"/>
    <p:sldId id="261" r:id="rId13"/>
    <p:sldId id="262" r:id="rId14"/>
    <p:sldId id="263" r:id="rId15"/>
    <p:sldId id="556" r:id="rId16"/>
    <p:sldId id="276" r:id="rId17"/>
    <p:sldId id="557" r:id="rId18"/>
    <p:sldId id="558" r:id="rId19"/>
    <p:sldId id="2007577127" r:id="rId20"/>
    <p:sldId id="2007577096" r:id="rId21"/>
    <p:sldId id="282" r:id="rId22"/>
    <p:sldId id="2007577097" r:id="rId23"/>
    <p:sldId id="2007577098" r:id="rId24"/>
    <p:sldId id="2007577099" r:id="rId25"/>
    <p:sldId id="2007577100" r:id="rId26"/>
    <p:sldId id="2007577101" r:id="rId27"/>
    <p:sldId id="2007577102" r:id="rId28"/>
    <p:sldId id="367" r:id="rId29"/>
    <p:sldId id="2007577129" r:id="rId30"/>
    <p:sldId id="2007577130" r:id="rId31"/>
    <p:sldId id="2007577147" r:id="rId32"/>
    <p:sldId id="2007577148" r:id="rId33"/>
    <p:sldId id="2007577149" r:id="rId34"/>
    <p:sldId id="2007577150" r:id="rId35"/>
    <p:sldId id="2007577141" r:id="rId36"/>
    <p:sldId id="30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0" autoAdjust="0"/>
  </p:normalViewPr>
  <p:slideViewPr>
    <p:cSldViewPr snapToGrid="0">
      <p:cViewPr varScale="1">
        <p:scale>
          <a:sx n="58" d="100"/>
          <a:sy n="58" d="100"/>
        </p:scale>
        <p:origin x="9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8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6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slide" Target="slide3.xml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image" Target="../media/image25.jpg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slide" Target="slide5.xml"/><Relationship Id="rId23" Type="http://schemas.openxmlformats.org/officeDocument/2006/relationships/slide" Target="slide6.xml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gif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597293" y="802640"/>
            <a:ext cx="11328543" cy="43231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115441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2820473" y="0"/>
            <a:ext cx="5744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061067" y="-103257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115441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2807594" y="0"/>
            <a:ext cx="575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9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08338" y="183198"/>
            <a:ext cx="11294772" cy="45264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905" y="4754880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999459"/>
            <a:ext cx="11154410" cy="54013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2807594" y="0"/>
            <a:ext cx="575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5" y="-252336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171207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8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39" y="183198"/>
            <a:ext cx="11238391" cy="43372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025" y="4571682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2466753" y="297712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ạ..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44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07102" y="2419339"/>
            <a:ext cx="6457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193184" y="772161"/>
            <a:ext cx="11125056" cy="52422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2923504" y="0"/>
            <a:ext cx="564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1547</Words>
  <Application>Microsoft Office PowerPoint</Application>
  <PresentationFormat>Widescreen</PresentationFormat>
  <Paragraphs>143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DELL-NM</cp:lastModifiedBy>
  <cp:revision>19</cp:revision>
  <dcterms:created xsi:type="dcterms:W3CDTF">2021-08-01T09:17:56Z</dcterms:created>
  <dcterms:modified xsi:type="dcterms:W3CDTF">2025-03-02T15:38:05Z</dcterms:modified>
</cp:coreProperties>
</file>