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9"/>
  </p:notesMasterIdLst>
  <p:sldIdLst>
    <p:sldId id="2007577172" r:id="rId4"/>
    <p:sldId id="372" r:id="rId5"/>
    <p:sldId id="2007577151" r:id="rId6"/>
    <p:sldId id="2007577152" r:id="rId7"/>
    <p:sldId id="2007577142" r:id="rId8"/>
    <p:sldId id="396" r:id="rId9"/>
    <p:sldId id="2007577143" r:id="rId10"/>
    <p:sldId id="2007577149" r:id="rId11"/>
    <p:sldId id="2007577176" r:id="rId12"/>
    <p:sldId id="2007577177" r:id="rId13"/>
    <p:sldId id="2007577178" r:id="rId14"/>
    <p:sldId id="2007577141" r:id="rId15"/>
    <p:sldId id="2007577173" r:id="rId16"/>
    <p:sldId id="2007577175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9" autoAdjust="0"/>
    <p:restoredTop sz="93883" autoAdjust="0"/>
  </p:normalViewPr>
  <p:slideViewPr>
    <p:cSldViewPr snapToGrid="0">
      <p:cViewPr varScale="1">
        <p:scale>
          <a:sx n="60" d="100"/>
          <a:sy n="60" d="100"/>
        </p:scale>
        <p:origin x="5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2062" y="395926"/>
            <a:ext cx="5382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smtClean="0">
                <a:latin typeface="+mj-lt"/>
              </a:rPr>
              <a:t>Khởi động</a:t>
            </a:r>
            <a:endParaRPr lang="en-US" sz="6000" dirty="0">
              <a:latin typeface="+mj-lt"/>
            </a:endParaRPr>
          </a:p>
        </p:txBody>
      </p:sp>
      <p:pic>
        <p:nvPicPr>
          <p:cNvPr id="3" name="X2Convert.com ga_trong_meo_con_va_cun_con_nha_em_co_con_ga_tro_ng_-489883469563135395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4091" y="1824086"/>
            <a:ext cx="7729979" cy="4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4085" y="-668842"/>
            <a:ext cx="6212623" cy="82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6693" y="-955056"/>
            <a:ext cx="7260839" cy="96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1383912" y="442502"/>
            <a:ext cx="1171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4763" y="1556455"/>
            <a:ext cx="530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M: Lông gà con vàng óng.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11" y="2505134"/>
            <a:ext cx="4989650" cy="32843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79112" y="1024270"/>
            <a:ext cx="9644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02457" y="2121031"/>
            <a:ext cx="1583704" cy="168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1240" y="1562233"/>
            <a:ext cx="43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9433" y="1566996"/>
            <a:ext cx="43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112" y="5899765"/>
            <a:ext cx="7781808" cy="958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câu nêu đặc điểm của con vật?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270" y="2183153"/>
            <a:ext cx="6963563" cy="43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3" grpId="0"/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Tôi là ai???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ình tượng con hổ trong dòng chảy văn hoá Việt Nam | Thời s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91" y="1863333"/>
            <a:ext cx="8356829" cy="47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3290" y="1863333"/>
            <a:ext cx="4313136" cy="175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7917" y="3623036"/>
            <a:ext cx="2539757" cy="175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3288" y="5323559"/>
            <a:ext cx="4340280" cy="1534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27675" y="5382739"/>
            <a:ext cx="4002445" cy="1475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7675" y="3623036"/>
            <a:ext cx="4016552" cy="175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3569" y="1863333"/>
            <a:ext cx="4016552" cy="175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3289" y="3623036"/>
            <a:ext cx="1800521" cy="170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Tôi là ai???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5" name="Picture 2" descr="300.000+ ảnh đẹp nhất về Con Voi · Tải xuống miễn phí 10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94" y="1690688"/>
            <a:ext cx="6555011" cy="45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8494" y="1714336"/>
            <a:ext cx="2049518" cy="133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31316" y="1670469"/>
            <a:ext cx="1247378" cy="133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3059" y="3057033"/>
            <a:ext cx="1223637" cy="133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4769" y="4338409"/>
            <a:ext cx="2049518" cy="1888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05072" y="4305369"/>
            <a:ext cx="2049518" cy="1921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1261" y="2995712"/>
            <a:ext cx="2049518" cy="133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63474" y="1689179"/>
            <a:ext cx="2082043" cy="133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78694" y="3014742"/>
            <a:ext cx="2082043" cy="133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60738" y="1700148"/>
            <a:ext cx="1227987" cy="134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54590" y="5282583"/>
            <a:ext cx="2386390" cy="96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41721" y="4320450"/>
            <a:ext cx="2404694" cy="96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53217" y="3005283"/>
            <a:ext cx="1218202" cy="131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572C51F-CECB-48A7-8A70-7BA2BE8A7350}"/>
              </a:ext>
            </a:extLst>
          </p:cNvPr>
          <p:cNvSpPr txBox="1"/>
          <p:nvPr/>
        </p:nvSpPr>
        <p:spPr>
          <a:xfrm>
            <a:off x="1609839" y="686750"/>
            <a:ext cx="8392001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b="1" kern="0" dirty="0" smtClean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12: BỜ TRE ĐÓN KHÁCH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b="1" kern="0" dirty="0" smtClean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(TIẾT 4)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endParaRPr lang="vi-VN" sz="3600" b="1" kern="0" dirty="0" smtClean="0">
              <a:solidFill>
                <a:srgbClr val="FFAB40">
                  <a:lumMod val="5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7986" y="2741327"/>
            <a:ext cx="830317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TẬP: MỞ RỘNG VỐN TỪ VỀ VẬT NUÔI;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 NÊU ĐẶC ĐIỂM CỦA CÁC LOÀI VẬT</a:t>
            </a:r>
            <a:r>
              <a:rPr lang="en-US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800" b="1" kern="0" dirty="0">
              <a:solidFill>
                <a:srgbClr val="17479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20541" y="320962"/>
            <a:ext cx="810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30801" y="1175179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11836" y="1175179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2682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41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955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2223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85522" y="320962"/>
            <a:ext cx="843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36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30801" y="1175179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11836" y="1175179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91717" y="4749288"/>
            <a:ext cx="1546121" cy="1021678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94096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80929" y="5650537"/>
            <a:ext cx="1546121" cy="1021678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28317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73561" y="5585132"/>
            <a:ext cx="1546121" cy="1021678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10365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28313" y="4768465"/>
            <a:ext cx="1546121" cy="1021678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42251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24020" y="4707857"/>
            <a:ext cx="1546121" cy="1021678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52068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17525" y="5650537"/>
            <a:ext cx="1546121" cy="1021678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43933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823967" y="4801029"/>
            <a:ext cx="1546121" cy="1021678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42251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8357" y="4768465"/>
            <a:ext cx="1546121" cy="1021678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95778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54121" y="5610341"/>
            <a:ext cx="1546121" cy="1021678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42251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03588" y="4801029"/>
            <a:ext cx="1546121" cy="1021678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59876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537756" y="5619017"/>
            <a:ext cx="1546121" cy="1021678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6"/>
              <a:ext cx="728317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890717" y="5610341"/>
            <a:ext cx="1546121" cy="1021678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76145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1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07904 -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9739 -0.249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12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9115 -0.52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0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34089 -0.3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62383 -0.12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31068 -0.4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20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3047 -0.14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7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3138 -0.2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42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-0.11562 -0.277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138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1823 -0.5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-267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3086 -0.4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0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4 -0.0088 L 0.46966 -0.110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02415" y="513876"/>
            <a:ext cx="8975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06" y="1362072"/>
            <a:ext cx="2915520" cy="242117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31" y="1898871"/>
            <a:ext cx="3298319" cy="201799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486600" y="3854599"/>
            <a:ext cx="3253181" cy="255835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02" y="3595542"/>
            <a:ext cx="1587023" cy="28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7671" y="663414"/>
            <a:ext cx="9404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endParaRPr lang="vi-VN" sz="2800" kern="0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1" y="2140543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10553" y="229361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80208" y="31654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74156" y="4136331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Đuôi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8860" y="2652388"/>
            <a:ext cx="1366173" cy="19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89533" y="3016595"/>
            <a:ext cx="1590675" cy="333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3726" y="2352750"/>
            <a:ext cx="512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Đen, tròn, tinh tường,long lanh....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173" y="3109365"/>
            <a:ext cx="4678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cụp, mỏng, thính, vểnh lên, nhọn,hình tam giác....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8050" y="4136331"/>
            <a:ext cx="3362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 nhỏ, cong, ngắn, uốn cong...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13" idx="1"/>
          </p:cNvCxnSpPr>
          <p:nvPr/>
        </p:nvCxnSpPr>
        <p:spPr>
          <a:xfrm>
            <a:off x="5305425" y="4343400"/>
            <a:ext cx="668731" cy="1612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8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" y="2990297"/>
            <a:ext cx="2915520" cy="242117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4353107" y="2817653"/>
            <a:ext cx="3253181" cy="25583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50" b="-450"/>
          <a:stretch/>
        </p:blipFill>
        <p:spPr>
          <a:xfrm>
            <a:off x="8618770" y="2604344"/>
            <a:ext cx="1583066" cy="2835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447" y="716438"/>
            <a:ext cx="9483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Thảo luận nhóm</a:t>
            </a:r>
          </a:p>
          <a:p>
            <a:pPr algn="ctr"/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hình.</a:t>
            </a:r>
            <a:endParaRPr lang="en-US" sz="2800" kern="0" dirty="0" smtClean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vi-VN" sz="2800" kern="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Thời gian: 3 phút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5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85099" y="548680"/>
            <a:ext cx="3112747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4" y="342695"/>
            <a:ext cx="8020404" cy="5376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8043" y="2948948"/>
            <a:ext cx="43079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0">
              <a:defRPr/>
            </a:pP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304246" y="4515719"/>
            <a:ext cx="3480252" cy="23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6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9626" y="-1460278"/>
            <a:ext cx="6234927" cy="9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261</Words>
  <Application>Microsoft Office PowerPoint</Application>
  <PresentationFormat>Widescreen</PresentationFormat>
  <Paragraphs>57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Tôi là ai???</vt:lpstr>
      <vt:lpstr>Tôi là ai???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DELL-NM</cp:lastModifiedBy>
  <cp:revision>77</cp:revision>
  <cp:lastPrinted>2023-02-26T03:55:06Z</cp:lastPrinted>
  <dcterms:created xsi:type="dcterms:W3CDTF">2021-08-02T04:44:00Z</dcterms:created>
  <dcterms:modified xsi:type="dcterms:W3CDTF">2025-03-02T15:40:27Z</dcterms:modified>
</cp:coreProperties>
</file>