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>
        <p:scale>
          <a:sx n="100" d="100"/>
          <a:sy n="100" d="100"/>
        </p:scale>
        <p:origin x="125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3/2/2023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7" y="2688048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49: CÁC SỐ TRÒN TRĂM, TRÒN CHỤC 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=""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=""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=""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=""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=""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=""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=""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=""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=""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=""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=""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=""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=""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=""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=""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=""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=""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=""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=""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=""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=""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=""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=""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=""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=""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=""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=""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=""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=""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=""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=""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=""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=""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=""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=""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=""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=""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=""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=""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=""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=""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=""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=""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=""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=""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=""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=""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=""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=""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=""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=""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=""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=""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=""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=""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=""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=""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=""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=""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=""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=""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=""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=""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=""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=""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=""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=""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=""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=""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=""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=""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=""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=""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=""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=""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=""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=""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=""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=""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=""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=""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=""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=""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=""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=""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=""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=""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=""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=""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=""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=""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=""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=""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=""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=""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=""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=""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=""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=""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=""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=""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=""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=""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=""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=""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=""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=""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=""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=""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=""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=""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=""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=""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=""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=""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=""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=""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=""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=""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=""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=""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=""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=""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=""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=""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=""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=""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=""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=""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=""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=""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=""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=""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=""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=""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=""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=""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=""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=""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=""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=""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=""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=""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=""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=""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=""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=""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=""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=""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=""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=""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=""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=""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=""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=""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=""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=""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=""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=""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=""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=""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=""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=""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=""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=""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=""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=""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=""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=""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=""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=""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=""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=""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=""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=""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=""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=""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=""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=""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=""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=""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=""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=""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=""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=""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=""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=""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=""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=""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=""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=""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=""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=""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=""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=""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=""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=""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=""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=""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=""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=""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=""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=""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=""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=""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=""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=""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=""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=""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=""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=""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=""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=""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=""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=""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=""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=""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=""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=""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=""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=""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=""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=""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=""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=""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=""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=""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=""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=""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=""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=""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=""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=""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=""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=""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=""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=""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=""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=""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=""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=""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=""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=""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=""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0" name="Rectangle 499">
            <a:extLst>
              <a:ext uri="{FF2B5EF4-FFF2-40B4-BE49-F238E27FC236}">
                <a16:creationId xmlns=""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1" name="Rectangle 500">
            <a:extLst>
              <a:ext uri="{FF2B5EF4-FFF2-40B4-BE49-F238E27FC236}">
                <a16:creationId xmlns=""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=""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=""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=""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TextBox 501">
            <a:extLst>
              <a:ext uri="{FF2B5EF4-FFF2-40B4-BE49-F238E27FC236}">
                <a16:creationId xmlns=""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=""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=""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=""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=""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=""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=""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=""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=""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=""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x-none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=""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=""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=""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=""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=""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=""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9" name="Picture 498">
            <a:extLst>
              <a:ext uri="{FF2B5EF4-FFF2-40B4-BE49-F238E27FC236}">
                <a16:creationId xmlns=""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=""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=""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Rectangle 501">
            <a:extLst>
              <a:ext uri="{FF2B5EF4-FFF2-40B4-BE49-F238E27FC236}">
                <a16:creationId xmlns=""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=""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=""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=""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6" name="Picture 505">
            <a:extLst>
              <a:ext uri="{FF2B5EF4-FFF2-40B4-BE49-F238E27FC236}">
                <a16:creationId xmlns=""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=""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=""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=""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0" name="Rectangle 509">
            <a:extLst>
              <a:ext uri="{FF2B5EF4-FFF2-40B4-BE49-F238E27FC236}">
                <a16:creationId xmlns=""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1" name="Rectangle 510">
            <a:extLst>
              <a:ext uri="{FF2B5EF4-FFF2-40B4-BE49-F238E27FC236}">
                <a16:creationId xmlns=""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2" name="Rectangle 511">
            <a:extLst>
              <a:ext uri="{FF2B5EF4-FFF2-40B4-BE49-F238E27FC236}">
                <a16:creationId xmlns=""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3" name="Rectangle 512">
            <a:extLst>
              <a:ext uri="{FF2B5EF4-FFF2-40B4-BE49-F238E27FC236}">
                <a16:creationId xmlns=""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4" name="Picture 513">
            <a:extLst>
              <a:ext uri="{FF2B5EF4-FFF2-40B4-BE49-F238E27FC236}">
                <a16:creationId xmlns=""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=""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=""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=""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=""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9" name="Rectangle 518">
            <a:extLst>
              <a:ext uri="{FF2B5EF4-FFF2-40B4-BE49-F238E27FC236}">
                <a16:creationId xmlns=""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0" name="Rectangle 519">
            <a:extLst>
              <a:ext uri="{FF2B5EF4-FFF2-40B4-BE49-F238E27FC236}">
                <a16:creationId xmlns=""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1" name="Rectangle 520">
            <a:extLst>
              <a:ext uri="{FF2B5EF4-FFF2-40B4-BE49-F238E27FC236}">
                <a16:creationId xmlns=""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2" name="Rectangle 521">
            <a:extLst>
              <a:ext uri="{FF2B5EF4-FFF2-40B4-BE49-F238E27FC236}">
                <a16:creationId xmlns=""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=""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=""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=""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=""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=""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=""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9" name="Rectangle 528">
            <a:extLst>
              <a:ext uri="{FF2B5EF4-FFF2-40B4-BE49-F238E27FC236}">
                <a16:creationId xmlns=""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0" name="Rectangle 529">
            <a:extLst>
              <a:ext uri="{FF2B5EF4-FFF2-40B4-BE49-F238E27FC236}">
                <a16:creationId xmlns=""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1" name="Rectangle 530">
            <a:extLst>
              <a:ext uri="{FF2B5EF4-FFF2-40B4-BE49-F238E27FC236}">
                <a16:creationId xmlns=""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2" name="Rectangle 531">
            <a:extLst>
              <a:ext uri="{FF2B5EF4-FFF2-40B4-BE49-F238E27FC236}">
                <a16:creationId xmlns=""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=""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=""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x-none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=""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=""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=""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=""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=""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=""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=""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=""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=""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=""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x-none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smtClean="0"/>
                <a:t>1000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=""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=""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=""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=""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=""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=""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=""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=""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=""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=""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360</Words>
  <Application>Microsoft Office PowerPoint</Application>
  <PresentationFormat>Custom</PresentationFormat>
  <Paragraphs>182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140</cp:revision>
  <dcterms:created xsi:type="dcterms:W3CDTF">2021-06-02T01:34:28Z</dcterms:created>
  <dcterms:modified xsi:type="dcterms:W3CDTF">2023-03-02T01:04:07Z</dcterms:modified>
</cp:coreProperties>
</file>