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6"/>
  </p:notesMasterIdLst>
  <p:sldIdLst>
    <p:sldId id="355" r:id="rId2"/>
    <p:sldId id="359" r:id="rId3"/>
    <p:sldId id="360" r:id="rId4"/>
    <p:sldId id="385" r:id="rId5"/>
    <p:sldId id="393" r:id="rId6"/>
    <p:sldId id="362" r:id="rId7"/>
    <p:sldId id="391" r:id="rId8"/>
    <p:sldId id="392" r:id="rId9"/>
    <p:sldId id="390" r:id="rId10"/>
    <p:sldId id="363" r:id="rId11"/>
    <p:sldId id="364" r:id="rId12"/>
    <p:sldId id="394" r:id="rId13"/>
    <p:sldId id="395" r:id="rId14"/>
    <p:sldId id="400" r:id="rId15"/>
  </p:sldIdLst>
  <p:sldSz cx="6858000" cy="5143500"/>
  <p:notesSz cx="6858000" cy="9144000"/>
  <p:embeddedFontLst>
    <p:embeddedFont>
      <p:font typeface="Kalam" panose="020B0604020202020204" charset="0"/>
      <p:regular r:id="rId17"/>
      <p:bold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74"/>
    <a:srgbClr val="009F97"/>
    <a:srgbClr val="D05B02"/>
    <a:srgbClr val="EEA846"/>
    <a:srgbClr val="00A399"/>
    <a:srgbClr val="F8C0D9"/>
    <a:srgbClr val="C7E0C0"/>
    <a:srgbClr val="000000"/>
    <a:srgbClr val="FCCAAF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8" autoAdjust="0"/>
  </p:normalViewPr>
  <p:slideViewPr>
    <p:cSldViewPr snapToGrid="0">
      <p:cViewPr varScale="1">
        <p:scale>
          <a:sx n="86" d="100"/>
          <a:sy n="86" d="100"/>
        </p:scale>
        <p:origin x="15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44849" y="3466287"/>
            <a:ext cx="24576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trìu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mến</a:t>
            </a:r>
            <a:endParaRPr lang="vi-V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137593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sao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1866530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thủy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triều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2042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72236" y="1866530"/>
            <a:ext cx="4794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tượng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nước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dâng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lên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rút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vài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lần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2842378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dạt</a:t>
            </a:r>
            <a:r>
              <a:rPr lang="en-US" sz="2000" dirty="0">
                <a:latin typeface="UTM Avo" panose="02040603050506020204" pitchFamily="18" charset="0"/>
              </a:rPr>
              <a:t> (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bờ</a:t>
            </a:r>
            <a:r>
              <a:rPr lang="en-US" sz="2000" dirty="0">
                <a:latin typeface="UTM Avo" panose="02040603050506020204" pitchFamily="18" charset="0"/>
              </a:rPr>
              <a:t>)</a:t>
            </a:r>
            <a:endParaRPr lang="vi-VN" sz="2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0181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04894" y="2841305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bị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sóng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đẩy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lên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67436" y="3447903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ánh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biểu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lộ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thương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64897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2052" name="Picture 4" descr="Sự thật trong ngày: Sao biển (starfish) – Learning 365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82" y="1908815"/>
            <a:ext cx="4567219" cy="26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2" y="1898469"/>
            <a:ext cx="4567219" cy="27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  <p:bldP spid="4" grpId="0"/>
      <p:bldP spid="6" grpId="0" animBg="1"/>
      <p:bldP spid="7" grpId="0" animBg="1"/>
      <p:bldP spid="17" grpId="0"/>
      <p:bldP spid="10" grpId="0"/>
      <p:bldP spid="11" grpId="0" animBg="1"/>
      <p:bldP spid="12" grpId="0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gần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đàn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thấy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9" y="1959174"/>
            <a:ext cx="4258140" cy="27347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909849" y="3237187"/>
            <a:ext cx="599089" cy="53602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9" y="1959174"/>
            <a:ext cx="4258140" cy="27347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đàn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bé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4.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suy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nghĩ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bé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394841" y="1451782"/>
            <a:ext cx="3142593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solidFill>
            <a:schemeClr val="accent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hàng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ngàn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vậy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liệu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cháu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thẻ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tất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63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966867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dưới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đây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9644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cúi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xuống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9644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dạo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bộ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9644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04568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04568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04568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cậu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bé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59492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nhặt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59492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59492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34670" y="1398178"/>
            <a:ext cx="1198179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3604964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54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192"/>
            <a:ext cx="6858000" cy="3857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2400" y="345485"/>
            <a:ext cx="7239000" cy="292100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-49050" y="402635"/>
            <a:ext cx="6951631" cy="177800"/>
            <a:chOff x="-49050" y="717943"/>
            <a:chExt cx="6951631" cy="177800"/>
          </a:xfrm>
        </p:grpSpPr>
        <p:sp>
          <p:nvSpPr>
            <p:cNvPr id="5" name="Rounded Rectangle 4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52400" y="4503773"/>
            <a:ext cx="7239000" cy="292100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49050" y="4560923"/>
            <a:ext cx="6951631" cy="177800"/>
            <a:chOff x="-49050" y="717943"/>
            <a:chExt cx="6951631" cy="177800"/>
          </a:xfrm>
        </p:grpSpPr>
        <p:sp>
          <p:nvSpPr>
            <p:cNvPr id="31" name="Rounded Rectangle 30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10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52236" y="1493671"/>
            <a:ext cx="5132631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nhau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hai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7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10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026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2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0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1" y="1906599"/>
            <a:ext cx="5750339" cy="2828982"/>
          </a:xfrm>
          <a:prstGeom prst="roundRect">
            <a:avLst>
              <a:gd name="adj" fmla="val 7379"/>
            </a:avLst>
          </a:prstGeom>
        </p:spPr>
      </p:pic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30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41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2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3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bộ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bãi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</a:t>
            </a:r>
            <a:r>
              <a:rPr lang="en-US" sz="1600" dirty="0">
                <a:latin typeface="UTM Avo" panose="02040603050506020204" pitchFamily="18" charset="0"/>
              </a:rPr>
              <a:t> ý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liên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cúi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Tiến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hơn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thủy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dương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? –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lời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thiếu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nước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-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hàng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ngàn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liệu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thẻ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23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vẫn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i="1" dirty="0">
                <a:latin typeface="UTM Avo" panose="02040603050506020204" pitchFamily="18" charset="0"/>
              </a:rPr>
              <a:t>(Theo </a:t>
            </a:r>
            <a:r>
              <a:rPr lang="en-US" i="1" dirty="0" err="1">
                <a:latin typeface="UTM Avo" panose="02040603050506020204" pitchFamily="18" charset="0"/>
              </a:rPr>
              <a:t>Hạt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giống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tâm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hồn</a:t>
            </a:r>
            <a:r>
              <a:rPr lang="en-US" i="1" dirty="0">
                <a:latin typeface="UTM Avo" panose="02040603050506020204" pitchFamily="18" charset="0"/>
              </a:rPr>
              <a:t> – </a:t>
            </a:r>
            <a:r>
              <a:rPr lang="en-US" i="1" dirty="0" err="1">
                <a:latin typeface="UTM Avo" panose="02040603050506020204" pitchFamily="18" charset="0"/>
              </a:rPr>
              <a:t>Phép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màu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có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giá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bao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nhiêu</a:t>
            </a:r>
            <a:r>
              <a:rPr lang="en-US" i="1" dirty="0">
                <a:latin typeface="UTM Avo" panose="02040603050506020204" pitchFamily="18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4225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292689" y="146119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biển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292689" y="2049643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thủy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triều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292689" y="2638087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giúp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462365" y="170489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462365" y="229333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462365" y="288177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462365" y="613549"/>
            <a:ext cx="176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46841" y="1259880"/>
            <a:ext cx="6176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nhưng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chú</a:t>
            </a:r>
            <a:r>
              <a:rPr lang="en-US" sz="2000" dirty="0">
                <a:latin typeface="UTM Avo" panose="02040603050506020204" pitchFamily="18" charset="0"/>
              </a:rPr>
              <a:t> ý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tục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cúi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rồi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19549" y="2737208"/>
            <a:ext cx="5996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</a:t>
            </a:r>
            <a:r>
              <a:rPr lang="en-US" sz="2000" dirty="0" err="1">
                <a:latin typeface="UTM Avo" panose="02040603050506020204" pitchFamily="18" charset="0"/>
              </a:rPr>
              <a:t>Tiến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hơn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sao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triều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chúng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dương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490948" y="1431433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085233" y="1386780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2696" y="184054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243771" y="1850086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161618" y="184054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5805" y="2862935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572022" y="2859627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08461" y="3307706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459417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83923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bộ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bãi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</a:t>
            </a:r>
            <a:r>
              <a:rPr lang="en-US" sz="1600" dirty="0">
                <a:latin typeface="UTM Avo" panose="02040603050506020204" pitchFamily="18" charset="0"/>
              </a:rPr>
              <a:t> ý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liên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cúi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Tiến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hơn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thủy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dương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? –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lời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thiếu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nước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-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hàng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ngàn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liệu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thẻ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" y="77801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" y="1860581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vẫn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i="1" dirty="0">
                <a:latin typeface="UTM Avo" panose="02040603050506020204" pitchFamily="18" charset="0"/>
              </a:rPr>
              <a:t>(Theo </a:t>
            </a:r>
            <a:r>
              <a:rPr lang="en-US" i="1" dirty="0" err="1">
                <a:latin typeface="UTM Avo" panose="02040603050506020204" pitchFamily="18" charset="0"/>
              </a:rPr>
              <a:t>Hạt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giống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tâm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hồn</a:t>
            </a:r>
            <a:r>
              <a:rPr lang="en-US" i="1" dirty="0">
                <a:latin typeface="UTM Avo" panose="02040603050506020204" pitchFamily="18" charset="0"/>
              </a:rPr>
              <a:t> – </a:t>
            </a:r>
            <a:r>
              <a:rPr lang="en-US" i="1" dirty="0" err="1">
                <a:latin typeface="UTM Avo" panose="02040603050506020204" pitchFamily="18" charset="0"/>
              </a:rPr>
              <a:t>Phép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màu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có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giá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bao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nhiêu</a:t>
            </a:r>
            <a:r>
              <a:rPr lang="en-US" i="1" dirty="0">
                <a:latin typeface="UTM Avo" panose="02040603050506020204" pitchFamily="18" charset="0"/>
              </a:rPr>
              <a:t>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0" y="7578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705</Words>
  <Application>Microsoft Office PowerPoint</Application>
  <PresentationFormat>Custom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Kalam</vt:lpstr>
      <vt:lpstr>UTM Cookies</vt:lpstr>
      <vt:lpstr>Montserrat</vt:lpstr>
      <vt:lpstr>UTM Avo</vt:lpstr>
      <vt:lpstr>Arial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113</cp:revision>
  <dcterms:modified xsi:type="dcterms:W3CDTF">2025-03-20T03:13:47Z</dcterms:modified>
</cp:coreProperties>
</file>