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  <p:sldId id="292" r:id="rId11"/>
    <p:sldId id="286" r:id="rId12"/>
    <p:sldId id="310" r:id="rId13"/>
    <p:sldId id="288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xmlns="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5634318" y="2523744"/>
            <a:ext cx="2686722" cy="941832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432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THUONG_STD</cp:lastModifiedBy>
  <cp:revision>243</cp:revision>
  <dcterms:created xsi:type="dcterms:W3CDTF">2021-06-02T01:34:28Z</dcterms:created>
  <dcterms:modified xsi:type="dcterms:W3CDTF">2023-03-15T03:05:12Z</dcterms:modified>
</cp:coreProperties>
</file>