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11" r:id="rId2"/>
    <p:sldId id="315" r:id="rId3"/>
    <p:sldId id="309" r:id="rId4"/>
    <p:sldId id="316" r:id="rId5"/>
    <p:sldId id="289" r:id="rId6"/>
    <p:sldId id="320" r:id="rId7"/>
    <p:sldId id="306" r:id="rId8"/>
    <p:sldId id="317" r:id="rId9"/>
    <p:sldId id="285" r:id="rId10"/>
    <p:sldId id="290" r:id="rId11"/>
    <p:sldId id="323" r:id="rId12"/>
    <p:sldId id="298" r:id="rId13"/>
    <p:sldId id="307" r:id="rId14"/>
    <p:sldId id="293" r:id="rId15"/>
    <p:sldId id="318" r:id="rId16"/>
    <p:sldId id="319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5A630-6F62-4CC8-BB66-A7F369C7D92D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50A43-A467-4AFC-99CE-B08FC4CFFA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fld id="{774B3276-3901-471F-8285-C92A8E75787C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0" Type="http://schemas.microsoft.com/office/2007/relationships/hdphoto" Target="../media/hdphoto8.wdp"/><Relationship Id="rId4" Type="http://schemas.openxmlformats.org/officeDocument/2006/relationships/image" Target="../media/image30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2400919" y="2719025"/>
            <a:ext cx="73901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Khởi động tiết học - Bài 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218055" y="5190579"/>
            <a:ext cx="8134350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/>
          <p:cNvGrpSpPr/>
          <p:nvPr/>
        </p:nvGrpSpPr>
        <p:grpSpPr>
          <a:xfrm>
            <a:off x="2791766" y="528414"/>
            <a:ext cx="8287714" cy="1001474"/>
            <a:chOff x="1183343" y="1464304"/>
            <a:chExt cx="8287714" cy="1001474"/>
          </a:xfrm>
        </p:grpSpPr>
        <p:sp>
          <p:nvSpPr>
            <p:cNvPr id="186" name="TextBox 185"/>
            <p:cNvSpPr txBox="1"/>
            <p:nvPr/>
          </p:nvSpPr>
          <p:spPr>
            <a:xfrm>
              <a:off x="1801298" y="1511671"/>
              <a:ext cx="766975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Viết các số 139, 765, 992, 360, 607 thành </a:t>
              </a:r>
              <a:r>
                <a:rPr lang="en-US" sz="2800" dirty="0" smtClean="0"/>
                <a:t>tổng ( theo mẫu).</a:t>
              </a:r>
              <a:endParaRPr lang="en-US" sz="2800" dirty="0"/>
            </a:p>
          </p:txBody>
        </p:sp>
        <p:sp>
          <p:nvSpPr>
            <p:cNvPr id="187" name="Oval 18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1714" y="1520630"/>
            <a:ext cx="8677469" cy="2197359"/>
            <a:chOff x="1548882" y="1287624"/>
            <a:chExt cx="8677469" cy="2197359"/>
          </a:xfrm>
        </p:grpSpPr>
        <p:sp>
          <p:nvSpPr>
            <p:cNvPr id="7" name="Rectangle 6"/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450 = 400 + 50 </a:t>
              </a: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139 = </a:t>
            </a:r>
            <a:r>
              <a:rPr lang="x-none" sz="3200" dirty="0">
                <a:solidFill>
                  <a:srgbClr val="FF0000"/>
                </a:solidFill>
              </a:rPr>
              <a:t>100 + 30 + 9			</a:t>
            </a:r>
            <a:r>
              <a:rPr lang="x-none" sz="3200" dirty="0"/>
              <a:t>360 = </a:t>
            </a:r>
            <a:r>
              <a:rPr lang="x-none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765 = </a:t>
            </a:r>
            <a:r>
              <a:rPr lang="x-none" sz="3200" dirty="0">
                <a:solidFill>
                  <a:srgbClr val="FF0000"/>
                </a:solidFill>
              </a:rPr>
              <a:t>700 + 60 + 5			</a:t>
            </a:r>
            <a:r>
              <a:rPr lang="x-none" sz="3200" dirty="0"/>
              <a:t>607 =</a:t>
            </a:r>
            <a:r>
              <a:rPr lang="x-none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992 = </a:t>
            </a:r>
            <a:r>
              <a:rPr lang="x-none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1" name="Rectangle 190"/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85" name="Group 184"/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/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grpSp>
        <p:nvGrpSpPr>
          <p:cNvPr id="32" name="Group 31"/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/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aturation sat="200000"/>
                        </a14:imgEffect>
                        <a14:imgEffect>
                          <a14:sharpenSoften amount="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>
                <a:fillRect/>
              </a:stretch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/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/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a) Hôm qua: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Hôm qua sóc nhặt được </a:t>
            </a:r>
            <a:r>
              <a:rPr lang="x-none" sz="2800" dirty="0">
                <a:solidFill>
                  <a:srgbClr val="FF0000"/>
                </a:solidFill>
              </a:rPr>
              <a:t>132</a:t>
            </a:r>
            <a:r>
              <a:rPr lang="x-none" sz="2800" dirty="0"/>
              <a:t> hạt dẻ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85" name="Group 184"/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/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263181" y="4675299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/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aturation sat="200000"/>
                        </a14:imgEffect>
                        <a14:imgEffect>
                          <a14:sharpenSoften amount="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>
                <a:fillRect/>
              </a:stretch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/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/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/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a) Hôm qua: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/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3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>
                  <a:fillRect/>
                </a:stretch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/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aturation sat="200000"/>
                          </a14:imgEffect>
                          <a14:imgEffect>
                            <a14:sharpenSoften amount="5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aturation sat="200000"/>
                        </a14:imgEffect>
                        <a14:imgEffect>
                          <a14:sharpenSoften amount="3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>
                <a:fillRect/>
              </a:stretch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b) Hôm nay: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Hôm qua sóc nhặt được </a:t>
            </a:r>
            <a:r>
              <a:rPr lang="x-none" sz="2800" dirty="0">
                <a:solidFill>
                  <a:srgbClr val="FF0000"/>
                </a:solidFill>
              </a:rPr>
              <a:t>132</a:t>
            </a:r>
            <a:r>
              <a:rPr lang="x-none" sz="2800" dirty="0"/>
              <a:t> hạt dẻ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880429" y="4733207"/>
            <a:ext cx="4502214" cy="1379414"/>
            <a:chOff x="6867035" y="4989820"/>
            <a:chExt cx="4502214" cy="1379414"/>
          </a:xfrm>
        </p:grpSpPr>
        <p:sp>
          <p:nvSpPr>
            <p:cNvPr id="76" name="TextBox 75"/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2800" dirty="0"/>
                <a:t>Hôm nay sóc nhặt được </a:t>
              </a:r>
              <a:r>
                <a:rPr lang="x-none" sz="2800" dirty="0">
                  <a:solidFill>
                    <a:schemeClr val="bg1"/>
                  </a:solidFill>
                </a:rPr>
                <a:t>213</a:t>
              </a:r>
              <a:r>
                <a:rPr lang="x-none" sz="2800" dirty="0"/>
                <a:t> hạt dẻ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x-none" sz="5400" dirty="0">
                <a:solidFill>
                  <a:prstClr val="black"/>
                </a:solidFill>
              </a:rPr>
              <a:t>310 =  </a:t>
            </a:r>
            <a:r>
              <a:rPr lang="x-none" sz="5400" dirty="0">
                <a:solidFill>
                  <a:srgbClr val="FF0000"/>
                </a:solidFill>
              </a:rPr>
              <a:t>300  +  10</a:t>
            </a:r>
            <a:endParaRPr lang="x-none" sz="3600" dirty="0"/>
          </a:p>
        </p:txBody>
      </p:sp>
      <p:sp>
        <p:nvSpPr>
          <p:cNvPr id="4" name="Rectangle 3"/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/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ym typeface="Wingdings" panose="05000000000000000000" pitchFamily="2" charset="2"/>
                </a:rPr>
                <a:t> Nếu có 310 hạt dẻ sóc cần            giỏ và            túi để cất giữ.</a:t>
              </a:r>
              <a:endParaRPr lang="x-none" sz="28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0228" y="349332"/>
            <a:ext cx="11116051" cy="154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901" t="21686" r="17029" b="22128"/>
          <a:stretch>
            <a:fillRect/>
          </a:stretch>
        </p:blipFill>
        <p:spPr>
          <a:xfrm>
            <a:off x="733779" y="1896532"/>
            <a:ext cx="9719732" cy="401884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r="15248"/>
          <a:stretch>
            <a:fillRect/>
          </a:stretch>
        </p:blipFill>
        <p:spPr>
          <a:xfrm>
            <a:off x="7729251" y="1537615"/>
            <a:ext cx="4074503" cy="47512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733507">
            <a:off x="10532988" y="4219028"/>
            <a:ext cx="667499" cy="656688"/>
            <a:chOff x="14567223" y="3276600"/>
            <a:chExt cx="904816" cy="9048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7223" y="3276600"/>
              <a:ext cx="904816" cy="904816"/>
            </a:xfrm>
            <a:prstGeom prst="rect">
              <a:avLst/>
            </a:prstGeom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 rot="19866493">
              <a:off x="14737276" y="3412070"/>
              <a:ext cx="677389" cy="708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defRPr/>
              </a:pPr>
              <a:r>
                <a:rPr lang="en-US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1</a:t>
              </a:r>
              <a:endParaRPr lang="en-US" sz="33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rot="2106069">
            <a:off x="8382788" y="4084017"/>
            <a:ext cx="664189" cy="661188"/>
            <a:chOff x="13291780" y="2858073"/>
            <a:chExt cx="982407" cy="9824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1780" y="2858073"/>
              <a:ext cx="982407" cy="982407"/>
            </a:xfrm>
            <a:prstGeom prst="rect">
              <a:avLst/>
            </a:prstGeom>
          </p:spPr>
        </p:pic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 rot="19493931">
              <a:off x="13545063" y="3072689"/>
              <a:ext cx="634573" cy="764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2</a:t>
              </a:r>
              <a:endParaRPr lang="en-US" sz="33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67444" y="3757110"/>
            <a:ext cx="672689" cy="555481"/>
            <a:chOff x="12772623" y="5565510"/>
            <a:chExt cx="911853" cy="7653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218">
              <a:off x="12772623" y="5565510"/>
              <a:ext cx="911853" cy="765368"/>
            </a:xfrm>
            <a:prstGeom prst="rect">
              <a:avLst/>
            </a:prstGeom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12928637" y="5605379"/>
              <a:ext cx="583015" cy="708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defRPr/>
              </a:pPr>
              <a:r>
                <a:rPr lang="en-US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3</a:t>
              </a:r>
              <a:endParaRPr lang="en-US" sz="33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3787327" y="1162050"/>
            <a:ext cx="414275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16" tIns="34258" rIns="68516" bIns="34258">
            <a:spAutoFit/>
          </a:bodyPr>
          <a:lstStyle/>
          <a:p>
            <a:pPr algn="ctr"/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HÁI XOÀI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938171" y="3490764"/>
            <a:ext cx="701360" cy="589447"/>
            <a:chOff x="12760526" y="5502002"/>
            <a:chExt cx="950717" cy="81216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218">
              <a:off x="12760526" y="5502002"/>
              <a:ext cx="950717" cy="797989"/>
            </a:xfrm>
            <a:prstGeom prst="rect">
              <a:avLst/>
            </a:prstGeom>
          </p:spPr>
        </p:pic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2928634" y="5605374"/>
              <a:ext cx="583015" cy="708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4</a:t>
              </a:r>
              <a:endParaRPr lang="en-US" sz="33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16557" y="2278187"/>
            <a:ext cx="3020569" cy="1120755"/>
          </a:xfrm>
          <a:prstGeom prst="rect">
            <a:avLst/>
          </a:prstGeom>
        </p:spPr>
        <p:txBody>
          <a:bodyPr wrap="none" lIns="68516" tIns="34258" rIns="68516" bIns="34258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590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lang="en-US" sz="3000" dirty="0"/>
          </a:p>
        </p:txBody>
      </p:sp>
      <p:sp>
        <p:nvSpPr>
          <p:cNvPr id="23" name="Rectangle 22"/>
          <p:cNvSpPr/>
          <p:nvPr/>
        </p:nvSpPr>
        <p:spPr>
          <a:xfrm>
            <a:off x="4273099" y="4264104"/>
            <a:ext cx="2659894" cy="1120755"/>
          </a:xfrm>
          <a:prstGeom prst="rect">
            <a:avLst/>
          </a:prstGeom>
        </p:spPr>
        <p:txBody>
          <a:bodyPr wrap="none" lIns="68516" tIns="34258" rIns="68516" bIns="34258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899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………</a:t>
            </a:r>
            <a:endParaRPr lang="en-US" sz="3000" dirty="0"/>
          </a:p>
        </p:txBody>
      </p:sp>
      <p:sp>
        <p:nvSpPr>
          <p:cNvPr id="24" name="Rectangle 23"/>
          <p:cNvSpPr/>
          <p:nvPr/>
        </p:nvSpPr>
        <p:spPr>
          <a:xfrm>
            <a:off x="4558487" y="2278186"/>
            <a:ext cx="2327271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799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endParaRPr lang="en-US" sz="3000" dirty="0"/>
          </a:p>
        </p:txBody>
      </p:sp>
      <p:sp>
        <p:nvSpPr>
          <p:cNvPr id="25" name="Rectangle 24"/>
          <p:cNvSpPr/>
          <p:nvPr/>
        </p:nvSpPr>
        <p:spPr>
          <a:xfrm>
            <a:off x="457201" y="3953178"/>
            <a:ext cx="2732180" cy="530850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 = 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/>
          </a:p>
        </p:txBody>
      </p:sp>
      <p:sp>
        <p:nvSpPr>
          <p:cNvPr id="26" name="Rectangle 25"/>
          <p:cNvSpPr/>
          <p:nvPr/>
        </p:nvSpPr>
        <p:spPr>
          <a:xfrm>
            <a:off x="5133926" y="4819039"/>
            <a:ext cx="957410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57573" y="2274927"/>
            <a:ext cx="657163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89744" y="3907810"/>
            <a:ext cx="1699856" cy="530850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700+50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97163" y="2822659"/>
            <a:ext cx="957410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589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164241"/>
            <a:ext cx="11872838" cy="63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3606164" y="1556146"/>
            <a:ext cx="5162550" cy="1187054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Dăn</a:t>
            </a:r>
            <a:r>
              <a:rPr lang="en-US" sz="43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43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dò</a:t>
            </a:r>
            <a:endParaRPr lang="vi-VN" sz="4300" b="1" kern="10" dirty="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Rectangle 95"/>
          <p:cNvSpPr>
            <a:spLocks noChangeArrowheads="1"/>
          </p:cNvSpPr>
          <p:nvPr/>
        </p:nvSpPr>
        <p:spPr bwMode="auto">
          <a:xfrm>
            <a:off x="2724151" y="2962275"/>
            <a:ext cx="6810374" cy="145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 l="-157"/>
          <a:stretch>
            <a:fillRect/>
          </a:stretch>
        </p:blipFill>
        <p:spPr>
          <a:xfrm>
            <a:off x="4616449" y="23177"/>
            <a:ext cx="7640955" cy="6857365"/>
          </a:xfrm>
          <a:prstGeom prst="rect">
            <a:avLst/>
          </a:prstGeom>
        </p:spPr>
      </p:pic>
      <p:pic>
        <p:nvPicPr>
          <p:cNvPr id="5" name="Picture 4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851" y="-307975"/>
            <a:ext cx="2879726" cy="24517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4775" y="774700"/>
            <a:ext cx="2114550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55=…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84" y="3926225"/>
            <a:ext cx="2679700" cy="2597150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824005" y="5224800"/>
            <a:ext cx="1612900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99=…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87" y="1860232"/>
            <a:ext cx="2847339" cy="2440305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675480" y="3068023"/>
            <a:ext cx="184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 =…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6954837" y="3104198"/>
            <a:ext cx="64579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791132" y="3926225"/>
            <a:ext cx="64579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0150792" y="3646487"/>
            <a:ext cx="84391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8244205" y="5013006"/>
            <a:ext cx="84264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10572749" y="5013007"/>
            <a:ext cx="64579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40" name="Video-dong-ho-dem-nguoc-30-giay-trong-powerpoint-www_tiengdong_co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9850" y="5572760"/>
            <a:ext cx="1522095" cy="116903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47135 0.387222 " pathEditMode="relative" ptsTypes="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L 0.43568 0.469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7396 -0.0301852 " pathEditMode="relative" rAng="0" ptsTypes="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64" fill="hold" display="1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7" grpId="0" bldLvl="0" animBg="1"/>
      <p:bldP spid="20" grpId="0" bldLvl="0" animBg="1"/>
      <p:bldP spid="27" grpId="0" bldLvl="0" animBg="1"/>
      <p:bldP spid="30" grpId="0" bldLvl="0" animBg="1"/>
      <p:bldP spid="29" grpId="0" bldLvl="0" animBg="1"/>
      <p:bldP spid="23" grpId="0" bldLvl="0" animBg="1"/>
      <p:bldP spid="28" grpId="0" bldLvl="0" animBg="1"/>
      <p:bldP spid="3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806417" y="514351"/>
            <a:ext cx="10112236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1440" y="1973539"/>
            <a:ext cx="11121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Viết số thành tổng các trăm, chục, </a:t>
            </a:r>
          </a:p>
          <a:p>
            <a:pPr lvl="1"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(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2029055" y="1351351"/>
            <a:ext cx="7981865" cy="44374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6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2546420" y="962460"/>
            <a:ext cx="1451029" cy="125390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6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8020405" y="1167086"/>
            <a:ext cx="1451051" cy="125385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6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6457">
            <a:off x="2953057" y="1556049"/>
            <a:ext cx="6137750" cy="43395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15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r>
              <a:rPr lang="vi-VN" sz="115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15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8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80687">
            <a:off x="375320" y="5176845"/>
            <a:ext cx="1979958" cy="1223974"/>
          </a:xfrm>
          <a:prstGeom prst="rect">
            <a:avLst/>
          </a:prstGeom>
        </p:spPr>
      </p:pic>
      <p:grpSp>
        <p:nvGrpSpPr>
          <p:cNvPr id="28" name="Google Shape;729;p37"/>
          <p:cNvGrpSpPr/>
          <p:nvPr/>
        </p:nvGrpSpPr>
        <p:grpSpPr>
          <a:xfrm rot="619330">
            <a:off x="7918960" y="3634745"/>
            <a:ext cx="986126" cy="888043"/>
            <a:chOff x="1295661" y="3819594"/>
            <a:chExt cx="345640" cy="342900"/>
          </a:xfrm>
        </p:grpSpPr>
        <p:sp>
          <p:nvSpPr>
            <p:cNvPr id="29" name="Google Shape;730;p37"/>
            <p:cNvSpPr/>
            <p:nvPr/>
          </p:nvSpPr>
          <p:spPr>
            <a:xfrm>
              <a:off x="1465015" y="4073902"/>
              <a:ext cx="10391" cy="88233"/>
            </a:xfrm>
            <a:custGeom>
              <a:avLst/>
              <a:gdLst/>
              <a:ahLst/>
              <a:cxnLst/>
              <a:rect l="l" t="t" r="r" b="b"/>
              <a:pathLst>
                <a:path w="694" h="5893" extrusionOk="0">
                  <a:moveTo>
                    <a:pt x="347" y="0"/>
                  </a:moveTo>
                  <a:cubicBezTo>
                    <a:pt x="174" y="0"/>
                    <a:pt x="0" y="111"/>
                    <a:pt x="0" y="332"/>
                  </a:cubicBezTo>
                  <a:lnTo>
                    <a:pt x="0" y="5546"/>
                  </a:lnTo>
                  <a:cubicBezTo>
                    <a:pt x="0" y="5777"/>
                    <a:pt x="174" y="5893"/>
                    <a:pt x="347" y="5893"/>
                  </a:cubicBezTo>
                  <a:cubicBezTo>
                    <a:pt x="520" y="5893"/>
                    <a:pt x="694" y="5777"/>
                    <a:pt x="694" y="5546"/>
                  </a:cubicBezTo>
                  <a:lnTo>
                    <a:pt x="694" y="332"/>
                  </a:lnTo>
                  <a:cubicBezTo>
                    <a:pt x="694" y="111"/>
                    <a:pt x="520" y="0"/>
                    <a:pt x="347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731;p37"/>
            <p:cNvSpPr/>
            <p:nvPr/>
          </p:nvSpPr>
          <p:spPr>
            <a:xfrm>
              <a:off x="1465015" y="4011961"/>
              <a:ext cx="10391" cy="60773"/>
            </a:xfrm>
            <a:custGeom>
              <a:avLst/>
              <a:gdLst/>
              <a:ahLst/>
              <a:cxnLst/>
              <a:rect l="l" t="t" r="r" b="b"/>
              <a:pathLst>
                <a:path w="694" h="4059" extrusionOk="0">
                  <a:moveTo>
                    <a:pt x="347" y="1"/>
                  </a:moveTo>
                  <a:cubicBezTo>
                    <a:pt x="174" y="1"/>
                    <a:pt x="0" y="117"/>
                    <a:pt x="0" y="348"/>
                  </a:cubicBezTo>
                  <a:lnTo>
                    <a:pt x="0" y="3712"/>
                  </a:lnTo>
                  <a:cubicBezTo>
                    <a:pt x="0" y="3943"/>
                    <a:pt x="174" y="4059"/>
                    <a:pt x="347" y="4059"/>
                  </a:cubicBezTo>
                  <a:cubicBezTo>
                    <a:pt x="520" y="4059"/>
                    <a:pt x="694" y="3943"/>
                    <a:pt x="694" y="3712"/>
                  </a:cubicBezTo>
                  <a:lnTo>
                    <a:pt x="694" y="348"/>
                  </a:lnTo>
                  <a:cubicBezTo>
                    <a:pt x="694" y="117"/>
                    <a:pt x="520" y="1"/>
                    <a:pt x="347" y="1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732;p37"/>
            <p:cNvSpPr/>
            <p:nvPr/>
          </p:nvSpPr>
          <p:spPr>
            <a:xfrm>
              <a:off x="1497610" y="4073947"/>
              <a:ext cx="71434" cy="88547"/>
            </a:xfrm>
            <a:custGeom>
              <a:avLst/>
              <a:gdLst/>
              <a:ahLst/>
              <a:cxnLst/>
              <a:rect l="l" t="t" r="r" b="b"/>
              <a:pathLst>
                <a:path w="4771" h="5914" extrusionOk="0">
                  <a:moveTo>
                    <a:pt x="481" y="0"/>
                  </a:moveTo>
                  <a:cubicBezTo>
                    <a:pt x="234" y="0"/>
                    <a:pt x="1" y="285"/>
                    <a:pt x="199" y="560"/>
                  </a:cubicBezTo>
                  <a:lnTo>
                    <a:pt x="4025" y="5753"/>
                  </a:lnTo>
                  <a:lnTo>
                    <a:pt x="4025" y="5774"/>
                  </a:lnTo>
                  <a:cubicBezTo>
                    <a:pt x="4100" y="5872"/>
                    <a:pt x="4196" y="5913"/>
                    <a:pt x="4290" y="5913"/>
                  </a:cubicBezTo>
                  <a:cubicBezTo>
                    <a:pt x="4537" y="5913"/>
                    <a:pt x="4770" y="5628"/>
                    <a:pt x="4572" y="5353"/>
                  </a:cubicBezTo>
                  <a:lnTo>
                    <a:pt x="745" y="139"/>
                  </a:lnTo>
                  <a:cubicBezTo>
                    <a:pt x="670" y="41"/>
                    <a:pt x="574" y="0"/>
                    <a:pt x="481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733;p37"/>
            <p:cNvSpPr/>
            <p:nvPr/>
          </p:nvSpPr>
          <p:spPr>
            <a:xfrm>
              <a:off x="1372455" y="4073797"/>
              <a:ext cx="70341" cy="88428"/>
            </a:xfrm>
            <a:custGeom>
              <a:avLst/>
              <a:gdLst/>
              <a:ahLst/>
              <a:cxnLst/>
              <a:rect l="l" t="t" r="r" b="b"/>
              <a:pathLst>
                <a:path w="4698" h="5906" extrusionOk="0">
                  <a:moveTo>
                    <a:pt x="4222" y="0"/>
                  </a:moveTo>
                  <a:cubicBezTo>
                    <a:pt x="4127" y="0"/>
                    <a:pt x="4030" y="44"/>
                    <a:pt x="3954" y="149"/>
                  </a:cubicBezTo>
                  <a:lnTo>
                    <a:pt x="127" y="5363"/>
                  </a:lnTo>
                  <a:cubicBezTo>
                    <a:pt x="1" y="5511"/>
                    <a:pt x="43" y="5721"/>
                    <a:pt x="190" y="5847"/>
                  </a:cubicBezTo>
                  <a:cubicBezTo>
                    <a:pt x="246" y="5887"/>
                    <a:pt x="313" y="5905"/>
                    <a:pt x="381" y="5905"/>
                  </a:cubicBezTo>
                  <a:cubicBezTo>
                    <a:pt x="494" y="5905"/>
                    <a:pt x="608" y="5854"/>
                    <a:pt x="674" y="5763"/>
                  </a:cubicBezTo>
                  <a:lnTo>
                    <a:pt x="4500" y="549"/>
                  </a:lnTo>
                  <a:cubicBezTo>
                    <a:pt x="4697" y="291"/>
                    <a:pt x="4468" y="0"/>
                    <a:pt x="4222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734;p37"/>
            <p:cNvSpPr/>
            <p:nvPr/>
          </p:nvSpPr>
          <p:spPr>
            <a:xfrm>
              <a:off x="1431956" y="3957356"/>
              <a:ext cx="76509" cy="67376"/>
            </a:xfrm>
            <a:custGeom>
              <a:avLst/>
              <a:gdLst/>
              <a:ahLst/>
              <a:cxnLst/>
              <a:rect l="l" t="t" r="r" b="b"/>
              <a:pathLst>
                <a:path w="5110" h="4500" extrusionOk="0">
                  <a:moveTo>
                    <a:pt x="1" y="0"/>
                  </a:moveTo>
                  <a:lnTo>
                    <a:pt x="1" y="2923"/>
                  </a:lnTo>
                  <a:cubicBezTo>
                    <a:pt x="1" y="3785"/>
                    <a:pt x="715" y="4499"/>
                    <a:pt x="1598" y="4499"/>
                  </a:cubicBezTo>
                  <a:lnTo>
                    <a:pt x="3533" y="4499"/>
                  </a:lnTo>
                  <a:cubicBezTo>
                    <a:pt x="4395" y="4499"/>
                    <a:pt x="5109" y="3785"/>
                    <a:pt x="5109" y="2923"/>
                  </a:cubicBezTo>
                  <a:lnTo>
                    <a:pt x="5109" y="0"/>
                  </a:ln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735;p37"/>
            <p:cNvSpPr/>
            <p:nvPr/>
          </p:nvSpPr>
          <p:spPr>
            <a:xfrm>
              <a:off x="1431956" y="3957356"/>
              <a:ext cx="76509" cy="67376"/>
            </a:xfrm>
            <a:custGeom>
              <a:avLst/>
              <a:gdLst/>
              <a:ahLst/>
              <a:cxnLst/>
              <a:rect l="l" t="t" r="r" b="b"/>
              <a:pathLst>
                <a:path w="5110" h="4500" extrusionOk="0">
                  <a:moveTo>
                    <a:pt x="1" y="0"/>
                  </a:moveTo>
                  <a:lnTo>
                    <a:pt x="1" y="2923"/>
                  </a:lnTo>
                  <a:cubicBezTo>
                    <a:pt x="1" y="3785"/>
                    <a:pt x="715" y="4499"/>
                    <a:pt x="1577" y="4499"/>
                  </a:cubicBezTo>
                  <a:lnTo>
                    <a:pt x="2166" y="4499"/>
                  </a:lnTo>
                  <a:cubicBezTo>
                    <a:pt x="1451" y="4289"/>
                    <a:pt x="968" y="3637"/>
                    <a:pt x="968" y="2902"/>
                  </a:cubicBezTo>
                  <a:cubicBezTo>
                    <a:pt x="968" y="2311"/>
                    <a:pt x="1438" y="1866"/>
                    <a:pt x="1979" y="1866"/>
                  </a:cubicBezTo>
                  <a:cubicBezTo>
                    <a:pt x="2055" y="1866"/>
                    <a:pt x="2131" y="1874"/>
                    <a:pt x="2208" y="1892"/>
                  </a:cubicBezTo>
                  <a:lnTo>
                    <a:pt x="5109" y="2523"/>
                  </a:lnTo>
                  <a:lnTo>
                    <a:pt x="5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736;p37"/>
            <p:cNvSpPr/>
            <p:nvPr/>
          </p:nvSpPr>
          <p:spPr>
            <a:xfrm>
              <a:off x="1359549" y="3850318"/>
              <a:ext cx="205572" cy="136639"/>
            </a:xfrm>
            <a:custGeom>
              <a:avLst/>
              <a:gdLst/>
              <a:ahLst/>
              <a:cxnLst/>
              <a:rect l="l" t="t" r="r" b="b"/>
              <a:pathLst>
                <a:path w="13730" h="9126" extrusionOk="0">
                  <a:moveTo>
                    <a:pt x="1788" y="1"/>
                  </a:moveTo>
                  <a:lnTo>
                    <a:pt x="1" y="6582"/>
                  </a:lnTo>
                  <a:lnTo>
                    <a:pt x="11459" y="9104"/>
                  </a:lnTo>
                  <a:cubicBezTo>
                    <a:pt x="11528" y="9119"/>
                    <a:pt x="11597" y="9126"/>
                    <a:pt x="11664" y="9126"/>
                  </a:cubicBezTo>
                  <a:cubicBezTo>
                    <a:pt x="12089" y="9126"/>
                    <a:pt x="12465" y="8849"/>
                    <a:pt x="12573" y="8432"/>
                  </a:cubicBezTo>
                  <a:lnTo>
                    <a:pt x="13583" y="4710"/>
                  </a:lnTo>
                  <a:cubicBezTo>
                    <a:pt x="13730" y="4206"/>
                    <a:pt x="13435" y="3701"/>
                    <a:pt x="12952" y="3554"/>
                  </a:cubicBezTo>
                  <a:lnTo>
                    <a:pt x="17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737;p37"/>
            <p:cNvSpPr/>
            <p:nvPr/>
          </p:nvSpPr>
          <p:spPr>
            <a:xfrm>
              <a:off x="1359549" y="3850318"/>
              <a:ext cx="188893" cy="136639"/>
            </a:xfrm>
            <a:custGeom>
              <a:avLst/>
              <a:gdLst/>
              <a:ahLst/>
              <a:cxnLst/>
              <a:rect l="l" t="t" r="r" b="b"/>
              <a:pathLst>
                <a:path w="12616" h="9126" extrusionOk="0">
                  <a:moveTo>
                    <a:pt x="1788" y="1"/>
                  </a:moveTo>
                  <a:lnTo>
                    <a:pt x="1" y="6582"/>
                  </a:lnTo>
                  <a:lnTo>
                    <a:pt x="11459" y="9104"/>
                  </a:lnTo>
                  <a:cubicBezTo>
                    <a:pt x="11528" y="9119"/>
                    <a:pt x="11596" y="9126"/>
                    <a:pt x="11663" y="9126"/>
                  </a:cubicBezTo>
                  <a:cubicBezTo>
                    <a:pt x="12089" y="9126"/>
                    <a:pt x="12467" y="8847"/>
                    <a:pt x="12595" y="8411"/>
                  </a:cubicBezTo>
                  <a:lnTo>
                    <a:pt x="12616" y="8348"/>
                  </a:lnTo>
                  <a:lnTo>
                    <a:pt x="3764" y="6392"/>
                  </a:lnTo>
                  <a:cubicBezTo>
                    <a:pt x="2398" y="6098"/>
                    <a:pt x="1557" y="4710"/>
                    <a:pt x="1914" y="3344"/>
                  </a:cubicBezTo>
                  <a:lnTo>
                    <a:pt x="2734" y="316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738;p37"/>
            <p:cNvSpPr/>
            <p:nvPr/>
          </p:nvSpPr>
          <p:spPr>
            <a:xfrm>
              <a:off x="1323360" y="3819594"/>
              <a:ext cx="68005" cy="151507"/>
            </a:xfrm>
            <a:custGeom>
              <a:avLst/>
              <a:gdLst/>
              <a:ahLst/>
              <a:cxnLst/>
              <a:rect l="l" t="t" r="r" b="b"/>
              <a:pathLst>
                <a:path w="4542" h="10119" extrusionOk="0">
                  <a:moveTo>
                    <a:pt x="3348" y="0"/>
                  </a:moveTo>
                  <a:cubicBezTo>
                    <a:pt x="2879" y="0"/>
                    <a:pt x="2458" y="314"/>
                    <a:pt x="2334" y="791"/>
                  </a:cubicBezTo>
                  <a:lnTo>
                    <a:pt x="168" y="8781"/>
                  </a:lnTo>
                  <a:cubicBezTo>
                    <a:pt x="0" y="9348"/>
                    <a:pt x="337" y="9937"/>
                    <a:pt x="904" y="10084"/>
                  </a:cubicBezTo>
                  <a:lnTo>
                    <a:pt x="925" y="10084"/>
                  </a:lnTo>
                  <a:cubicBezTo>
                    <a:pt x="1015" y="10108"/>
                    <a:pt x="1106" y="10119"/>
                    <a:pt x="1195" y="10119"/>
                  </a:cubicBezTo>
                  <a:cubicBezTo>
                    <a:pt x="1669" y="10119"/>
                    <a:pt x="2105" y="9805"/>
                    <a:pt x="2229" y="9327"/>
                  </a:cubicBezTo>
                  <a:lnTo>
                    <a:pt x="4394" y="1338"/>
                  </a:lnTo>
                  <a:cubicBezTo>
                    <a:pt x="4541" y="770"/>
                    <a:pt x="4205" y="182"/>
                    <a:pt x="3658" y="35"/>
                  </a:cubicBezTo>
                  <a:lnTo>
                    <a:pt x="3616" y="35"/>
                  </a:lnTo>
                  <a:cubicBezTo>
                    <a:pt x="3526" y="11"/>
                    <a:pt x="3436" y="0"/>
                    <a:pt x="3348" y="0"/>
                  </a:cubicBezTo>
                  <a:close/>
                </a:path>
              </a:pathLst>
            </a:custGeom>
            <a:solidFill>
              <a:srgbClr val="D15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739;p37"/>
            <p:cNvSpPr/>
            <p:nvPr/>
          </p:nvSpPr>
          <p:spPr>
            <a:xfrm>
              <a:off x="1324304" y="3819774"/>
              <a:ext cx="55099" cy="151132"/>
            </a:xfrm>
            <a:custGeom>
              <a:avLst/>
              <a:gdLst/>
              <a:ahLst/>
              <a:cxnLst/>
              <a:rect l="l" t="t" r="r" b="b"/>
              <a:pathLst>
                <a:path w="3680" h="10094" extrusionOk="0">
                  <a:moveTo>
                    <a:pt x="3256" y="0"/>
                  </a:moveTo>
                  <a:cubicBezTo>
                    <a:pt x="2793" y="0"/>
                    <a:pt x="2371" y="311"/>
                    <a:pt x="2250" y="779"/>
                  </a:cubicBezTo>
                  <a:lnTo>
                    <a:pt x="84" y="8790"/>
                  </a:lnTo>
                  <a:cubicBezTo>
                    <a:pt x="0" y="9126"/>
                    <a:pt x="84" y="9505"/>
                    <a:pt x="337" y="9778"/>
                  </a:cubicBezTo>
                  <a:cubicBezTo>
                    <a:pt x="463" y="9904"/>
                    <a:pt x="652" y="10009"/>
                    <a:pt x="841" y="10072"/>
                  </a:cubicBezTo>
                  <a:lnTo>
                    <a:pt x="862" y="10072"/>
                  </a:lnTo>
                  <a:lnTo>
                    <a:pt x="946" y="10093"/>
                  </a:lnTo>
                  <a:lnTo>
                    <a:pt x="1283" y="10093"/>
                  </a:lnTo>
                  <a:cubicBezTo>
                    <a:pt x="1367" y="10072"/>
                    <a:pt x="1451" y="10051"/>
                    <a:pt x="1535" y="10030"/>
                  </a:cubicBezTo>
                  <a:cubicBezTo>
                    <a:pt x="1093" y="9778"/>
                    <a:pt x="904" y="9273"/>
                    <a:pt x="1030" y="8811"/>
                  </a:cubicBezTo>
                  <a:lnTo>
                    <a:pt x="3175" y="716"/>
                  </a:lnTo>
                  <a:cubicBezTo>
                    <a:pt x="3259" y="443"/>
                    <a:pt x="3427" y="212"/>
                    <a:pt x="3679" y="65"/>
                  </a:cubicBezTo>
                  <a:lnTo>
                    <a:pt x="3616" y="44"/>
                  </a:lnTo>
                  <a:lnTo>
                    <a:pt x="3553" y="44"/>
                  </a:lnTo>
                  <a:cubicBezTo>
                    <a:pt x="3454" y="14"/>
                    <a:pt x="3354" y="0"/>
                    <a:pt x="3256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740;p37"/>
            <p:cNvSpPr/>
            <p:nvPr/>
          </p:nvSpPr>
          <p:spPr>
            <a:xfrm>
              <a:off x="1295976" y="3845482"/>
              <a:ext cx="57929" cy="89850"/>
            </a:xfrm>
            <a:custGeom>
              <a:avLst/>
              <a:gdLst/>
              <a:ahLst/>
              <a:cxnLst/>
              <a:rect l="l" t="t" r="r" b="b"/>
              <a:pathLst>
                <a:path w="3869" h="6001" extrusionOk="0">
                  <a:moveTo>
                    <a:pt x="3140" y="0"/>
                  </a:moveTo>
                  <a:cubicBezTo>
                    <a:pt x="1990" y="0"/>
                    <a:pt x="926" y="766"/>
                    <a:pt x="610" y="1943"/>
                  </a:cubicBezTo>
                  <a:lnTo>
                    <a:pt x="378" y="2763"/>
                  </a:lnTo>
                  <a:cubicBezTo>
                    <a:pt x="0" y="4171"/>
                    <a:pt x="841" y="5622"/>
                    <a:pt x="2229" y="6000"/>
                  </a:cubicBezTo>
                  <a:lnTo>
                    <a:pt x="2271" y="6000"/>
                  </a:lnTo>
                  <a:lnTo>
                    <a:pt x="3868" y="93"/>
                  </a:lnTo>
                  <a:lnTo>
                    <a:pt x="3826" y="93"/>
                  </a:lnTo>
                  <a:cubicBezTo>
                    <a:pt x="3598" y="30"/>
                    <a:pt x="3367" y="0"/>
                    <a:pt x="3140" y="0"/>
                  </a:cubicBezTo>
                  <a:close/>
                </a:path>
              </a:pathLst>
            </a:custGeom>
            <a:solidFill>
              <a:srgbClr val="F8DB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741;p37"/>
            <p:cNvSpPr/>
            <p:nvPr/>
          </p:nvSpPr>
          <p:spPr>
            <a:xfrm>
              <a:off x="1295661" y="3845332"/>
              <a:ext cx="55728" cy="90000"/>
            </a:xfrm>
            <a:custGeom>
              <a:avLst/>
              <a:gdLst/>
              <a:ahLst/>
              <a:cxnLst/>
              <a:rect l="l" t="t" r="r" b="b"/>
              <a:pathLst>
                <a:path w="3722" h="6011" extrusionOk="0">
                  <a:moveTo>
                    <a:pt x="3162" y="1"/>
                  </a:moveTo>
                  <a:cubicBezTo>
                    <a:pt x="1999" y="1"/>
                    <a:pt x="939" y="771"/>
                    <a:pt x="631" y="1932"/>
                  </a:cubicBezTo>
                  <a:lnTo>
                    <a:pt x="399" y="2773"/>
                  </a:lnTo>
                  <a:cubicBezTo>
                    <a:pt x="0" y="4181"/>
                    <a:pt x="841" y="5632"/>
                    <a:pt x="2250" y="6010"/>
                  </a:cubicBezTo>
                  <a:lnTo>
                    <a:pt x="2292" y="6010"/>
                  </a:lnTo>
                  <a:lnTo>
                    <a:pt x="2397" y="5653"/>
                  </a:lnTo>
                  <a:cubicBezTo>
                    <a:pt x="1577" y="4938"/>
                    <a:pt x="1240" y="3845"/>
                    <a:pt x="1535" y="2815"/>
                  </a:cubicBezTo>
                  <a:lnTo>
                    <a:pt x="1745" y="2016"/>
                  </a:lnTo>
                  <a:cubicBezTo>
                    <a:pt x="1997" y="1070"/>
                    <a:pt x="2754" y="313"/>
                    <a:pt x="3721" y="61"/>
                  </a:cubicBezTo>
                  <a:cubicBezTo>
                    <a:pt x="3534" y="20"/>
                    <a:pt x="3347" y="1"/>
                    <a:pt x="3162" y="1"/>
                  </a:cubicBezTo>
                  <a:close/>
                </a:path>
              </a:pathLst>
            </a:custGeom>
            <a:solidFill>
              <a:srgbClr val="ADC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742;p37"/>
            <p:cNvSpPr/>
            <p:nvPr/>
          </p:nvSpPr>
          <p:spPr>
            <a:xfrm>
              <a:off x="1549999" y="3927755"/>
              <a:ext cx="65175" cy="56057"/>
            </a:xfrm>
            <a:custGeom>
              <a:avLst/>
              <a:gdLst/>
              <a:ahLst/>
              <a:cxnLst/>
              <a:rect l="l" t="t" r="r" b="b"/>
              <a:pathLst>
                <a:path w="4353" h="3744" extrusionOk="0">
                  <a:moveTo>
                    <a:pt x="737" y="1"/>
                  </a:moveTo>
                  <a:lnTo>
                    <a:pt x="1" y="2776"/>
                  </a:lnTo>
                  <a:lnTo>
                    <a:pt x="3617" y="3743"/>
                  </a:lnTo>
                  <a:lnTo>
                    <a:pt x="4353" y="968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743;p37"/>
            <p:cNvSpPr/>
            <p:nvPr/>
          </p:nvSpPr>
          <p:spPr>
            <a:xfrm>
              <a:off x="1549999" y="3927755"/>
              <a:ext cx="28972" cy="46295"/>
            </a:xfrm>
            <a:custGeom>
              <a:avLst/>
              <a:gdLst/>
              <a:ahLst/>
              <a:cxnLst/>
              <a:rect l="l" t="t" r="r" b="b"/>
              <a:pathLst>
                <a:path w="1935" h="3092" extrusionOk="0">
                  <a:moveTo>
                    <a:pt x="737" y="1"/>
                  </a:moveTo>
                  <a:lnTo>
                    <a:pt x="1" y="2776"/>
                  </a:lnTo>
                  <a:lnTo>
                    <a:pt x="1178" y="3091"/>
                  </a:lnTo>
                  <a:lnTo>
                    <a:pt x="1935" y="316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744;p37"/>
            <p:cNvSpPr/>
            <p:nvPr/>
          </p:nvSpPr>
          <p:spPr>
            <a:xfrm>
              <a:off x="1600995" y="3929477"/>
              <a:ext cx="40306" cy="73710"/>
            </a:xfrm>
            <a:custGeom>
              <a:avLst/>
              <a:gdLst/>
              <a:ahLst/>
              <a:cxnLst/>
              <a:rect l="l" t="t" r="r" b="b"/>
              <a:pathLst>
                <a:path w="2692" h="4923" extrusionOk="0">
                  <a:moveTo>
                    <a:pt x="1777" y="0"/>
                  </a:moveTo>
                  <a:cubicBezTo>
                    <a:pt x="1433" y="0"/>
                    <a:pt x="1117" y="233"/>
                    <a:pt x="1031" y="580"/>
                  </a:cubicBezTo>
                  <a:lnTo>
                    <a:pt x="127" y="3923"/>
                  </a:lnTo>
                  <a:cubicBezTo>
                    <a:pt x="1" y="4343"/>
                    <a:pt x="253" y="4785"/>
                    <a:pt x="694" y="4890"/>
                  </a:cubicBezTo>
                  <a:lnTo>
                    <a:pt x="715" y="4890"/>
                  </a:lnTo>
                  <a:cubicBezTo>
                    <a:pt x="789" y="4912"/>
                    <a:pt x="863" y="4922"/>
                    <a:pt x="935" y="4922"/>
                  </a:cubicBezTo>
                  <a:cubicBezTo>
                    <a:pt x="1280" y="4922"/>
                    <a:pt x="1596" y="4687"/>
                    <a:pt x="1683" y="4322"/>
                  </a:cubicBezTo>
                  <a:lnTo>
                    <a:pt x="2587" y="1000"/>
                  </a:lnTo>
                  <a:cubicBezTo>
                    <a:pt x="2692" y="580"/>
                    <a:pt x="2439" y="138"/>
                    <a:pt x="2019" y="33"/>
                  </a:cubicBezTo>
                  <a:lnTo>
                    <a:pt x="1998" y="33"/>
                  </a:lnTo>
                  <a:cubicBezTo>
                    <a:pt x="1924" y="11"/>
                    <a:pt x="1850" y="0"/>
                    <a:pt x="1777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745;p37"/>
            <p:cNvSpPr/>
            <p:nvPr/>
          </p:nvSpPr>
          <p:spPr>
            <a:xfrm>
              <a:off x="1403942" y="4059663"/>
              <a:ext cx="132537" cy="23926"/>
            </a:xfrm>
            <a:custGeom>
              <a:avLst/>
              <a:gdLst/>
              <a:ahLst/>
              <a:cxnLst/>
              <a:rect l="l" t="t" r="r" b="b"/>
              <a:pathLst>
                <a:path w="8852" h="1598" extrusionOk="0">
                  <a:moveTo>
                    <a:pt x="778" y="0"/>
                  </a:moveTo>
                  <a:cubicBezTo>
                    <a:pt x="358" y="0"/>
                    <a:pt x="0" y="358"/>
                    <a:pt x="0" y="778"/>
                  </a:cubicBezTo>
                  <a:lnTo>
                    <a:pt x="0" y="799"/>
                  </a:lnTo>
                  <a:cubicBezTo>
                    <a:pt x="0" y="1241"/>
                    <a:pt x="358" y="1598"/>
                    <a:pt x="778" y="1598"/>
                  </a:cubicBezTo>
                  <a:lnTo>
                    <a:pt x="8074" y="1598"/>
                  </a:lnTo>
                  <a:cubicBezTo>
                    <a:pt x="8494" y="1598"/>
                    <a:pt x="8852" y="1241"/>
                    <a:pt x="8852" y="799"/>
                  </a:cubicBezTo>
                  <a:lnTo>
                    <a:pt x="8852" y="778"/>
                  </a:lnTo>
                  <a:cubicBezTo>
                    <a:pt x="8852" y="358"/>
                    <a:pt x="8494" y="0"/>
                    <a:pt x="8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746;p37"/>
            <p:cNvSpPr/>
            <p:nvPr/>
          </p:nvSpPr>
          <p:spPr>
            <a:xfrm>
              <a:off x="1403942" y="4059663"/>
              <a:ext cx="33688" cy="24240"/>
            </a:xfrm>
            <a:custGeom>
              <a:avLst/>
              <a:gdLst/>
              <a:ahLst/>
              <a:cxnLst/>
              <a:rect l="l" t="t" r="r" b="b"/>
              <a:pathLst>
                <a:path w="2250" h="1619" extrusionOk="0">
                  <a:moveTo>
                    <a:pt x="778" y="0"/>
                  </a:moveTo>
                  <a:cubicBezTo>
                    <a:pt x="358" y="0"/>
                    <a:pt x="0" y="358"/>
                    <a:pt x="0" y="799"/>
                  </a:cubicBezTo>
                  <a:lnTo>
                    <a:pt x="0" y="820"/>
                  </a:lnTo>
                  <a:cubicBezTo>
                    <a:pt x="0" y="1262"/>
                    <a:pt x="358" y="1619"/>
                    <a:pt x="778" y="1619"/>
                  </a:cubicBezTo>
                  <a:lnTo>
                    <a:pt x="2250" y="1619"/>
                  </a:lnTo>
                  <a:cubicBezTo>
                    <a:pt x="1935" y="1451"/>
                    <a:pt x="1745" y="1135"/>
                    <a:pt x="1766" y="799"/>
                  </a:cubicBezTo>
                  <a:cubicBezTo>
                    <a:pt x="1766" y="463"/>
                    <a:pt x="1956" y="147"/>
                    <a:pt x="2250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" name="Google Shape;2241;p45"/>
          <p:cNvGrpSpPr/>
          <p:nvPr/>
        </p:nvGrpSpPr>
        <p:grpSpPr>
          <a:xfrm>
            <a:off x="2760344" y="3329421"/>
            <a:ext cx="1448054" cy="2344729"/>
            <a:chOff x="2205175" y="238100"/>
            <a:chExt cx="3235150" cy="5238450"/>
          </a:xfrm>
        </p:grpSpPr>
        <p:sp>
          <p:nvSpPr>
            <p:cNvPr id="82" name="Google Shape;2242;p45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2243;p45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2244;p45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2245;p45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2246;p45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2247;p45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2248;p45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2249;p45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2250;p45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2251;p45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2252;p45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2253;p45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2254;p45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2255;p45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2256;p45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2257;p45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2258;p45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2259;p45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2260;p45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2261;p45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262;p45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2263;p45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2264;p45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265;p45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266;p45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267;p45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268;p45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" name="Google Shape;2269;p45"/>
          <p:cNvGrpSpPr/>
          <p:nvPr/>
        </p:nvGrpSpPr>
        <p:grpSpPr>
          <a:xfrm rot="844541" flipH="1">
            <a:off x="3301934" y="3761977"/>
            <a:ext cx="421748" cy="296722"/>
            <a:chOff x="1285325" y="2237436"/>
            <a:chExt cx="342016" cy="240626"/>
          </a:xfrm>
        </p:grpSpPr>
        <p:sp>
          <p:nvSpPr>
            <p:cNvPr id="110" name="Google Shape;2270;p45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2271;p45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2272;p45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273;p45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2274;p45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9398" y="1178540"/>
            <a:ext cx="9082144" cy="4931126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/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/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/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043631" y="3935035"/>
            <a:ext cx="5908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3 trăm, 4 chục, 5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345 = 300 + 40 + 5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Rectangle 320"/>
          <p:cNvSpPr/>
          <p:nvPr/>
        </p:nvSpPr>
        <p:spPr>
          <a:xfrm>
            <a:off x="4071529" y="1263803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9" name="TextBox 398"/>
          <p:cNvSpPr txBox="1"/>
          <p:nvPr/>
        </p:nvSpPr>
        <p:spPr>
          <a:xfrm>
            <a:off x="4652658" y="3623014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408 = 400 + 8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68475" y="1102659"/>
            <a:ext cx="4595595" cy="1973166"/>
            <a:chOff x="6662086" y="2113339"/>
            <a:chExt cx="3780611" cy="1380458"/>
          </a:xfrm>
        </p:grpSpPr>
        <p:grpSp>
          <p:nvGrpSpPr>
            <p:cNvPr id="325" name="Group 324"/>
            <p:cNvGrpSpPr/>
            <p:nvPr/>
          </p:nvGrpSpPr>
          <p:grpSpPr>
            <a:xfrm>
              <a:off x="6662086" y="2141985"/>
              <a:ext cx="1472581" cy="1325083"/>
              <a:chOff x="1068311" y="2501709"/>
              <a:chExt cx="1217009" cy="1095110"/>
            </a:xfrm>
          </p:grpSpPr>
          <p:pic>
            <p:nvPicPr>
              <p:cNvPr id="376" name="Picture 37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311" y="2501709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179" y="2571678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/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524" y="2113339"/>
              <a:ext cx="1240421" cy="1240421"/>
            </a:xfrm>
            <a:prstGeom prst="rect">
              <a:avLst/>
            </a:prstGeom>
          </p:spPr>
        </p:pic>
      </p:grpSp>
      <p:pic>
        <p:nvPicPr>
          <p:cNvPr id="138" name="Picture 1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40" y="1406357"/>
            <a:ext cx="1647764" cy="164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  <p:bldP spid="39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6" name="Group 95"/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/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/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/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670 = 600 + 70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47997" y="632953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HOẠT ĐỘNG   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>
            <a:fillRect/>
          </a:stretch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/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Arc 40"/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Freeform 21"/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Freeform 22"/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Freeform 23"/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Application>Microsoft Office PowerPoint</Application>
  <PresentationFormat>Widescreen</PresentationFormat>
  <Paragraphs>82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Microsoft YaHei</vt:lpstr>
      <vt:lpstr>Arial</vt:lpstr>
      <vt:lpstr>Calibri</vt:lpstr>
      <vt:lpstr>ITC Avant Garde Std Bk</vt:lpstr>
      <vt:lpstr>Times New Roman</vt:lpstr>
      <vt:lpstr>UTM Cookies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KHÁM PHÁ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 - KHUE</cp:lastModifiedBy>
  <cp:revision>246</cp:revision>
  <dcterms:created xsi:type="dcterms:W3CDTF">2021-06-02T01:34:00Z</dcterms:created>
  <dcterms:modified xsi:type="dcterms:W3CDTF">2025-03-21T23:04:24Z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D105A1C4CBD0429ABDE77C14271318BA_12</vt:lpwstr>
  </property>
  <property fmtid="{D5CDD505-2E9C-101B-9397-08002B2CF9AE}" pid="3" name="KSOProductBuildVer">
    <vt:lpwstr>1033-12.2.0.20326</vt:lpwstr>
  </property>
</Properties>
</file>