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6"/>
  </p:notesMasterIdLst>
  <p:sldIdLst>
    <p:sldId id="260" r:id="rId3"/>
    <p:sldId id="320" r:id="rId4"/>
    <p:sldId id="311" r:id="rId5"/>
    <p:sldId id="312" r:id="rId6"/>
    <p:sldId id="313" r:id="rId7"/>
    <p:sldId id="314" r:id="rId8"/>
    <p:sldId id="315" r:id="rId9"/>
    <p:sldId id="318" r:id="rId10"/>
    <p:sldId id="285" r:id="rId11"/>
    <p:sldId id="290" r:id="rId12"/>
    <p:sldId id="298" r:id="rId13"/>
    <p:sldId id="309" r:id="rId14"/>
    <p:sldId id="316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63" d="100"/>
          <a:sy n="63" d="100"/>
        </p:scale>
        <p:origin x="44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3/24/2025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1600" dirty="0"/>
              <a:t>Nam – áo xanh: số 362</a:t>
            </a:r>
          </a:p>
          <a:p>
            <a:r>
              <a:rPr lang="x-none" sz="1600" dirty="0"/>
              <a:t>Việt – áo cam: số 363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thẻ số (bên dưới) để thử các trường hợp.</a:t>
            </a:r>
          </a:p>
          <a:p>
            <a:r>
              <a:rPr lang="x-none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3982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10" Type="http://schemas.microsoft.com/office/2007/relationships/hdphoto" Target="../media/hdphoto13.wdp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9.wdp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microsoft.com/office/2007/relationships/hdphoto" Target="../media/hdphoto21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7.wdp"/><Relationship Id="rId14" Type="http://schemas.microsoft.com/office/2007/relationships/hdphoto" Target="../media/hdphoto2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bang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49FE4-A2AA-945D-CE09-C01A2D777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5F5B12-2F66-49BF-F692-99D4974710F1}"/>
              </a:ext>
            </a:extLst>
          </p:cNvPr>
          <p:cNvSpPr/>
          <p:nvPr/>
        </p:nvSpPr>
        <p:spPr>
          <a:xfrm>
            <a:off x="868680" y="685800"/>
            <a:ext cx="10454640" cy="52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 TIẾT 1)</a:t>
            </a:r>
          </a:p>
        </p:txBody>
      </p:sp>
    </p:spTree>
    <p:extLst>
      <p:ext uri="{BB962C8B-B14F-4D97-AF65-F5344CB8AC3E}">
        <p14:creationId xmlns:p14="http://schemas.microsoft.com/office/powerpoint/2010/main" val="337698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x-none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x-none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x-none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x-none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x-none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x-none" sz="2800">
                <a:solidFill>
                  <a:srgbClr val="FF0000"/>
                </a:solidFill>
              </a:rPr>
              <a:t> </a:t>
            </a:r>
            <a:r>
              <a:rPr lang="x-none" sz="2800" dirty="0">
                <a:solidFill>
                  <a:srgbClr val="FF0000"/>
                </a:solidFill>
              </a:rPr>
              <a:t>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x-none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7E0686-C7D7-7BED-6A31-F7388B8AA1B2}"/>
              </a:ext>
            </a:extLst>
          </p:cNvPr>
          <p:cNvSpPr/>
          <p:nvPr/>
        </p:nvSpPr>
        <p:spPr>
          <a:xfrm>
            <a:off x="868680" y="685800"/>
            <a:ext cx="10454640" cy="52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 TIẾT 2)</a:t>
            </a:r>
          </a:p>
        </p:txBody>
      </p:sp>
    </p:spTree>
    <p:extLst>
      <p:ext uri="{BB962C8B-B14F-4D97-AF65-F5344CB8AC3E}">
        <p14:creationId xmlns:p14="http://schemas.microsoft.com/office/powerpoint/2010/main" val="347374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467</Words>
  <Application>Microsoft Office PowerPoint</Application>
  <PresentationFormat>Widescreen</PresentationFormat>
  <Paragraphs>160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310</cp:revision>
  <dcterms:created xsi:type="dcterms:W3CDTF">2021-06-02T01:34:28Z</dcterms:created>
  <dcterms:modified xsi:type="dcterms:W3CDTF">2025-03-24T07:17:44Z</dcterms:modified>
</cp:coreProperties>
</file>