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2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theme/theme3.xml" ContentType="application/vnd.openxmlformats-officedocument.theme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4.xml" ContentType="application/vnd.openxmlformats-officedocument.theme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theme/theme5.xml" ContentType="application/vnd.openxmlformats-officedocument.theme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theme/theme6.xml" ContentType="application/vnd.openxmlformats-officedocument.theme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theme/theme7.xml" ContentType="application/vnd.openxmlformats-officedocument.theme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88" r:id="rId2"/>
    <p:sldMasterId id="2147483716" r:id="rId3"/>
    <p:sldMasterId id="2147483744" r:id="rId4"/>
    <p:sldMasterId id="2147483772" r:id="rId5"/>
    <p:sldMasterId id="2147483800" r:id="rId6"/>
    <p:sldMasterId id="2147483828" r:id="rId7"/>
    <p:sldMasterId id="2147483856" r:id="rId8"/>
  </p:sldMasterIdLst>
  <p:notesMasterIdLst>
    <p:notesMasterId r:id="rId17"/>
  </p:notesMasterIdLst>
  <p:sldIdLst>
    <p:sldId id="257" r:id="rId9"/>
    <p:sldId id="258" r:id="rId10"/>
    <p:sldId id="259" r:id="rId11"/>
    <p:sldId id="260" r:id="rId12"/>
    <p:sldId id="261" r:id="rId13"/>
    <p:sldId id="262" r:id="rId14"/>
    <p:sldId id="263" r:id="rId15"/>
    <p:sldId id="264" r:id="rId1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00" autoAdjust="0"/>
    <p:restoredTop sz="94660"/>
  </p:normalViewPr>
  <p:slideViewPr>
    <p:cSldViewPr snapToGrid="0">
      <p:cViewPr varScale="1">
        <p:scale>
          <a:sx n="70" d="100"/>
          <a:sy n="70" d="100"/>
        </p:scale>
        <p:origin x="660" y="5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5.xml"/><Relationship Id="rId18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1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4.xml"/><Relationship Id="rId17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8.xml"/><Relationship Id="rId20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3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7.xml"/><Relationship Id="rId10" Type="http://schemas.openxmlformats.org/officeDocument/2006/relationships/slide" Target="slides/slide2.xml"/><Relationship Id="rId19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4" Type="http://schemas.openxmlformats.org/officeDocument/2006/relationships/slide" Target="slides/slide6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1282240-A7A5-4906-8824-990135E1FEE0}" type="datetimeFigureOut">
              <a:rPr lang="en-US" smtClean="0"/>
              <a:t>3/27/2025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0343180-87E9-4A13-9047-8953B42FDE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3462633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5" name="Google Shape;4335;p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6" name="Google Shape;4336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6778317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6" name="Google Shape;4346;p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7" name="Google Shape;4347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2753056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0" name="Google Shape;4350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351" name="Google Shape;4351;p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52" name="Google Shape;4352;p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3</a:t>
            </a:fld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8648041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0" name="Google Shape;4370;p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1" name="Google Shape;4371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8678897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7" name="Google Shape;4377;p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78" name="Google Shape;4378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9133418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1" name="Google Shape;4381;p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2" name="Google Shape;4382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54112981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0" name="Google Shape;4420;p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21" name="Google Shape;4421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1222141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7" name="Google Shape;4437;p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38" name="Google Shape;4438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8639903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50499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55344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46329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991902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505646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99069436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94556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25048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93183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796107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06473723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26998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0344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8504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26843161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938345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54663737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235530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0774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72537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62824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89699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79385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14833675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85653591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781678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12733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90674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3576889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29069981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66823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76490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95073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281528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1207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0713481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22330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409228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795576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820070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3707326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080124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5074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57505125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3203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70854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17520199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22816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13325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741761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40023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27842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948486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0823098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28817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705903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52394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28289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380778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9594175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92079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46935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726905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2181139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2286523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43072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6642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59741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806696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926612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1099889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97136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63759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18610215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93618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53039792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1200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21607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901932353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45460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89985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944598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61029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99018071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210515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815693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96906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668817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2057721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63114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35835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891930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439835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9503149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80191498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46011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763953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99613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46269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6414157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79067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35130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58590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0810816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1575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03348821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0770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75955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63240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754205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732559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822068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084815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566783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44240335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19544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90494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46154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03631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84835059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788428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2330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83606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433378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4678621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8167935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141140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441697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54304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320177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4816737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7591943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199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948726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72148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454572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9979457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94184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25406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5641884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6526714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41953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5378445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50459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424654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83251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942752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923036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5981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1542457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0347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51202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864838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39319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1792775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3020826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28357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873843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82781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3155978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9193078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7037205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17119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984443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813786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416471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4685068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01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404467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0192882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0915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3071367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784451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32599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25269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64140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21242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74331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052277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4654969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18859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2077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90735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531290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060638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17336804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600496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71897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3714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6690287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9059244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636662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133513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0068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111650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8484883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645718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918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53876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61082561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704788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48882286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94827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27974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37973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92415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130819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1460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89204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59473271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905866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625031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774641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41649961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47611104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11762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18" Type="http://schemas.openxmlformats.org/officeDocument/2006/relationships/slideLayout" Target="../slideLayouts/slideLayout45.xml"/><Relationship Id="rId26" Type="http://schemas.openxmlformats.org/officeDocument/2006/relationships/slideLayout" Target="../slideLayouts/slideLayout53.xml"/><Relationship Id="rId3" Type="http://schemas.openxmlformats.org/officeDocument/2006/relationships/slideLayout" Target="../slideLayouts/slideLayout30.xml"/><Relationship Id="rId21" Type="http://schemas.openxmlformats.org/officeDocument/2006/relationships/slideLayout" Target="../slideLayouts/slideLayout48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17" Type="http://schemas.openxmlformats.org/officeDocument/2006/relationships/slideLayout" Target="../slideLayouts/slideLayout44.xml"/><Relationship Id="rId25" Type="http://schemas.openxmlformats.org/officeDocument/2006/relationships/slideLayout" Target="../slideLayouts/slideLayout52.xml"/><Relationship Id="rId2" Type="http://schemas.openxmlformats.org/officeDocument/2006/relationships/slideLayout" Target="../slideLayouts/slideLayout29.xml"/><Relationship Id="rId16" Type="http://schemas.openxmlformats.org/officeDocument/2006/relationships/slideLayout" Target="../slideLayouts/slideLayout43.xml"/><Relationship Id="rId20" Type="http://schemas.openxmlformats.org/officeDocument/2006/relationships/slideLayout" Target="../slideLayouts/slideLayout47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24" Type="http://schemas.openxmlformats.org/officeDocument/2006/relationships/slideLayout" Target="../slideLayouts/slideLayout51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23" Type="http://schemas.openxmlformats.org/officeDocument/2006/relationships/slideLayout" Target="../slideLayouts/slideLayout50.xml"/><Relationship Id="rId28" Type="http://schemas.openxmlformats.org/officeDocument/2006/relationships/theme" Target="../theme/theme2.xml"/><Relationship Id="rId10" Type="http://schemas.openxmlformats.org/officeDocument/2006/relationships/slideLayout" Target="../slideLayouts/slideLayout37.xml"/><Relationship Id="rId19" Type="http://schemas.openxmlformats.org/officeDocument/2006/relationships/slideLayout" Target="../slideLayouts/slideLayout46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Relationship Id="rId22" Type="http://schemas.openxmlformats.org/officeDocument/2006/relationships/slideLayout" Target="../slideLayouts/slideLayout49.xml"/><Relationship Id="rId27" Type="http://schemas.openxmlformats.org/officeDocument/2006/relationships/slideLayout" Target="../slideLayouts/slideLayout5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2.xml"/><Relationship Id="rId13" Type="http://schemas.openxmlformats.org/officeDocument/2006/relationships/slideLayout" Target="../slideLayouts/slideLayout67.xml"/><Relationship Id="rId18" Type="http://schemas.openxmlformats.org/officeDocument/2006/relationships/slideLayout" Target="../slideLayouts/slideLayout72.xml"/><Relationship Id="rId26" Type="http://schemas.openxmlformats.org/officeDocument/2006/relationships/slideLayout" Target="../slideLayouts/slideLayout80.xml"/><Relationship Id="rId3" Type="http://schemas.openxmlformats.org/officeDocument/2006/relationships/slideLayout" Target="../slideLayouts/slideLayout57.xml"/><Relationship Id="rId21" Type="http://schemas.openxmlformats.org/officeDocument/2006/relationships/slideLayout" Target="../slideLayouts/slideLayout75.xml"/><Relationship Id="rId7" Type="http://schemas.openxmlformats.org/officeDocument/2006/relationships/slideLayout" Target="../slideLayouts/slideLayout61.xml"/><Relationship Id="rId12" Type="http://schemas.openxmlformats.org/officeDocument/2006/relationships/slideLayout" Target="../slideLayouts/slideLayout66.xml"/><Relationship Id="rId17" Type="http://schemas.openxmlformats.org/officeDocument/2006/relationships/slideLayout" Target="../slideLayouts/slideLayout71.xml"/><Relationship Id="rId25" Type="http://schemas.openxmlformats.org/officeDocument/2006/relationships/slideLayout" Target="../slideLayouts/slideLayout79.xml"/><Relationship Id="rId2" Type="http://schemas.openxmlformats.org/officeDocument/2006/relationships/slideLayout" Target="../slideLayouts/slideLayout56.xml"/><Relationship Id="rId16" Type="http://schemas.openxmlformats.org/officeDocument/2006/relationships/slideLayout" Target="../slideLayouts/slideLayout70.xml"/><Relationship Id="rId20" Type="http://schemas.openxmlformats.org/officeDocument/2006/relationships/slideLayout" Target="../slideLayouts/slideLayout74.xml"/><Relationship Id="rId1" Type="http://schemas.openxmlformats.org/officeDocument/2006/relationships/slideLayout" Target="../slideLayouts/slideLayout55.xml"/><Relationship Id="rId6" Type="http://schemas.openxmlformats.org/officeDocument/2006/relationships/slideLayout" Target="../slideLayouts/slideLayout60.xml"/><Relationship Id="rId11" Type="http://schemas.openxmlformats.org/officeDocument/2006/relationships/slideLayout" Target="../slideLayouts/slideLayout65.xml"/><Relationship Id="rId24" Type="http://schemas.openxmlformats.org/officeDocument/2006/relationships/slideLayout" Target="../slideLayouts/slideLayout78.xml"/><Relationship Id="rId5" Type="http://schemas.openxmlformats.org/officeDocument/2006/relationships/slideLayout" Target="../slideLayouts/slideLayout59.xml"/><Relationship Id="rId15" Type="http://schemas.openxmlformats.org/officeDocument/2006/relationships/slideLayout" Target="../slideLayouts/slideLayout69.xml"/><Relationship Id="rId23" Type="http://schemas.openxmlformats.org/officeDocument/2006/relationships/slideLayout" Target="../slideLayouts/slideLayout77.xml"/><Relationship Id="rId28" Type="http://schemas.openxmlformats.org/officeDocument/2006/relationships/theme" Target="../theme/theme3.xml"/><Relationship Id="rId10" Type="http://schemas.openxmlformats.org/officeDocument/2006/relationships/slideLayout" Target="../slideLayouts/slideLayout64.xml"/><Relationship Id="rId19" Type="http://schemas.openxmlformats.org/officeDocument/2006/relationships/slideLayout" Target="../slideLayouts/slideLayout73.xml"/><Relationship Id="rId4" Type="http://schemas.openxmlformats.org/officeDocument/2006/relationships/slideLayout" Target="../slideLayouts/slideLayout58.xml"/><Relationship Id="rId9" Type="http://schemas.openxmlformats.org/officeDocument/2006/relationships/slideLayout" Target="../slideLayouts/slideLayout63.xml"/><Relationship Id="rId14" Type="http://schemas.openxmlformats.org/officeDocument/2006/relationships/slideLayout" Target="../slideLayouts/slideLayout68.xml"/><Relationship Id="rId22" Type="http://schemas.openxmlformats.org/officeDocument/2006/relationships/slideLayout" Target="../slideLayouts/slideLayout76.xml"/><Relationship Id="rId27" Type="http://schemas.openxmlformats.org/officeDocument/2006/relationships/slideLayout" Target="../slideLayouts/slideLayout8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9.xml"/><Relationship Id="rId13" Type="http://schemas.openxmlformats.org/officeDocument/2006/relationships/slideLayout" Target="../slideLayouts/slideLayout94.xml"/><Relationship Id="rId18" Type="http://schemas.openxmlformats.org/officeDocument/2006/relationships/slideLayout" Target="../slideLayouts/slideLayout99.xml"/><Relationship Id="rId26" Type="http://schemas.openxmlformats.org/officeDocument/2006/relationships/slideLayout" Target="../slideLayouts/slideLayout107.xml"/><Relationship Id="rId3" Type="http://schemas.openxmlformats.org/officeDocument/2006/relationships/slideLayout" Target="../slideLayouts/slideLayout84.xml"/><Relationship Id="rId21" Type="http://schemas.openxmlformats.org/officeDocument/2006/relationships/slideLayout" Target="../slideLayouts/slideLayout102.xml"/><Relationship Id="rId7" Type="http://schemas.openxmlformats.org/officeDocument/2006/relationships/slideLayout" Target="../slideLayouts/slideLayout88.xml"/><Relationship Id="rId12" Type="http://schemas.openxmlformats.org/officeDocument/2006/relationships/slideLayout" Target="../slideLayouts/slideLayout93.xml"/><Relationship Id="rId17" Type="http://schemas.openxmlformats.org/officeDocument/2006/relationships/slideLayout" Target="../slideLayouts/slideLayout98.xml"/><Relationship Id="rId25" Type="http://schemas.openxmlformats.org/officeDocument/2006/relationships/slideLayout" Target="../slideLayouts/slideLayout106.xml"/><Relationship Id="rId2" Type="http://schemas.openxmlformats.org/officeDocument/2006/relationships/slideLayout" Target="../slideLayouts/slideLayout83.xml"/><Relationship Id="rId16" Type="http://schemas.openxmlformats.org/officeDocument/2006/relationships/slideLayout" Target="../slideLayouts/slideLayout97.xml"/><Relationship Id="rId20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82.xml"/><Relationship Id="rId6" Type="http://schemas.openxmlformats.org/officeDocument/2006/relationships/slideLayout" Target="../slideLayouts/slideLayout87.xml"/><Relationship Id="rId11" Type="http://schemas.openxmlformats.org/officeDocument/2006/relationships/slideLayout" Target="../slideLayouts/slideLayout92.xml"/><Relationship Id="rId24" Type="http://schemas.openxmlformats.org/officeDocument/2006/relationships/slideLayout" Target="../slideLayouts/slideLayout105.xml"/><Relationship Id="rId5" Type="http://schemas.openxmlformats.org/officeDocument/2006/relationships/slideLayout" Target="../slideLayouts/slideLayout86.xml"/><Relationship Id="rId15" Type="http://schemas.openxmlformats.org/officeDocument/2006/relationships/slideLayout" Target="../slideLayouts/slideLayout96.xml"/><Relationship Id="rId23" Type="http://schemas.openxmlformats.org/officeDocument/2006/relationships/slideLayout" Target="../slideLayouts/slideLayout104.xml"/><Relationship Id="rId28" Type="http://schemas.openxmlformats.org/officeDocument/2006/relationships/theme" Target="../theme/theme4.xml"/><Relationship Id="rId10" Type="http://schemas.openxmlformats.org/officeDocument/2006/relationships/slideLayout" Target="../slideLayouts/slideLayout91.xml"/><Relationship Id="rId19" Type="http://schemas.openxmlformats.org/officeDocument/2006/relationships/slideLayout" Target="../slideLayouts/slideLayout100.xml"/><Relationship Id="rId4" Type="http://schemas.openxmlformats.org/officeDocument/2006/relationships/slideLayout" Target="../slideLayouts/slideLayout85.xml"/><Relationship Id="rId9" Type="http://schemas.openxmlformats.org/officeDocument/2006/relationships/slideLayout" Target="../slideLayouts/slideLayout90.xml"/><Relationship Id="rId14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103.xml"/><Relationship Id="rId27" Type="http://schemas.openxmlformats.org/officeDocument/2006/relationships/slideLayout" Target="../slideLayouts/slideLayout108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6.xml"/><Relationship Id="rId13" Type="http://schemas.openxmlformats.org/officeDocument/2006/relationships/slideLayout" Target="../slideLayouts/slideLayout121.xml"/><Relationship Id="rId18" Type="http://schemas.openxmlformats.org/officeDocument/2006/relationships/slideLayout" Target="../slideLayouts/slideLayout126.xml"/><Relationship Id="rId26" Type="http://schemas.openxmlformats.org/officeDocument/2006/relationships/slideLayout" Target="../slideLayouts/slideLayout134.xml"/><Relationship Id="rId3" Type="http://schemas.openxmlformats.org/officeDocument/2006/relationships/slideLayout" Target="../slideLayouts/slideLayout111.xml"/><Relationship Id="rId21" Type="http://schemas.openxmlformats.org/officeDocument/2006/relationships/slideLayout" Target="../slideLayouts/slideLayout129.xml"/><Relationship Id="rId7" Type="http://schemas.openxmlformats.org/officeDocument/2006/relationships/slideLayout" Target="../slideLayouts/slideLayout115.xml"/><Relationship Id="rId12" Type="http://schemas.openxmlformats.org/officeDocument/2006/relationships/slideLayout" Target="../slideLayouts/slideLayout120.xml"/><Relationship Id="rId17" Type="http://schemas.openxmlformats.org/officeDocument/2006/relationships/slideLayout" Target="../slideLayouts/slideLayout125.xml"/><Relationship Id="rId25" Type="http://schemas.openxmlformats.org/officeDocument/2006/relationships/slideLayout" Target="../slideLayouts/slideLayout133.xml"/><Relationship Id="rId2" Type="http://schemas.openxmlformats.org/officeDocument/2006/relationships/slideLayout" Target="../slideLayouts/slideLayout110.xml"/><Relationship Id="rId16" Type="http://schemas.openxmlformats.org/officeDocument/2006/relationships/slideLayout" Target="../slideLayouts/slideLayout124.xml"/><Relationship Id="rId20" Type="http://schemas.openxmlformats.org/officeDocument/2006/relationships/slideLayout" Target="../slideLayouts/slideLayout128.xml"/><Relationship Id="rId1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9.xml"/><Relationship Id="rId24" Type="http://schemas.openxmlformats.org/officeDocument/2006/relationships/slideLayout" Target="../slideLayouts/slideLayout132.xml"/><Relationship Id="rId5" Type="http://schemas.openxmlformats.org/officeDocument/2006/relationships/slideLayout" Target="../slideLayouts/slideLayout113.xml"/><Relationship Id="rId15" Type="http://schemas.openxmlformats.org/officeDocument/2006/relationships/slideLayout" Target="../slideLayouts/slideLayout123.xml"/><Relationship Id="rId23" Type="http://schemas.openxmlformats.org/officeDocument/2006/relationships/slideLayout" Target="../slideLayouts/slideLayout131.xml"/><Relationship Id="rId28" Type="http://schemas.openxmlformats.org/officeDocument/2006/relationships/theme" Target="../theme/theme5.xml"/><Relationship Id="rId10" Type="http://schemas.openxmlformats.org/officeDocument/2006/relationships/slideLayout" Target="../slideLayouts/slideLayout118.xml"/><Relationship Id="rId19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12.xml"/><Relationship Id="rId9" Type="http://schemas.openxmlformats.org/officeDocument/2006/relationships/slideLayout" Target="../slideLayouts/slideLayout117.xml"/><Relationship Id="rId14" Type="http://schemas.openxmlformats.org/officeDocument/2006/relationships/slideLayout" Target="../slideLayouts/slideLayout122.xml"/><Relationship Id="rId22" Type="http://schemas.openxmlformats.org/officeDocument/2006/relationships/slideLayout" Target="../slideLayouts/slideLayout130.xml"/><Relationship Id="rId27" Type="http://schemas.openxmlformats.org/officeDocument/2006/relationships/slideLayout" Target="../slideLayouts/slideLayout13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3.xml"/><Relationship Id="rId13" Type="http://schemas.openxmlformats.org/officeDocument/2006/relationships/slideLayout" Target="../slideLayouts/slideLayout148.xml"/><Relationship Id="rId18" Type="http://schemas.openxmlformats.org/officeDocument/2006/relationships/slideLayout" Target="../slideLayouts/slideLayout153.xml"/><Relationship Id="rId26" Type="http://schemas.openxmlformats.org/officeDocument/2006/relationships/slideLayout" Target="../slideLayouts/slideLayout161.xml"/><Relationship Id="rId3" Type="http://schemas.openxmlformats.org/officeDocument/2006/relationships/slideLayout" Target="../slideLayouts/slideLayout138.xml"/><Relationship Id="rId21" Type="http://schemas.openxmlformats.org/officeDocument/2006/relationships/slideLayout" Target="../slideLayouts/slideLayout156.xml"/><Relationship Id="rId7" Type="http://schemas.openxmlformats.org/officeDocument/2006/relationships/slideLayout" Target="../slideLayouts/slideLayout142.xml"/><Relationship Id="rId12" Type="http://schemas.openxmlformats.org/officeDocument/2006/relationships/slideLayout" Target="../slideLayouts/slideLayout147.xml"/><Relationship Id="rId17" Type="http://schemas.openxmlformats.org/officeDocument/2006/relationships/slideLayout" Target="../slideLayouts/slideLayout152.xml"/><Relationship Id="rId25" Type="http://schemas.openxmlformats.org/officeDocument/2006/relationships/slideLayout" Target="../slideLayouts/slideLayout160.xml"/><Relationship Id="rId2" Type="http://schemas.openxmlformats.org/officeDocument/2006/relationships/slideLayout" Target="../slideLayouts/slideLayout137.xml"/><Relationship Id="rId16" Type="http://schemas.openxmlformats.org/officeDocument/2006/relationships/slideLayout" Target="../slideLayouts/slideLayout151.xml"/><Relationship Id="rId20" Type="http://schemas.openxmlformats.org/officeDocument/2006/relationships/slideLayout" Target="../slideLayouts/slideLayout155.xml"/><Relationship Id="rId1" Type="http://schemas.openxmlformats.org/officeDocument/2006/relationships/slideLayout" Target="../slideLayouts/slideLayout136.xml"/><Relationship Id="rId6" Type="http://schemas.openxmlformats.org/officeDocument/2006/relationships/slideLayout" Target="../slideLayouts/slideLayout141.xml"/><Relationship Id="rId11" Type="http://schemas.openxmlformats.org/officeDocument/2006/relationships/slideLayout" Target="../slideLayouts/slideLayout146.xml"/><Relationship Id="rId24" Type="http://schemas.openxmlformats.org/officeDocument/2006/relationships/slideLayout" Target="../slideLayouts/slideLayout159.xml"/><Relationship Id="rId5" Type="http://schemas.openxmlformats.org/officeDocument/2006/relationships/slideLayout" Target="../slideLayouts/slideLayout140.xml"/><Relationship Id="rId15" Type="http://schemas.openxmlformats.org/officeDocument/2006/relationships/slideLayout" Target="../slideLayouts/slideLayout150.xml"/><Relationship Id="rId23" Type="http://schemas.openxmlformats.org/officeDocument/2006/relationships/slideLayout" Target="../slideLayouts/slideLayout158.xml"/><Relationship Id="rId28" Type="http://schemas.openxmlformats.org/officeDocument/2006/relationships/theme" Target="../theme/theme6.xml"/><Relationship Id="rId10" Type="http://schemas.openxmlformats.org/officeDocument/2006/relationships/slideLayout" Target="../slideLayouts/slideLayout145.xml"/><Relationship Id="rId19" Type="http://schemas.openxmlformats.org/officeDocument/2006/relationships/slideLayout" Target="../slideLayouts/slideLayout154.xml"/><Relationship Id="rId4" Type="http://schemas.openxmlformats.org/officeDocument/2006/relationships/slideLayout" Target="../slideLayouts/slideLayout139.xml"/><Relationship Id="rId9" Type="http://schemas.openxmlformats.org/officeDocument/2006/relationships/slideLayout" Target="../slideLayouts/slideLayout144.xml"/><Relationship Id="rId14" Type="http://schemas.openxmlformats.org/officeDocument/2006/relationships/slideLayout" Target="../slideLayouts/slideLayout149.xml"/><Relationship Id="rId22" Type="http://schemas.openxmlformats.org/officeDocument/2006/relationships/slideLayout" Target="../slideLayouts/slideLayout157.xml"/><Relationship Id="rId27" Type="http://schemas.openxmlformats.org/officeDocument/2006/relationships/slideLayout" Target="../slideLayouts/slideLayout162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0.xml"/><Relationship Id="rId13" Type="http://schemas.openxmlformats.org/officeDocument/2006/relationships/slideLayout" Target="../slideLayouts/slideLayout175.xml"/><Relationship Id="rId18" Type="http://schemas.openxmlformats.org/officeDocument/2006/relationships/slideLayout" Target="../slideLayouts/slideLayout180.xml"/><Relationship Id="rId26" Type="http://schemas.openxmlformats.org/officeDocument/2006/relationships/slideLayout" Target="../slideLayouts/slideLayout188.xml"/><Relationship Id="rId3" Type="http://schemas.openxmlformats.org/officeDocument/2006/relationships/slideLayout" Target="../slideLayouts/slideLayout165.xml"/><Relationship Id="rId21" Type="http://schemas.openxmlformats.org/officeDocument/2006/relationships/slideLayout" Target="../slideLayouts/slideLayout183.xml"/><Relationship Id="rId7" Type="http://schemas.openxmlformats.org/officeDocument/2006/relationships/slideLayout" Target="../slideLayouts/slideLayout169.xml"/><Relationship Id="rId12" Type="http://schemas.openxmlformats.org/officeDocument/2006/relationships/slideLayout" Target="../slideLayouts/slideLayout174.xml"/><Relationship Id="rId17" Type="http://schemas.openxmlformats.org/officeDocument/2006/relationships/slideLayout" Target="../slideLayouts/slideLayout179.xml"/><Relationship Id="rId25" Type="http://schemas.openxmlformats.org/officeDocument/2006/relationships/slideLayout" Target="../slideLayouts/slideLayout187.xml"/><Relationship Id="rId2" Type="http://schemas.openxmlformats.org/officeDocument/2006/relationships/slideLayout" Target="../slideLayouts/slideLayout164.xml"/><Relationship Id="rId16" Type="http://schemas.openxmlformats.org/officeDocument/2006/relationships/slideLayout" Target="../slideLayouts/slideLayout178.xml"/><Relationship Id="rId20" Type="http://schemas.openxmlformats.org/officeDocument/2006/relationships/slideLayout" Target="../slideLayouts/slideLayout182.xml"/><Relationship Id="rId1" Type="http://schemas.openxmlformats.org/officeDocument/2006/relationships/slideLayout" Target="../slideLayouts/slideLayout163.xml"/><Relationship Id="rId6" Type="http://schemas.openxmlformats.org/officeDocument/2006/relationships/slideLayout" Target="../slideLayouts/slideLayout168.xml"/><Relationship Id="rId11" Type="http://schemas.openxmlformats.org/officeDocument/2006/relationships/slideLayout" Target="../slideLayouts/slideLayout173.xml"/><Relationship Id="rId24" Type="http://schemas.openxmlformats.org/officeDocument/2006/relationships/slideLayout" Target="../slideLayouts/slideLayout186.xml"/><Relationship Id="rId5" Type="http://schemas.openxmlformats.org/officeDocument/2006/relationships/slideLayout" Target="../slideLayouts/slideLayout167.xml"/><Relationship Id="rId15" Type="http://schemas.openxmlformats.org/officeDocument/2006/relationships/slideLayout" Target="../slideLayouts/slideLayout177.xml"/><Relationship Id="rId23" Type="http://schemas.openxmlformats.org/officeDocument/2006/relationships/slideLayout" Target="../slideLayouts/slideLayout185.xml"/><Relationship Id="rId28" Type="http://schemas.openxmlformats.org/officeDocument/2006/relationships/theme" Target="../theme/theme7.xml"/><Relationship Id="rId10" Type="http://schemas.openxmlformats.org/officeDocument/2006/relationships/slideLayout" Target="../slideLayouts/slideLayout172.xml"/><Relationship Id="rId19" Type="http://schemas.openxmlformats.org/officeDocument/2006/relationships/slideLayout" Target="../slideLayouts/slideLayout181.xml"/><Relationship Id="rId4" Type="http://schemas.openxmlformats.org/officeDocument/2006/relationships/slideLayout" Target="../slideLayouts/slideLayout166.xml"/><Relationship Id="rId9" Type="http://schemas.openxmlformats.org/officeDocument/2006/relationships/slideLayout" Target="../slideLayouts/slideLayout171.xml"/><Relationship Id="rId14" Type="http://schemas.openxmlformats.org/officeDocument/2006/relationships/slideLayout" Target="../slideLayouts/slideLayout176.xml"/><Relationship Id="rId22" Type="http://schemas.openxmlformats.org/officeDocument/2006/relationships/slideLayout" Target="../slideLayouts/slideLayout184.xml"/><Relationship Id="rId27" Type="http://schemas.openxmlformats.org/officeDocument/2006/relationships/slideLayout" Target="../slideLayouts/slideLayout189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7.xml"/><Relationship Id="rId13" Type="http://schemas.openxmlformats.org/officeDocument/2006/relationships/slideLayout" Target="../slideLayouts/slideLayout202.xml"/><Relationship Id="rId18" Type="http://schemas.openxmlformats.org/officeDocument/2006/relationships/slideLayout" Target="../slideLayouts/slideLayout207.xml"/><Relationship Id="rId26" Type="http://schemas.openxmlformats.org/officeDocument/2006/relationships/slideLayout" Target="../slideLayouts/slideLayout215.xml"/><Relationship Id="rId3" Type="http://schemas.openxmlformats.org/officeDocument/2006/relationships/slideLayout" Target="../slideLayouts/slideLayout192.xml"/><Relationship Id="rId21" Type="http://schemas.openxmlformats.org/officeDocument/2006/relationships/slideLayout" Target="../slideLayouts/slideLayout210.xml"/><Relationship Id="rId7" Type="http://schemas.openxmlformats.org/officeDocument/2006/relationships/slideLayout" Target="../slideLayouts/slideLayout196.xml"/><Relationship Id="rId12" Type="http://schemas.openxmlformats.org/officeDocument/2006/relationships/slideLayout" Target="../slideLayouts/slideLayout201.xml"/><Relationship Id="rId17" Type="http://schemas.openxmlformats.org/officeDocument/2006/relationships/slideLayout" Target="../slideLayouts/slideLayout206.xml"/><Relationship Id="rId25" Type="http://schemas.openxmlformats.org/officeDocument/2006/relationships/slideLayout" Target="../slideLayouts/slideLayout214.xml"/><Relationship Id="rId2" Type="http://schemas.openxmlformats.org/officeDocument/2006/relationships/slideLayout" Target="../slideLayouts/slideLayout191.xml"/><Relationship Id="rId16" Type="http://schemas.openxmlformats.org/officeDocument/2006/relationships/slideLayout" Target="../slideLayouts/slideLayout205.xml"/><Relationship Id="rId20" Type="http://schemas.openxmlformats.org/officeDocument/2006/relationships/slideLayout" Target="../slideLayouts/slideLayout209.xml"/><Relationship Id="rId1" Type="http://schemas.openxmlformats.org/officeDocument/2006/relationships/slideLayout" Target="../slideLayouts/slideLayout190.xml"/><Relationship Id="rId6" Type="http://schemas.openxmlformats.org/officeDocument/2006/relationships/slideLayout" Target="../slideLayouts/slideLayout195.xml"/><Relationship Id="rId11" Type="http://schemas.openxmlformats.org/officeDocument/2006/relationships/slideLayout" Target="../slideLayouts/slideLayout200.xml"/><Relationship Id="rId24" Type="http://schemas.openxmlformats.org/officeDocument/2006/relationships/slideLayout" Target="../slideLayouts/slideLayout213.xml"/><Relationship Id="rId5" Type="http://schemas.openxmlformats.org/officeDocument/2006/relationships/slideLayout" Target="../slideLayouts/slideLayout194.xml"/><Relationship Id="rId15" Type="http://schemas.openxmlformats.org/officeDocument/2006/relationships/slideLayout" Target="../slideLayouts/slideLayout204.xml"/><Relationship Id="rId23" Type="http://schemas.openxmlformats.org/officeDocument/2006/relationships/slideLayout" Target="../slideLayouts/slideLayout212.xml"/><Relationship Id="rId28" Type="http://schemas.openxmlformats.org/officeDocument/2006/relationships/theme" Target="../theme/theme8.xml"/><Relationship Id="rId10" Type="http://schemas.openxmlformats.org/officeDocument/2006/relationships/slideLayout" Target="../slideLayouts/slideLayout199.xml"/><Relationship Id="rId19" Type="http://schemas.openxmlformats.org/officeDocument/2006/relationships/slideLayout" Target="../slideLayouts/slideLayout208.xml"/><Relationship Id="rId4" Type="http://schemas.openxmlformats.org/officeDocument/2006/relationships/slideLayout" Target="../slideLayouts/slideLayout193.xml"/><Relationship Id="rId9" Type="http://schemas.openxmlformats.org/officeDocument/2006/relationships/slideLayout" Target="../slideLayouts/slideLayout198.xml"/><Relationship Id="rId14" Type="http://schemas.openxmlformats.org/officeDocument/2006/relationships/slideLayout" Target="../slideLayouts/slideLayout203.xml"/><Relationship Id="rId22" Type="http://schemas.openxmlformats.org/officeDocument/2006/relationships/slideLayout" Target="../slideLayouts/slideLayout211.xml"/><Relationship Id="rId27" Type="http://schemas.openxmlformats.org/officeDocument/2006/relationships/slideLayout" Target="../slideLayouts/slideLayout21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0098843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084480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8" r:id="rId10"/>
    <p:sldLayoutId id="2147483699" r:id="rId11"/>
    <p:sldLayoutId id="2147483700" r:id="rId12"/>
    <p:sldLayoutId id="2147483701" r:id="rId13"/>
    <p:sldLayoutId id="2147483702" r:id="rId14"/>
    <p:sldLayoutId id="2147483703" r:id="rId15"/>
    <p:sldLayoutId id="2147483704" r:id="rId16"/>
    <p:sldLayoutId id="2147483705" r:id="rId17"/>
    <p:sldLayoutId id="2147483706" r:id="rId18"/>
    <p:sldLayoutId id="2147483707" r:id="rId19"/>
    <p:sldLayoutId id="2147483708" r:id="rId20"/>
    <p:sldLayoutId id="2147483709" r:id="rId21"/>
    <p:sldLayoutId id="2147483710" r:id="rId22"/>
    <p:sldLayoutId id="2147483711" r:id="rId23"/>
    <p:sldLayoutId id="2147483712" r:id="rId24"/>
    <p:sldLayoutId id="2147483713" r:id="rId25"/>
    <p:sldLayoutId id="2147483714" r:id="rId26"/>
    <p:sldLayoutId id="2147483715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3417785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  <p:sldLayoutId id="2147483726" r:id="rId10"/>
    <p:sldLayoutId id="2147483727" r:id="rId11"/>
    <p:sldLayoutId id="2147483728" r:id="rId12"/>
    <p:sldLayoutId id="2147483729" r:id="rId13"/>
    <p:sldLayoutId id="2147483730" r:id="rId14"/>
    <p:sldLayoutId id="2147483731" r:id="rId15"/>
    <p:sldLayoutId id="2147483732" r:id="rId16"/>
    <p:sldLayoutId id="2147483733" r:id="rId17"/>
    <p:sldLayoutId id="2147483734" r:id="rId18"/>
    <p:sldLayoutId id="2147483735" r:id="rId19"/>
    <p:sldLayoutId id="2147483736" r:id="rId20"/>
    <p:sldLayoutId id="2147483737" r:id="rId21"/>
    <p:sldLayoutId id="2147483738" r:id="rId22"/>
    <p:sldLayoutId id="2147483739" r:id="rId23"/>
    <p:sldLayoutId id="2147483740" r:id="rId24"/>
    <p:sldLayoutId id="2147483741" r:id="rId25"/>
    <p:sldLayoutId id="2147483742" r:id="rId26"/>
    <p:sldLayoutId id="2147483743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0708439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  <p:sldLayoutId id="2147483756" r:id="rId12"/>
    <p:sldLayoutId id="2147483757" r:id="rId13"/>
    <p:sldLayoutId id="2147483758" r:id="rId14"/>
    <p:sldLayoutId id="2147483759" r:id="rId15"/>
    <p:sldLayoutId id="2147483760" r:id="rId16"/>
    <p:sldLayoutId id="2147483761" r:id="rId17"/>
    <p:sldLayoutId id="2147483762" r:id="rId18"/>
    <p:sldLayoutId id="2147483763" r:id="rId19"/>
    <p:sldLayoutId id="2147483764" r:id="rId20"/>
    <p:sldLayoutId id="2147483765" r:id="rId21"/>
    <p:sldLayoutId id="2147483766" r:id="rId22"/>
    <p:sldLayoutId id="2147483767" r:id="rId23"/>
    <p:sldLayoutId id="2147483768" r:id="rId24"/>
    <p:sldLayoutId id="2147483769" r:id="rId25"/>
    <p:sldLayoutId id="2147483770" r:id="rId26"/>
    <p:sldLayoutId id="2147483771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49992766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  <p:sldLayoutId id="2147483778" r:id="rId6"/>
    <p:sldLayoutId id="2147483779" r:id="rId7"/>
    <p:sldLayoutId id="2147483780" r:id="rId8"/>
    <p:sldLayoutId id="2147483781" r:id="rId9"/>
    <p:sldLayoutId id="2147483782" r:id="rId10"/>
    <p:sldLayoutId id="2147483783" r:id="rId11"/>
    <p:sldLayoutId id="2147483784" r:id="rId12"/>
    <p:sldLayoutId id="2147483785" r:id="rId13"/>
    <p:sldLayoutId id="2147483786" r:id="rId14"/>
    <p:sldLayoutId id="2147483787" r:id="rId15"/>
    <p:sldLayoutId id="2147483788" r:id="rId16"/>
    <p:sldLayoutId id="2147483789" r:id="rId17"/>
    <p:sldLayoutId id="2147483790" r:id="rId18"/>
    <p:sldLayoutId id="2147483791" r:id="rId19"/>
    <p:sldLayoutId id="2147483792" r:id="rId20"/>
    <p:sldLayoutId id="2147483793" r:id="rId21"/>
    <p:sldLayoutId id="2147483794" r:id="rId22"/>
    <p:sldLayoutId id="2147483795" r:id="rId23"/>
    <p:sldLayoutId id="2147483796" r:id="rId24"/>
    <p:sldLayoutId id="2147483797" r:id="rId25"/>
    <p:sldLayoutId id="2147483798" r:id="rId26"/>
    <p:sldLayoutId id="2147483799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9543746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01" r:id="rId1"/>
    <p:sldLayoutId id="2147483802" r:id="rId2"/>
    <p:sldLayoutId id="2147483803" r:id="rId3"/>
    <p:sldLayoutId id="2147483804" r:id="rId4"/>
    <p:sldLayoutId id="2147483805" r:id="rId5"/>
    <p:sldLayoutId id="2147483806" r:id="rId6"/>
    <p:sldLayoutId id="2147483807" r:id="rId7"/>
    <p:sldLayoutId id="2147483808" r:id="rId8"/>
    <p:sldLayoutId id="2147483809" r:id="rId9"/>
    <p:sldLayoutId id="2147483810" r:id="rId10"/>
    <p:sldLayoutId id="2147483811" r:id="rId11"/>
    <p:sldLayoutId id="2147483812" r:id="rId12"/>
    <p:sldLayoutId id="2147483813" r:id="rId13"/>
    <p:sldLayoutId id="2147483814" r:id="rId14"/>
    <p:sldLayoutId id="2147483815" r:id="rId15"/>
    <p:sldLayoutId id="2147483816" r:id="rId16"/>
    <p:sldLayoutId id="2147483817" r:id="rId17"/>
    <p:sldLayoutId id="2147483818" r:id="rId18"/>
    <p:sldLayoutId id="2147483819" r:id="rId19"/>
    <p:sldLayoutId id="2147483820" r:id="rId20"/>
    <p:sldLayoutId id="2147483821" r:id="rId21"/>
    <p:sldLayoutId id="2147483822" r:id="rId22"/>
    <p:sldLayoutId id="2147483823" r:id="rId23"/>
    <p:sldLayoutId id="2147483824" r:id="rId24"/>
    <p:sldLayoutId id="2147483825" r:id="rId25"/>
    <p:sldLayoutId id="2147483826" r:id="rId26"/>
    <p:sldLayoutId id="2147483827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1782099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  <p:sldLayoutId id="2147483840" r:id="rId12"/>
    <p:sldLayoutId id="2147483841" r:id="rId13"/>
    <p:sldLayoutId id="2147483842" r:id="rId14"/>
    <p:sldLayoutId id="2147483843" r:id="rId15"/>
    <p:sldLayoutId id="2147483844" r:id="rId16"/>
    <p:sldLayoutId id="2147483845" r:id="rId17"/>
    <p:sldLayoutId id="2147483846" r:id="rId18"/>
    <p:sldLayoutId id="2147483847" r:id="rId19"/>
    <p:sldLayoutId id="2147483848" r:id="rId20"/>
    <p:sldLayoutId id="2147483849" r:id="rId21"/>
    <p:sldLayoutId id="2147483850" r:id="rId22"/>
    <p:sldLayoutId id="2147483851" r:id="rId23"/>
    <p:sldLayoutId id="2147483852" r:id="rId24"/>
    <p:sldLayoutId id="2147483853" r:id="rId25"/>
    <p:sldLayoutId id="2147483854" r:id="rId26"/>
    <p:sldLayoutId id="2147483855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339065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57" r:id="rId1"/>
    <p:sldLayoutId id="2147483858" r:id="rId2"/>
    <p:sldLayoutId id="2147483859" r:id="rId3"/>
    <p:sldLayoutId id="2147483860" r:id="rId4"/>
    <p:sldLayoutId id="2147483861" r:id="rId5"/>
    <p:sldLayoutId id="2147483862" r:id="rId6"/>
    <p:sldLayoutId id="2147483863" r:id="rId7"/>
    <p:sldLayoutId id="2147483864" r:id="rId8"/>
    <p:sldLayoutId id="2147483865" r:id="rId9"/>
    <p:sldLayoutId id="2147483866" r:id="rId10"/>
    <p:sldLayoutId id="2147483867" r:id="rId11"/>
    <p:sldLayoutId id="2147483868" r:id="rId12"/>
    <p:sldLayoutId id="2147483869" r:id="rId13"/>
    <p:sldLayoutId id="2147483870" r:id="rId14"/>
    <p:sldLayoutId id="2147483871" r:id="rId15"/>
    <p:sldLayoutId id="2147483872" r:id="rId16"/>
    <p:sldLayoutId id="2147483873" r:id="rId17"/>
    <p:sldLayoutId id="2147483874" r:id="rId18"/>
    <p:sldLayoutId id="2147483875" r:id="rId19"/>
    <p:sldLayoutId id="2147483876" r:id="rId20"/>
    <p:sldLayoutId id="2147483877" r:id="rId21"/>
    <p:sldLayoutId id="2147483878" r:id="rId22"/>
    <p:sldLayoutId id="2147483879" r:id="rId23"/>
    <p:sldLayoutId id="2147483880" r:id="rId24"/>
    <p:sldLayoutId id="2147483881" r:id="rId25"/>
    <p:sldLayoutId id="2147483882" r:id="rId26"/>
    <p:sldLayoutId id="2147483883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9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7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4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0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6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9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8" name="Google Shape;4338;p1"/>
          <p:cNvGrpSpPr/>
          <p:nvPr/>
        </p:nvGrpSpPr>
        <p:grpSpPr>
          <a:xfrm>
            <a:off x="993911" y="106016"/>
            <a:ext cx="2190751" cy="980661"/>
            <a:chOff x="1523998" y="0"/>
            <a:chExt cx="2190751" cy="980661"/>
          </a:xfrm>
        </p:grpSpPr>
        <p:grpSp>
          <p:nvGrpSpPr>
            <p:cNvPr id="4339" name="Google Shape;4339;p1"/>
            <p:cNvGrpSpPr/>
            <p:nvPr/>
          </p:nvGrpSpPr>
          <p:grpSpPr>
            <a:xfrm>
              <a:off x="1523998" y="0"/>
              <a:ext cx="2190751" cy="980661"/>
              <a:chOff x="1523999" y="0"/>
              <a:chExt cx="1285462" cy="1828800"/>
            </a:xfrm>
          </p:grpSpPr>
          <p:sp>
            <p:nvSpPr>
              <p:cNvPr id="4340" name="Google Shape;4340;p1"/>
              <p:cNvSpPr/>
              <p:nvPr/>
            </p:nvSpPr>
            <p:spPr>
              <a:xfrm rot="10800000">
                <a:off x="1523999" y="0"/>
                <a:ext cx="1285462" cy="1828800"/>
              </a:xfrm>
              <a:prstGeom prst="round2SameRect">
                <a:avLst>
                  <a:gd name="adj1" fmla="val 16667"/>
                  <a:gd name="adj2" fmla="val 0"/>
                </a:avLst>
              </a:prstGeom>
              <a:solidFill>
                <a:srgbClr val="E36C09"/>
              </a:solidFill>
              <a:ln w="12700" cap="flat" cmpd="sng">
                <a:solidFill>
                  <a:srgbClr val="E36C09"/>
                </a:solidFill>
                <a:prstDash val="solid"/>
                <a:miter lim="800000"/>
                <a:headEnd type="none" w="sm" len="sm"/>
                <a:tailEnd type="none" w="sm" len="sm"/>
              </a:ln>
              <a:effectLst>
                <a:outerShdw blurRad="63500" sx="102000" sy="102000" algn="ctr" rotWithShape="0">
                  <a:srgbClr val="000000">
                    <a:alpha val="4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1"/>
              <p:cNvSpPr/>
              <p:nvPr/>
            </p:nvSpPr>
            <p:spPr>
              <a:xfrm rot="10800000">
                <a:off x="1566862" y="76199"/>
                <a:ext cx="1204497" cy="1709738"/>
              </a:xfrm>
              <a:prstGeom prst="round2SameRect">
                <a:avLst>
                  <a:gd name="adj1" fmla="val 16667"/>
                  <a:gd name="adj2" fmla="val 0"/>
                </a:avLst>
              </a:prstGeom>
              <a:solidFill>
                <a:schemeClr val="lt1"/>
              </a:solidFill>
              <a:ln w="12700" cap="flat" cmpd="sng">
                <a:solidFill>
                  <a:srgbClr val="E36C09"/>
                </a:solidFill>
                <a:prstDash val="lgDash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42" name="Google Shape;4342;p1"/>
            <p:cNvSpPr txBox="1"/>
            <p:nvPr/>
          </p:nvSpPr>
          <p:spPr>
            <a:xfrm>
              <a:off x="1677724" y="206880"/>
              <a:ext cx="1972089" cy="5232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E36C09"/>
                  </a:solidFill>
                  <a:effectLst/>
                  <a:uLnTx/>
                  <a:uFillTx/>
                  <a:latin typeface="Times New Roman" pitchFamily="18" charset="0"/>
                  <a:ea typeface="Cookie"/>
                  <a:cs typeface="Times New Roman" pitchFamily="18" charset="0"/>
                  <a:sym typeface="Cookie"/>
                </a:rPr>
                <a:t>CHỦ ĐỀ 11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  <a:sym typeface="Arial"/>
              </a:endParaRPr>
            </a:p>
          </p:txBody>
        </p:sp>
      </p:grpSp>
      <p:sp>
        <p:nvSpPr>
          <p:cNvPr id="4343" name="Google Shape;4343;p1"/>
          <p:cNvSpPr txBox="1"/>
          <p:nvPr/>
        </p:nvSpPr>
        <p:spPr>
          <a:xfrm>
            <a:off x="3073402" y="232092"/>
            <a:ext cx="8127998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rgbClr val="E36C09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ĐỘ DÀI VÀ ĐƠN VỊ ĐO ĐỘ DÀI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rgbClr val="E36C09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TIỀN VIỆT NAM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</p:txBody>
      </p:sp>
      <p:sp>
        <p:nvSpPr>
          <p:cNvPr id="4344" name="Google Shape;4344;p1"/>
          <p:cNvSpPr txBox="1"/>
          <p:nvPr/>
        </p:nvSpPr>
        <p:spPr>
          <a:xfrm>
            <a:off x="2677316" y="1899542"/>
            <a:ext cx="8066884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BÀI 55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ĐỀ- XI- MÉT. MÉT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KI-LÔ-MÉT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68377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4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4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989954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54" name="Google Shape;4354;p3"/>
          <p:cNvPicPr preferRelativeResize="0"/>
          <p:nvPr/>
        </p:nvPicPr>
        <p:blipFill rotWithShape="1">
          <a:blip r:embed="rId3">
            <a:alphaModFix/>
          </a:blip>
          <a:srcRect l="-2575" t="-639" r="13044" b="85273"/>
          <a:stretch/>
        </p:blipFill>
        <p:spPr>
          <a:xfrm>
            <a:off x="2398954" y="852736"/>
            <a:ext cx="6957879" cy="95410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355" name="Google Shape;4355;p3"/>
          <p:cNvCxnSpPr/>
          <p:nvPr/>
        </p:nvCxnSpPr>
        <p:spPr>
          <a:xfrm>
            <a:off x="2708575" y="1265505"/>
            <a:ext cx="0" cy="782905"/>
          </a:xfrm>
          <a:prstGeom prst="straightConnector1">
            <a:avLst/>
          </a:prstGeom>
          <a:noFill/>
          <a:ln w="38100" cap="flat" cmpd="sng">
            <a:solidFill>
              <a:srgbClr val="ED3D6C"/>
            </a:solidFill>
            <a:prstDash val="dash"/>
            <a:miter lim="800000"/>
            <a:headEnd type="none" w="sm" len="sm"/>
            <a:tailEnd type="none" w="sm" len="sm"/>
          </a:ln>
        </p:spPr>
      </p:cxnSp>
      <p:cxnSp>
        <p:nvCxnSpPr>
          <p:cNvPr id="4356" name="Google Shape;4356;p3"/>
          <p:cNvCxnSpPr/>
          <p:nvPr/>
        </p:nvCxnSpPr>
        <p:spPr>
          <a:xfrm>
            <a:off x="9294431" y="1237633"/>
            <a:ext cx="0" cy="782905"/>
          </a:xfrm>
          <a:prstGeom prst="straightConnector1">
            <a:avLst/>
          </a:prstGeom>
          <a:noFill/>
          <a:ln w="38100" cap="flat" cmpd="sng">
            <a:solidFill>
              <a:srgbClr val="ED3D6C"/>
            </a:solidFill>
            <a:prstDash val="dash"/>
            <a:miter lim="800000"/>
            <a:headEnd type="none" w="sm" len="sm"/>
            <a:tailEnd type="none" w="sm" len="sm"/>
          </a:ln>
        </p:spPr>
      </p:cxnSp>
      <p:grpSp>
        <p:nvGrpSpPr>
          <p:cNvPr id="4357" name="Google Shape;4357;p3"/>
          <p:cNvGrpSpPr/>
          <p:nvPr/>
        </p:nvGrpSpPr>
        <p:grpSpPr>
          <a:xfrm>
            <a:off x="-117991" y="3174450"/>
            <a:ext cx="2843829" cy="3407842"/>
            <a:chOff x="-51731" y="3174450"/>
            <a:chExt cx="2843829" cy="3407842"/>
          </a:xfrm>
        </p:grpSpPr>
        <p:pic>
          <p:nvPicPr>
            <p:cNvPr id="4358" name="Google Shape;4358;p3"/>
            <p:cNvPicPr preferRelativeResize="0"/>
            <p:nvPr/>
          </p:nvPicPr>
          <p:blipFill rotWithShape="1">
            <a:blip r:embed="rId4">
              <a:alphaModFix/>
            </a:blip>
            <a:srcRect t="44865" b="-1"/>
            <a:stretch/>
          </p:blipFill>
          <p:spPr>
            <a:xfrm>
              <a:off x="0" y="4811478"/>
              <a:ext cx="2183141" cy="1770814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59" name="Google Shape;4359;p3"/>
            <p:cNvGrpSpPr/>
            <p:nvPr/>
          </p:nvGrpSpPr>
          <p:grpSpPr>
            <a:xfrm>
              <a:off x="-51731" y="3174450"/>
              <a:ext cx="2843829" cy="1405907"/>
              <a:chOff x="3782384" y="4674590"/>
              <a:chExt cx="2843829" cy="1405907"/>
            </a:xfrm>
          </p:grpSpPr>
          <p:sp>
            <p:nvSpPr>
              <p:cNvPr id="4360" name="Google Shape;4360;p3"/>
              <p:cNvSpPr/>
              <p:nvPr/>
            </p:nvSpPr>
            <p:spPr>
              <a:xfrm>
                <a:off x="3900325" y="4674590"/>
                <a:ext cx="2519008" cy="1405907"/>
              </a:xfrm>
              <a:prstGeom prst="wedgeEllipseCallout">
                <a:avLst>
                  <a:gd name="adj1" fmla="val -2683"/>
                  <a:gd name="adj2" fmla="val 64049"/>
                </a:avLst>
              </a:prstGeom>
              <a:solidFill>
                <a:schemeClr val="lt1"/>
              </a:solidFill>
              <a:ln w="19050" cap="flat" cmpd="sng">
                <a:solidFill>
                  <a:schemeClr val="dk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61" name="Google Shape;4361;p3"/>
              <p:cNvSpPr/>
              <p:nvPr/>
            </p:nvSpPr>
            <p:spPr>
              <a:xfrm>
                <a:off x="3782384" y="4934892"/>
                <a:ext cx="2843829" cy="954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rPr>
                  <a:t>Bút chì dài 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rPr>
                  <a:t>1 đề- xi- mét.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4362" name="Google Shape;4362;p3"/>
          <p:cNvPicPr preferRelativeResize="0"/>
          <p:nvPr/>
        </p:nvPicPr>
        <p:blipFill rotWithShape="1">
          <a:blip r:embed="rId5">
            <a:alphaModFix/>
          </a:blip>
          <a:srcRect t="40555" r="38535" b="39999"/>
          <a:stretch/>
        </p:blipFill>
        <p:spPr>
          <a:xfrm>
            <a:off x="1797298" y="1670605"/>
            <a:ext cx="7779828" cy="1605123"/>
          </a:xfrm>
          <a:prstGeom prst="rect">
            <a:avLst/>
          </a:prstGeom>
          <a:noFill/>
          <a:ln>
            <a:noFill/>
          </a:ln>
        </p:spPr>
      </p:pic>
      <p:sp>
        <p:nvSpPr>
          <p:cNvPr id="4363" name="Google Shape;4363;p3"/>
          <p:cNvSpPr/>
          <p:nvPr/>
        </p:nvSpPr>
        <p:spPr>
          <a:xfrm>
            <a:off x="2398954" y="4399942"/>
            <a:ext cx="7266376" cy="1972969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 w="38100" cap="flat" cmpd="sng">
            <a:solidFill>
              <a:srgbClr val="71CFED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674688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Đề- xi- mét là một đơn vị đo độ dài.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674688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Đề- xi- mét viết là dm.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674688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 dm = 10 cm; 10 cm = 1dm.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64" name="Google Shape;4364;p3"/>
          <p:cNvSpPr txBox="1"/>
          <p:nvPr/>
        </p:nvSpPr>
        <p:spPr>
          <a:xfrm>
            <a:off x="2566737" y="453296"/>
            <a:ext cx="2561920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a) Đề - xi - mét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365" name="Google Shape;4365;p3"/>
          <p:cNvGrpSpPr/>
          <p:nvPr/>
        </p:nvGrpSpPr>
        <p:grpSpPr>
          <a:xfrm>
            <a:off x="5336414" y="3085305"/>
            <a:ext cx="6324855" cy="2662825"/>
            <a:chOff x="5336414" y="3085305"/>
            <a:chExt cx="6324855" cy="2662825"/>
          </a:xfrm>
        </p:grpSpPr>
        <p:pic>
          <p:nvPicPr>
            <p:cNvPr id="4366" name="Google Shape;4366;p3"/>
            <p:cNvPicPr preferRelativeResize="0"/>
            <p:nvPr/>
          </p:nvPicPr>
          <p:blipFill rotWithShape="1">
            <a:blip r:embed="rId6">
              <a:alphaModFix/>
            </a:blip>
            <a:srcRect l="5525" t="1739" r="68269" b="64444"/>
            <a:stretch/>
          </p:blipFill>
          <p:spPr>
            <a:xfrm>
              <a:off x="9665330" y="3429000"/>
              <a:ext cx="1995939" cy="231913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367" name="Google Shape;4367;p3"/>
            <p:cNvSpPr/>
            <p:nvPr/>
          </p:nvSpPr>
          <p:spPr>
            <a:xfrm>
              <a:off x="5883964" y="3085305"/>
              <a:ext cx="3887381" cy="1149728"/>
            </a:xfrm>
            <a:prstGeom prst="wedgeEllipseCallout">
              <a:avLst>
                <a:gd name="adj1" fmla="val 55418"/>
                <a:gd name="adj2" fmla="val 47667"/>
              </a:avLst>
            </a:prstGeom>
            <a:solidFill>
              <a:schemeClr val="lt1"/>
            </a:solidFill>
            <a:ln w="19050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3"/>
            <p:cNvSpPr/>
            <p:nvPr/>
          </p:nvSpPr>
          <p:spPr>
            <a:xfrm>
              <a:off x="5336414" y="3257922"/>
              <a:ext cx="4880729" cy="8309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Gang tay mình dài 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khoảng 1 đề- xi- mét.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91914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43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3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3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3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3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3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73" name="Google Shape;4373;p4"/>
          <p:cNvPicPr preferRelativeResize="0"/>
          <p:nvPr/>
        </p:nvPicPr>
        <p:blipFill rotWithShape="1">
          <a:blip r:embed="rId3">
            <a:alphaModFix/>
          </a:blip>
          <a:srcRect b="46143"/>
          <a:stretch/>
        </p:blipFill>
        <p:spPr>
          <a:xfrm>
            <a:off x="1296411" y="707581"/>
            <a:ext cx="9599177" cy="3693459"/>
          </a:xfrm>
          <a:prstGeom prst="rect">
            <a:avLst/>
          </a:prstGeom>
          <a:noFill/>
          <a:ln>
            <a:noFill/>
          </a:ln>
        </p:spPr>
      </p:pic>
      <p:sp>
        <p:nvSpPr>
          <p:cNvPr id="4374" name="Google Shape;4374;p4"/>
          <p:cNvSpPr txBox="1"/>
          <p:nvPr/>
        </p:nvSpPr>
        <p:spPr>
          <a:xfrm>
            <a:off x="2566737" y="453296"/>
            <a:ext cx="1204176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b) Mét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375" name="Google Shape;4375;p4"/>
          <p:cNvSpPr/>
          <p:nvPr/>
        </p:nvSpPr>
        <p:spPr>
          <a:xfrm>
            <a:off x="1296411" y="4249718"/>
            <a:ext cx="9599177" cy="2144293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 w="38100" cap="flat" cmpd="sng">
            <a:solidFill>
              <a:srgbClr val="71CFED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317500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Mét là một đơn vị đo độ dài.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317500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Mét viết là m.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317500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800"/>
              <a:buFont typeface="Arial"/>
              <a:buChar char="•"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 m = 10 dm; 1 m = 100 cm; 10 dm = 1 m; 100 cm = 1m 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611293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3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3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7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564714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84" name="Google Shape;4384;p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23808" y="145611"/>
            <a:ext cx="2325467" cy="1162735"/>
          </a:xfrm>
          <a:prstGeom prst="rect">
            <a:avLst/>
          </a:prstGeom>
          <a:noFill/>
          <a:ln>
            <a:noFill/>
          </a:ln>
        </p:spPr>
      </p:pic>
      <p:sp>
        <p:nvSpPr>
          <p:cNvPr id="4385" name="Google Shape;4385;p6"/>
          <p:cNvSpPr/>
          <p:nvPr/>
        </p:nvSpPr>
        <p:spPr>
          <a:xfrm>
            <a:off x="3367230" y="713408"/>
            <a:ext cx="1034386" cy="523220"/>
          </a:xfrm>
          <a:prstGeom prst="roundRect">
            <a:avLst>
              <a:gd name="adj" fmla="val 16667"/>
            </a:avLst>
          </a:prstGeom>
          <a:solidFill>
            <a:srgbClr val="FFC000">
              <a:alpha val="7882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386" name="Google Shape;4386;p6"/>
          <p:cNvGrpSpPr/>
          <p:nvPr/>
        </p:nvGrpSpPr>
        <p:grpSpPr>
          <a:xfrm>
            <a:off x="2749275" y="658544"/>
            <a:ext cx="1905202" cy="570588"/>
            <a:chOff x="1183343" y="1464304"/>
            <a:chExt cx="1905202" cy="570588"/>
          </a:xfrm>
        </p:grpSpPr>
        <p:sp>
          <p:nvSpPr>
            <p:cNvPr id="4387" name="Google Shape;4387;p6"/>
            <p:cNvSpPr txBox="1"/>
            <p:nvPr/>
          </p:nvSpPr>
          <p:spPr>
            <a:xfrm>
              <a:off x="1819587" y="1511671"/>
              <a:ext cx="1268958" cy="5232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Số 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6"/>
            <p:cNvSpPr/>
            <p:nvPr/>
          </p:nvSpPr>
          <p:spPr>
            <a:xfrm>
              <a:off x="1183343" y="1464304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1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389" name="Google Shape;4389;p6"/>
          <p:cNvGrpSpPr/>
          <p:nvPr/>
        </p:nvGrpSpPr>
        <p:grpSpPr>
          <a:xfrm>
            <a:off x="666857" y="1498114"/>
            <a:ext cx="10350817" cy="594936"/>
            <a:chOff x="666857" y="1498114"/>
            <a:chExt cx="10350817" cy="594936"/>
          </a:xfrm>
        </p:grpSpPr>
        <p:sp>
          <p:nvSpPr>
            <p:cNvPr id="4390" name="Google Shape;4390;p6"/>
            <p:cNvSpPr txBox="1"/>
            <p:nvPr/>
          </p:nvSpPr>
          <p:spPr>
            <a:xfrm>
              <a:off x="666857" y="1498114"/>
              <a:ext cx="662361" cy="58477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a) 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6"/>
            <p:cNvSpPr txBox="1"/>
            <p:nvPr/>
          </p:nvSpPr>
          <p:spPr>
            <a:xfrm>
              <a:off x="1234227" y="1631385"/>
              <a:ext cx="9783447" cy="461665"/>
            </a:xfrm>
            <a:prstGeom prst="rect">
              <a:avLst/>
            </a:prstGeom>
            <a:solidFill>
              <a:srgbClr val="FFFAC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Mẫu:      2 dm = 20 cm; 		3 m = 30 dm;		   2 m = 200 cm</a:t>
              </a: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92" name="Google Shape;4392;p6"/>
          <p:cNvGrpSpPr/>
          <p:nvPr/>
        </p:nvGrpSpPr>
        <p:grpSpPr>
          <a:xfrm>
            <a:off x="2353056" y="2078841"/>
            <a:ext cx="9180576" cy="1508984"/>
            <a:chOff x="2353056" y="2078841"/>
            <a:chExt cx="9180576" cy="1508984"/>
          </a:xfrm>
        </p:grpSpPr>
        <p:sp>
          <p:nvSpPr>
            <p:cNvPr id="4393" name="Google Shape;4393;p6"/>
            <p:cNvSpPr txBox="1"/>
            <p:nvPr/>
          </p:nvSpPr>
          <p:spPr>
            <a:xfrm>
              <a:off x="2353056" y="2078841"/>
              <a:ext cx="9180576" cy="145501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1 dm =          cm; 	        1 m =          dm; 	 1 m =          cm</a:t>
              </a: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4 dm =          cm; 	        5 m =          dm; 	 3 m =          cm</a:t>
              </a: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6"/>
            <p:cNvSpPr/>
            <p:nvPr/>
          </p:nvSpPr>
          <p:spPr>
            <a:xfrm>
              <a:off x="3459258" y="2231281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6"/>
            <p:cNvSpPr/>
            <p:nvPr/>
          </p:nvSpPr>
          <p:spPr>
            <a:xfrm>
              <a:off x="3459258" y="2986192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6"/>
            <p:cNvSpPr/>
            <p:nvPr/>
          </p:nvSpPr>
          <p:spPr>
            <a:xfrm>
              <a:off x="6709484" y="2231281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6"/>
            <p:cNvSpPr/>
            <p:nvPr/>
          </p:nvSpPr>
          <p:spPr>
            <a:xfrm>
              <a:off x="6709484" y="3000940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6"/>
            <p:cNvSpPr/>
            <p:nvPr/>
          </p:nvSpPr>
          <p:spPr>
            <a:xfrm>
              <a:off x="9751563" y="2214445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6"/>
            <p:cNvSpPr/>
            <p:nvPr/>
          </p:nvSpPr>
          <p:spPr>
            <a:xfrm>
              <a:off x="9751563" y="2998852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400" name="Google Shape;4400;p6"/>
          <p:cNvGrpSpPr/>
          <p:nvPr/>
        </p:nvGrpSpPr>
        <p:grpSpPr>
          <a:xfrm>
            <a:off x="666857" y="3998526"/>
            <a:ext cx="7002145" cy="594936"/>
            <a:chOff x="666857" y="1498114"/>
            <a:chExt cx="7002145" cy="594936"/>
          </a:xfrm>
        </p:grpSpPr>
        <p:sp>
          <p:nvSpPr>
            <p:cNvPr id="4401" name="Google Shape;4401;p6"/>
            <p:cNvSpPr txBox="1"/>
            <p:nvPr/>
          </p:nvSpPr>
          <p:spPr>
            <a:xfrm>
              <a:off x="666857" y="1498114"/>
              <a:ext cx="662361" cy="58477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b) 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6"/>
            <p:cNvSpPr txBox="1"/>
            <p:nvPr/>
          </p:nvSpPr>
          <p:spPr>
            <a:xfrm>
              <a:off x="1234227" y="1631385"/>
              <a:ext cx="6434775" cy="461665"/>
            </a:xfrm>
            <a:prstGeom prst="rect">
              <a:avLst/>
            </a:prstGeom>
            <a:solidFill>
              <a:srgbClr val="FFFAC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Mẫu:      20 cm = 2 dm; 		30 dm = 3m</a:t>
              </a: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03" name="Google Shape;4403;p6"/>
          <p:cNvGrpSpPr/>
          <p:nvPr/>
        </p:nvGrpSpPr>
        <p:grpSpPr>
          <a:xfrm>
            <a:off x="2353056" y="4579253"/>
            <a:ext cx="9180576" cy="1508984"/>
            <a:chOff x="2353056" y="2078841"/>
            <a:chExt cx="9180576" cy="1508984"/>
          </a:xfrm>
        </p:grpSpPr>
        <p:sp>
          <p:nvSpPr>
            <p:cNvPr id="4404" name="Google Shape;4404;p6"/>
            <p:cNvSpPr txBox="1"/>
            <p:nvPr/>
          </p:nvSpPr>
          <p:spPr>
            <a:xfrm>
              <a:off x="2353056" y="2078841"/>
              <a:ext cx="9180576" cy="145501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30 cm =           dm; 	        50 cm =           dm; 		</a:t>
              </a: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40 dm =           m; 	        20 dm =           m; 		</a:t>
              </a:r>
              <a:endParaRPr kumimoji="0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6"/>
            <p:cNvSpPr/>
            <p:nvPr/>
          </p:nvSpPr>
          <p:spPr>
            <a:xfrm>
              <a:off x="3636235" y="2231281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6"/>
            <p:cNvSpPr/>
            <p:nvPr/>
          </p:nvSpPr>
          <p:spPr>
            <a:xfrm>
              <a:off x="3636235" y="2986192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6"/>
            <p:cNvSpPr/>
            <p:nvPr/>
          </p:nvSpPr>
          <p:spPr>
            <a:xfrm>
              <a:off x="7063442" y="2231281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6"/>
            <p:cNvSpPr/>
            <p:nvPr/>
          </p:nvSpPr>
          <p:spPr>
            <a:xfrm>
              <a:off x="7063442" y="3000940"/>
              <a:ext cx="713719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409" name="Google Shape;4409;p6"/>
          <p:cNvSpPr txBox="1"/>
          <p:nvPr/>
        </p:nvSpPr>
        <p:spPr>
          <a:xfrm>
            <a:off x="3523408" y="2260958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10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10" name="Google Shape;4410;p6"/>
          <p:cNvSpPr txBox="1"/>
          <p:nvPr/>
        </p:nvSpPr>
        <p:spPr>
          <a:xfrm>
            <a:off x="3528328" y="3018032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40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11" name="Google Shape;4411;p6"/>
          <p:cNvSpPr txBox="1"/>
          <p:nvPr/>
        </p:nvSpPr>
        <p:spPr>
          <a:xfrm>
            <a:off x="6784906" y="2278896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10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12" name="Google Shape;4412;p6"/>
          <p:cNvSpPr txBox="1"/>
          <p:nvPr/>
        </p:nvSpPr>
        <p:spPr>
          <a:xfrm>
            <a:off x="6804574" y="3035970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50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13" name="Google Shape;4413;p6"/>
          <p:cNvSpPr txBox="1"/>
          <p:nvPr/>
        </p:nvSpPr>
        <p:spPr>
          <a:xfrm>
            <a:off x="9735997" y="2247864"/>
            <a:ext cx="785793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100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14" name="Google Shape;4414;p6"/>
          <p:cNvSpPr txBox="1"/>
          <p:nvPr/>
        </p:nvSpPr>
        <p:spPr>
          <a:xfrm>
            <a:off x="9726169" y="3034434"/>
            <a:ext cx="785793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300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15" name="Google Shape;4415;p6"/>
          <p:cNvSpPr txBox="1"/>
          <p:nvPr/>
        </p:nvSpPr>
        <p:spPr>
          <a:xfrm>
            <a:off x="3827959" y="4772632"/>
            <a:ext cx="385042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3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16" name="Google Shape;4416;p6"/>
          <p:cNvSpPr txBox="1"/>
          <p:nvPr/>
        </p:nvSpPr>
        <p:spPr>
          <a:xfrm>
            <a:off x="3818131" y="5529706"/>
            <a:ext cx="385042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4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17" name="Google Shape;4417;p6"/>
          <p:cNvSpPr txBox="1"/>
          <p:nvPr/>
        </p:nvSpPr>
        <p:spPr>
          <a:xfrm>
            <a:off x="7245430" y="4776236"/>
            <a:ext cx="385042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5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18" name="Google Shape;4418;p6"/>
          <p:cNvSpPr txBox="1"/>
          <p:nvPr/>
        </p:nvSpPr>
        <p:spPr>
          <a:xfrm>
            <a:off x="7235602" y="5533310"/>
            <a:ext cx="385042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2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117721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3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3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" name="Google Shape;4423;p7"/>
          <p:cNvSpPr/>
          <p:nvPr/>
        </p:nvSpPr>
        <p:spPr>
          <a:xfrm>
            <a:off x="7683910" y="1784555"/>
            <a:ext cx="3569111" cy="1091380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 w="381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Phòng học lớp Mai dài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24" name="Google Shape;4424;p7"/>
          <p:cNvSpPr/>
          <p:nvPr/>
        </p:nvSpPr>
        <p:spPr>
          <a:xfrm>
            <a:off x="7969049" y="4020886"/>
            <a:ext cx="2109019" cy="1352951"/>
          </a:xfrm>
          <a:prstGeom prst="ellipse">
            <a:avLst/>
          </a:prstGeom>
          <a:solidFill>
            <a:schemeClr val="lt1"/>
          </a:solidFill>
          <a:ln w="38100" cap="flat" cmpd="sng">
            <a:solidFill>
              <a:srgbClr val="EA8EA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10 m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425" name="Google Shape;4425;p7"/>
          <p:cNvCxnSpPr>
            <a:endCxn id="4424" idx="0"/>
          </p:cNvCxnSpPr>
          <p:nvPr/>
        </p:nvCxnSpPr>
        <p:spPr>
          <a:xfrm flipH="1">
            <a:off x="9023559" y="2875786"/>
            <a:ext cx="454800" cy="1145100"/>
          </a:xfrm>
          <a:prstGeom prst="straightConnector1">
            <a:avLst/>
          </a:prstGeom>
          <a:noFill/>
          <a:ln w="38100" cap="flat" cmpd="sng">
            <a:solidFill>
              <a:srgbClr val="00B0F0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426" name="Google Shape;4426;p7"/>
          <p:cNvGrpSpPr/>
          <p:nvPr/>
        </p:nvGrpSpPr>
        <p:grpSpPr>
          <a:xfrm>
            <a:off x="861482" y="555304"/>
            <a:ext cx="6615950" cy="570588"/>
            <a:chOff x="1183343" y="1464304"/>
            <a:chExt cx="6615950" cy="570588"/>
          </a:xfrm>
        </p:grpSpPr>
        <p:sp>
          <p:nvSpPr>
            <p:cNvPr id="4427" name="Google Shape;4427;p7"/>
            <p:cNvSpPr txBox="1"/>
            <p:nvPr/>
          </p:nvSpPr>
          <p:spPr>
            <a:xfrm>
              <a:off x="1819586" y="1511671"/>
              <a:ext cx="5979707" cy="5232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Chọn độ dài thích hợp (Theo mẫu): 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7"/>
            <p:cNvSpPr/>
            <p:nvPr/>
          </p:nvSpPr>
          <p:spPr>
            <a:xfrm>
              <a:off x="1183343" y="1464304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429" name="Google Shape;4429;p7"/>
          <p:cNvSpPr/>
          <p:nvPr/>
        </p:nvSpPr>
        <p:spPr>
          <a:xfrm>
            <a:off x="766917" y="1784555"/>
            <a:ext cx="3303639" cy="1091380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 w="381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Bàn học của Mai dài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30" name="Google Shape;4430;p7"/>
          <p:cNvSpPr/>
          <p:nvPr/>
        </p:nvSpPr>
        <p:spPr>
          <a:xfrm>
            <a:off x="4541593" y="1784555"/>
            <a:ext cx="2730280" cy="1091380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 w="381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Cái bút chì dài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31" name="Google Shape;4431;p7"/>
          <p:cNvSpPr/>
          <p:nvPr/>
        </p:nvSpPr>
        <p:spPr>
          <a:xfrm>
            <a:off x="1582909" y="4020885"/>
            <a:ext cx="2109019" cy="1352951"/>
          </a:xfrm>
          <a:prstGeom prst="ellipse">
            <a:avLst/>
          </a:prstGeom>
          <a:solidFill>
            <a:schemeClr val="lt1"/>
          </a:solidFill>
          <a:ln w="38100" cap="flat" cmpd="sng">
            <a:solidFill>
              <a:srgbClr val="EA8EA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10 cm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32" name="Google Shape;4432;p7"/>
          <p:cNvSpPr/>
          <p:nvPr/>
        </p:nvSpPr>
        <p:spPr>
          <a:xfrm>
            <a:off x="4852223" y="4020887"/>
            <a:ext cx="2109019" cy="1352951"/>
          </a:xfrm>
          <a:prstGeom prst="ellipse">
            <a:avLst/>
          </a:prstGeom>
          <a:solidFill>
            <a:schemeClr val="lt1"/>
          </a:solidFill>
          <a:ln w="38100" cap="flat" cmpd="sng">
            <a:solidFill>
              <a:srgbClr val="EA8EA2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10 dm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cxnSp>
        <p:nvCxnSpPr>
          <p:cNvPr id="4433" name="Google Shape;4433;p7"/>
          <p:cNvCxnSpPr>
            <a:stCxn id="4430" idx="2"/>
            <a:endCxn id="4431" idx="0"/>
          </p:cNvCxnSpPr>
          <p:nvPr/>
        </p:nvCxnSpPr>
        <p:spPr>
          <a:xfrm rot="5400000">
            <a:off x="3699483" y="1813785"/>
            <a:ext cx="1145100" cy="3269400"/>
          </a:xfrm>
          <a:prstGeom prst="curvedConnector3">
            <a:avLst>
              <a:gd name="adj1" fmla="val 60297"/>
            </a:avLst>
          </a:prstGeom>
          <a:noFill/>
          <a:ln w="2857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34" name="Google Shape;4434;p7"/>
          <p:cNvCxnSpPr>
            <a:stCxn id="4429" idx="2"/>
            <a:endCxn id="4432" idx="0"/>
          </p:cNvCxnSpPr>
          <p:nvPr/>
        </p:nvCxnSpPr>
        <p:spPr>
          <a:xfrm rot="-5400000" flipH="1">
            <a:off x="3590236" y="1704435"/>
            <a:ext cx="1145100" cy="3488100"/>
          </a:xfrm>
          <a:prstGeom prst="curvedConnector3">
            <a:avLst>
              <a:gd name="adj1" fmla="val 82192"/>
            </a:avLst>
          </a:prstGeom>
          <a:noFill/>
          <a:ln w="38100" cap="flat" cmpd="sng">
            <a:solidFill>
              <a:srgbClr val="00B050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435" name="Google Shape;4435;p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9764529" y="4238473"/>
            <a:ext cx="1689123" cy="228031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365299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4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40" name="Google Shape;4440;p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57983" y="860877"/>
            <a:ext cx="10076033" cy="469380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41" name="Google Shape;4441;p8"/>
          <p:cNvGrpSpPr/>
          <p:nvPr/>
        </p:nvGrpSpPr>
        <p:grpSpPr>
          <a:xfrm>
            <a:off x="861482" y="378325"/>
            <a:ext cx="6615950" cy="570588"/>
            <a:chOff x="1183343" y="1464304"/>
            <a:chExt cx="6615950" cy="570588"/>
          </a:xfrm>
        </p:grpSpPr>
        <p:sp>
          <p:nvSpPr>
            <p:cNvPr id="4442" name="Google Shape;4442;p8"/>
            <p:cNvSpPr txBox="1"/>
            <p:nvPr/>
          </p:nvSpPr>
          <p:spPr>
            <a:xfrm>
              <a:off x="1819586" y="1511671"/>
              <a:ext cx="5979707" cy="5232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Bạn nào nói đúng? 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8"/>
            <p:cNvSpPr/>
            <p:nvPr/>
          </p:nvSpPr>
          <p:spPr>
            <a:xfrm>
              <a:off x="1183343" y="1464304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3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444" name="Google Shape;4444;p8"/>
          <p:cNvSpPr txBox="1"/>
          <p:nvPr/>
        </p:nvSpPr>
        <p:spPr>
          <a:xfrm>
            <a:off x="855408" y="5771336"/>
            <a:ext cx="4554452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🡪 </a:t>
            </a: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Rô- bốt và Mai nói đúng.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445" name="Google Shape;4445;p8"/>
          <p:cNvSpPr txBox="1"/>
          <p:nvPr/>
        </p:nvSpPr>
        <p:spPr>
          <a:xfrm>
            <a:off x="5299588" y="5771336"/>
            <a:ext cx="6030818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( 2 sải tay khoảng 2m; 2m = 200cm) </a:t>
            </a:r>
            <a:endParaRPr kumimoji="0" sz="28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781675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4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4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44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44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1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224</Words>
  <Application>Microsoft Office PowerPoint</Application>
  <PresentationFormat>Widescreen</PresentationFormat>
  <Paragraphs>61</Paragraphs>
  <Slides>8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8</vt:i4>
      </vt:variant>
      <vt:variant>
        <vt:lpstr>Slide Titles</vt:lpstr>
      </vt:variant>
      <vt:variant>
        <vt:i4>8</vt:i4>
      </vt:variant>
    </vt:vector>
  </HeadingPairs>
  <TitlesOfParts>
    <vt:vector size="20" baseType="lpstr">
      <vt:lpstr>Arial</vt:lpstr>
      <vt:lpstr>Calibri</vt:lpstr>
      <vt:lpstr>Cookie</vt:lpstr>
      <vt:lpstr>Times New Roman</vt:lpstr>
      <vt:lpstr>1_Office Theme</vt:lpstr>
      <vt:lpstr>Office Theme</vt:lpstr>
      <vt:lpstr>2_Office Theme</vt:lpstr>
      <vt:lpstr>3_Office Theme</vt:lpstr>
      <vt:lpstr>4_Office Theme</vt:lpstr>
      <vt:lpstr>5_Office Theme</vt:lpstr>
      <vt:lpstr>6_Office Theme</vt:lpstr>
      <vt:lpstr>7_Office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STD_NHUNG</dc:creator>
  <cp:lastModifiedBy>STD_NHUNG</cp:lastModifiedBy>
  <cp:revision>1</cp:revision>
  <dcterms:created xsi:type="dcterms:W3CDTF">2025-03-27T02:24:34Z</dcterms:created>
  <dcterms:modified xsi:type="dcterms:W3CDTF">2025-03-27T02:26:19Z</dcterms:modified>
</cp:coreProperties>
</file>