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theme/theme2.xml" ContentType="application/vnd.openxmlformats-officedocument.theme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theme/theme3.xml" ContentType="application/vnd.openxmlformats-officedocument.theme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theme/theme4.xml" ContentType="application/vnd.openxmlformats-officedocument.theme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slideLayouts/slideLayout12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slideLayouts/slideLayout126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131.xml" ContentType="application/vnd.openxmlformats-officedocument.presentationml.slideLayout+xml"/>
  <Override PartName="/ppt/slideLayouts/slideLayout132.xml" ContentType="application/vnd.openxmlformats-officedocument.presentationml.slideLayout+xml"/>
  <Override PartName="/ppt/slideLayouts/slideLayout133.xml" ContentType="application/vnd.openxmlformats-officedocument.presentationml.slideLayout+xml"/>
  <Override PartName="/ppt/slideLayouts/slideLayout134.xml" ContentType="application/vnd.openxmlformats-officedocument.presentationml.slideLayout+xml"/>
  <Override PartName="/ppt/slideLayouts/slideLayout135.xml" ContentType="application/vnd.openxmlformats-officedocument.presentationml.slideLayout+xml"/>
  <Override PartName="/ppt/theme/theme5.xml" ContentType="application/vnd.openxmlformats-officedocument.theme+xml"/>
  <Override PartName="/ppt/slideLayouts/slideLayout136.xml" ContentType="application/vnd.openxmlformats-officedocument.presentationml.slideLayout+xml"/>
  <Override PartName="/ppt/slideLayouts/slideLayout137.xml" ContentType="application/vnd.openxmlformats-officedocument.presentationml.slideLayout+xml"/>
  <Override PartName="/ppt/slideLayouts/slideLayout138.xml" ContentType="application/vnd.openxmlformats-officedocument.presentationml.slideLayout+xml"/>
  <Override PartName="/ppt/slideLayouts/slideLayout139.xml" ContentType="application/vnd.openxmlformats-officedocument.presentationml.slideLayout+xml"/>
  <Override PartName="/ppt/slideLayouts/slideLayout140.xml" ContentType="application/vnd.openxmlformats-officedocument.presentationml.slideLayout+xml"/>
  <Override PartName="/ppt/slideLayouts/slideLayout141.xml" ContentType="application/vnd.openxmlformats-officedocument.presentationml.slideLayout+xml"/>
  <Override PartName="/ppt/slideLayouts/slideLayout142.xml" ContentType="application/vnd.openxmlformats-officedocument.presentationml.slideLayout+xml"/>
  <Override PartName="/ppt/slideLayouts/slideLayout143.xml" ContentType="application/vnd.openxmlformats-officedocument.presentationml.slideLayout+xml"/>
  <Override PartName="/ppt/slideLayouts/slideLayout144.xml" ContentType="application/vnd.openxmlformats-officedocument.presentationml.slideLayout+xml"/>
  <Override PartName="/ppt/slideLayouts/slideLayout145.xml" ContentType="application/vnd.openxmlformats-officedocument.presentationml.slideLayout+xml"/>
  <Override PartName="/ppt/slideLayouts/slideLayout146.xml" ContentType="application/vnd.openxmlformats-officedocument.presentationml.slideLayout+xml"/>
  <Override PartName="/ppt/slideLayouts/slideLayout147.xml" ContentType="application/vnd.openxmlformats-officedocument.presentationml.slideLayout+xml"/>
  <Override PartName="/ppt/slideLayouts/slideLayout148.xml" ContentType="application/vnd.openxmlformats-officedocument.presentationml.slideLayout+xml"/>
  <Override PartName="/ppt/slideLayouts/slideLayout149.xml" ContentType="application/vnd.openxmlformats-officedocument.presentationml.slideLayout+xml"/>
  <Override PartName="/ppt/slideLayouts/slideLayout150.xml" ContentType="application/vnd.openxmlformats-officedocument.presentationml.slideLayout+xml"/>
  <Override PartName="/ppt/slideLayouts/slideLayout151.xml" ContentType="application/vnd.openxmlformats-officedocument.presentationml.slideLayout+xml"/>
  <Override PartName="/ppt/slideLayouts/slideLayout152.xml" ContentType="application/vnd.openxmlformats-officedocument.presentationml.slideLayout+xml"/>
  <Override PartName="/ppt/slideLayouts/slideLayout153.xml" ContentType="application/vnd.openxmlformats-officedocument.presentationml.slideLayout+xml"/>
  <Override PartName="/ppt/slideLayouts/slideLayout154.xml" ContentType="application/vnd.openxmlformats-officedocument.presentationml.slideLayout+xml"/>
  <Override PartName="/ppt/slideLayouts/slideLayout155.xml" ContentType="application/vnd.openxmlformats-officedocument.presentationml.slideLayout+xml"/>
  <Override PartName="/ppt/slideLayouts/slideLayout156.xml" ContentType="application/vnd.openxmlformats-officedocument.presentationml.slideLayout+xml"/>
  <Override PartName="/ppt/slideLayouts/slideLayout157.xml" ContentType="application/vnd.openxmlformats-officedocument.presentationml.slideLayout+xml"/>
  <Override PartName="/ppt/slideLayouts/slideLayout158.xml" ContentType="application/vnd.openxmlformats-officedocument.presentationml.slideLayout+xml"/>
  <Override PartName="/ppt/slideLayouts/slideLayout159.xml" ContentType="application/vnd.openxmlformats-officedocument.presentationml.slideLayout+xml"/>
  <Override PartName="/ppt/slideLayouts/slideLayout160.xml" ContentType="application/vnd.openxmlformats-officedocument.presentationml.slideLayout+xml"/>
  <Override PartName="/ppt/slideLayouts/slideLayout161.xml" ContentType="application/vnd.openxmlformats-officedocument.presentationml.slideLayout+xml"/>
  <Override PartName="/ppt/slideLayouts/slideLayout162.xml" ContentType="application/vnd.openxmlformats-officedocument.presentationml.slideLayout+xml"/>
  <Override PartName="/ppt/theme/theme6.xml" ContentType="application/vnd.openxmlformats-officedocument.theme+xml"/>
  <Override PartName="/ppt/slideLayouts/slideLayout163.xml" ContentType="application/vnd.openxmlformats-officedocument.presentationml.slideLayout+xml"/>
  <Override PartName="/ppt/slideLayouts/slideLayout164.xml" ContentType="application/vnd.openxmlformats-officedocument.presentationml.slideLayout+xml"/>
  <Override PartName="/ppt/slideLayouts/slideLayout165.xml" ContentType="application/vnd.openxmlformats-officedocument.presentationml.slideLayout+xml"/>
  <Override PartName="/ppt/slideLayouts/slideLayout166.xml" ContentType="application/vnd.openxmlformats-officedocument.presentationml.slideLayout+xml"/>
  <Override PartName="/ppt/slideLayouts/slideLayout167.xml" ContentType="application/vnd.openxmlformats-officedocument.presentationml.slideLayout+xml"/>
  <Override PartName="/ppt/slideLayouts/slideLayout168.xml" ContentType="application/vnd.openxmlformats-officedocument.presentationml.slideLayout+xml"/>
  <Override PartName="/ppt/slideLayouts/slideLayout169.xml" ContentType="application/vnd.openxmlformats-officedocument.presentationml.slideLayout+xml"/>
  <Override PartName="/ppt/slideLayouts/slideLayout170.xml" ContentType="application/vnd.openxmlformats-officedocument.presentationml.slideLayout+xml"/>
  <Override PartName="/ppt/slideLayouts/slideLayout171.xml" ContentType="application/vnd.openxmlformats-officedocument.presentationml.slideLayout+xml"/>
  <Override PartName="/ppt/slideLayouts/slideLayout172.xml" ContentType="application/vnd.openxmlformats-officedocument.presentationml.slideLayout+xml"/>
  <Override PartName="/ppt/slideLayouts/slideLayout173.xml" ContentType="application/vnd.openxmlformats-officedocument.presentationml.slideLayout+xml"/>
  <Override PartName="/ppt/slideLayouts/slideLayout174.xml" ContentType="application/vnd.openxmlformats-officedocument.presentationml.slideLayout+xml"/>
  <Override PartName="/ppt/slideLayouts/slideLayout175.xml" ContentType="application/vnd.openxmlformats-officedocument.presentationml.slideLayout+xml"/>
  <Override PartName="/ppt/slideLayouts/slideLayout176.xml" ContentType="application/vnd.openxmlformats-officedocument.presentationml.slideLayout+xml"/>
  <Override PartName="/ppt/slideLayouts/slideLayout177.xml" ContentType="application/vnd.openxmlformats-officedocument.presentationml.slideLayout+xml"/>
  <Override PartName="/ppt/slideLayouts/slideLayout178.xml" ContentType="application/vnd.openxmlformats-officedocument.presentationml.slideLayout+xml"/>
  <Override PartName="/ppt/slideLayouts/slideLayout179.xml" ContentType="application/vnd.openxmlformats-officedocument.presentationml.slideLayout+xml"/>
  <Override PartName="/ppt/slideLayouts/slideLayout180.xml" ContentType="application/vnd.openxmlformats-officedocument.presentationml.slideLayout+xml"/>
  <Override PartName="/ppt/slideLayouts/slideLayout181.xml" ContentType="application/vnd.openxmlformats-officedocument.presentationml.slideLayout+xml"/>
  <Override PartName="/ppt/slideLayouts/slideLayout182.xml" ContentType="application/vnd.openxmlformats-officedocument.presentationml.slideLayout+xml"/>
  <Override PartName="/ppt/slideLayouts/slideLayout183.xml" ContentType="application/vnd.openxmlformats-officedocument.presentationml.slideLayout+xml"/>
  <Override PartName="/ppt/slideLayouts/slideLayout184.xml" ContentType="application/vnd.openxmlformats-officedocument.presentationml.slideLayout+xml"/>
  <Override PartName="/ppt/slideLayouts/slideLayout185.xml" ContentType="application/vnd.openxmlformats-officedocument.presentationml.slideLayout+xml"/>
  <Override PartName="/ppt/slideLayouts/slideLayout186.xml" ContentType="application/vnd.openxmlformats-officedocument.presentationml.slideLayout+xml"/>
  <Override PartName="/ppt/slideLayouts/slideLayout187.xml" ContentType="application/vnd.openxmlformats-officedocument.presentationml.slideLayout+xml"/>
  <Override PartName="/ppt/slideLayouts/slideLayout188.xml" ContentType="application/vnd.openxmlformats-officedocument.presentationml.slideLayout+xml"/>
  <Override PartName="/ppt/slideLayouts/slideLayout189.xml" ContentType="application/vnd.openxmlformats-officedocument.presentationml.slideLayout+xml"/>
  <Override PartName="/ppt/theme/theme7.xml" ContentType="application/vnd.openxmlformats-officedocument.theme+xml"/>
  <Override PartName="/ppt/theme/theme8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1"/>
    <p:sldMasterId id="2147483688" r:id="rId2"/>
    <p:sldMasterId id="2147483716" r:id="rId3"/>
    <p:sldMasterId id="2147483744" r:id="rId4"/>
    <p:sldMasterId id="2147483772" r:id="rId5"/>
    <p:sldMasterId id="2147483800" r:id="rId6"/>
    <p:sldMasterId id="2147483828" r:id="rId7"/>
  </p:sldMasterIdLst>
  <p:notesMasterIdLst>
    <p:notesMasterId r:id="rId15"/>
  </p:notesMasterIdLst>
  <p:sldIdLst>
    <p:sldId id="257" r:id="rId8"/>
    <p:sldId id="258" r:id="rId9"/>
    <p:sldId id="259" r:id="rId10"/>
    <p:sldId id="260" r:id="rId11"/>
    <p:sldId id="261" r:id="rId12"/>
    <p:sldId id="262" r:id="rId13"/>
    <p:sldId id="263" r:id="rId14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5000" autoAdjust="0"/>
    <p:restoredTop sz="94660"/>
  </p:normalViewPr>
  <p:slideViewPr>
    <p:cSldViewPr snapToGrid="0">
      <p:cViewPr varScale="1">
        <p:scale>
          <a:sx n="70" d="100"/>
          <a:sy n="70" d="100"/>
        </p:scale>
        <p:origin x="660" y="60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1.xml"/><Relationship Id="rId13" Type="http://schemas.openxmlformats.org/officeDocument/2006/relationships/slide" Target="slides/slide6.xml"/><Relationship Id="rId18" Type="http://schemas.openxmlformats.org/officeDocument/2006/relationships/theme" Target="theme/theme1.xml"/><Relationship Id="rId3" Type="http://schemas.openxmlformats.org/officeDocument/2006/relationships/slideMaster" Target="slideMasters/slideMaster3.xml"/><Relationship Id="rId7" Type="http://schemas.openxmlformats.org/officeDocument/2006/relationships/slideMaster" Target="slideMasters/slideMaster7.xml"/><Relationship Id="rId12" Type="http://schemas.openxmlformats.org/officeDocument/2006/relationships/slide" Target="slides/slide5.xml"/><Relationship Id="rId17" Type="http://schemas.openxmlformats.org/officeDocument/2006/relationships/viewProps" Target="viewProps.xml"/><Relationship Id="rId2" Type="http://schemas.openxmlformats.org/officeDocument/2006/relationships/slideMaster" Target="slideMasters/slideMaster2.xml"/><Relationship Id="rId16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Master" Target="slideMasters/slideMaster6.xml"/><Relationship Id="rId11" Type="http://schemas.openxmlformats.org/officeDocument/2006/relationships/slide" Target="slides/slide4.xml"/><Relationship Id="rId5" Type="http://schemas.openxmlformats.org/officeDocument/2006/relationships/slideMaster" Target="slideMasters/slideMaster5.xml"/><Relationship Id="rId15" Type="http://schemas.openxmlformats.org/officeDocument/2006/relationships/notesMaster" Target="notesMasters/notesMaster1.xml"/><Relationship Id="rId10" Type="http://schemas.openxmlformats.org/officeDocument/2006/relationships/slide" Target="slides/slide3.xml"/><Relationship Id="rId19" Type="http://schemas.openxmlformats.org/officeDocument/2006/relationships/tableStyles" Target="tableStyles.xml"/><Relationship Id="rId4" Type="http://schemas.openxmlformats.org/officeDocument/2006/relationships/slideMaster" Target="slideMasters/slideMaster4.xml"/><Relationship Id="rId9" Type="http://schemas.openxmlformats.org/officeDocument/2006/relationships/slide" Target="slides/slide2.xml"/><Relationship Id="rId14" Type="http://schemas.openxmlformats.org/officeDocument/2006/relationships/slide" Target="slides/slide7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8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7500CE41-E195-4644-A212-237F43A25135}" type="datetimeFigureOut">
              <a:rPr lang="en-US" smtClean="0"/>
              <a:t>3/27/2025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09B6EF3B-7607-4A2C-B6FD-A44065711B3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70481629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3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35" name="Google Shape;4335;p1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36" name="Google Shape;4336;p1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933366622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5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24" name="Google Shape;4524;p16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25" name="Google Shape;4525;p16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575448182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5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28" name="Google Shape;4528;p17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29" name="Google Shape;4529;p17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676284257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5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35" name="Google Shape;4535;p18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36" name="Google Shape;4536;p18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701778380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5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39" name="Google Shape;4539;p19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40" name="Google Shape;4540;p19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954532685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5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58" name="Google Shape;4558;p20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59" name="Google Shape;4559;p20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488483262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5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82" name="Google Shape;4582;p21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583" name="Google Shape;4583;p21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84" name="Google Shape;4584;p21:notes"/>
          <p:cNvSpPr txBox="1">
            <a:spLocks noGrp="1"/>
          </p:cNvSpPr>
          <p:nvPr>
            <p:ph type="sldNum" idx="12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fld id="{00000000-1234-1234-1234-123412341234}" type="slidenum">
              <a:rPr kumimoji="0" lang="en-US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t>7</a:t>
            </a:fld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027048565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1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7.xml"/></Relationships>
</file>

<file path=ppt/slideLayouts/_rels/slideLayout1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>
  <p:cSld name="Title Slide">
    <p:bg>
      <p:bgPr>
        <a:solidFill>
          <a:srgbClr val="E36C09"/>
        </a:solidFill>
        <a:effectLst/>
      </p:bgPr>
    </p:bg>
    <p:spTree>
      <p:nvGrpSpPr>
        <p:cNvPr id="1" name="Shape 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oogle Shape;14;p23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5" name="Google Shape;15;p23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6" name="Google Shape;16;p23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7" name="Google Shape;17;p2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" name="Google Shape;18;p2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9" name="Google Shape;19;p23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0" name="Google Shape;20;p23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1" name="Google Shape;21;p23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" name="Google Shape;22;p23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" name="Google Shape;23;p23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24;p23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" name="Google Shape;25;p23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" name="Google Shape;26;p23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7" name="Google Shape;27;p23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" name="Google Shape;28;p23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" name="Google Shape;29;p23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0" name="Google Shape;30;p2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" name="Google Shape;31;p2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2" name="Google Shape;32;p23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3" name="Google Shape;33;p2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" name="Google Shape;34;p2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5" name="Google Shape;35;p23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" name="Google Shape;36;p23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7" name="Google Shape;37;p23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8" name="Google Shape;38;p23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" name="Google Shape;39;p23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" name="Google Shape;40;p23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41" name="Google Shape;41;p23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" name="Google Shape;42;p23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" name="Google Shape;43;p23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" name="Google Shape;44;p23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" name="Google Shape;45;p23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" name="Google Shape;46;p23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" name="Google Shape;47;p23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" name="Google Shape;48;p23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" name="Google Shape;49;p23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" name="Google Shape;50;p23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1" name="Google Shape;51;p23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52" name="Google Shape;52;p2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" name="Google Shape;53;p2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4" name="Google Shape;54;p23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" name="Google Shape;55;p23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56" name="Google Shape;56;p23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7" name="Google Shape;57;p2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" name="Google Shape;58;p2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9" name="Google Shape;59;p23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0" name="Google Shape;60;p23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1" name="Google Shape;61;p23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2" name="Google Shape;62;p23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3" name="Google Shape;63;p23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4" name="Google Shape;64;p23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5" name="Google Shape;65;p23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6" name="Google Shape;66;p23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7" name="Google Shape;67;p23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" name="Google Shape;68;p23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" name="Google Shape;69;p23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" name="Google Shape;70;p23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" name="Google Shape;71;p23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" name="Google Shape;72;p23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" name="Google Shape;73;p23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" name="Google Shape;74;p23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5" name="Google Shape;75;p23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" name="Google Shape;76;p23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" name="Google Shape;77;p23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" name="Google Shape;78;p23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" name="Google Shape;79;p23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" name="Google Shape;80;p23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1" name="Google Shape;81;p23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2" name="Google Shape;82;p23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" name="Google Shape;83;p23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4" name="Google Shape;84;p23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5" name="Google Shape;85;p23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6" name="Google Shape;86;p23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7" name="Google Shape;87;p23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" name="Google Shape;88;p23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9" name="Google Shape;89;p23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0" name="Google Shape;90;p23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" name="Google Shape;91;p23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" name="Google Shape;92;p23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" name="Google Shape;93;p23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" name="Google Shape;94;p23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" name="Google Shape;95;p23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" name="Google Shape;96;p23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7" name="Google Shape;97;p23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8" name="Google Shape;98;p23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9" name="Google Shape;99;p23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0" name="Google Shape;100;p23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1" name="Google Shape;101;p23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2" name="Google Shape;102;p23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3" name="Google Shape;103;p23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04" name="Google Shape;104;p23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105" name="Google Shape;105;p23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FABF8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06" name="Google Shape;106;p23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107" name="Google Shape;107;p23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FABF8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" name="Google Shape;108;p23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FABF8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" name="Google Shape;109;p23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FABF8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10" name="Google Shape;110;p23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111" name="Google Shape;111;p23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" name="Google Shape;112;p23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" name="Google Shape;113;p23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" name="Google Shape;114;p23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" name="Google Shape;115;p23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" name="Google Shape;116;p23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" name="Google Shape;117;p23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" name="Google Shape;118;p23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" name="Google Shape;119;p23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" name="Google Shape;120;p23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" name="Google Shape;121;p23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" name="Google Shape;122;p23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" name="Google Shape;123;p23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" name="Google Shape;124;p23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" name="Google Shape;125;p23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" name="Google Shape;126;p23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" name="Google Shape;127;p23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" name="Google Shape;128;p23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" name="Google Shape;129;p23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" name="Google Shape;130;p23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" name="Google Shape;131;p23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" name="Google Shape;132;p23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" name="Google Shape;133;p23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" name="Google Shape;134;p23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" name="Google Shape;135;p23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" name="Google Shape;136;p23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" name="Google Shape;137;p23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" name="Google Shape;138;p23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" name="Google Shape;139;p23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" name="Google Shape;140;p23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" name="Google Shape;141;p23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" name="Google Shape;142;p23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" name="Google Shape;143;p23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" name="Google Shape;144;p23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" name="Google Shape;145;p23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" name="Google Shape;146;p23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" name="Google Shape;147;p23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" name="Google Shape;148;p23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" name="Google Shape;149;p23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" name="Google Shape;150;p23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" name="Google Shape;151;p23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" name="Google Shape;152;p23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" name="Google Shape;153;p23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" name="Google Shape;154;p23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" name="Google Shape;155;p23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" name="Google Shape;156;p23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" name="Google Shape;157;p23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" name="Google Shape;158;p23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" name="Google Shape;159;p23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" name="Google Shape;160;p23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" name="Google Shape;161;p23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" name="Google Shape;162;p23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" name="Google Shape;163;p23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" name="Google Shape;164;p23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" name="Google Shape;165;p23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" name="Google Shape;166;p23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7" name="Google Shape;167;p23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168" name="Google Shape;168;p23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169" name="Google Shape;169;p23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70" name="Google Shape;170;p23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171" name="Google Shape;171;p23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2" name="Google Shape;172;p23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3" name="Google Shape;173;p23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4" name="Google Shape;174;p23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5" name="Google Shape;175;p23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6" name="Google Shape;176;p23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7" name="Google Shape;177;p23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8" name="Google Shape;178;p23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9" name="Google Shape;179;p23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0" name="Google Shape;180;p23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1" name="Google Shape;181;p23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2" name="Google Shape;182;p23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3" name="Google Shape;183;p23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4" name="Google Shape;184;p23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5" name="Google Shape;185;p23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6" name="Google Shape;186;p23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7" name="Google Shape;187;p23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8" name="Google Shape;188;p23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9" name="Google Shape;189;p23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0" name="Google Shape;190;p23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1" name="Google Shape;191;p23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2" name="Google Shape;192;p23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3" name="Google Shape;193;p23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4" name="Google Shape;194;p23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195" name="Google Shape;195;p23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" name="Google Shape;196;p23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" name="Google Shape;197;p23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" name="Google Shape;198;p23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" name="Google Shape;199;p23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" name="Google Shape;200;p23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" name="Google Shape;201;p23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" name="Google Shape;202;p23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" name="Google Shape;203;p23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" name="Google Shape;204;p23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" name="Google Shape;205;p23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" name="Google Shape;206;p23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" name="Google Shape;207;p23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" name="Google Shape;208;p23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" name="Google Shape;209;p23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" name="Google Shape;210;p23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" name="Google Shape;211;p23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" name="Google Shape;212;p23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" name="Google Shape;213;p23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" name="Google Shape;214;p23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" name="Google Shape;215;p23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" name="Google Shape;216;p23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" name="Google Shape;217;p23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" name="Google Shape;218;p23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" name="Google Shape;219;p23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" name="Google Shape;220;p23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" name="Google Shape;221;p23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" name="Google Shape;222;p23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" name="Google Shape;223;p23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" name="Google Shape;224;p23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" name="Google Shape;225;p23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" name="Google Shape;226;p23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" name="Google Shape;227;p23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" name="Google Shape;228;p23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" name="Google Shape;229;p23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" name="Google Shape;230;p23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" name="Google Shape;231;p23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" name="Google Shape;232;p23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" name="Google Shape;233;p23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" name="Google Shape;234;p23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35" name="Google Shape;235;p23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36" name="Google Shape;236;p23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7" name="Google Shape;237;p23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" name="Google Shape;238;p23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39" name="Google Shape;239;p23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40" name="Google Shape;240;p23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41" name="Google Shape;241;p23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242" name="Google Shape;242;p23"/>
            <p:cNvSpPr/>
            <p:nvPr/>
          </p:nvSpPr>
          <p:spPr>
            <a:xfrm>
              <a:off x="3307961" y="6403932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43" name="Google Shape;243;p23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244" name="Google Shape;244;p23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5" name="Google Shape;245;p23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" name="Google Shape;246;p23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7" name="Google Shape;247;p23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8" name="Google Shape;248;p23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" name="Google Shape;249;p23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5718945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2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itle and Content">
  <p:cSld name="4_Title and Content">
    <p:bg>
      <p:bgPr>
        <a:solidFill>
          <a:srgbClr val="002060"/>
        </a:solidFill>
        <a:effectLst/>
      </p:bgPr>
    </p:bg>
    <p:spTree>
      <p:nvGrpSpPr>
        <p:cNvPr id="1" name="Shape 15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40" name="Google Shape;1540;p32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541" name="Google Shape;1541;p32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542" name="Google Shape;1542;p32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543" name="Google Shape;1543;p3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44" name="Google Shape;1544;p3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545" name="Google Shape;1545;p32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546" name="Google Shape;1546;p32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547" name="Google Shape;1547;p32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48" name="Google Shape;1548;p32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49" name="Google Shape;1549;p32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550" name="Google Shape;1550;p32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1" name="Google Shape;1551;p32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52" name="Google Shape;1552;p32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553" name="Google Shape;1553;p32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4" name="Google Shape;1554;p32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55" name="Google Shape;1555;p32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556" name="Google Shape;1556;p3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7" name="Google Shape;1557;p3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58" name="Google Shape;1558;p32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559" name="Google Shape;1559;p3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60" name="Google Shape;1560;p3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561" name="Google Shape;1561;p32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2" name="Google Shape;1562;p32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563" name="Google Shape;1563;p32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4" name="Google Shape;1564;p32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5" name="Google Shape;1565;p32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6" name="Google Shape;1566;p32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7" name="Google Shape;1567;p32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8" name="Google Shape;1568;p32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9" name="Google Shape;1569;p32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0" name="Google Shape;1570;p32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1" name="Google Shape;1571;p32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2" name="Google Shape;1572;p32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3" name="Google Shape;1573;p32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4" name="Google Shape;1574;p32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5" name="Google Shape;1575;p32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6" name="Google Shape;1576;p32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7" name="Google Shape;1577;p32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8" name="Google Shape;1578;p32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9" name="Google Shape;1579;p32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0" name="Google Shape;1580;p32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1" name="Google Shape;1581;p32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2" name="Google Shape;1582;p32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3" name="Google Shape;1583;p32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4" name="Google Shape;1584;p32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5" name="Google Shape;1585;p32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6" name="Google Shape;1586;p32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7" name="Google Shape;1587;p32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8" name="Google Shape;1588;p32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9" name="Google Shape;1589;p32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0" name="Google Shape;1590;p32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1" name="Google Shape;1591;p32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2" name="Google Shape;1592;p32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3" name="Google Shape;1593;p32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4" name="Google Shape;1594;p32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5" name="Google Shape;1595;p32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6" name="Google Shape;1596;p32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7" name="Google Shape;1597;p32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8" name="Google Shape;1598;p32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9" name="Google Shape;1599;p32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0" name="Google Shape;1600;p32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1" name="Google Shape;1601;p32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2" name="Google Shape;1602;p32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3" name="Google Shape;1603;p32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4" name="Google Shape;1604;p32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5" name="Google Shape;1605;p32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6" name="Google Shape;1606;p32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7" name="Google Shape;1607;p32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8" name="Google Shape;1608;p32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9" name="Google Shape;1609;p32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10" name="Google Shape;1610;p32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611" name="Google Shape;1611;p32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1612" name="Google Shape;1612;p32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3" name="Google Shape;1613;p32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4" name="Google Shape;1614;p32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5" name="Google Shape;1615;p32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6" name="Google Shape;1616;p32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7" name="Google Shape;1617;p32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8" name="Google Shape;1618;p32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9" name="Google Shape;1619;p32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0" name="Google Shape;1620;p32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1" name="Google Shape;1621;p32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2" name="Google Shape;1622;p32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3" name="Google Shape;1623;p32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4" name="Google Shape;1624;p32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5" name="Google Shape;1625;p32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6" name="Google Shape;1626;p32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7" name="Google Shape;1627;p32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8" name="Google Shape;1628;p32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9" name="Google Shape;1629;p32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0" name="Google Shape;1630;p32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1" name="Google Shape;1631;p32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2" name="Google Shape;1632;p32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3" name="Google Shape;1633;p32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4" name="Google Shape;1634;p32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5" name="Google Shape;1635;p32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6" name="Google Shape;1636;p32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7" name="Google Shape;1637;p32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8" name="Google Shape;1638;p32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9" name="Google Shape;1639;p32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0" name="Google Shape;1640;p32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1" name="Google Shape;1641;p32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2" name="Google Shape;1642;p32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3" name="Google Shape;1643;p32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4" name="Google Shape;1644;p32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5" name="Google Shape;1645;p32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6" name="Google Shape;1646;p32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7" name="Google Shape;1647;p32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8" name="Google Shape;1648;p32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9" name="Google Shape;1649;p32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0" name="Google Shape;1650;p32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1" name="Google Shape;1651;p32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2" name="Google Shape;1652;p32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53" name="Google Shape;1653;p32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654" name="Google Shape;1654;p32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5" name="Google Shape;1655;p32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56" name="Google Shape;1656;p32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657" name="Google Shape;1657;p32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8" name="Google Shape;1658;p32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9" name="Google Shape;1659;p32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0" name="Google Shape;1660;p32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1" name="Google Shape;1661;p32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2" name="Google Shape;1662;p32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3" name="Google Shape;1663;p32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4" name="Google Shape;1664;p32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5" name="Google Shape;1665;p32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6" name="Google Shape;1666;p32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67" name="Google Shape;1667;p32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668" name="Google Shape;1668;p32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9" name="Google Shape;1669;p32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70" name="Google Shape;1670;p32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71" name="Google Shape;1671;p32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672" name="Google Shape;1672;p32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673" name="Google Shape;1673;p32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4" name="Google Shape;1674;p32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75" name="Google Shape;1675;p32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4795148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6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6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6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6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6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Title and Content">
  <p:cSld name="9_Title and Content">
    <p:bg>
      <p:bgPr>
        <a:solidFill>
          <a:srgbClr val="7030A0"/>
        </a:solidFill>
        <a:effectLst/>
      </p:bgPr>
    </p:bg>
    <p:spTree>
      <p:nvGrpSpPr>
        <p:cNvPr id="1" name="Shape 29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52" name="Google Shape;2952;p41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953" name="Google Shape;2953;p41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54" name="Google Shape;2954;p41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955" name="Google Shape;2955;p4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6" name="Google Shape;2956;p4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957" name="Google Shape;2957;p41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58" name="Google Shape;2958;p41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959" name="Google Shape;2959;p41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0" name="Google Shape;2960;p41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61" name="Google Shape;2961;p41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962" name="Google Shape;2962;p41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3" name="Google Shape;2963;p41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64" name="Google Shape;2964;p41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965" name="Google Shape;2965;p41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6" name="Google Shape;2966;p41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67" name="Google Shape;2967;p41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968" name="Google Shape;2968;p4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9" name="Google Shape;2969;p4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70" name="Google Shape;2970;p41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971" name="Google Shape;2971;p4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72" name="Google Shape;2972;p4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973" name="Google Shape;2973;p41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4" name="Google Shape;2974;p41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975" name="Google Shape;2975;p41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6" name="Google Shape;2976;p41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7" name="Google Shape;2977;p41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8" name="Google Shape;2978;p41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9" name="Google Shape;2979;p41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0" name="Google Shape;2980;p41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1" name="Google Shape;2981;p41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2" name="Google Shape;2982;p41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3" name="Google Shape;2983;p41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4" name="Google Shape;2984;p41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5" name="Google Shape;2985;p41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6" name="Google Shape;2986;p41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7" name="Google Shape;2987;p41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8" name="Google Shape;2988;p41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9" name="Google Shape;2989;p41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0" name="Google Shape;2990;p41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1" name="Google Shape;2991;p41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2" name="Google Shape;2992;p41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3" name="Google Shape;2993;p41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4" name="Google Shape;2994;p41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5" name="Google Shape;2995;p41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6" name="Google Shape;2996;p41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7" name="Google Shape;2997;p41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8" name="Google Shape;2998;p41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9" name="Google Shape;2999;p41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0" name="Google Shape;3000;p41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1" name="Google Shape;3001;p41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2" name="Google Shape;3002;p41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3" name="Google Shape;3003;p41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4" name="Google Shape;3004;p41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5" name="Google Shape;3005;p41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6" name="Google Shape;3006;p41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7" name="Google Shape;3007;p41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8" name="Google Shape;3008;p41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9" name="Google Shape;3009;p41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0" name="Google Shape;3010;p41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1" name="Google Shape;3011;p41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2" name="Google Shape;3012;p41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3" name="Google Shape;3013;p41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4" name="Google Shape;3014;p41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5" name="Google Shape;3015;p41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6" name="Google Shape;3016;p41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7" name="Google Shape;3017;p41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8" name="Google Shape;3018;p41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9" name="Google Shape;3019;p41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20" name="Google Shape;3020;p41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21" name="Google Shape;3021;p41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22" name="Google Shape;3022;p41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023" name="Google Shape;3023;p41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024" name="Google Shape;3024;p41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5" name="Google Shape;3025;p41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26" name="Google Shape;3026;p41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027" name="Google Shape;3027;p41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8" name="Google Shape;3028;p41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9" name="Google Shape;3029;p41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0" name="Google Shape;3030;p41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1" name="Google Shape;3031;p41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2" name="Google Shape;3032;p41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3" name="Google Shape;3033;p41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4" name="Google Shape;3034;p41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5" name="Google Shape;3035;p41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6" name="Google Shape;3036;p41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37" name="Google Shape;3037;p41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038" name="Google Shape;3038;p41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9" name="Google Shape;3039;p41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040" name="Google Shape;3040;p41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41" name="Google Shape;3041;p41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042" name="Google Shape;3042;p41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043" name="Google Shape;3043;p41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4" name="Google Shape;3044;p41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45" name="Google Shape;3045;p41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3046" name="Google Shape;3046;p41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047" name="Google Shape;3047;p41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3048" name="Google Shape;3048;p41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49" name="Google Shape;3049;p41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0" name="Google Shape;3050;p41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1" name="Google Shape;3051;p41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2" name="Google Shape;3052;p41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3" name="Google Shape;3053;p41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4" name="Google Shape;3054;p41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5" name="Google Shape;3055;p41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6" name="Google Shape;3056;p41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7" name="Google Shape;3057;p41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8" name="Google Shape;3058;p41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9" name="Google Shape;3059;p41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0" name="Google Shape;3060;p41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1" name="Google Shape;3061;p41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2" name="Google Shape;3062;p41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3" name="Google Shape;3063;p41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4" name="Google Shape;3064;p41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5" name="Google Shape;3065;p41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6" name="Google Shape;3066;p41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7" name="Google Shape;3067;p41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8" name="Google Shape;3068;p41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9" name="Google Shape;3069;p41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0" name="Google Shape;3070;p41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1" name="Google Shape;3071;p41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2" name="Google Shape;3072;p41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3" name="Google Shape;3073;p41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4" name="Google Shape;3074;p41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5" name="Google Shape;3075;p41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6" name="Google Shape;3076;p41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7" name="Google Shape;3077;p41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8" name="Google Shape;3078;p41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9" name="Google Shape;3079;p41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0" name="Google Shape;3080;p41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1" name="Google Shape;3081;p41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2" name="Google Shape;3082;p41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3" name="Google Shape;3083;p41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4" name="Google Shape;3084;p41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5" name="Google Shape;3085;p41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6" name="Google Shape;3086;p41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7" name="Google Shape;3087;p41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8" name="Google Shape;3088;p41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9" name="Google Shape;3089;p41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0" name="Google Shape;3090;p41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1" name="Google Shape;3091;p41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2" name="Google Shape;3092;p41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3" name="Google Shape;3093;p41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4" name="Google Shape;3094;p41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5" name="Google Shape;3095;p41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6" name="Google Shape;3096;p41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7" name="Google Shape;3097;p41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8" name="Google Shape;3098;p41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9" name="Google Shape;3099;p41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0" name="Google Shape;3100;p41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1" name="Google Shape;3101;p41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2" name="Google Shape;3102;p41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3" name="Google Shape;3103;p41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104" name="Google Shape;3104;p41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5" name="Google Shape;3105;p41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6" name="Google Shape;3106;p41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7" name="Google Shape;3107;p41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8" name="Google Shape;3108;p41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9" name="Google Shape;3109;p41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0" name="Google Shape;3110;p41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1" name="Google Shape;3111;p41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2" name="Google Shape;3112;p41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3" name="Google Shape;3113;p41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4" name="Google Shape;3114;p41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5" name="Google Shape;3115;p41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6" name="Google Shape;3116;p41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7" name="Google Shape;3117;p41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8" name="Google Shape;3118;p41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9" name="Google Shape;3119;p41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0" name="Google Shape;3120;p41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1" name="Google Shape;3121;p41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2" name="Google Shape;3122;p41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3" name="Google Shape;3123;p41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4" name="Google Shape;3124;p41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5" name="Google Shape;3125;p41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6" name="Google Shape;3126;p41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7" name="Google Shape;3127;p41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8" name="Google Shape;3128;p41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9" name="Google Shape;3129;p41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0" name="Google Shape;3130;p41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1" name="Google Shape;3131;p41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2" name="Google Shape;3132;p41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3" name="Google Shape;3133;p41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4" name="Google Shape;3134;p41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5" name="Google Shape;3135;p41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6" name="Google Shape;3136;p41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7" name="Google Shape;3137;p41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8" name="Google Shape;3138;p41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9" name="Google Shape;3139;p41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0" name="Google Shape;3140;p41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1" name="Google Shape;3141;p41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2" name="Google Shape;3142;p41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3" name="Google Shape;3143;p41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4" name="Google Shape;3144;p41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5" name="Google Shape;3145;p41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6" name="Google Shape;3146;p41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7" name="Google Shape;3147;p41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8" name="Google Shape;3148;p41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9" name="Google Shape;3149;p41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0" name="Google Shape;3150;p41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1" name="Google Shape;3151;p41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2" name="Google Shape;3152;p41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3" name="Google Shape;3153;p41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4" name="Google Shape;3154;p41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5" name="Google Shape;3155;p41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6" name="Google Shape;3156;p41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7" name="Google Shape;3157;p41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158" name="Google Shape;3158;p41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7765415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0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0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0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0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Title and Content">
  <p:cSld name="10_Title and Content">
    <p:bg>
      <p:bgPr>
        <a:solidFill>
          <a:srgbClr val="7030A0"/>
        </a:solidFill>
        <a:effectLst/>
      </p:bgPr>
    </p:bg>
    <p:spTree>
      <p:nvGrpSpPr>
        <p:cNvPr id="1" name="Shape 31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60" name="Google Shape;3160;p42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161" name="Google Shape;3161;p42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162" name="Google Shape;3162;p42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163" name="Google Shape;3163;p4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4" name="Google Shape;3164;p4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165" name="Google Shape;3165;p42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166" name="Google Shape;3166;p42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167" name="Google Shape;3167;p42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8" name="Google Shape;3168;p42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69" name="Google Shape;3169;p42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170" name="Google Shape;3170;p42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1" name="Google Shape;3171;p42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72" name="Google Shape;3172;p42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173" name="Google Shape;3173;p42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4" name="Google Shape;3174;p42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75" name="Google Shape;3175;p42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176" name="Google Shape;3176;p4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7" name="Google Shape;3177;p4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78" name="Google Shape;3178;p42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179" name="Google Shape;3179;p4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0" name="Google Shape;3180;p4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181" name="Google Shape;3181;p42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2" name="Google Shape;3182;p42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183" name="Google Shape;3183;p42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4" name="Google Shape;3184;p42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5" name="Google Shape;3185;p42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6" name="Google Shape;3186;p42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7" name="Google Shape;3187;p42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8" name="Google Shape;3188;p42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9" name="Google Shape;3189;p42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0" name="Google Shape;3190;p42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1" name="Google Shape;3191;p42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2" name="Google Shape;3192;p42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3" name="Google Shape;3193;p42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4" name="Google Shape;3194;p42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5" name="Google Shape;3195;p42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6" name="Google Shape;3196;p42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7" name="Google Shape;3197;p42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8" name="Google Shape;3198;p42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9" name="Google Shape;3199;p42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0" name="Google Shape;3200;p42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1" name="Google Shape;3201;p42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2" name="Google Shape;3202;p42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3" name="Google Shape;3203;p42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4" name="Google Shape;3204;p42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5" name="Google Shape;3205;p42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6" name="Google Shape;3206;p42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7" name="Google Shape;3207;p42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8" name="Google Shape;3208;p42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9" name="Google Shape;3209;p42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0" name="Google Shape;3210;p42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1" name="Google Shape;3211;p42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2" name="Google Shape;3212;p42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3" name="Google Shape;3213;p42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4" name="Google Shape;3214;p42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5" name="Google Shape;3215;p42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6" name="Google Shape;3216;p42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7" name="Google Shape;3217;p42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8" name="Google Shape;3218;p42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9" name="Google Shape;3219;p42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0" name="Google Shape;3220;p42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1" name="Google Shape;3221;p42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2" name="Google Shape;3222;p42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3" name="Google Shape;3223;p42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4" name="Google Shape;3224;p42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5" name="Google Shape;3225;p42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6" name="Google Shape;3226;p42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7" name="Google Shape;3227;p42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8" name="Google Shape;3228;p42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9" name="Google Shape;3229;p42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30" name="Google Shape;3230;p42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231" name="Google Shape;3231;p42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3232" name="Google Shape;3232;p42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3" name="Google Shape;3233;p42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4" name="Google Shape;3234;p42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5" name="Google Shape;3235;p42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6" name="Google Shape;3236;p42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7" name="Google Shape;3237;p42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8" name="Google Shape;3238;p42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9" name="Google Shape;3239;p42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0" name="Google Shape;3240;p42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1" name="Google Shape;3241;p42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2" name="Google Shape;3242;p42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3" name="Google Shape;3243;p42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4" name="Google Shape;3244;p42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5" name="Google Shape;3245;p42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6" name="Google Shape;3246;p42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7" name="Google Shape;3247;p42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8" name="Google Shape;3248;p42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9" name="Google Shape;3249;p42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0" name="Google Shape;3250;p42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1" name="Google Shape;3251;p42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2" name="Google Shape;3252;p42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3" name="Google Shape;3253;p42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4" name="Google Shape;3254;p42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5" name="Google Shape;3255;p42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6" name="Google Shape;3256;p42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7" name="Google Shape;3257;p42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8" name="Google Shape;3258;p42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9" name="Google Shape;3259;p42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0" name="Google Shape;3260;p42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1" name="Google Shape;3261;p42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2" name="Google Shape;3262;p42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3" name="Google Shape;3263;p42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4" name="Google Shape;3264;p42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5" name="Google Shape;3265;p42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6" name="Google Shape;3266;p42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7" name="Google Shape;3267;p42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8" name="Google Shape;3268;p42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9" name="Google Shape;3269;p42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0" name="Google Shape;3270;p42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1" name="Google Shape;3271;p42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2" name="Google Shape;3272;p42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73" name="Google Shape;3273;p42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274" name="Google Shape;3274;p42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5" name="Google Shape;3275;p42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76" name="Google Shape;3276;p42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277" name="Google Shape;3277;p42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8" name="Google Shape;3278;p42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9" name="Google Shape;3279;p42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0" name="Google Shape;3280;p42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1" name="Google Shape;3281;p42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2" name="Google Shape;3282;p42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3" name="Google Shape;3283;p42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4" name="Google Shape;3284;p42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5" name="Google Shape;3285;p42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6" name="Google Shape;3286;p42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87" name="Google Shape;3287;p42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288" name="Google Shape;3288;p42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9" name="Google Shape;3289;p42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290" name="Google Shape;3290;p42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91" name="Google Shape;3291;p42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292" name="Google Shape;3292;p42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293" name="Google Shape;3293;p42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4" name="Google Shape;3294;p42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295" name="Google Shape;3295;p42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03508868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2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Title and Content">
  <p:cSld name="11_Title and Content">
    <p:bg>
      <p:bgPr>
        <a:solidFill>
          <a:srgbClr val="7030A0"/>
        </a:solidFill>
        <a:effectLst/>
      </p:bgPr>
    </p:bg>
    <p:spTree>
      <p:nvGrpSpPr>
        <p:cNvPr id="1" name="Shape 32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97" name="Google Shape;3297;p43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298" name="Google Shape;3298;p43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299" name="Google Shape;3299;p43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300" name="Google Shape;3300;p4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1" name="Google Shape;3301;p4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302" name="Google Shape;3302;p43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303" name="Google Shape;3303;p43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304" name="Google Shape;3304;p43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5" name="Google Shape;3305;p43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06" name="Google Shape;3306;p43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307" name="Google Shape;3307;p43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8" name="Google Shape;3308;p43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09" name="Google Shape;3309;p43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310" name="Google Shape;3310;p43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1" name="Google Shape;3311;p43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12" name="Google Shape;3312;p43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313" name="Google Shape;3313;p4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4" name="Google Shape;3314;p4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15" name="Google Shape;3315;p43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316" name="Google Shape;3316;p4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7" name="Google Shape;3317;p4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318" name="Google Shape;3318;p43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9" name="Google Shape;3319;p43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320" name="Google Shape;3320;p43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1" name="Google Shape;3321;p43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2" name="Google Shape;3322;p43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3" name="Google Shape;3323;p43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4" name="Google Shape;3324;p43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5" name="Google Shape;3325;p43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6" name="Google Shape;3326;p43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7" name="Google Shape;3327;p43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8" name="Google Shape;3328;p43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9" name="Google Shape;3329;p43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0" name="Google Shape;3330;p43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1" name="Google Shape;3331;p43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2" name="Google Shape;3332;p43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3" name="Google Shape;3333;p43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4" name="Google Shape;3334;p43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5" name="Google Shape;3335;p43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6" name="Google Shape;3336;p43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7" name="Google Shape;3337;p43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8" name="Google Shape;3338;p43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9" name="Google Shape;3339;p43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0" name="Google Shape;3340;p43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1" name="Google Shape;3341;p43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2" name="Google Shape;3342;p43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3" name="Google Shape;3343;p43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4" name="Google Shape;3344;p43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5" name="Google Shape;3345;p43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6" name="Google Shape;3346;p43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7" name="Google Shape;3347;p43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8" name="Google Shape;3348;p43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9" name="Google Shape;3349;p43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0" name="Google Shape;3350;p43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1" name="Google Shape;3351;p43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2" name="Google Shape;3352;p43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3" name="Google Shape;3353;p43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4" name="Google Shape;3354;p43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5" name="Google Shape;3355;p43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6" name="Google Shape;3356;p43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7" name="Google Shape;3357;p43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8" name="Google Shape;3358;p43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9" name="Google Shape;3359;p43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0" name="Google Shape;3360;p43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1" name="Google Shape;3361;p43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2" name="Google Shape;3362;p43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3" name="Google Shape;3363;p43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4" name="Google Shape;3364;p43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5" name="Google Shape;3365;p43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6" name="Google Shape;3366;p43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7" name="Google Shape;3367;p43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368" name="Google Shape;3368;p43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3369" name="Google Shape;3369;p43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0" name="Google Shape;3370;p43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1" name="Google Shape;3371;p43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2" name="Google Shape;3372;p43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3" name="Google Shape;3373;p43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4" name="Google Shape;3374;p43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5" name="Google Shape;3375;p43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6" name="Google Shape;3376;p43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7" name="Google Shape;3377;p43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8" name="Google Shape;3378;p43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9" name="Google Shape;3379;p43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0" name="Google Shape;3380;p43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1" name="Google Shape;3381;p43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2" name="Google Shape;3382;p43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3" name="Google Shape;3383;p43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4" name="Google Shape;3384;p43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5" name="Google Shape;3385;p43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6" name="Google Shape;3386;p43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7" name="Google Shape;3387;p43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8" name="Google Shape;3388;p43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9" name="Google Shape;3389;p43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0" name="Google Shape;3390;p43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1" name="Google Shape;3391;p43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2" name="Google Shape;3392;p43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3" name="Google Shape;3393;p43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4" name="Google Shape;3394;p43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5" name="Google Shape;3395;p43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6" name="Google Shape;3396;p43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7" name="Google Shape;3397;p43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8" name="Google Shape;3398;p43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9" name="Google Shape;3399;p43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0" name="Google Shape;3400;p43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1" name="Google Shape;3401;p43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2" name="Google Shape;3402;p43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3" name="Google Shape;3403;p43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4" name="Google Shape;3404;p43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5" name="Google Shape;3405;p43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6" name="Google Shape;3406;p43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7" name="Google Shape;3407;p43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8" name="Google Shape;3408;p43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9" name="Google Shape;3409;p43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0" name="Google Shape;3410;p43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1" name="Google Shape;3411;p43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2" name="Google Shape;3412;p43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3" name="Google Shape;3413;p43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4" name="Google Shape;3414;p43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5" name="Google Shape;3415;p43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6" name="Google Shape;3416;p43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7" name="Google Shape;3417;p43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8" name="Google Shape;3418;p43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9" name="Google Shape;3419;p43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0" name="Google Shape;3420;p43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1" name="Google Shape;3421;p43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2" name="Google Shape;3422;p43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3" name="Google Shape;3423;p43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4" name="Google Shape;3424;p43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5" name="Google Shape;3425;p43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6" name="Google Shape;3426;p43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7" name="Google Shape;3427;p43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8" name="Google Shape;3428;p43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9" name="Google Shape;3429;p43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0" name="Google Shape;3430;p43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1" name="Google Shape;3431;p43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32" name="Google Shape;3432;p43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433" name="Google Shape;3433;p43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4" name="Google Shape;3434;p43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35" name="Google Shape;3435;p43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436" name="Google Shape;3436;p43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7" name="Google Shape;3437;p43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8" name="Google Shape;3438;p43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9" name="Google Shape;3439;p43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0" name="Google Shape;3440;p43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1" name="Google Shape;3441;p43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2" name="Google Shape;3442;p43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3" name="Google Shape;3443;p43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4" name="Google Shape;3444;p43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5" name="Google Shape;3445;p43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46" name="Google Shape;3446;p43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447" name="Google Shape;3447;p4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8" name="Google Shape;3448;p4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449" name="Google Shape;3449;p43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50" name="Google Shape;3450;p43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451" name="Google Shape;3451;p43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452" name="Google Shape;3452;p4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3" name="Google Shape;3453;p4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454" name="Google Shape;3454;p43"/>
          <p:cNvSpPr txBox="1"/>
          <p:nvPr/>
        </p:nvSpPr>
        <p:spPr>
          <a:xfrm>
            <a:off x="3705562" y="1647225"/>
            <a:ext cx="4484883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1500" b="0" i="0" u="none" strike="noStrike" kern="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ookie"/>
              <a:ea typeface="Cookie"/>
              <a:cs typeface="Cookie"/>
              <a:sym typeface="Cookie"/>
            </a:endParaRPr>
          </a:p>
        </p:txBody>
      </p:sp>
    </p:spTree>
    <p:extLst>
      <p:ext uri="{BB962C8B-B14F-4D97-AF65-F5344CB8AC3E}">
        <p14:creationId xmlns:p14="http://schemas.microsoft.com/office/powerpoint/2010/main" val="3910463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3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3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4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Title and Content">
  <p:cSld name="15_Title and Content">
    <p:bg>
      <p:bgPr>
        <a:solidFill>
          <a:srgbClr val="7030A0"/>
        </a:solidFill>
        <a:effectLst/>
      </p:bgPr>
    </p:bg>
    <p:spTree>
      <p:nvGrpSpPr>
        <p:cNvPr id="1" name="Shape 34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56" name="Google Shape;3456;p44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457" name="Google Shape;3457;p44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458" name="Google Shape;3458;p44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459" name="Google Shape;3459;p4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0" name="Google Shape;3460;p4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461" name="Google Shape;3461;p44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462" name="Google Shape;3462;p44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463" name="Google Shape;3463;p44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4" name="Google Shape;3464;p44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65" name="Google Shape;3465;p44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466" name="Google Shape;3466;p44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7" name="Google Shape;3467;p44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68" name="Google Shape;3468;p44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469" name="Google Shape;3469;p44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0" name="Google Shape;3470;p44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71" name="Google Shape;3471;p44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472" name="Google Shape;3472;p4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3" name="Google Shape;3473;p4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74" name="Google Shape;3474;p44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475" name="Google Shape;3475;p4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6" name="Google Shape;3476;p4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477" name="Google Shape;3477;p44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8" name="Google Shape;3478;p44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479" name="Google Shape;3479;p44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0" name="Google Shape;3480;p44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1" name="Google Shape;3481;p44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2" name="Google Shape;3482;p44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3" name="Google Shape;3483;p44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4" name="Google Shape;3484;p44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5" name="Google Shape;3485;p44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6" name="Google Shape;3486;p44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7" name="Google Shape;3487;p44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8" name="Google Shape;3488;p44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9" name="Google Shape;3489;p44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0" name="Google Shape;3490;p44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1" name="Google Shape;3491;p44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2" name="Google Shape;3492;p44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3" name="Google Shape;3493;p44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4" name="Google Shape;3494;p44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5" name="Google Shape;3495;p44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6" name="Google Shape;3496;p44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7" name="Google Shape;3497;p44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8" name="Google Shape;3498;p44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9" name="Google Shape;3499;p44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0" name="Google Shape;3500;p44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1" name="Google Shape;3501;p44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2" name="Google Shape;3502;p44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3" name="Google Shape;3503;p44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4" name="Google Shape;3504;p44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5" name="Google Shape;3505;p44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6" name="Google Shape;3506;p44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7" name="Google Shape;3507;p44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8" name="Google Shape;3508;p44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9" name="Google Shape;3509;p44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0" name="Google Shape;3510;p44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1" name="Google Shape;3511;p44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2" name="Google Shape;3512;p44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3" name="Google Shape;3513;p44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4" name="Google Shape;3514;p44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5" name="Google Shape;3515;p44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6" name="Google Shape;3516;p44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7" name="Google Shape;3517;p44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8" name="Google Shape;3518;p44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9" name="Google Shape;3519;p44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0" name="Google Shape;3520;p44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1" name="Google Shape;3521;p44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2" name="Google Shape;3522;p44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3" name="Google Shape;3523;p44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587094907"/>
      </p:ext>
    </p:extLst>
  </p:cSld>
  <p:clrMapOvr>
    <a:masterClrMapping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itle Slide">
  <p:cSld name="4_Title Slide">
    <p:bg>
      <p:bgPr>
        <a:solidFill>
          <a:srgbClr val="C00000"/>
        </a:solidFill>
        <a:effectLst/>
      </p:bgPr>
    </p:bg>
    <p:spTree>
      <p:nvGrpSpPr>
        <p:cNvPr id="1" name="Shape 35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25" name="Google Shape;3525;p45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526" name="Google Shape;3526;p45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527" name="Google Shape;3527;p45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528" name="Google Shape;3528;p4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9" name="Google Shape;3529;p4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530" name="Google Shape;3530;p45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531" name="Google Shape;3531;p45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532" name="Google Shape;3532;p45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3" name="Google Shape;3533;p45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534" name="Google Shape;3534;p45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535" name="Google Shape;3535;p45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6" name="Google Shape;3536;p45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537" name="Google Shape;3537;p45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538" name="Google Shape;3538;p45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9" name="Google Shape;3539;p45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540" name="Google Shape;3540;p45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541" name="Google Shape;3541;p4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42" name="Google Shape;3542;p4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543" name="Google Shape;3543;p45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544" name="Google Shape;3544;p4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45" name="Google Shape;3545;p4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546" name="Google Shape;3546;p45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7" name="Google Shape;3547;p45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548" name="Google Shape;3548;p45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549" name="Google Shape;3549;p45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0" name="Google Shape;3550;p45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551" name="Google Shape;3551;p45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552" name="Google Shape;3552;p45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3" name="Google Shape;3553;p45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4" name="Google Shape;3554;p45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5" name="Google Shape;3555;p45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6" name="Google Shape;3556;p45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7" name="Google Shape;3557;p45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8" name="Google Shape;3558;p45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9" name="Google Shape;3559;p45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0" name="Google Shape;3560;p45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1" name="Google Shape;3561;p45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562" name="Google Shape;3562;p45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3563" name="Google Shape;3563;p45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4" name="Google Shape;3564;p45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565" name="Google Shape;3565;p45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66" name="Google Shape;3566;p45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567" name="Google Shape;3567;p45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3568" name="Google Shape;3568;p45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9" name="Google Shape;3569;p45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570" name="Google Shape;3570;p45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1" name="Google Shape;3571;p45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2" name="Google Shape;3572;p45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3" name="Google Shape;3573;p45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4" name="Google Shape;3574;p45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5" name="Google Shape;3575;p45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6" name="Google Shape;3576;p45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7" name="Google Shape;3577;p45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8" name="Google Shape;3578;p45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9" name="Google Shape;3579;p45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0" name="Google Shape;3580;p45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1" name="Google Shape;3581;p45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2" name="Google Shape;3582;p45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3" name="Google Shape;3583;p45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4" name="Google Shape;3584;p45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5" name="Google Shape;3585;p45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6" name="Google Shape;3586;p45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7" name="Google Shape;3587;p45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8" name="Google Shape;3588;p45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9" name="Google Shape;3589;p45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0" name="Google Shape;3590;p45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1" name="Google Shape;3591;p45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2" name="Google Shape;3592;p45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3" name="Google Shape;3593;p45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4" name="Google Shape;3594;p45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5" name="Google Shape;3595;p45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6" name="Google Shape;3596;p45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7" name="Google Shape;3597;p45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8" name="Google Shape;3598;p45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9" name="Google Shape;3599;p45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0" name="Google Shape;3600;p45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1" name="Google Shape;3601;p45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2" name="Google Shape;3602;p45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3" name="Google Shape;3603;p45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4" name="Google Shape;3604;p45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5" name="Google Shape;3605;p45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6" name="Google Shape;3606;p45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7" name="Google Shape;3607;p45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8" name="Google Shape;3608;p45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9" name="Google Shape;3609;p45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0" name="Google Shape;3610;p45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1" name="Google Shape;3611;p45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2" name="Google Shape;3612;p45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3" name="Google Shape;3613;p45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4" name="Google Shape;3614;p45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615" name="Google Shape;3615;p45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3616" name="Google Shape;3616;p45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F357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617" name="Google Shape;3617;p45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3618" name="Google Shape;3618;p45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F357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19" name="Google Shape;3619;p45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F357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20" name="Google Shape;3620;p45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F357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3621" name="Google Shape;3621;p45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3622" name="Google Shape;3622;p45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3" name="Google Shape;3623;p45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4" name="Google Shape;3624;p45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5" name="Google Shape;3625;p45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6" name="Google Shape;3626;p45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7" name="Google Shape;3627;p45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8" name="Google Shape;3628;p45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9" name="Google Shape;3629;p45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0" name="Google Shape;3630;p45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1" name="Google Shape;3631;p45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2" name="Google Shape;3632;p45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3" name="Google Shape;3633;p45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4" name="Google Shape;3634;p45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5" name="Google Shape;3635;p45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6" name="Google Shape;3636;p45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7" name="Google Shape;3637;p45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8" name="Google Shape;3638;p45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9" name="Google Shape;3639;p45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0" name="Google Shape;3640;p45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1" name="Google Shape;3641;p45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2" name="Google Shape;3642;p45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3" name="Google Shape;3643;p45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4" name="Google Shape;3644;p45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5" name="Google Shape;3645;p45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6" name="Google Shape;3646;p45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7" name="Google Shape;3647;p45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8" name="Google Shape;3648;p45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9" name="Google Shape;3649;p45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0" name="Google Shape;3650;p45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1" name="Google Shape;3651;p45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2" name="Google Shape;3652;p45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3" name="Google Shape;3653;p45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4" name="Google Shape;3654;p45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5" name="Google Shape;3655;p45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6" name="Google Shape;3656;p45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7" name="Google Shape;3657;p45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8" name="Google Shape;3658;p45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9" name="Google Shape;3659;p45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0" name="Google Shape;3660;p45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1" name="Google Shape;3661;p45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2" name="Google Shape;3662;p45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3" name="Google Shape;3663;p45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4" name="Google Shape;3664;p45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5" name="Google Shape;3665;p45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6" name="Google Shape;3666;p45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7" name="Google Shape;3667;p45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8" name="Google Shape;3668;p45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9" name="Google Shape;3669;p45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0" name="Google Shape;3670;p45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1" name="Google Shape;3671;p45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2" name="Google Shape;3672;p45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3" name="Google Shape;3673;p45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4" name="Google Shape;3674;p45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5" name="Google Shape;3675;p45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6" name="Google Shape;3676;p45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7" name="Google Shape;3677;p45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678" name="Google Shape;3678;p45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3679" name="Google Shape;3679;p45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3680" name="Google Shape;3680;p45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3681" name="Google Shape;3681;p45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3682" name="Google Shape;3682;p45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3" name="Google Shape;3683;p45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4" name="Google Shape;3684;p45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5" name="Google Shape;3685;p45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6" name="Google Shape;3686;p45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7" name="Google Shape;3687;p45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8" name="Google Shape;3688;p45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9" name="Google Shape;3689;p45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0" name="Google Shape;3690;p45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1" name="Google Shape;3691;p45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2" name="Google Shape;3692;p45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3" name="Google Shape;3693;p45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4" name="Google Shape;3694;p45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5" name="Google Shape;3695;p45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6" name="Google Shape;3696;p45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7" name="Google Shape;3697;p45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8" name="Google Shape;3698;p45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9" name="Google Shape;3699;p45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0" name="Google Shape;3700;p45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1" name="Google Shape;3701;p45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2" name="Google Shape;3702;p45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3" name="Google Shape;3703;p45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4" name="Google Shape;3704;p45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5" name="Google Shape;3705;p45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3706" name="Google Shape;3706;p45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7" name="Google Shape;3707;p45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8" name="Google Shape;3708;p45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9" name="Google Shape;3709;p45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0" name="Google Shape;3710;p45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1" name="Google Shape;3711;p45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2" name="Google Shape;3712;p45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3" name="Google Shape;3713;p45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4" name="Google Shape;3714;p45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5" name="Google Shape;3715;p45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6" name="Google Shape;3716;p45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7" name="Google Shape;3717;p45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8" name="Google Shape;3718;p45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9" name="Google Shape;3719;p45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0" name="Google Shape;3720;p45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1" name="Google Shape;3721;p45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2" name="Google Shape;3722;p45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3" name="Google Shape;3723;p45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4" name="Google Shape;3724;p45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5" name="Google Shape;3725;p45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6" name="Google Shape;3726;p45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7" name="Google Shape;3727;p45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8" name="Google Shape;3728;p45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9" name="Google Shape;3729;p45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0" name="Google Shape;3730;p45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1" name="Google Shape;3731;p45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2" name="Google Shape;3732;p45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3" name="Google Shape;3733;p45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4" name="Google Shape;3734;p45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5" name="Google Shape;3735;p45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6" name="Google Shape;3736;p45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7" name="Google Shape;3737;p45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8" name="Google Shape;3738;p45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9" name="Google Shape;3739;p45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0" name="Google Shape;3740;p45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1" name="Google Shape;3741;p45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2" name="Google Shape;3742;p45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3" name="Google Shape;3743;p45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4" name="Google Shape;3744;p45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5" name="Google Shape;3745;p45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46" name="Google Shape;3746;p45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3747" name="Google Shape;3747;p45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48" name="Google Shape;3748;p45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49" name="Google Shape;3749;p45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750" name="Google Shape;3750;p45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751" name="Google Shape;3751;p45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752" name="Google Shape;3752;p45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3753" name="Google Shape;3753;p45"/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54" name="Google Shape;3754;p45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3755" name="Google Shape;3755;p45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6" name="Google Shape;3756;p45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7" name="Google Shape;3757;p45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8" name="Google Shape;3758;p45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9" name="Google Shape;3759;p45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60" name="Google Shape;3760;p45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30990341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37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36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36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6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Title and Content">
  <p:cSld name="16_Title and Content">
    <p:bg>
      <p:bgPr>
        <a:solidFill>
          <a:srgbClr val="C00000"/>
        </a:solidFill>
        <a:effectLst/>
      </p:bgPr>
    </p:bg>
    <p:spTree>
      <p:nvGrpSpPr>
        <p:cNvPr id="1" name="Shape 3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62" name="Google Shape;3762;p46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763" name="Google Shape;3763;p46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64" name="Google Shape;3764;p46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765" name="Google Shape;3765;p4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66" name="Google Shape;3766;p4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767" name="Google Shape;3767;p46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68" name="Google Shape;3768;p46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769" name="Google Shape;3769;p46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0" name="Google Shape;3770;p46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71" name="Google Shape;3771;p46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772" name="Google Shape;3772;p46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3" name="Google Shape;3773;p46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74" name="Google Shape;3774;p46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775" name="Google Shape;3775;p46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6" name="Google Shape;3776;p46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77" name="Google Shape;3777;p46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778" name="Google Shape;3778;p4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9" name="Google Shape;3779;p4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80" name="Google Shape;3780;p46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781" name="Google Shape;3781;p4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82" name="Google Shape;3782;p4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783" name="Google Shape;3783;p46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4" name="Google Shape;3784;p46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785" name="Google Shape;3785;p46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86" name="Google Shape;3786;p46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87" name="Google Shape;3787;p46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88" name="Google Shape;3788;p46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89" name="Google Shape;3789;p46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0" name="Google Shape;3790;p46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1" name="Google Shape;3791;p46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2" name="Google Shape;3792;p46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3" name="Google Shape;3793;p46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4" name="Google Shape;3794;p46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5" name="Google Shape;3795;p46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6" name="Google Shape;3796;p46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7" name="Google Shape;3797;p46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8" name="Google Shape;3798;p46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9" name="Google Shape;3799;p46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0" name="Google Shape;3800;p46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1" name="Google Shape;3801;p46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2" name="Google Shape;3802;p46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3" name="Google Shape;3803;p46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4" name="Google Shape;3804;p46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5" name="Google Shape;3805;p46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6" name="Google Shape;3806;p46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7" name="Google Shape;3807;p46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8" name="Google Shape;3808;p46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9" name="Google Shape;3809;p46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0" name="Google Shape;3810;p46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1" name="Google Shape;3811;p46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2" name="Google Shape;3812;p46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3" name="Google Shape;3813;p46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4" name="Google Shape;3814;p46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5" name="Google Shape;3815;p46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6" name="Google Shape;3816;p46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7" name="Google Shape;3817;p46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8" name="Google Shape;3818;p46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9" name="Google Shape;3819;p46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0" name="Google Shape;3820;p46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1" name="Google Shape;3821;p46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2" name="Google Shape;3822;p46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3" name="Google Shape;3823;p46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4" name="Google Shape;3824;p46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5" name="Google Shape;3825;p46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6" name="Google Shape;3826;p46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7" name="Google Shape;3827;p46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8" name="Google Shape;3828;p46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9" name="Google Shape;3829;p46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30" name="Google Shape;3830;p46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31" name="Google Shape;3831;p46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32" name="Google Shape;3832;p46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833" name="Google Shape;3833;p46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834" name="Google Shape;3834;p46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5" name="Google Shape;3835;p46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836" name="Google Shape;3836;p46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837" name="Google Shape;3837;p46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8" name="Google Shape;3838;p46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9" name="Google Shape;3839;p46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0" name="Google Shape;3840;p46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1" name="Google Shape;3841;p46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2" name="Google Shape;3842;p46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3" name="Google Shape;3843;p46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4" name="Google Shape;3844;p46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5" name="Google Shape;3845;p46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6" name="Google Shape;3846;p46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847" name="Google Shape;3847;p46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848" name="Google Shape;3848;p4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9" name="Google Shape;3849;p4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850" name="Google Shape;3850;p46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51" name="Google Shape;3851;p46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852" name="Google Shape;3852;p46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853" name="Google Shape;3853;p4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4" name="Google Shape;3854;p4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855" name="Google Shape;3855;p46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3856" name="Google Shape;3856;p46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857" name="Google Shape;3857;p46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3858" name="Google Shape;3858;p46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59" name="Google Shape;3859;p46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0" name="Google Shape;3860;p46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1" name="Google Shape;3861;p46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2" name="Google Shape;3862;p46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3" name="Google Shape;3863;p46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4" name="Google Shape;3864;p46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5" name="Google Shape;3865;p46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6" name="Google Shape;3866;p46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7" name="Google Shape;3867;p46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8" name="Google Shape;3868;p46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9" name="Google Shape;3869;p46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0" name="Google Shape;3870;p46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1" name="Google Shape;3871;p46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2" name="Google Shape;3872;p46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3" name="Google Shape;3873;p46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4" name="Google Shape;3874;p46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5" name="Google Shape;3875;p46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6" name="Google Shape;3876;p46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7" name="Google Shape;3877;p46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8" name="Google Shape;3878;p46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9" name="Google Shape;3879;p46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0" name="Google Shape;3880;p46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1" name="Google Shape;3881;p46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2" name="Google Shape;3882;p46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3" name="Google Shape;3883;p46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4" name="Google Shape;3884;p46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5" name="Google Shape;3885;p46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6" name="Google Shape;3886;p46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7" name="Google Shape;3887;p46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8" name="Google Shape;3888;p46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9" name="Google Shape;3889;p46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0" name="Google Shape;3890;p46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1" name="Google Shape;3891;p46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2" name="Google Shape;3892;p46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3" name="Google Shape;3893;p46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4" name="Google Shape;3894;p46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5" name="Google Shape;3895;p46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6" name="Google Shape;3896;p46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7" name="Google Shape;3897;p46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8" name="Google Shape;3898;p46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9" name="Google Shape;3899;p46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0" name="Google Shape;3900;p46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1" name="Google Shape;3901;p46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2" name="Google Shape;3902;p46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3" name="Google Shape;3903;p46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4" name="Google Shape;3904;p46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5" name="Google Shape;3905;p46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6" name="Google Shape;3906;p46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7" name="Google Shape;3907;p46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8" name="Google Shape;3908;p46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9" name="Google Shape;3909;p46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0" name="Google Shape;3910;p46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1" name="Google Shape;3911;p46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2" name="Google Shape;3912;p46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3" name="Google Shape;3913;p46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914" name="Google Shape;3914;p46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5" name="Google Shape;3915;p46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6" name="Google Shape;3916;p46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7" name="Google Shape;3917;p46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8" name="Google Shape;3918;p46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9" name="Google Shape;3919;p46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0" name="Google Shape;3920;p46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1" name="Google Shape;3921;p46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2" name="Google Shape;3922;p46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3" name="Google Shape;3923;p46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4" name="Google Shape;3924;p46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5" name="Google Shape;3925;p46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6" name="Google Shape;3926;p46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7" name="Google Shape;3927;p46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8" name="Google Shape;3928;p46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9" name="Google Shape;3929;p46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0" name="Google Shape;3930;p46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1" name="Google Shape;3931;p46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2" name="Google Shape;3932;p46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3" name="Google Shape;3933;p46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4" name="Google Shape;3934;p46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5" name="Google Shape;3935;p46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6" name="Google Shape;3936;p46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7" name="Google Shape;3937;p46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8" name="Google Shape;3938;p46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9" name="Google Shape;3939;p46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0" name="Google Shape;3940;p46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1" name="Google Shape;3941;p46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2" name="Google Shape;3942;p46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3" name="Google Shape;3943;p46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4" name="Google Shape;3944;p46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5" name="Google Shape;3945;p46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6" name="Google Shape;3946;p46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7" name="Google Shape;3947;p46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8" name="Google Shape;3948;p46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9" name="Google Shape;3949;p46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0" name="Google Shape;3950;p46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1" name="Google Shape;3951;p46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2" name="Google Shape;3952;p46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3" name="Google Shape;3953;p46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4" name="Google Shape;3954;p46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5" name="Google Shape;3955;p46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6" name="Google Shape;3956;p46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7" name="Google Shape;3957;p46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8" name="Google Shape;3958;p46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9" name="Google Shape;3959;p46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0" name="Google Shape;3960;p46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1" name="Google Shape;3961;p46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2" name="Google Shape;3962;p46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3" name="Google Shape;3963;p46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4" name="Google Shape;3964;p46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5" name="Google Shape;3965;p46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6" name="Google Shape;3966;p46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7" name="Google Shape;3967;p46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968" name="Google Shape;3968;p46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4019402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8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8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8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8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9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Title and Content">
  <p:cSld name="17_Title and Content">
    <p:bg>
      <p:bgPr>
        <a:solidFill>
          <a:srgbClr val="C00000"/>
        </a:solidFill>
        <a:effectLst/>
      </p:bgPr>
    </p:bg>
    <p:spTree>
      <p:nvGrpSpPr>
        <p:cNvPr id="1" name="Shape 39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70" name="Google Shape;3970;p47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971" name="Google Shape;3971;p47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972" name="Google Shape;3972;p47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973" name="Google Shape;3973;p4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74" name="Google Shape;3974;p4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975" name="Google Shape;3975;p47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976" name="Google Shape;3976;p47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977" name="Google Shape;3977;p47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78" name="Google Shape;3978;p47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79" name="Google Shape;3979;p47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980" name="Google Shape;3980;p47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1" name="Google Shape;3981;p47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82" name="Google Shape;3982;p47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983" name="Google Shape;3983;p47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4" name="Google Shape;3984;p47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85" name="Google Shape;3985;p47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986" name="Google Shape;3986;p4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7" name="Google Shape;3987;p4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88" name="Google Shape;3988;p47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989" name="Google Shape;3989;p4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90" name="Google Shape;3990;p4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991" name="Google Shape;3991;p47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2" name="Google Shape;3992;p47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993" name="Google Shape;3993;p47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4" name="Google Shape;3994;p47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5" name="Google Shape;3995;p47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6" name="Google Shape;3996;p47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7" name="Google Shape;3997;p47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8" name="Google Shape;3998;p47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9" name="Google Shape;3999;p47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0" name="Google Shape;4000;p47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1" name="Google Shape;4001;p47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2" name="Google Shape;4002;p47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3" name="Google Shape;4003;p47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4" name="Google Shape;4004;p47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5" name="Google Shape;4005;p47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6" name="Google Shape;4006;p47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7" name="Google Shape;4007;p47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8" name="Google Shape;4008;p47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9" name="Google Shape;4009;p47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0" name="Google Shape;4010;p47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1" name="Google Shape;4011;p47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2" name="Google Shape;4012;p47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3" name="Google Shape;4013;p47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4" name="Google Shape;4014;p47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5" name="Google Shape;4015;p47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6" name="Google Shape;4016;p47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7" name="Google Shape;4017;p47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8" name="Google Shape;4018;p47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9" name="Google Shape;4019;p47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0" name="Google Shape;4020;p47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1" name="Google Shape;4021;p47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2" name="Google Shape;4022;p47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3" name="Google Shape;4023;p47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4" name="Google Shape;4024;p47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5" name="Google Shape;4025;p47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6" name="Google Shape;4026;p47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7" name="Google Shape;4027;p47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8" name="Google Shape;4028;p47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9" name="Google Shape;4029;p47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0" name="Google Shape;4030;p47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1" name="Google Shape;4031;p47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2" name="Google Shape;4032;p47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3" name="Google Shape;4033;p47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4" name="Google Shape;4034;p47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5" name="Google Shape;4035;p47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6" name="Google Shape;4036;p47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7" name="Google Shape;4037;p47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8" name="Google Shape;4038;p47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9" name="Google Shape;4039;p47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40" name="Google Shape;4040;p47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041" name="Google Shape;4041;p47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4042" name="Google Shape;4042;p47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3" name="Google Shape;4043;p47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4" name="Google Shape;4044;p47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5" name="Google Shape;4045;p47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6" name="Google Shape;4046;p47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7" name="Google Shape;4047;p47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8" name="Google Shape;4048;p47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9" name="Google Shape;4049;p47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0" name="Google Shape;4050;p47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1" name="Google Shape;4051;p47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2" name="Google Shape;4052;p47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3" name="Google Shape;4053;p47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4" name="Google Shape;4054;p47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5" name="Google Shape;4055;p47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6" name="Google Shape;4056;p47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7" name="Google Shape;4057;p47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8" name="Google Shape;4058;p47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9" name="Google Shape;4059;p47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0" name="Google Shape;4060;p47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1" name="Google Shape;4061;p47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2" name="Google Shape;4062;p47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3" name="Google Shape;4063;p47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4" name="Google Shape;4064;p47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5" name="Google Shape;4065;p47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6" name="Google Shape;4066;p47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7" name="Google Shape;4067;p47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8" name="Google Shape;4068;p47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9" name="Google Shape;4069;p47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0" name="Google Shape;4070;p47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1" name="Google Shape;4071;p47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2" name="Google Shape;4072;p47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3" name="Google Shape;4073;p47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4" name="Google Shape;4074;p47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5" name="Google Shape;4075;p47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6" name="Google Shape;4076;p47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7" name="Google Shape;4077;p47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8" name="Google Shape;4078;p47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9" name="Google Shape;4079;p47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0" name="Google Shape;4080;p47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1" name="Google Shape;4081;p47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2" name="Google Shape;4082;p47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83" name="Google Shape;4083;p47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4084" name="Google Shape;4084;p47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5" name="Google Shape;4085;p47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86" name="Google Shape;4086;p47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4087" name="Google Shape;4087;p47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8" name="Google Shape;4088;p47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9" name="Google Shape;4089;p47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0" name="Google Shape;4090;p47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1" name="Google Shape;4091;p47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2" name="Google Shape;4092;p47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3" name="Google Shape;4093;p47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4" name="Google Shape;4094;p47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5" name="Google Shape;4095;p47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6" name="Google Shape;4096;p47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97" name="Google Shape;4097;p47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4098" name="Google Shape;4098;p47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9" name="Google Shape;4099;p47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100" name="Google Shape;4100;p47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01" name="Google Shape;4101;p47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102" name="Google Shape;4102;p47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4103" name="Google Shape;4103;p47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4" name="Google Shape;4104;p47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105" name="Google Shape;4105;p47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57845447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0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0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0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40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Title and Content">
  <p:cSld name="18_Title and Content">
    <p:bg>
      <p:bgPr>
        <a:solidFill>
          <a:srgbClr val="C00000"/>
        </a:solidFill>
        <a:effectLst/>
      </p:bgPr>
    </p:bg>
    <p:spTree>
      <p:nvGrpSpPr>
        <p:cNvPr id="1" name="Shape 41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07" name="Google Shape;4107;p48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4108" name="Google Shape;4108;p48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109" name="Google Shape;4109;p48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4110" name="Google Shape;4110;p4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11" name="Google Shape;4111;p4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112" name="Google Shape;4112;p48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113" name="Google Shape;4113;p48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4114" name="Google Shape;4114;p48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15" name="Google Shape;4115;p48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116" name="Google Shape;4116;p48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4117" name="Google Shape;4117;p48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18" name="Google Shape;4118;p48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119" name="Google Shape;4119;p48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4120" name="Google Shape;4120;p48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1" name="Google Shape;4121;p48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122" name="Google Shape;4122;p48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4123" name="Google Shape;4123;p4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4" name="Google Shape;4124;p4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125" name="Google Shape;4125;p48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4126" name="Google Shape;4126;p4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7" name="Google Shape;4127;p4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128" name="Google Shape;4128;p48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9" name="Google Shape;4129;p48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130" name="Google Shape;4130;p48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1" name="Google Shape;4131;p48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2" name="Google Shape;4132;p48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3" name="Google Shape;4133;p48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4" name="Google Shape;4134;p48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5" name="Google Shape;4135;p48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6" name="Google Shape;4136;p48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7" name="Google Shape;4137;p48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8" name="Google Shape;4138;p48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9" name="Google Shape;4139;p48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0" name="Google Shape;4140;p48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1" name="Google Shape;4141;p48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2" name="Google Shape;4142;p48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3" name="Google Shape;4143;p48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4" name="Google Shape;4144;p48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5" name="Google Shape;4145;p48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6" name="Google Shape;4146;p48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7" name="Google Shape;4147;p48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8" name="Google Shape;4148;p48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9" name="Google Shape;4149;p48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0" name="Google Shape;4150;p48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1" name="Google Shape;4151;p48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2" name="Google Shape;4152;p48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3" name="Google Shape;4153;p48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4" name="Google Shape;4154;p48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5" name="Google Shape;4155;p48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6" name="Google Shape;4156;p48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7" name="Google Shape;4157;p48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8" name="Google Shape;4158;p48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9" name="Google Shape;4159;p48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0" name="Google Shape;4160;p48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1" name="Google Shape;4161;p48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2" name="Google Shape;4162;p48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3" name="Google Shape;4163;p48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4" name="Google Shape;4164;p48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5" name="Google Shape;4165;p48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6" name="Google Shape;4166;p48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7" name="Google Shape;4167;p48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8" name="Google Shape;4168;p48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9" name="Google Shape;4169;p48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0" name="Google Shape;4170;p48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1" name="Google Shape;4171;p48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2" name="Google Shape;4172;p48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3" name="Google Shape;4173;p48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4" name="Google Shape;4174;p48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5" name="Google Shape;4175;p48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6" name="Google Shape;4176;p48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7" name="Google Shape;4177;p48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178" name="Google Shape;4178;p48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4179" name="Google Shape;4179;p48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0" name="Google Shape;4180;p48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1" name="Google Shape;4181;p48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2" name="Google Shape;4182;p48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3" name="Google Shape;4183;p48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4" name="Google Shape;4184;p48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5" name="Google Shape;4185;p48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6" name="Google Shape;4186;p48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7" name="Google Shape;4187;p48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8" name="Google Shape;4188;p48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9" name="Google Shape;4189;p48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0" name="Google Shape;4190;p48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1" name="Google Shape;4191;p48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2" name="Google Shape;4192;p48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3" name="Google Shape;4193;p48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4" name="Google Shape;4194;p48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5" name="Google Shape;4195;p48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6" name="Google Shape;4196;p48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7" name="Google Shape;4197;p48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8" name="Google Shape;4198;p48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9" name="Google Shape;4199;p48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0" name="Google Shape;4200;p48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1" name="Google Shape;4201;p48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2" name="Google Shape;4202;p48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3" name="Google Shape;4203;p48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4" name="Google Shape;4204;p48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5" name="Google Shape;4205;p48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6" name="Google Shape;4206;p48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7" name="Google Shape;4207;p48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8" name="Google Shape;4208;p48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9" name="Google Shape;4209;p48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0" name="Google Shape;4210;p48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1" name="Google Shape;4211;p48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2" name="Google Shape;4212;p48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3" name="Google Shape;4213;p48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4" name="Google Shape;4214;p48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5" name="Google Shape;4215;p48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6" name="Google Shape;4216;p48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7" name="Google Shape;4217;p48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8" name="Google Shape;4218;p48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9" name="Google Shape;4219;p48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0" name="Google Shape;4220;p48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1" name="Google Shape;4221;p48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2" name="Google Shape;4222;p48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3" name="Google Shape;4223;p48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4" name="Google Shape;4224;p48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5" name="Google Shape;4225;p48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6" name="Google Shape;4226;p48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7" name="Google Shape;4227;p48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8" name="Google Shape;4228;p48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9" name="Google Shape;4229;p48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0" name="Google Shape;4230;p48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1" name="Google Shape;4231;p48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2" name="Google Shape;4232;p48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3" name="Google Shape;4233;p48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4" name="Google Shape;4234;p48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5" name="Google Shape;4235;p48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6" name="Google Shape;4236;p48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7" name="Google Shape;4237;p48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8" name="Google Shape;4238;p48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9" name="Google Shape;4239;p48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0" name="Google Shape;4240;p48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1" name="Google Shape;4241;p48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242" name="Google Shape;4242;p48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4243" name="Google Shape;4243;p48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4" name="Google Shape;4244;p48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245" name="Google Shape;4245;p48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4246" name="Google Shape;4246;p48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7" name="Google Shape;4247;p48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8" name="Google Shape;4248;p48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9" name="Google Shape;4249;p48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0" name="Google Shape;4250;p48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1" name="Google Shape;4251;p48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2" name="Google Shape;4252;p48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3" name="Google Shape;4253;p48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4" name="Google Shape;4254;p48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5" name="Google Shape;4255;p48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256" name="Google Shape;4256;p48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4257" name="Google Shape;4257;p4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8" name="Google Shape;4258;p4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259" name="Google Shape;4259;p48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60" name="Google Shape;4260;p48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261" name="Google Shape;4261;p48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4262" name="Google Shape;4262;p4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3" name="Google Shape;4263;p4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264" name="Google Shape;4264;p48"/>
          <p:cNvSpPr txBox="1"/>
          <p:nvPr/>
        </p:nvSpPr>
        <p:spPr>
          <a:xfrm>
            <a:off x="3781444" y="1468551"/>
            <a:ext cx="4514832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1500" b="0" i="0" u="none" strike="noStrike" kern="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ookie"/>
              <a:ea typeface="Cookie"/>
              <a:cs typeface="Cookie"/>
              <a:sym typeface="Cookie"/>
            </a:endParaRPr>
          </a:p>
        </p:txBody>
      </p:sp>
    </p:spTree>
    <p:extLst>
      <p:ext uri="{BB962C8B-B14F-4D97-AF65-F5344CB8AC3E}">
        <p14:creationId xmlns:p14="http://schemas.microsoft.com/office/powerpoint/2010/main" val="30738096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4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Title and Content">
  <p:cSld name="19_Title and Content">
    <p:bg>
      <p:bgPr>
        <a:solidFill>
          <a:srgbClr val="C00000"/>
        </a:solidFill>
        <a:effectLst/>
      </p:bgPr>
    </p:bg>
    <p:spTree>
      <p:nvGrpSpPr>
        <p:cNvPr id="1" name="Shape 42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66" name="Google Shape;4266;p49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4267" name="Google Shape;4267;p49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268" name="Google Shape;4268;p49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4269" name="Google Shape;4269;p4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0" name="Google Shape;4270;p4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271" name="Google Shape;4271;p49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272" name="Google Shape;4272;p49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4273" name="Google Shape;4273;p49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4" name="Google Shape;4274;p49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75" name="Google Shape;4275;p49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4276" name="Google Shape;4276;p49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7" name="Google Shape;4277;p49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78" name="Google Shape;4278;p49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4279" name="Google Shape;4279;p49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80" name="Google Shape;4280;p49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81" name="Google Shape;4281;p49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4282" name="Google Shape;4282;p4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83" name="Google Shape;4283;p4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84" name="Google Shape;4284;p49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4285" name="Google Shape;4285;p4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86" name="Google Shape;4286;p4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287" name="Google Shape;4287;p49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8" name="Google Shape;4288;p49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289" name="Google Shape;4289;p49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0" name="Google Shape;4290;p49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1" name="Google Shape;4291;p49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2" name="Google Shape;4292;p49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3" name="Google Shape;4293;p49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4" name="Google Shape;4294;p49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5" name="Google Shape;4295;p49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6" name="Google Shape;4296;p49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7" name="Google Shape;4297;p49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8" name="Google Shape;4298;p49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9" name="Google Shape;4299;p49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0" name="Google Shape;4300;p49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1" name="Google Shape;4301;p49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2" name="Google Shape;4302;p49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3" name="Google Shape;4303;p49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4" name="Google Shape;4304;p49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5" name="Google Shape;4305;p49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6" name="Google Shape;4306;p49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7" name="Google Shape;4307;p49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8" name="Google Shape;4308;p49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9" name="Google Shape;4309;p49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0" name="Google Shape;4310;p49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1" name="Google Shape;4311;p49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2" name="Google Shape;4312;p49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3" name="Google Shape;4313;p49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4" name="Google Shape;4314;p49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5" name="Google Shape;4315;p49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6" name="Google Shape;4316;p49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7" name="Google Shape;4317;p49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8" name="Google Shape;4318;p49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9" name="Google Shape;4319;p49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0" name="Google Shape;4320;p49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1" name="Google Shape;4321;p49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2" name="Google Shape;4322;p49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3" name="Google Shape;4323;p49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4" name="Google Shape;4324;p49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5" name="Google Shape;4325;p49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6" name="Google Shape;4326;p49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7" name="Google Shape;4327;p49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8" name="Google Shape;4328;p49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9" name="Google Shape;4329;p49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0" name="Google Shape;4330;p49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1" name="Google Shape;4331;p49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2" name="Google Shape;4332;p49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3" name="Google Shape;4333;p49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839287883"/>
      </p:ext>
    </p:extLst>
  </p:cSld>
  <p:clrMapOvr>
    <a:masterClrMapping/>
  </p:clrMapOvr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>
  <p:cSld name="Title Slide">
    <p:bg>
      <p:bgPr>
        <a:solidFill>
          <a:srgbClr val="E36C09"/>
        </a:solidFill>
        <a:effectLst/>
      </p:bgPr>
    </p:bg>
    <p:spTree>
      <p:nvGrpSpPr>
        <p:cNvPr id="1" name="Shape 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oogle Shape;14;p23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5" name="Google Shape;15;p23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6" name="Google Shape;16;p23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7" name="Google Shape;17;p2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" name="Google Shape;18;p2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9" name="Google Shape;19;p23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0" name="Google Shape;20;p23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1" name="Google Shape;21;p23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" name="Google Shape;22;p23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" name="Google Shape;23;p23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24;p23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" name="Google Shape;25;p23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" name="Google Shape;26;p23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7" name="Google Shape;27;p23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" name="Google Shape;28;p23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" name="Google Shape;29;p23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0" name="Google Shape;30;p2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" name="Google Shape;31;p2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2" name="Google Shape;32;p23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3" name="Google Shape;33;p2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" name="Google Shape;34;p2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5" name="Google Shape;35;p23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" name="Google Shape;36;p23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7" name="Google Shape;37;p23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8" name="Google Shape;38;p23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" name="Google Shape;39;p23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" name="Google Shape;40;p23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41" name="Google Shape;41;p23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" name="Google Shape;42;p23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" name="Google Shape;43;p23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" name="Google Shape;44;p23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" name="Google Shape;45;p23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" name="Google Shape;46;p23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" name="Google Shape;47;p23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" name="Google Shape;48;p23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" name="Google Shape;49;p23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" name="Google Shape;50;p23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1" name="Google Shape;51;p23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52" name="Google Shape;52;p2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" name="Google Shape;53;p2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4" name="Google Shape;54;p23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" name="Google Shape;55;p23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56" name="Google Shape;56;p23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7" name="Google Shape;57;p2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" name="Google Shape;58;p2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9" name="Google Shape;59;p23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0" name="Google Shape;60;p23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1" name="Google Shape;61;p23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2" name="Google Shape;62;p23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3" name="Google Shape;63;p23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4" name="Google Shape;64;p23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5" name="Google Shape;65;p23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6" name="Google Shape;66;p23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7" name="Google Shape;67;p23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" name="Google Shape;68;p23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" name="Google Shape;69;p23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" name="Google Shape;70;p23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" name="Google Shape;71;p23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" name="Google Shape;72;p23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" name="Google Shape;73;p23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" name="Google Shape;74;p23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5" name="Google Shape;75;p23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" name="Google Shape;76;p23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" name="Google Shape;77;p23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" name="Google Shape;78;p23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" name="Google Shape;79;p23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" name="Google Shape;80;p23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1" name="Google Shape;81;p23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2" name="Google Shape;82;p23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" name="Google Shape;83;p23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4" name="Google Shape;84;p23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5" name="Google Shape;85;p23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6" name="Google Shape;86;p23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7" name="Google Shape;87;p23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" name="Google Shape;88;p23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9" name="Google Shape;89;p23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0" name="Google Shape;90;p23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" name="Google Shape;91;p23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" name="Google Shape;92;p23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" name="Google Shape;93;p23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" name="Google Shape;94;p23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" name="Google Shape;95;p23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" name="Google Shape;96;p23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7" name="Google Shape;97;p23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8" name="Google Shape;98;p23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9" name="Google Shape;99;p23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0" name="Google Shape;100;p23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1" name="Google Shape;101;p23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2" name="Google Shape;102;p23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3" name="Google Shape;103;p23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04" name="Google Shape;104;p23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105" name="Google Shape;105;p23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FABF8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06" name="Google Shape;106;p23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107" name="Google Shape;107;p23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FABF8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" name="Google Shape;108;p23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FABF8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" name="Google Shape;109;p23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FABF8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10" name="Google Shape;110;p23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111" name="Google Shape;111;p23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" name="Google Shape;112;p23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" name="Google Shape;113;p23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" name="Google Shape;114;p23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" name="Google Shape;115;p23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" name="Google Shape;116;p23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" name="Google Shape;117;p23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" name="Google Shape;118;p23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" name="Google Shape;119;p23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" name="Google Shape;120;p23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" name="Google Shape;121;p23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" name="Google Shape;122;p23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" name="Google Shape;123;p23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" name="Google Shape;124;p23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" name="Google Shape;125;p23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" name="Google Shape;126;p23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" name="Google Shape;127;p23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" name="Google Shape;128;p23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" name="Google Shape;129;p23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" name="Google Shape;130;p23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" name="Google Shape;131;p23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" name="Google Shape;132;p23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" name="Google Shape;133;p23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" name="Google Shape;134;p23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" name="Google Shape;135;p23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" name="Google Shape;136;p23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" name="Google Shape;137;p23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" name="Google Shape;138;p23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" name="Google Shape;139;p23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" name="Google Shape;140;p23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" name="Google Shape;141;p23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" name="Google Shape;142;p23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" name="Google Shape;143;p23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" name="Google Shape;144;p23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" name="Google Shape;145;p23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" name="Google Shape;146;p23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" name="Google Shape;147;p23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" name="Google Shape;148;p23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" name="Google Shape;149;p23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" name="Google Shape;150;p23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" name="Google Shape;151;p23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" name="Google Shape;152;p23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" name="Google Shape;153;p23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" name="Google Shape;154;p23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" name="Google Shape;155;p23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" name="Google Shape;156;p23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" name="Google Shape;157;p23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" name="Google Shape;158;p23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" name="Google Shape;159;p23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" name="Google Shape;160;p23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" name="Google Shape;161;p23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" name="Google Shape;162;p23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" name="Google Shape;163;p23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" name="Google Shape;164;p23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" name="Google Shape;165;p23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" name="Google Shape;166;p23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7" name="Google Shape;167;p23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168" name="Google Shape;168;p23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169" name="Google Shape;169;p23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70" name="Google Shape;170;p23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171" name="Google Shape;171;p23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2" name="Google Shape;172;p23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3" name="Google Shape;173;p23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4" name="Google Shape;174;p23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5" name="Google Shape;175;p23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6" name="Google Shape;176;p23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7" name="Google Shape;177;p23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8" name="Google Shape;178;p23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9" name="Google Shape;179;p23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0" name="Google Shape;180;p23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1" name="Google Shape;181;p23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2" name="Google Shape;182;p23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3" name="Google Shape;183;p23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4" name="Google Shape;184;p23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5" name="Google Shape;185;p23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6" name="Google Shape;186;p23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7" name="Google Shape;187;p23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8" name="Google Shape;188;p23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9" name="Google Shape;189;p23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0" name="Google Shape;190;p23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1" name="Google Shape;191;p23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2" name="Google Shape;192;p23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3" name="Google Shape;193;p23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4" name="Google Shape;194;p23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195" name="Google Shape;195;p23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" name="Google Shape;196;p23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" name="Google Shape;197;p23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" name="Google Shape;198;p23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" name="Google Shape;199;p23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" name="Google Shape;200;p23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" name="Google Shape;201;p23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" name="Google Shape;202;p23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" name="Google Shape;203;p23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" name="Google Shape;204;p23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" name="Google Shape;205;p23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" name="Google Shape;206;p23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" name="Google Shape;207;p23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" name="Google Shape;208;p23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" name="Google Shape;209;p23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" name="Google Shape;210;p23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" name="Google Shape;211;p23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" name="Google Shape;212;p23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" name="Google Shape;213;p23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" name="Google Shape;214;p23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" name="Google Shape;215;p23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" name="Google Shape;216;p23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" name="Google Shape;217;p23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" name="Google Shape;218;p23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" name="Google Shape;219;p23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" name="Google Shape;220;p23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" name="Google Shape;221;p23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" name="Google Shape;222;p23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" name="Google Shape;223;p23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" name="Google Shape;224;p23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" name="Google Shape;225;p23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" name="Google Shape;226;p23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" name="Google Shape;227;p23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" name="Google Shape;228;p23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" name="Google Shape;229;p23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" name="Google Shape;230;p23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" name="Google Shape;231;p23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" name="Google Shape;232;p23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" name="Google Shape;233;p23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" name="Google Shape;234;p23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35" name="Google Shape;235;p23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36" name="Google Shape;236;p23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7" name="Google Shape;237;p23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" name="Google Shape;238;p23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39" name="Google Shape;239;p23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40" name="Google Shape;240;p23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41" name="Google Shape;241;p23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242" name="Google Shape;242;p23"/>
            <p:cNvSpPr/>
            <p:nvPr/>
          </p:nvSpPr>
          <p:spPr>
            <a:xfrm>
              <a:off x="3307961" y="6403932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43" name="Google Shape;243;p23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244" name="Google Shape;244;p23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5" name="Google Shape;245;p23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" name="Google Shape;246;p23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7" name="Google Shape;247;p23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8" name="Google Shape;248;p23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" name="Google Shape;249;p23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6419592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2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Title and Content">
  <p:cSld name="5_Title and Content">
    <p:bg>
      <p:bgPr>
        <a:solidFill>
          <a:srgbClr val="002060"/>
        </a:solidFill>
        <a:effectLst/>
      </p:bgPr>
    </p:bg>
    <p:spTree>
      <p:nvGrpSpPr>
        <p:cNvPr id="1" name="Shape 16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77" name="Google Shape;1677;p33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678" name="Google Shape;1678;p33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679" name="Google Shape;1679;p33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680" name="Google Shape;1680;p3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81" name="Google Shape;1681;p3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682" name="Google Shape;1682;p33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683" name="Google Shape;1683;p33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684" name="Google Shape;1684;p33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85" name="Google Shape;1685;p33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86" name="Google Shape;1686;p33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687" name="Google Shape;1687;p33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88" name="Google Shape;1688;p33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89" name="Google Shape;1689;p33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690" name="Google Shape;1690;p33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91" name="Google Shape;1691;p33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92" name="Google Shape;1692;p33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693" name="Google Shape;1693;p3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94" name="Google Shape;1694;p3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95" name="Google Shape;1695;p33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696" name="Google Shape;1696;p3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97" name="Google Shape;1697;p3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698" name="Google Shape;1698;p33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9" name="Google Shape;1699;p33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700" name="Google Shape;1700;p33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1" name="Google Shape;1701;p33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2" name="Google Shape;1702;p33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3" name="Google Shape;1703;p33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4" name="Google Shape;1704;p33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5" name="Google Shape;1705;p33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6" name="Google Shape;1706;p33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7" name="Google Shape;1707;p33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8" name="Google Shape;1708;p33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9" name="Google Shape;1709;p33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0" name="Google Shape;1710;p33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1" name="Google Shape;1711;p33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2" name="Google Shape;1712;p33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3" name="Google Shape;1713;p33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4" name="Google Shape;1714;p33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5" name="Google Shape;1715;p33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6" name="Google Shape;1716;p33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7" name="Google Shape;1717;p33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8" name="Google Shape;1718;p33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9" name="Google Shape;1719;p33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0" name="Google Shape;1720;p33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1" name="Google Shape;1721;p33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2" name="Google Shape;1722;p33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3" name="Google Shape;1723;p33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4" name="Google Shape;1724;p33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5" name="Google Shape;1725;p33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6" name="Google Shape;1726;p33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7" name="Google Shape;1727;p33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8" name="Google Shape;1728;p33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9" name="Google Shape;1729;p33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0" name="Google Shape;1730;p33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1" name="Google Shape;1731;p33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2" name="Google Shape;1732;p33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3" name="Google Shape;1733;p33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4" name="Google Shape;1734;p33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5" name="Google Shape;1735;p33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6" name="Google Shape;1736;p33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7" name="Google Shape;1737;p33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8" name="Google Shape;1738;p33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9" name="Google Shape;1739;p33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0" name="Google Shape;1740;p33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1" name="Google Shape;1741;p33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2" name="Google Shape;1742;p33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3" name="Google Shape;1743;p33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4" name="Google Shape;1744;p33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5" name="Google Shape;1745;p33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6" name="Google Shape;1746;p33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7" name="Google Shape;1747;p33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748" name="Google Shape;1748;p33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749" name="Google Shape;1749;p33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0" name="Google Shape;1750;p33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1" name="Google Shape;1751;p33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2" name="Google Shape;1752;p33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3" name="Google Shape;1753;p33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4" name="Google Shape;1754;p33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5" name="Google Shape;1755;p33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6" name="Google Shape;1756;p33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7" name="Google Shape;1757;p33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8" name="Google Shape;1758;p33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9" name="Google Shape;1759;p33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0" name="Google Shape;1760;p33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1" name="Google Shape;1761;p33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2" name="Google Shape;1762;p33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3" name="Google Shape;1763;p33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4" name="Google Shape;1764;p33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5" name="Google Shape;1765;p33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6" name="Google Shape;1766;p33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7" name="Google Shape;1767;p33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8" name="Google Shape;1768;p33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9" name="Google Shape;1769;p33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0" name="Google Shape;1770;p33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1" name="Google Shape;1771;p33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2" name="Google Shape;1772;p33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3" name="Google Shape;1773;p33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4" name="Google Shape;1774;p33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5" name="Google Shape;1775;p33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6" name="Google Shape;1776;p33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7" name="Google Shape;1777;p33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8" name="Google Shape;1778;p33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9" name="Google Shape;1779;p33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0" name="Google Shape;1780;p33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1" name="Google Shape;1781;p33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2" name="Google Shape;1782;p33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3" name="Google Shape;1783;p33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4" name="Google Shape;1784;p33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5" name="Google Shape;1785;p33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6" name="Google Shape;1786;p33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7" name="Google Shape;1787;p33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8" name="Google Shape;1788;p33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9" name="Google Shape;1789;p33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0" name="Google Shape;1790;p33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1" name="Google Shape;1791;p33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2" name="Google Shape;1792;p33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3" name="Google Shape;1793;p33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4" name="Google Shape;1794;p33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5" name="Google Shape;1795;p33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6" name="Google Shape;1796;p33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7" name="Google Shape;1797;p33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8" name="Google Shape;1798;p33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9" name="Google Shape;1799;p33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0" name="Google Shape;1800;p33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1" name="Google Shape;1801;p33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2" name="Google Shape;1802;p33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3" name="Google Shape;1803;p33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4" name="Google Shape;1804;p33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5" name="Google Shape;1805;p33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6" name="Google Shape;1806;p33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7" name="Google Shape;1807;p33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8" name="Google Shape;1808;p33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9" name="Google Shape;1809;p33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0" name="Google Shape;1810;p33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1" name="Google Shape;1811;p33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12" name="Google Shape;1812;p33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813" name="Google Shape;1813;p33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4" name="Google Shape;1814;p33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15" name="Google Shape;1815;p33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816" name="Google Shape;1816;p33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7" name="Google Shape;1817;p33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8" name="Google Shape;1818;p33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9" name="Google Shape;1819;p33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0" name="Google Shape;1820;p33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1" name="Google Shape;1821;p33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2" name="Google Shape;1822;p33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3" name="Google Shape;1823;p33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4" name="Google Shape;1824;p33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5" name="Google Shape;1825;p33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26" name="Google Shape;1826;p33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827" name="Google Shape;1827;p3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8" name="Google Shape;1828;p3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29" name="Google Shape;1829;p33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30" name="Google Shape;1830;p33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831" name="Google Shape;1831;p33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832" name="Google Shape;1832;p3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3" name="Google Shape;1833;p3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34" name="Google Shape;1834;p33"/>
          <p:cNvSpPr txBox="1"/>
          <p:nvPr/>
        </p:nvSpPr>
        <p:spPr>
          <a:xfrm>
            <a:off x="3642720" y="1503378"/>
            <a:ext cx="472820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3779175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7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7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7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7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8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Title and Content">
    <p:bg>
      <p:bgPr>
        <a:solidFill>
          <a:srgbClr val="E36C09"/>
        </a:solidFill>
        <a:effectLst/>
      </p:bgPr>
    </p:bg>
    <p:spTree>
      <p:nvGrpSpPr>
        <p:cNvPr id="1" name="Shape 2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1" name="Google Shape;251;p24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52" name="Google Shape;252;p24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53" name="Google Shape;253;p24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54" name="Google Shape;254;p2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" name="Google Shape;255;p2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56" name="Google Shape;256;p24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57" name="Google Shape;257;p24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58" name="Google Shape;258;p24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9" name="Google Shape;259;p24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0" name="Google Shape;260;p24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61" name="Google Shape;261;p24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2" name="Google Shape;262;p24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3" name="Google Shape;263;p24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64" name="Google Shape;264;p24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" name="Google Shape;265;p24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6" name="Google Shape;266;p24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67" name="Google Shape;267;p2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" name="Google Shape;268;p2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9" name="Google Shape;269;p24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70" name="Google Shape;270;p2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1" name="Google Shape;271;p2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72" name="Google Shape;272;p24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" name="Google Shape;273;p24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74" name="Google Shape;274;p24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5" name="Google Shape;275;p24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" name="Google Shape;276;p24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" name="Google Shape;277;p24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" name="Google Shape;278;p24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" name="Google Shape;279;p24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" name="Google Shape;280;p24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1" name="Google Shape;281;p24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2" name="Google Shape;282;p24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3" name="Google Shape;283;p24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4" name="Google Shape;284;p24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5" name="Google Shape;285;p24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6" name="Google Shape;286;p24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7" name="Google Shape;287;p24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8" name="Google Shape;288;p24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9" name="Google Shape;289;p24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0" name="Google Shape;290;p24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1" name="Google Shape;291;p24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2" name="Google Shape;292;p24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3" name="Google Shape;293;p24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4" name="Google Shape;294;p24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5" name="Google Shape;295;p24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6" name="Google Shape;296;p24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" name="Google Shape;297;p24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" name="Google Shape;298;p24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" name="Google Shape;299;p24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" name="Google Shape;300;p24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" name="Google Shape;301;p24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2" name="Google Shape;302;p24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3" name="Google Shape;303;p24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4" name="Google Shape;304;p24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5" name="Google Shape;305;p24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6" name="Google Shape;306;p24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7" name="Google Shape;307;p24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8" name="Google Shape;308;p24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9" name="Google Shape;309;p24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0" name="Google Shape;310;p24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1" name="Google Shape;311;p24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2" name="Google Shape;312;p24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3" name="Google Shape;313;p24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4" name="Google Shape;314;p24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5" name="Google Shape;315;p24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6" name="Google Shape;316;p24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7" name="Google Shape;317;p24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" name="Google Shape;318;p24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" name="Google Shape;319;p24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" name="Google Shape;320;p24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" name="Google Shape;321;p24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22" name="Google Shape;322;p24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23" name="Google Shape;323;p24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" name="Google Shape;324;p24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5" name="Google Shape;325;p24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26" name="Google Shape;326;p24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" name="Google Shape;327;p24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" name="Google Shape;328;p24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" name="Google Shape;329;p24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" name="Google Shape;330;p24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" name="Google Shape;331;p24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" name="Google Shape;332;p24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" name="Google Shape;333;p24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" name="Google Shape;334;p24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" name="Google Shape;335;p24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36" name="Google Shape;336;p24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37" name="Google Shape;337;p24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" name="Google Shape;338;p24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39" name="Google Shape;339;p24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0" name="Google Shape;340;p24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41" name="Google Shape;341;p24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42" name="Google Shape;342;p24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" name="Google Shape;343;p24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4" name="Google Shape;344;p24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345" name="Google Shape;345;p24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46" name="Google Shape;346;p24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347" name="Google Shape;347;p24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8" name="Google Shape;348;p24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9" name="Google Shape;349;p24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0" name="Google Shape;350;p24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1" name="Google Shape;351;p24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" name="Google Shape;352;p24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" name="Google Shape;353;p24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4" name="Google Shape;354;p24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5" name="Google Shape;355;p24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6" name="Google Shape;356;p24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7" name="Google Shape;357;p24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8" name="Google Shape;358;p24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9" name="Google Shape;359;p24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0" name="Google Shape;360;p24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1" name="Google Shape;361;p24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2" name="Google Shape;362;p24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3" name="Google Shape;363;p24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4" name="Google Shape;364;p24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" name="Google Shape;365;p24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6" name="Google Shape;366;p24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7" name="Google Shape;367;p24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8" name="Google Shape;368;p24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9" name="Google Shape;369;p24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0" name="Google Shape;370;p24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1" name="Google Shape;371;p24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" name="Google Shape;372;p24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3" name="Google Shape;373;p24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4" name="Google Shape;374;p24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" name="Google Shape;375;p24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6" name="Google Shape;376;p24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" name="Google Shape;377;p24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8" name="Google Shape;378;p24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9" name="Google Shape;379;p24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0" name="Google Shape;380;p24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1" name="Google Shape;381;p24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2" name="Google Shape;382;p24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3" name="Google Shape;383;p24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" name="Google Shape;384;p24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5" name="Google Shape;385;p24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" name="Google Shape;386;p24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" name="Google Shape;387;p24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" name="Google Shape;388;p24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" name="Google Shape;389;p24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" name="Google Shape;390;p24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" name="Google Shape;391;p24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2" name="Google Shape;392;p24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" name="Google Shape;393;p24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" name="Google Shape;394;p24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5" name="Google Shape;395;p24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6" name="Google Shape;396;p24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7" name="Google Shape;397;p24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" name="Google Shape;398;p24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9" name="Google Shape;399;p24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0" name="Google Shape;400;p24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1" name="Google Shape;401;p24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2" name="Google Shape;402;p24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03" name="Google Shape;403;p24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" name="Google Shape;404;p24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" name="Google Shape;405;p24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" name="Google Shape;406;p24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" name="Google Shape;407;p24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" name="Google Shape;408;p24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" name="Google Shape;409;p24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" name="Google Shape;410;p24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" name="Google Shape;411;p24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" name="Google Shape;412;p24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" name="Google Shape;413;p24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" name="Google Shape;414;p24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" name="Google Shape;415;p24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" name="Google Shape;416;p24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" name="Google Shape;417;p24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" name="Google Shape;418;p24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" name="Google Shape;419;p24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" name="Google Shape;420;p24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" name="Google Shape;421;p24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" name="Google Shape;422;p24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" name="Google Shape;423;p24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" name="Google Shape;424;p24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" name="Google Shape;425;p24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" name="Google Shape;426;p24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" name="Google Shape;427;p24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" name="Google Shape;428;p24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" name="Google Shape;429;p24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" name="Google Shape;430;p24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" name="Google Shape;431;p24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" name="Google Shape;432;p24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" name="Google Shape;433;p24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" name="Google Shape;434;p24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" name="Google Shape;435;p24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" name="Google Shape;436;p24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" name="Google Shape;437;p24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" name="Google Shape;438;p24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" name="Google Shape;439;p24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" name="Google Shape;440;p24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" name="Google Shape;441;p24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" name="Google Shape;442;p24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" name="Google Shape;443;p24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" name="Google Shape;444;p24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" name="Google Shape;445;p24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" name="Google Shape;446;p24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" name="Google Shape;447;p24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" name="Google Shape;448;p24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" name="Google Shape;449;p24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" name="Google Shape;450;p24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" name="Google Shape;451;p24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" name="Google Shape;452;p24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" name="Google Shape;453;p24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" name="Google Shape;454;p24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" name="Google Shape;455;p24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" name="Google Shape;456;p24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57" name="Google Shape;457;p24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0779894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3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/>
                                        <p:tgtEl>
                                          <p:spTgt spid="3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3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/>
                                        <p:tgtEl>
                                          <p:spTgt spid="3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3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3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Title and Content">
  <p:cSld name="21_Title and Content">
    <p:bg>
      <p:bgPr>
        <a:solidFill>
          <a:srgbClr val="E36C09"/>
        </a:solidFill>
        <a:effectLst/>
      </p:bgPr>
    </p:bg>
    <p:spTree>
      <p:nvGrpSpPr>
        <p:cNvPr id="1" name="Shape 4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9" name="Google Shape;459;p25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460" name="Google Shape;460;p25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61" name="Google Shape;461;p25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462" name="Google Shape;462;p2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3" name="Google Shape;463;p2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64" name="Google Shape;464;p25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65" name="Google Shape;465;p25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466" name="Google Shape;466;p25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7" name="Google Shape;467;p25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68" name="Google Shape;468;p25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469" name="Google Shape;469;p25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0" name="Google Shape;470;p25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71" name="Google Shape;471;p25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472" name="Google Shape;472;p25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3" name="Google Shape;473;p25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74" name="Google Shape;474;p25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475" name="Google Shape;475;p2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6" name="Google Shape;476;p2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77" name="Google Shape;477;p25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478" name="Google Shape;478;p2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9" name="Google Shape;479;p2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80" name="Google Shape;480;p25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" name="Google Shape;481;p25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82" name="Google Shape;482;p25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3" name="Google Shape;483;p25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4" name="Google Shape;484;p25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5" name="Google Shape;485;p25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6" name="Google Shape;486;p25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7" name="Google Shape;487;p25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8" name="Google Shape;488;p25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9" name="Google Shape;489;p25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0" name="Google Shape;490;p25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1" name="Google Shape;491;p25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2" name="Google Shape;492;p25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3" name="Google Shape;493;p25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4" name="Google Shape;494;p25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5" name="Google Shape;495;p25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6" name="Google Shape;496;p25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7" name="Google Shape;497;p25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8" name="Google Shape;498;p25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9" name="Google Shape;499;p25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0" name="Google Shape;500;p25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1" name="Google Shape;501;p25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2" name="Google Shape;502;p25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3" name="Google Shape;503;p25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4" name="Google Shape;504;p25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5" name="Google Shape;505;p25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6" name="Google Shape;506;p25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7" name="Google Shape;507;p25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8" name="Google Shape;508;p25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9" name="Google Shape;509;p25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0" name="Google Shape;510;p25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1" name="Google Shape;511;p25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2" name="Google Shape;512;p25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3" name="Google Shape;513;p25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4" name="Google Shape;514;p25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5" name="Google Shape;515;p25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6" name="Google Shape;516;p25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7" name="Google Shape;517;p25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8" name="Google Shape;518;p25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9" name="Google Shape;519;p25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0" name="Google Shape;520;p25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1" name="Google Shape;521;p25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2" name="Google Shape;522;p25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3" name="Google Shape;523;p25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4" name="Google Shape;524;p25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5" name="Google Shape;525;p25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6" name="Google Shape;526;p25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527" name="Google Shape;527;p2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27336" y="106519"/>
            <a:ext cx="2069886" cy="103494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124113995"/>
      </p:ext>
    </p:extLst>
  </p:cSld>
  <p:clrMapOvr>
    <a:masterClrMapping/>
  </p:clrMapOvr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and Content">
  <p:cSld name="1_Title and Content">
    <p:bg>
      <p:bgPr>
        <a:solidFill>
          <a:srgbClr val="E36C09"/>
        </a:solidFill>
        <a:effectLst/>
      </p:bgPr>
    </p:bg>
    <p:spTree>
      <p:nvGrpSpPr>
        <p:cNvPr id="1" name="Shape 5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9" name="Google Shape;529;p26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530" name="Google Shape;530;p26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531" name="Google Shape;531;p26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532" name="Google Shape;532;p2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3" name="Google Shape;533;p2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534" name="Google Shape;534;p26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535" name="Google Shape;535;p26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536" name="Google Shape;536;p26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7" name="Google Shape;537;p26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38" name="Google Shape;538;p26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539" name="Google Shape;539;p26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0" name="Google Shape;540;p26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41" name="Google Shape;541;p26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542" name="Google Shape;542;p26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3" name="Google Shape;543;p26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44" name="Google Shape;544;p26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545" name="Google Shape;545;p2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6" name="Google Shape;546;p2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47" name="Google Shape;547;p26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548" name="Google Shape;548;p2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9" name="Google Shape;549;p2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550" name="Google Shape;550;p26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" name="Google Shape;551;p26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52" name="Google Shape;552;p26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3" name="Google Shape;553;p26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4" name="Google Shape;554;p26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5" name="Google Shape;555;p26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6" name="Google Shape;556;p26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7" name="Google Shape;557;p26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8" name="Google Shape;558;p26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9" name="Google Shape;559;p26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0" name="Google Shape;560;p26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1" name="Google Shape;561;p26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2" name="Google Shape;562;p26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3" name="Google Shape;563;p26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4" name="Google Shape;564;p26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5" name="Google Shape;565;p26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6" name="Google Shape;566;p26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7" name="Google Shape;567;p26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8" name="Google Shape;568;p26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9" name="Google Shape;569;p26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0" name="Google Shape;570;p26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1" name="Google Shape;571;p26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2" name="Google Shape;572;p26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3" name="Google Shape;573;p26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4" name="Google Shape;574;p26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5" name="Google Shape;575;p26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6" name="Google Shape;576;p26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7" name="Google Shape;577;p26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8" name="Google Shape;578;p26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9" name="Google Shape;579;p26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0" name="Google Shape;580;p26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1" name="Google Shape;581;p26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2" name="Google Shape;582;p26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3" name="Google Shape;583;p26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4" name="Google Shape;584;p26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5" name="Google Shape;585;p26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6" name="Google Shape;586;p26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7" name="Google Shape;587;p26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8" name="Google Shape;588;p26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9" name="Google Shape;589;p26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0" name="Google Shape;590;p26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1" name="Google Shape;591;p26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2" name="Google Shape;592;p26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3" name="Google Shape;593;p26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4" name="Google Shape;594;p26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5" name="Google Shape;595;p26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6" name="Google Shape;596;p26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7" name="Google Shape;597;p26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8" name="Google Shape;598;p26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9" name="Google Shape;599;p26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00" name="Google Shape;600;p26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601" name="Google Shape;601;p26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602" name="Google Shape;602;p26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" name="Google Shape;603;p26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" name="Google Shape;604;p26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" name="Google Shape;605;p26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" name="Google Shape;606;p26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" name="Google Shape;607;p26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" name="Google Shape;608;p26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" name="Google Shape;609;p26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" name="Google Shape;610;p26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" name="Google Shape;611;p26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" name="Google Shape;612;p26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" name="Google Shape;613;p26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" name="Google Shape;614;p26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" name="Google Shape;615;p26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" name="Google Shape;616;p26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" name="Google Shape;617;p26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" name="Google Shape;618;p26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" name="Google Shape;619;p26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" name="Google Shape;620;p26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" name="Google Shape;621;p26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" name="Google Shape;622;p26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" name="Google Shape;623;p26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" name="Google Shape;624;p26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" name="Google Shape;625;p26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" name="Google Shape;626;p26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" name="Google Shape;627;p26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" name="Google Shape;628;p26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" name="Google Shape;629;p26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" name="Google Shape;630;p26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" name="Google Shape;631;p26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" name="Google Shape;632;p26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" name="Google Shape;633;p26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" name="Google Shape;634;p26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" name="Google Shape;635;p26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" name="Google Shape;636;p26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" name="Google Shape;637;p26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" name="Google Shape;638;p26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" name="Google Shape;639;p26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" name="Google Shape;640;p26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" name="Google Shape;641;p26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" name="Google Shape;642;p26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43" name="Google Shape;643;p26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644" name="Google Shape;644;p26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" name="Google Shape;645;p26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46" name="Google Shape;646;p26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647" name="Google Shape;647;p26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" name="Google Shape;648;p26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" name="Google Shape;649;p26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" name="Google Shape;650;p26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" name="Google Shape;651;p26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" name="Google Shape;652;p26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" name="Google Shape;653;p26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" name="Google Shape;654;p26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" name="Google Shape;655;p26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" name="Google Shape;656;p26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57" name="Google Shape;657;p26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658" name="Google Shape;658;p2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" name="Google Shape;659;p2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60" name="Google Shape;660;p26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61" name="Google Shape;661;p26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62" name="Google Shape;662;p26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663" name="Google Shape;663;p2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" name="Google Shape;664;p2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9066465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6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6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Title and Content">
  <p:cSld name="12_Title and Content">
    <p:bg>
      <p:bgPr>
        <a:solidFill>
          <a:srgbClr val="E36C09"/>
        </a:solidFill>
        <a:effectLst/>
      </p:bgPr>
    </p:bg>
    <p:spTree>
      <p:nvGrpSpPr>
        <p:cNvPr id="1" name="Shape 6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66" name="Google Shape;666;p27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667" name="Google Shape;667;p27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668" name="Google Shape;668;p27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669" name="Google Shape;669;p2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0" name="Google Shape;670;p2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671" name="Google Shape;671;p27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672" name="Google Shape;672;p27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673" name="Google Shape;673;p27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4" name="Google Shape;674;p27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75" name="Google Shape;675;p27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676" name="Google Shape;676;p27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7" name="Google Shape;677;p27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78" name="Google Shape;678;p27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679" name="Google Shape;679;p27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0" name="Google Shape;680;p27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81" name="Google Shape;681;p27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682" name="Google Shape;682;p2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3" name="Google Shape;683;p2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84" name="Google Shape;684;p27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685" name="Google Shape;685;p2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6" name="Google Shape;686;p2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687" name="Google Shape;687;p27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" name="Google Shape;688;p27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89" name="Google Shape;689;p27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0" name="Google Shape;690;p27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1" name="Google Shape;691;p27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2" name="Google Shape;692;p27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3" name="Google Shape;693;p27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4" name="Google Shape;694;p27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5" name="Google Shape;695;p27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6" name="Google Shape;696;p27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7" name="Google Shape;697;p27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8" name="Google Shape;698;p27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9" name="Google Shape;699;p27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0" name="Google Shape;700;p27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1" name="Google Shape;701;p27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2" name="Google Shape;702;p27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3" name="Google Shape;703;p27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4" name="Google Shape;704;p27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5" name="Google Shape;705;p27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6" name="Google Shape;706;p27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7" name="Google Shape;707;p27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8" name="Google Shape;708;p27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9" name="Google Shape;709;p27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0" name="Google Shape;710;p27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1" name="Google Shape;711;p27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2" name="Google Shape;712;p27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3" name="Google Shape;713;p27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4" name="Google Shape;714;p27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5" name="Google Shape;715;p27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6" name="Google Shape;716;p27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7" name="Google Shape;717;p27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8" name="Google Shape;718;p27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9" name="Google Shape;719;p27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0" name="Google Shape;720;p27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1" name="Google Shape;721;p27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2" name="Google Shape;722;p27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3" name="Google Shape;723;p27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4" name="Google Shape;724;p27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5" name="Google Shape;725;p27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6" name="Google Shape;726;p27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7" name="Google Shape;727;p27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8" name="Google Shape;728;p27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9" name="Google Shape;729;p27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0" name="Google Shape;730;p27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1" name="Google Shape;731;p27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2" name="Google Shape;732;p27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3" name="Google Shape;733;p27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67385400"/>
      </p:ext>
    </p:extLst>
  </p:cSld>
  <p:clrMapOvr>
    <a:masterClrMapping/>
  </p:clrMapOvr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Title and Content">
  <p:cSld name="2_Title and Content">
    <p:bg>
      <p:bgPr>
        <a:solidFill>
          <a:srgbClr val="E36C09"/>
        </a:solidFill>
        <a:effectLst/>
      </p:bgPr>
    </p:bg>
    <p:spTree>
      <p:nvGrpSpPr>
        <p:cNvPr id="1" name="Shape 7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5" name="Google Shape;735;p28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736" name="Google Shape;736;p28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37" name="Google Shape;737;p28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738" name="Google Shape;738;p2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9" name="Google Shape;739;p2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740" name="Google Shape;740;p28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41" name="Google Shape;741;p28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742" name="Google Shape;742;p28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3" name="Google Shape;743;p28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44" name="Google Shape;744;p28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745" name="Google Shape;745;p28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6" name="Google Shape;746;p28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47" name="Google Shape;747;p28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748" name="Google Shape;748;p28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9" name="Google Shape;749;p28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50" name="Google Shape;750;p28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751" name="Google Shape;751;p2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2" name="Google Shape;752;p2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53" name="Google Shape;753;p28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754" name="Google Shape;754;p2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5" name="Google Shape;755;p2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756" name="Google Shape;756;p28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" name="Google Shape;757;p28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58" name="Google Shape;758;p28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59" name="Google Shape;759;p28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0" name="Google Shape;760;p28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1" name="Google Shape;761;p28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2" name="Google Shape;762;p28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3" name="Google Shape;763;p28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4" name="Google Shape;764;p28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5" name="Google Shape;765;p28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6" name="Google Shape;766;p28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7" name="Google Shape;767;p28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8" name="Google Shape;768;p28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9" name="Google Shape;769;p28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0" name="Google Shape;770;p28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1" name="Google Shape;771;p28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2" name="Google Shape;772;p28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3" name="Google Shape;773;p28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4" name="Google Shape;774;p28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5" name="Google Shape;775;p28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6" name="Google Shape;776;p28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7" name="Google Shape;777;p28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8" name="Google Shape;778;p28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9" name="Google Shape;779;p28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0" name="Google Shape;780;p28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1" name="Google Shape;781;p28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2" name="Google Shape;782;p28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3" name="Google Shape;783;p28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4" name="Google Shape;784;p28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5" name="Google Shape;785;p28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6" name="Google Shape;786;p28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7" name="Google Shape;787;p28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8" name="Google Shape;788;p28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9" name="Google Shape;789;p28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0" name="Google Shape;790;p28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1" name="Google Shape;791;p28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2" name="Google Shape;792;p28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3" name="Google Shape;793;p28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4" name="Google Shape;794;p28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5" name="Google Shape;795;p28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6" name="Google Shape;796;p28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7" name="Google Shape;797;p28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8" name="Google Shape;798;p28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9" name="Google Shape;799;p28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0" name="Google Shape;800;p28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1" name="Google Shape;801;p28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2" name="Google Shape;802;p28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3" name="Google Shape;803;p28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4" name="Google Shape;804;p28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5" name="Google Shape;805;p28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6" name="Google Shape;806;p28"/>
          <p:cNvSpPr txBox="1"/>
          <p:nvPr/>
        </p:nvSpPr>
        <p:spPr>
          <a:xfrm>
            <a:off x="3615997" y="1557579"/>
            <a:ext cx="4752083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1500" b="0" i="0" u="none" strike="noStrike" kern="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ookie"/>
              <a:ea typeface="Cookie"/>
              <a:cs typeface="Cookie"/>
              <a:sym typeface="Cookie"/>
            </a:endParaRPr>
          </a:p>
        </p:txBody>
      </p:sp>
      <p:grpSp>
        <p:nvGrpSpPr>
          <p:cNvPr id="807" name="Google Shape;807;p28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808" name="Google Shape;808;p28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" name="Google Shape;809;p28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" name="Google Shape;810;p28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" name="Google Shape;811;p28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" name="Google Shape;812;p28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" name="Google Shape;813;p28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" name="Google Shape;814;p28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" name="Google Shape;815;p28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" name="Google Shape;816;p28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" name="Google Shape;817;p28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" name="Google Shape;818;p28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" name="Google Shape;819;p28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" name="Google Shape;820;p28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" name="Google Shape;821;p28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" name="Google Shape;822;p28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" name="Google Shape;823;p28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" name="Google Shape;824;p28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5" name="Google Shape;825;p28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6" name="Google Shape;826;p28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7" name="Google Shape;827;p28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" name="Google Shape;828;p28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" name="Google Shape;829;p28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" name="Google Shape;830;p28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" name="Google Shape;831;p28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" name="Google Shape;832;p28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" name="Google Shape;833;p28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" name="Google Shape;834;p28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" name="Google Shape;835;p28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" name="Google Shape;836;p28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" name="Google Shape;837;p28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" name="Google Shape;838;p28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" name="Google Shape;839;p28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" name="Google Shape;840;p28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" name="Google Shape;841;p28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" name="Google Shape;842;p28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" name="Google Shape;843;p28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" name="Google Shape;844;p28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" name="Google Shape;845;p28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" name="Google Shape;846;p28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" name="Google Shape;847;p28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" name="Google Shape;848;p28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" name="Google Shape;849;p28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" name="Google Shape;850;p28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" name="Google Shape;851;p28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" name="Google Shape;852;p28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" name="Google Shape;853;p28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" name="Google Shape;854;p28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" name="Google Shape;855;p28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" name="Google Shape;856;p28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" name="Google Shape;857;p28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" name="Google Shape;858;p28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" name="Google Shape;859;p28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" name="Google Shape;860;p28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" name="Google Shape;861;p28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" name="Google Shape;862;p28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" name="Google Shape;863;p28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" name="Google Shape;864;p28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" name="Google Shape;865;p28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" name="Google Shape;866;p28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" name="Google Shape;867;p28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" name="Google Shape;868;p28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" name="Google Shape;869;p28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" name="Google Shape;870;p28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71" name="Google Shape;871;p28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872" name="Google Shape;872;p28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" name="Google Shape;873;p28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74" name="Google Shape;874;p28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875" name="Google Shape;875;p28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" name="Google Shape;876;p28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" name="Google Shape;877;p28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" name="Google Shape;878;p28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" name="Google Shape;879;p28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" name="Google Shape;880;p28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" name="Google Shape;881;p28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" name="Google Shape;882;p28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" name="Google Shape;883;p28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" name="Google Shape;884;p28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85" name="Google Shape;885;p28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886" name="Google Shape;886;p2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" name="Google Shape;887;p2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88" name="Google Shape;888;p28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9" name="Google Shape;889;p28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90" name="Google Shape;890;p28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891" name="Google Shape;891;p2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" name="Google Shape;892;p2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0459449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8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8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8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8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Title and Content">
  <p:cSld name="20_Title and Content">
    <p:bg>
      <p:bgPr>
        <a:solidFill>
          <a:srgbClr val="E36C09"/>
        </a:solidFill>
        <a:effectLst/>
      </p:bgPr>
    </p:bg>
    <p:spTree>
      <p:nvGrpSpPr>
        <p:cNvPr id="1" name="Shape 8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94" name="Google Shape;894;p29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95" name="Google Shape;895;p29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896" name="Google Shape;896;p29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897" name="Google Shape;897;p2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8" name="Google Shape;898;p2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899" name="Google Shape;899;p29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900" name="Google Shape;900;p29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901" name="Google Shape;901;p29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2" name="Google Shape;902;p29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03" name="Google Shape;903;p29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904" name="Google Shape;904;p29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5" name="Google Shape;905;p29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06" name="Google Shape;906;p29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907" name="Google Shape;907;p29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8" name="Google Shape;908;p29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09" name="Google Shape;909;p29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910" name="Google Shape;910;p2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1" name="Google Shape;911;p2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12" name="Google Shape;912;p29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913" name="Google Shape;913;p2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4" name="Google Shape;914;p2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15" name="Google Shape;915;p29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" name="Google Shape;916;p29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17" name="Google Shape;917;p29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8" name="Google Shape;918;p29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9" name="Google Shape;919;p29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0" name="Google Shape;920;p29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1" name="Google Shape;921;p29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2" name="Google Shape;922;p29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3" name="Google Shape;923;p29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4" name="Google Shape;924;p29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5" name="Google Shape;925;p29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6" name="Google Shape;926;p29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7" name="Google Shape;927;p29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8" name="Google Shape;928;p29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9" name="Google Shape;929;p29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0" name="Google Shape;930;p29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1" name="Google Shape;931;p29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2" name="Google Shape;932;p29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3" name="Google Shape;933;p29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4" name="Google Shape;934;p29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5" name="Google Shape;935;p29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6" name="Google Shape;936;p29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7" name="Google Shape;937;p29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8" name="Google Shape;938;p29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9" name="Google Shape;939;p29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0" name="Google Shape;940;p29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1" name="Google Shape;941;p29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2" name="Google Shape;942;p29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3" name="Google Shape;943;p29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4" name="Google Shape;944;p29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5" name="Google Shape;945;p29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6" name="Google Shape;946;p29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7" name="Google Shape;947;p29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8" name="Google Shape;948;p29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9" name="Google Shape;949;p29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0" name="Google Shape;950;p29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1" name="Google Shape;951;p29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2" name="Google Shape;952;p29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3" name="Google Shape;953;p29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4" name="Google Shape;954;p29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5" name="Google Shape;955;p29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6" name="Google Shape;956;p29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7" name="Google Shape;957;p29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8" name="Google Shape;958;p29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9" name="Google Shape;959;p29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0" name="Google Shape;960;p29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1" name="Google Shape;961;p29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2" name="Google Shape;962;p29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3" name="Google Shape;963;p29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4" name="Google Shape;964;p29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5" name="Google Shape;965;p29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TRÒ CHƠI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966" name="Google Shape;966;p29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967" name="Google Shape;967;p29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" name="Google Shape;968;p29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69" name="Google Shape;969;p29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970" name="Google Shape;970;p29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1" name="Google Shape;971;p29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" name="Google Shape;972;p29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" name="Google Shape;973;p29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4" name="Google Shape;974;p29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5" name="Google Shape;975;p29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6" name="Google Shape;976;p29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7" name="Google Shape;977;p29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8" name="Google Shape;978;p29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9" name="Google Shape;979;p29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80" name="Google Shape;980;p29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981" name="Google Shape;981;p29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2" name="Google Shape;982;p29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83" name="Google Shape;983;p29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84" name="Google Shape;984;p29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985" name="Google Shape;985;p29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986" name="Google Shape;986;p29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7" name="Google Shape;987;p29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88" name="Google Shape;988;p29"/>
          <p:cNvGrpSpPr/>
          <p:nvPr/>
        </p:nvGrpSpPr>
        <p:grpSpPr>
          <a:xfrm>
            <a:off x="2204474" y="3886315"/>
            <a:ext cx="1973864" cy="2020086"/>
            <a:chOff x="2718975" y="493050"/>
            <a:chExt cx="2013175" cy="2066600"/>
          </a:xfrm>
        </p:grpSpPr>
        <p:sp>
          <p:nvSpPr>
            <p:cNvPr id="989" name="Google Shape;989;p29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0" name="Google Shape;990;p29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1" name="Google Shape;991;p29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2" name="Google Shape;992;p29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3" name="Google Shape;993;p29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4" name="Google Shape;994;p29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5" name="Google Shape;995;p29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6" name="Google Shape;996;p29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7" name="Google Shape;997;p29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8" name="Google Shape;998;p29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9" name="Google Shape;999;p29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0" name="Google Shape;1000;p29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1" name="Google Shape;1001;p29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2" name="Google Shape;1002;p29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3" name="Google Shape;1003;p29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4" name="Google Shape;1004;p29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" name="Google Shape;1005;p29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6" name="Google Shape;1006;p29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7" name="Google Shape;1007;p29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8" name="Google Shape;1008;p29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" name="Google Shape;1009;p29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" name="Google Shape;1010;p29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" name="Google Shape;1011;p29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2" name="Google Shape;1012;p29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" name="Google Shape;1013;p29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4" name="Google Shape;1014;p29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5" name="Google Shape;1015;p29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" name="Google Shape;1016;p29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" name="Google Shape;1017;p29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8" name="Google Shape;1018;p29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9" name="Google Shape;1019;p29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0" name="Google Shape;1020;p29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1" name="Google Shape;1021;p29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2" name="Google Shape;1022;p29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3" name="Google Shape;1023;p29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4" name="Google Shape;1024;p29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5" name="Google Shape;1025;p29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6" name="Google Shape;1026;p29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7" name="Google Shape;1027;p29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8" name="Google Shape;1028;p29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9" name="Google Shape;1029;p29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0" name="Google Shape;1030;p29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1" name="Google Shape;1031;p29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2" name="Google Shape;1032;p29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3" name="Google Shape;1033;p29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4" name="Google Shape;1034;p29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5" name="Google Shape;1035;p29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6" name="Google Shape;1036;p29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7" name="Google Shape;1037;p29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8" name="Google Shape;1038;p29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9" name="Google Shape;1039;p29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0" name="Google Shape;1040;p29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1" name="Google Shape;1041;p29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2" name="Google Shape;1042;p29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3" name="Google Shape;1043;p29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4" name="Google Shape;1044;p29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5" name="Google Shape;1045;p29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6" name="Google Shape;1046;p29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7" name="Google Shape;1047;p29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8" name="Google Shape;1048;p29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9" name="Google Shape;1049;p29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0" name="Google Shape;1050;p29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1" name="Google Shape;1051;p29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52" name="Google Shape;1052;p29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1053" name="Google Shape;1053;p29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4" name="Google Shape;1054;p29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5" name="Google Shape;1055;p29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6" name="Google Shape;1056;p29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7" name="Google Shape;1057;p29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8" name="Google Shape;1058;p29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9" name="Google Shape;1059;p29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0" name="Google Shape;1060;p29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1" name="Google Shape;1061;p29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2" name="Google Shape;1062;p29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3" name="Google Shape;1063;p29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4" name="Google Shape;1064;p29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5" name="Google Shape;1065;p29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6" name="Google Shape;1066;p29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7" name="Google Shape;1067;p29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8" name="Google Shape;1068;p29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9" name="Google Shape;1069;p29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0" name="Google Shape;1070;p29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1" name="Google Shape;1071;p29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2" name="Google Shape;1072;p29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3" name="Google Shape;1073;p29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4" name="Google Shape;1074;p29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5" name="Google Shape;1075;p29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6" name="Google Shape;1076;p29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7" name="Google Shape;1077;p29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8" name="Google Shape;1078;p29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9" name="Google Shape;1079;p29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0" name="Google Shape;1080;p29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1" name="Google Shape;1081;p29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2" name="Google Shape;1082;p29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3" name="Google Shape;1083;p29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4" name="Google Shape;1084;p29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5" name="Google Shape;1085;p29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6" name="Google Shape;1086;p29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7" name="Google Shape;1087;p29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8" name="Google Shape;1088;p29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9" name="Google Shape;1089;p29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0" name="Google Shape;1090;p29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1" name="Google Shape;1091;p29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2" name="Google Shape;1092;p29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3" name="Google Shape;1093;p29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1448842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9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9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9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500"/>
                            </p:stCondLst>
                            <p:childTnLst>
                              <p:par>
                                <p:cTn id="2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10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Slide">
  <p:cSld name="1_Title Slide">
    <p:bg>
      <p:bgPr>
        <a:solidFill>
          <a:srgbClr val="002060"/>
        </a:solidFill>
        <a:effectLst/>
      </p:bgPr>
    </p:bg>
    <p:spTree>
      <p:nvGrpSpPr>
        <p:cNvPr id="1" name="Shape 10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95" name="Google Shape;1095;p30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096" name="Google Shape;1096;p30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097" name="Google Shape;1097;p30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098" name="Google Shape;1098;p3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9" name="Google Shape;1099;p3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100" name="Google Shape;1100;p30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01" name="Google Shape;1101;p30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102" name="Google Shape;1102;p30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03" name="Google Shape;1103;p30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04" name="Google Shape;1104;p30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105" name="Google Shape;1105;p30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06" name="Google Shape;1106;p30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07" name="Google Shape;1107;p30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108" name="Google Shape;1108;p30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09" name="Google Shape;1109;p30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10" name="Google Shape;1110;p30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111" name="Google Shape;1111;p3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12" name="Google Shape;1112;p3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13" name="Google Shape;1113;p30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114" name="Google Shape;1114;p3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15" name="Google Shape;1115;p3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116" name="Google Shape;1116;p30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7" name="Google Shape;1117;p30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18" name="Google Shape;1118;p30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1119" name="Google Shape;1119;p30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0" name="Google Shape;1120;p30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21" name="Google Shape;1121;p30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1122" name="Google Shape;1122;p30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3" name="Google Shape;1123;p30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4" name="Google Shape;1124;p30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5" name="Google Shape;1125;p30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6" name="Google Shape;1126;p30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7" name="Google Shape;1127;p30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8" name="Google Shape;1128;p30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9" name="Google Shape;1129;p30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0" name="Google Shape;1130;p30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1" name="Google Shape;1131;p30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32" name="Google Shape;1132;p30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1133" name="Google Shape;1133;p30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4" name="Google Shape;1134;p30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35" name="Google Shape;1135;p30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36" name="Google Shape;1136;p30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37" name="Google Shape;1137;p30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1138" name="Google Shape;1138;p30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9" name="Google Shape;1139;p30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40" name="Google Shape;1140;p30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1" name="Google Shape;1141;p30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2" name="Google Shape;1142;p30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3" name="Google Shape;1143;p30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4" name="Google Shape;1144;p30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5" name="Google Shape;1145;p30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6" name="Google Shape;1146;p30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7" name="Google Shape;1147;p30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8" name="Google Shape;1148;p30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9" name="Google Shape;1149;p30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0" name="Google Shape;1150;p30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1" name="Google Shape;1151;p30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2" name="Google Shape;1152;p30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3" name="Google Shape;1153;p30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4" name="Google Shape;1154;p30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5" name="Google Shape;1155;p30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6" name="Google Shape;1156;p30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7" name="Google Shape;1157;p30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8" name="Google Shape;1158;p30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9" name="Google Shape;1159;p30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0" name="Google Shape;1160;p30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1" name="Google Shape;1161;p30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2" name="Google Shape;1162;p30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3" name="Google Shape;1163;p30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4" name="Google Shape;1164;p30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5" name="Google Shape;1165;p30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6" name="Google Shape;1166;p30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7" name="Google Shape;1167;p30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8" name="Google Shape;1168;p30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9" name="Google Shape;1169;p30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0" name="Google Shape;1170;p30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1" name="Google Shape;1171;p30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2" name="Google Shape;1172;p30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3" name="Google Shape;1173;p30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4" name="Google Shape;1174;p30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5" name="Google Shape;1175;p30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6" name="Google Shape;1176;p30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7" name="Google Shape;1177;p30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8" name="Google Shape;1178;p30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9" name="Google Shape;1179;p30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0" name="Google Shape;1180;p30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1" name="Google Shape;1181;p30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2" name="Google Shape;1182;p30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3" name="Google Shape;1183;p30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4" name="Google Shape;1184;p30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85" name="Google Shape;1185;p30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1186" name="Google Shape;1186;p30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318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87" name="Google Shape;1187;p30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1188" name="Google Shape;1188;p30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318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9" name="Google Shape;1189;p30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318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0" name="Google Shape;1190;p30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318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191" name="Google Shape;1191;p30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1192" name="Google Shape;1192;p30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3" name="Google Shape;1193;p30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4" name="Google Shape;1194;p30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5" name="Google Shape;1195;p30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6" name="Google Shape;1196;p30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7" name="Google Shape;1197;p30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8" name="Google Shape;1198;p30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9" name="Google Shape;1199;p30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0" name="Google Shape;1200;p30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1" name="Google Shape;1201;p30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2" name="Google Shape;1202;p30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3" name="Google Shape;1203;p30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4" name="Google Shape;1204;p30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5" name="Google Shape;1205;p30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6" name="Google Shape;1206;p30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7" name="Google Shape;1207;p30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8" name="Google Shape;1208;p30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9" name="Google Shape;1209;p30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0" name="Google Shape;1210;p30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1" name="Google Shape;1211;p30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2" name="Google Shape;1212;p30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3" name="Google Shape;1213;p30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4" name="Google Shape;1214;p30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5" name="Google Shape;1215;p30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6" name="Google Shape;1216;p30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7" name="Google Shape;1217;p30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8" name="Google Shape;1218;p30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9" name="Google Shape;1219;p30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0" name="Google Shape;1220;p30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1" name="Google Shape;1221;p30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2" name="Google Shape;1222;p30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3" name="Google Shape;1223;p30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4" name="Google Shape;1224;p30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5" name="Google Shape;1225;p30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6" name="Google Shape;1226;p30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7" name="Google Shape;1227;p30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8" name="Google Shape;1228;p30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9" name="Google Shape;1229;p30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0" name="Google Shape;1230;p30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1" name="Google Shape;1231;p30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2" name="Google Shape;1232;p30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3" name="Google Shape;1233;p30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4" name="Google Shape;1234;p30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5" name="Google Shape;1235;p30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6" name="Google Shape;1236;p30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7" name="Google Shape;1237;p30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8" name="Google Shape;1238;p30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9" name="Google Shape;1239;p30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0" name="Google Shape;1240;p30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1" name="Google Shape;1241;p30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2" name="Google Shape;1242;p30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3" name="Google Shape;1243;p30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4" name="Google Shape;1244;p30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5" name="Google Shape;1245;p30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6" name="Google Shape;1246;p30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7" name="Google Shape;1247;p30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48" name="Google Shape;1248;p30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1249" name="Google Shape;1249;p30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1250" name="Google Shape;1250;p30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51" name="Google Shape;1251;p30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1252" name="Google Shape;1252;p30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3" name="Google Shape;1253;p30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4" name="Google Shape;1254;p30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5" name="Google Shape;1255;p30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6" name="Google Shape;1256;p30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7" name="Google Shape;1257;p30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8" name="Google Shape;1258;p30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9" name="Google Shape;1259;p30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0" name="Google Shape;1260;p30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1" name="Google Shape;1261;p30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2" name="Google Shape;1262;p30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3" name="Google Shape;1263;p30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4" name="Google Shape;1264;p30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5" name="Google Shape;1265;p30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6" name="Google Shape;1266;p30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7" name="Google Shape;1267;p30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8" name="Google Shape;1268;p30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9" name="Google Shape;1269;p30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0" name="Google Shape;1270;p30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1" name="Google Shape;1271;p30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2" name="Google Shape;1272;p30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3" name="Google Shape;1273;p30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4" name="Google Shape;1274;p30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5" name="Google Shape;1275;p30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1276" name="Google Shape;1276;p30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7" name="Google Shape;1277;p30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8" name="Google Shape;1278;p30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9" name="Google Shape;1279;p30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0" name="Google Shape;1280;p30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1" name="Google Shape;1281;p30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2" name="Google Shape;1282;p30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3" name="Google Shape;1283;p30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4" name="Google Shape;1284;p30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5" name="Google Shape;1285;p30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6" name="Google Shape;1286;p30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7" name="Google Shape;1287;p30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8" name="Google Shape;1288;p30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9" name="Google Shape;1289;p30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0" name="Google Shape;1290;p30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1" name="Google Shape;1291;p30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2" name="Google Shape;1292;p30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3" name="Google Shape;1293;p30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4" name="Google Shape;1294;p30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5" name="Google Shape;1295;p30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6" name="Google Shape;1296;p30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7" name="Google Shape;1297;p30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8" name="Google Shape;1298;p30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9" name="Google Shape;1299;p30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0" name="Google Shape;1300;p30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1" name="Google Shape;1301;p30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2" name="Google Shape;1302;p30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3" name="Google Shape;1303;p30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4" name="Google Shape;1304;p30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5" name="Google Shape;1305;p30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6" name="Google Shape;1306;p30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7" name="Google Shape;1307;p30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8" name="Google Shape;1308;p30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9" name="Google Shape;1309;p30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0" name="Google Shape;1310;p30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1" name="Google Shape;1311;p30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2" name="Google Shape;1312;p30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3" name="Google Shape;1313;p30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4" name="Google Shape;1314;p30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5" name="Google Shape;1315;p30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16" name="Google Shape;1316;p30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1317" name="Google Shape;1317;p30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8" name="Google Shape;1318;p30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9" name="Google Shape;1319;p30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20" name="Google Shape;1320;p30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321" name="Google Shape;1321;p30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322" name="Google Shape;1322;p30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1323" name="Google Shape;1323;p30"/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24" name="Google Shape;1324;p30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1325" name="Google Shape;1325;p30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6" name="Google Shape;1326;p30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7" name="Google Shape;1327;p30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8" name="Google Shape;1328;p30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9" name="Google Shape;1329;p30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0" name="Google Shape;1330;p30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6999039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13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12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11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and Content">
  <p:cSld name="3_Title and Content">
    <p:bg>
      <p:bgPr>
        <a:solidFill>
          <a:srgbClr val="002060"/>
        </a:solidFill>
        <a:effectLst/>
      </p:bgPr>
    </p:bg>
    <p:spTree>
      <p:nvGrpSpPr>
        <p:cNvPr id="1" name="Shape 13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32" name="Google Shape;1332;p31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333" name="Google Shape;1333;p31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34" name="Google Shape;1334;p31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335" name="Google Shape;1335;p3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6" name="Google Shape;1336;p3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37" name="Google Shape;1337;p31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38" name="Google Shape;1338;p31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339" name="Google Shape;1339;p31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0" name="Google Shape;1340;p31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41" name="Google Shape;1341;p31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342" name="Google Shape;1342;p31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3" name="Google Shape;1343;p31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44" name="Google Shape;1344;p31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345" name="Google Shape;1345;p31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6" name="Google Shape;1346;p31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47" name="Google Shape;1347;p31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348" name="Google Shape;1348;p3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9" name="Google Shape;1349;p3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50" name="Google Shape;1350;p31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351" name="Google Shape;1351;p3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2" name="Google Shape;1352;p3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53" name="Google Shape;1353;p31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4" name="Google Shape;1354;p31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355" name="Google Shape;1355;p31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6" name="Google Shape;1356;p31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7" name="Google Shape;1357;p31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8" name="Google Shape;1358;p31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9" name="Google Shape;1359;p31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0" name="Google Shape;1360;p31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1" name="Google Shape;1361;p31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2" name="Google Shape;1362;p31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3" name="Google Shape;1363;p31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4" name="Google Shape;1364;p31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5" name="Google Shape;1365;p31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6" name="Google Shape;1366;p31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7" name="Google Shape;1367;p31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8" name="Google Shape;1368;p31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9" name="Google Shape;1369;p31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0" name="Google Shape;1370;p31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1" name="Google Shape;1371;p31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2" name="Google Shape;1372;p31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3" name="Google Shape;1373;p31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4" name="Google Shape;1374;p31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5" name="Google Shape;1375;p31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6" name="Google Shape;1376;p31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7" name="Google Shape;1377;p31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8" name="Google Shape;1378;p31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9" name="Google Shape;1379;p31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0" name="Google Shape;1380;p31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1" name="Google Shape;1381;p31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2" name="Google Shape;1382;p31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3" name="Google Shape;1383;p31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4" name="Google Shape;1384;p31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5" name="Google Shape;1385;p31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6" name="Google Shape;1386;p31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7" name="Google Shape;1387;p31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8" name="Google Shape;1388;p31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9" name="Google Shape;1389;p31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0" name="Google Shape;1390;p31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1" name="Google Shape;1391;p31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2" name="Google Shape;1392;p31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3" name="Google Shape;1393;p31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4" name="Google Shape;1394;p31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5" name="Google Shape;1395;p31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6" name="Google Shape;1396;p31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7" name="Google Shape;1397;p31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8" name="Google Shape;1398;p31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9" name="Google Shape;1399;p31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00" name="Google Shape;1400;p31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01" name="Google Shape;1401;p31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02" name="Google Shape;1402;p31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403" name="Google Shape;1403;p31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404" name="Google Shape;1404;p31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5" name="Google Shape;1405;p31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06" name="Google Shape;1406;p31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407" name="Google Shape;1407;p31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8" name="Google Shape;1408;p31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9" name="Google Shape;1409;p31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0" name="Google Shape;1410;p31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1" name="Google Shape;1411;p31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2" name="Google Shape;1412;p31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3" name="Google Shape;1413;p31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4" name="Google Shape;1414;p31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5" name="Google Shape;1415;p31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6" name="Google Shape;1416;p31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17" name="Google Shape;1417;p31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418" name="Google Shape;1418;p31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9" name="Google Shape;1419;p31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420" name="Google Shape;1420;p31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21" name="Google Shape;1421;p31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422" name="Google Shape;1422;p31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423" name="Google Shape;1423;p31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4" name="Google Shape;1424;p31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25" name="Google Shape;1425;p31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1426" name="Google Shape;1426;p31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427" name="Google Shape;1427;p31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1428" name="Google Shape;1428;p31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29" name="Google Shape;1429;p31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0" name="Google Shape;1430;p31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1" name="Google Shape;1431;p31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2" name="Google Shape;1432;p31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3" name="Google Shape;1433;p31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4" name="Google Shape;1434;p31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5" name="Google Shape;1435;p31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6" name="Google Shape;1436;p31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7" name="Google Shape;1437;p31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8" name="Google Shape;1438;p31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9" name="Google Shape;1439;p31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0" name="Google Shape;1440;p31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1" name="Google Shape;1441;p31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2" name="Google Shape;1442;p31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3" name="Google Shape;1443;p31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4" name="Google Shape;1444;p31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5" name="Google Shape;1445;p31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6" name="Google Shape;1446;p31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7" name="Google Shape;1447;p31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8" name="Google Shape;1448;p31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9" name="Google Shape;1449;p31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0" name="Google Shape;1450;p31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1" name="Google Shape;1451;p31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2" name="Google Shape;1452;p31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3" name="Google Shape;1453;p31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4" name="Google Shape;1454;p31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5" name="Google Shape;1455;p31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6" name="Google Shape;1456;p31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7" name="Google Shape;1457;p31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8" name="Google Shape;1458;p31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9" name="Google Shape;1459;p31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0" name="Google Shape;1460;p31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1" name="Google Shape;1461;p31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2" name="Google Shape;1462;p31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3" name="Google Shape;1463;p31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4" name="Google Shape;1464;p31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5" name="Google Shape;1465;p31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6" name="Google Shape;1466;p31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7" name="Google Shape;1467;p31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8" name="Google Shape;1468;p31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9" name="Google Shape;1469;p31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0" name="Google Shape;1470;p31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1" name="Google Shape;1471;p31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2" name="Google Shape;1472;p31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3" name="Google Shape;1473;p31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4" name="Google Shape;1474;p31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5" name="Google Shape;1475;p31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6" name="Google Shape;1476;p31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7" name="Google Shape;1477;p31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8" name="Google Shape;1478;p31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9" name="Google Shape;1479;p31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0" name="Google Shape;1480;p31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1" name="Google Shape;1481;p31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2" name="Google Shape;1482;p31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3" name="Google Shape;1483;p31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484" name="Google Shape;1484;p31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5" name="Google Shape;1485;p31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6" name="Google Shape;1486;p31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7" name="Google Shape;1487;p31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8" name="Google Shape;1488;p31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9" name="Google Shape;1489;p31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0" name="Google Shape;1490;p31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1" name="Google Shape;1491;p31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2" name="Google Shape;1492;p31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3" name="Google Shape;1493;p31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4" name="Google Shape;1494;p31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5" name="Google Shape;1495;p31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6" name="Google Shape;1496;p31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7" name="Google Shape;1497;p31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8" name="Google Shape;1498;p31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9" name="Google Shape;1499;p31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0" name="Google Shape;1500;p31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1" name="Google Shape;1501;p31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2" name="Google Shape;1502;p31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3" name="Google Shape;1503;p31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4" name="Google Shape;1504;p31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5" name="Google Shape;1505;p31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6" name="Google Shape;1506;p31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7" name="Google Shape;1507;p31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8" name="Google Shape;1508;p31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9" name="Google Shape;1509;p31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0" name="Google Shape;1510;p31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1" name="Google Shape;1511;p31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2" name="Google Shape;1512;p31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3" name="Google Shape;1513;p31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4" name="Google Shape;1514;p31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5" name="Google Shape;1515;p31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6" name="Google Shape;1516;p31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7" name="Google Shape;1517;p31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8" name="Google Shape;1518;p31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9" name="Google Shape;1519;p31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0" name="Google Shape;1520;p31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1" name="Google Shape;1521;p31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2" name="Google Shape;1522;p31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3" name="Google Shape;1523;p31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4" name="Google Shape;1524;p31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5" name="Google Shape;1525;p31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6" name="Google Shape;1526;p31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7" name="Google Shape;1527;p31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8" name="Google Shape;1528;p31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9" name="Google Shape;1529;p31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0" name="Google Shape;1530;p31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1" name="Google Shape;1531;p31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2" name="Google Shape;1532;p31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3" name="Google Shape;1533;p31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4" name="Google Shape;1534;p31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5" name="Google Shape;1535;p31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6" name="Google Shape;1536;p31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7" name="Google Shape;1537;p31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538" name="Google Shape;1538;p31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2413725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4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4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4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5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itle and Content">
  <p:cSld name="4_Title and Content">
    <p:bg>
      <p:bgPr>
        <a:solidFill>
          <a:srgbClr val="002060"/>
        </a:solidFill>
        <a:effectLst/>
      </p:bgPr>
    </p:bg>
    <p:spTree>
      <p:nvGrpSpPr>
        <p:cNvPr id="1" name="Shape 15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40" name="Google Shape;1540;p32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541" name="Google Shape;1541;p32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542" name="Google Shape;1542;p32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543" name="Google Shape;1543;p3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44" name="Google Shape;1544;p3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545" name="Google Shape;1545;p32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546" name="Google Shape;1546;p32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547" name="Google Shape;1547;p32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48" name="Google Shape;1548;p32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49" name="Google Shape;1549;p32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550" name="Google Shape;1550;p32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1" name="Google Shape;1551;p32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52" name="Google Shape;1552;p32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553" name="Google Shape;1553;p32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4" name="Google Shape;1554;p32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55" name="Google Shape;1555;p32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556" name="Google Shape;1556;p3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7" name="Google Shape;1557;p3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58" name="Google Shape;1558;p32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559" name="Google Shape;1559;p3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60" name="Google Shape;1560;p3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561" name="Google Shape;1561;p32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2" name="Google Shape;1562;p32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563" name="Google Shape;1563;p32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4" name="Google Shape;1564;p32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5" name="Google Shape;1565;p32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6" name="Google Shape;1566;p32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7" name="Google Shape;1567;p32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8" name="Google Shape;1568;p32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9" name="Google Shape;1569;p32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0" name="Google Shape;1570;p32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1" name="Google Shape;1571;p32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2" name="Google Shape;1572;p32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3" name="Google Shape;1573;p32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4" name="Google Shape;1574;p32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5" name="Google Shape;1575;p32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6" name="Google Shape;1576;p32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7" name="Google Shape;1577;p32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8" name="Google Shape;1578;p32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9" name="Google Shape;1579;p32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0" name="Google Shape;1580;p32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1" name="Google Shape;1581;p32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2" name="Google Shape;1582;p32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3" name="Google Shape;1583;p32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4" name="Google Shape;1584;p32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5" name="Google Shape;1585;p32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6" name="Google Shape;1586;p32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7" name="Google Shape;1587;p32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8" name="Google Shape;1588;p32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9" name="Google Shape;1589;p32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0" name="Google Shape;1590;p32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1" name="Google Shape;1591;p32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2" name="Google Shape;1592;p32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3" name="Google Shape;1593;p32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4" name="Google Shape;1594;p32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5" name="Google Shape;1595;p32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6" name="Google Shape;1596;p32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7" name="Google Shape;1597;p32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8" name="Google Shape;1598;p32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9" name="Google Shape;1599;p32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0" name="Google Shape;1600;p32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1" name="Google Shape;1601;p32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2" name="Google Shape;1602;p32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3" name="Google Shape;1603;p32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4" name="Google Shape;1604;p32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5" name="Google Shape;1605;p32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6" name="Google Shape;1606;p32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7" name="Google Shape;1607;p32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8" name="Google Shape;1608;p32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9" name="Google Shape;1609;p32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10" name="Google Shape;1610;p32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611" name="Google Shape;1611;p32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1612" name="Google Shape;1612;p32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3" name="Google Shape;1613;p32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4" name="Google Shape;1614;p32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5" name="Google Shape;1615;p32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6" name="Google Shape;1616;p32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7" name="Google Shape;1617;p32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8" name="Google Shape;1618;p32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9" name="Google Shape;1619;p32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0" name="Google Shape;1620;p32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1" name="Google Shape;1621;p32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2" name="Google Shape;1622;p32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3" name="Google Shape;1623;p32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4" name="Google Shape;1624;p32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5" name="Google Shape;1625;p32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6" name="Google Shape;1626;p32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7" name="Google Shape;1627;p32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8" name="Google Shape;1628;p32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9" name="Google Shape;1629;p32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0" name="Google Shape;1630;p32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1" name="Google Shape;1631;p32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2" name="Google Shape;1632;p32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3" name="Google Shape;1633;p32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4" name="Google Shape;1634;p32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5" name="Google Shape;1635;p32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6" name="Google Shape;1636;p32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7" name="Google Shape;1637;p32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8" name="Google Shape;1638;p32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9" name="Google Shape;1639;p32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0" name="Google Shape;1640;p32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1" name="Google Shape;1641;p32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2" name="Google Shape;1642;p32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3" name="Google Shape;1643;p32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4" name="Google Shape;1644;p32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5" name="Google Shape;1645;p32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6" name="Google Shape;1646;p32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7" name="Google Shape;1647;p32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8" name="Google Shape;1648;p32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9" name="Google Shape;1649;p32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0" name="Google Shape;1650;p32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1" name="Google Shape;1651;p32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2" name="Google Shape;1652;p32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53" name="Google Shape;1653;p32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654" name="Google Shape;1654;p32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5" name="Google Shape;1655;p32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56" name="Google Shape;1656;p32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657" name="Google Shape;1657;p32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8" name="Google Shape;1658;p32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9" name="Google Shape;1659;p32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0" name="Google Shape;1660;p32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1" name="Google Shape;1661;p32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2" name="Google Shape;1662;p32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3" name="Google Shape;1663;p32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4" name="Google Shape;1664;p32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5" name="Google Shape;1665;p32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6" name="Google Shape;1666;p32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67" name="Google Shape;1667;p32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668" name="Google Shape;1668;p32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9" name="Google Shape;1669;p32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70" name="Google Shape;1670;p32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71" name="Google Shape;1671;p32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672" name="Google Shape;1672;p32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673" name="Google Shape;1673;p32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4" name="Google Shape;1674;p32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75" name="Google Shape;1675;p32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6150811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6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6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6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6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6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Title and Content">
  <p:cSld name="5_Title and Content">
    <p:bg>
      <p:bgPr>
        <a:solidFill>
          <a:srgbClr val="002060"/>
        </a:solidFill>
        <a:effectLst/>
      </p:bgPr>
    </p:bg>
    <p:spTree>
      <p:nvGrpSpPr>
        <p:cNvPr id="1" name="Shape 16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77" name="Google Shape;1677;p33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678" name="Google Shape;1678;p33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679" name="Google Shape;1679;p33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680" name="Google Shape;1680;p3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81" name="Google Shape;1681;p3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682" name="Google Shape;1682;p33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683" name="Google Shape;1683;p33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684" name="Google Shape;1684;p33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85" name="Google Shape;1685;p33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86" name="Google Shape;1686;p33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687" name="Google Shape;1687;p33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88" name="Google Shape;1688;p33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89" name="Google Shape;1689;p33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690" name="Google Shape;1690;p33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91" name="Google Shape;1691;p33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92" name="Google Shape;1692;p33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693" name="Google Shape;1693;p3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94" name="Google Shape;1694;p3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95" name="Google Shape;1695;p33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696" name="Google Shape;1696;p3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97" name="Google Shape;1697;p3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698" name="Google Shape;1698;p33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9" name="Google Shape;1699;p33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700" name="Google Shape;1700;p33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1" name="Google Shape;1701;p33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2" name="Google Shape;1702;p33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3" name="Google Shape;1703;p33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4" name="Google Shape;1704;p33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5" name="Google Shape;1705;p33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6" name="Google Shape;1706;p33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7" name="Google Shape;1707;p33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8" name="Google Shape;1708;p33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9" name="Google Shape;1709;p33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0" name="Google Shape;1710;p33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1" name="Google Shape;1711;p33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2" name="Google Shape;1712;p33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3" name="Google Shape;1713;p33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4" name="Google Shape;1714;p33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5" name="Google Shape;1715;p33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6" name="Google Shape;1716;p33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7" name="Google Shape;1717;p33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8" name="Google Shape;1718;p33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9" name="Google Shape;1719;p33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0" name="Google Shape;1720;p33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1" name="Google Shape;1721;p33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2" name="Google Shape;1722;p33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3" name="Google Shape;1723;p33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4" name="Google Shape;1724;p33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5" name="Google Shape;1725;p33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6" name="Google Shape;1726;p33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7" name="Google Shape;1727;p33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8" name="Google Shape;1728;p33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9" name="Google Shape;1729;p33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0" name="Google Shape;1730;p33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1" name="Google Shape;1731;p33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2" name="Google Shape;1732;p33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3" name="Google Shape;1733;p33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4" name="Google Shape;1734;p33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5" name="Google Shape;1735;p33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6" name="Google Shape;1736;p33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7" name="Google Shape;1737;p33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8" name="Google Shape;1738;p33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9" name="Google Shape;1739;p33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0" name="Google Shape;1740;p33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1" name="Google Shape;1741;p33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2" name="Google Shape;1742;p33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3" name="Google Shape;1743;p33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4" name="Google Shape;1744;p33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5" name="Google Shape;1745;p33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6" name="Google Shape;1746;p33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7" name="Google Shape;1747;p33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748" name="Google Shape;1748;p33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749" name="Google Shape;1749;p33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0" name="Google Shape;1750;p33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1" name="Google Shape;1751;p33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2" name="Google Shape;1752;p33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3" name="Google Shape;1753;p33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4" name="Google Shape;1754;p33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5" name="Google Shape;1755;p33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6" name="Google Shape;1756;p33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7" name="Google Shape;1757;p33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8" name="Google Shape;1758;p33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9" name="Google Shape;1759;p33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0" name="Google Shape;1760;p33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1" name="Google Shape;1761;p33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2" name="Google Shape;1762;p33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3" name="Google Shape;1763;p33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4" name="Google Shape;1764;p33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5" name="Google Shape;1765;p33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6" name="Google Shape;1766;p33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7" name="Google Shape;1767;p33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8" name="Google Shape;1768;p33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9" name="Google Shape;1769;p33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0" name="Google Shape;1770;p33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1" name="Google Shape;1771;p33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2" name="Google Shape;1772;p33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3" name="Google Shape;1773;p33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4" name="Google Shape;1774;p33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5" name="Google Shape;1775;p33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6" name="Google Shape;1776;p33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7" name="Google Shape;1777;p33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8" name="Google Shape;1778;p33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9" name="Google Shape;1779;p33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0" name="Google Shape;1780;p33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1" name="Google Shape;1781;p33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2" name="Google Shape;1782;p33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3" name="Google Shape;1783;p33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4" name="Google Shape;1784;p33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5" name="Google Shape;1785;p33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6" name="Google Shape;1786;p33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7" name="Google Shape;1787;p33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8" name="Google Shape;1788;p33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9" name="Google Shape;1789;p33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0" name="Google Shape;1790;p33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1" name="Google Shape;1791;p33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2" name="Google Shape;1792;p33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3" name="Google Shape;1793;p33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4" name="Google Shape;1794;p33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5" name="Google Shape;1795;p33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6" name="Google Shape;1796;p33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7" name="Google Shape;1797;p33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8" name="Google Shape;1798;p33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9" name="Google Shape;1799;p33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0" name="Google Shape;1800;p33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1" name="Google Shape;1801;p33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2" name="Google Shape;1802;p33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3" name="Google Shape;1803;p33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4" name="Google Shape;1804;p33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5" name="Google Shape;1805;p33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6" name="Google Shape;1806;p33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7" name="Google Shape;1807;p33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8" name="Google Shape;1808;p33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9" name="Google Shape;1809;p33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0" name="Google Shape;1810;p33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1" name="Google Shape;1811;p33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12" name="Google Shape;1812;p33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813" name="Google Shape;1813;p33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4" name="Google Shape;1814;p33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15" name="Google Shape;1815;p33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816" name="Google Shape;1816;p33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7" name="Google Shape;1817;p33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8" name="Google Shape;1818;p33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9" name="Google Shape;1819;p33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0" name="Google Shape;1820;p33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1" name="Google Shape;1821;p33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2" name="Google Shape;1822;p33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3" name="Google Shape;1823;p33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4" name="Google Shape;1824;p33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5" name="Google Shape;1825;p33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26" name="Google Shape;1826;p33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827" name="Google Shape;1827;p3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8" name="Google Shape;1828;p3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29" name="Google Shape;1829;p33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30" name="Google Shape;1830;p33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831" name="Google Shape;1831;p33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832" name="Google Shape;1832;p3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3" name="Google Shape;1833;p3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34" name="Google Shape;1834;p33"/>
          <p:cNvSpPr txBox="1"/>
          <p:nvPr/>
        </p:nvSpPr>
        <p:spPr>
          <a:xfrm>
            <a:off x="3642720" y="1503378"/>
            <a:ext cx="472820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6165377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7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7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7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7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8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Title and Content">
  <p:cSld name="13_Title and Content">
    <p:bg>
      <p:bgPr>
        <a:solidFill>
          <a:srgbClr val="002060"/>
        </a:solidFill>
        <a:effectLst/>
      </p:bgPr>
    </p:bg>
    <p:spTree>
      <p:nvGrpSpPr>
        <p:cNvPr id="1" name="Shape 18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36" name="Google Shape;1836;p34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837" name="Google Shape;1837;p34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838" name="Google Shape;1838;p34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839" name="Google Shape;1839;p3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0" name="Google Shape;1840;p3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841" name="Google Shape;1841;p34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842" name="Google Shape;1842;p34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843" name="Google Shape;1843;p34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4" name="Google Shape;1844;p34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45" name="Google Shape;1845;p34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846" name="Google Shape;1846;p34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7" name="Google Shape;1847;p34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48" name="Google Shape;1848;p34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849" name="Google Shape;1849;p34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0" name="Google Shape;1850;p34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51" name="Google Shape;1851;p34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852" name="Google Shape;1852;p3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3" name="Google Shape;1853;p3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54" name="Google Shape;1854;p34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55" name="Google Shape;1855;p3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6" name="Google Shape;1856;p3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857" name="Google Shape;1857;p34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8" name="Google Shape;1858;p34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59" name="Google Shape;1859;p34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0" name="Google Shape;1860;p34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1" name="Google Shape;1861;p34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2" name="Google Shape;1862;p34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3" name="Google Shape;1863;p34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4" name="Google Shape;1864;p34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5" name="Google Shape;1865;p34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6" name="Google Shape;1866;p34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7" name="Google Shape;1867;p34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8" name="Google Shape;1868;p34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9" name="Google Shape;1869;p34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0" name="Google Shape;1870;p34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1" name="Google Shape;1871;p34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2" name="Google Shape;1872;p34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3" name="Google Shape;1873;p34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4" name="Google Shape;1874;p34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5" name="Google Shape;1875;p34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6" name="Google Shape;1876;p34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7" name="Google Shape;1877;p34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8" name="Google Shape;1878;p34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9" name="Google Shape;1879;p34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0" name="Google Shape;1880;p34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1" name="Google Shape;1881;p34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2" name="Google Shape;1882;p34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3" name="Google Shape;1883;p34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4" name="Google Shape;1884;p34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5" name="Google Shape;1885;p34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6" name="Google Shape;1886;p34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7" name="Google Shape;1887;p34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8" name="Google Shape;1888;p34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9" name="Google Shape;1889;p34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0" name="Google Shape;1890;p34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1" name="Google Shape;1891;p34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2" name="Google Shape;1892;p34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3" name="Google Shape;1893;p34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4" name="Google Shape;1894;p34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5" name="Google Shape;1895;p34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6" name="Google Shape;1896;p34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7" name="Google Shape;1897;p34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8" name="Google Shape;1898;p34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9" name="Google Shape;1899;p34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00" name="Google Shape;1900;p34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01" name="Google Shape;1901;p34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02" name="Google Shape;1902;p34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03" name="Google Shape;1903;p34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289281317"/>
      </p:ext>
    </p:extLst>
  </p:cSld>
  <p:clrMapOvr>
    <a:masterClrMapping/>
  </p:clrMapOvr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Title and Content">
  <p:cSld name="13_Title and Content">
    <p:bg>
      <p:bgPr>
        <a:solidFill>
          <a:srgbClr val="002060"/>
        </a:solidFill>
        <a:effectLst/>
      </p:bgPr>
    </p:bg>
    <p:spTree>
      <p:nvGrpSpPr>
        <p:cNvPr id="1" name="Shape 18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36" name="Google Shape;1836;p34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837" name="Google Shape;1837;p34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838" name="Google Shape;1838;p34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839" name="Google Shape;1839;p3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0" name="Google Shape;1840;p3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841" name="Google Shape;1841;p34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842" name="Google Shape;1842;p34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843" name="Google Shape;1843;p34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4" name="Google Shape;1844;p34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45" name="Google Shape;1845;p34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846" name="Google Shape;1846;p34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7" name="Google Shape;1847;p34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48" name="Google Shape;1848;p34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849" name="Google Shape;1849;p34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0" name="Google Shape;1850;p34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51" name="Google Shape;1851;p34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852" name="Google Shape;1852;p3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3" name="Google Shape;1853;p3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54" name="Google Shape;1854;p34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55" name="Google Shape;1855;p3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6" name="Google Shape;1856;p3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857" name="Google Shape;1857;p34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8" name="Google Shape;1858;p34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59" name="Google Shape;1859;p34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0" name="Google Shape;1860;p34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1" name="Google Shape;1861;p34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2" name="Google Shape;1862;p34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3" name="Google Shape;1863;p34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4" name="Google Shape;1864;p34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5" name="Google Shape;1865;p34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6" name="Google Shape;1866;p34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7" name="Google Shape;1867;p34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8" name="Google Shape;1868;p34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9" name="Google Shape;1869;p34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0" name="Google Shape;1870;p34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1" name="Google Shape;1871;p34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2" name="Google Shape;1872;p34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3" name="Google Shape;1873;p34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4" name="Google Shape;1874;p34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5" name="Google Shape;1875;p34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6" name="Google Shape;1876;p34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7" name="Google Shape;1877;p34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8" name="Google Shape;1878;p34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9" name="Google Shape;1879;p34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0" name="Google Shape;1880;p34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1" name="Google Shape;1881;p34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2" name="Google Shape;1882;p34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3" name="Google Shape;1883;p34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4" name="Google Shape;1884;p34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5" name="Google Shape;1885;p34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6" name="Google Shape;1886;p34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7" name="Google Shape;1887;p34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8" name="Google Shape;1888;p34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9" name="Google Shape;1889;p34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0" name="Google Shape;1890;p34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1" name="Google Shape;1891;p34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2" name="Google Shape;1892;p34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3" name="Google Shape;1893;p34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4" name="Google Shape;1894;p34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5" name="Google Shape;1895;p34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6" name="Google Shape;1896;p34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7" name="Google Shape;1897;p34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8" name="Google Shape;1898;p34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9" name="Google Shape;1899;p34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00" name="Google Shape;1900;p34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01" name="Google Shape;1901;p34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02" name="Google Shape;1902;p34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03" name="Google Shape;1903;p34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297735857"/>
      </p:ext>
    </p:extLst>
  </p:cSld>
  <p:clrMapOvr>
    <a:masterClrMapping/>
  </p:clrMapOvr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Title Slide">
  <p:cSld name="2_Title Slide">
    <p:bg>
      <p:bgPr>
        <a:solidFill>
          <a:srgbClr val="4F6128"/>
        </a:solidFill>
        <a:effectLst/>
      </p:bgPr>
    </p:bg>
    <p:spTree>
      <p:nvGrpSpPr>
        <p:cNvPr id="1" name="Shape 19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05" name="Google Shape;1905;p35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906" name="Google Shape;1906;p35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907" name="Google Shape;1907;p35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908" name="Google Shape;1908;p3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09" name="Google Shape;1909;p3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910" name="Google Shape;1910;p35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911" name="Google Shape;1911;p35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912" name="Google Shape;1912;p35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3" name="Google Shape;1913;p35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14" name="Google Shape;1914;p35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915" name="Google Shape;1915;p35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6" name="Google Shape;1916;p35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17" name="Google Shape;1917;p35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918" name="Google Shape;1918;p35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9" name="Google Shape;1919;p35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20" name="Google Shape;1920;p35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921" name="Google Shape;1921;p3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22" name="Google Shape;1922;p3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23" name="Google Shape;1923;p35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924" name="Google Shape;1924;p3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25" name="Google Shape;1925;p3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926" name="Google Shape;1926;p35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7" name="Google Shape;1927;p35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28" name="Google Shape;1928;p35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1929" name="Google Shape;1929;p35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0" name="Google Shape;1930;p35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31" name="Google Shape;1931;p35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1932" name="Google Shape;1932;p35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3" name="Google Shape;1933;p35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4" name="Google Shape;1934;p35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5" name="Google Shape;1935;p35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6" name="Google Shape;1936;p35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7" name="Google Shape;1937;p35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8" name="Google Shape;1938;p35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9" name="Google Shape;1939;p35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0" name="Google Shape;1940;p35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1" name="Google Shape;1941;p35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42" name="Google Shape;1942;p35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1943" name="Google Shape;1943;p35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4" name="Google Shape;1944;p35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945" name="Google Shape;1945;p35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46" name="Google Shape;1946;p35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947" name="Google Shape;1947;p35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1948" name="Google Shape;1948;p35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9" name="Google Shape;1949;p35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950" name="Google Shape;1950;p35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1" name="Google Shape;1951;p35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2" name="Google Shape;1952;p35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3" name="Google Shape;1953;p35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4" name="Google Shape;1954;p35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5" name="Google Shape;1955;p35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6" name="Google Shape;1956;p35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7" name="Google Shape;1957;p35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8" name="Google Shape;1958;p35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9" name="Google Shape;1959;p35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0" name="Google Shape;1960;p35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1" name="Google Shape;1961;p35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2" name="Google Shape;1962;p35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3" name="Google Shape;1963;p35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4" name="Google Shape;1964;p35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5" name="Google Shape;1965;p35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6" name="Google Shape;1966;p35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7" name="Google Shape;1967;p35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8" name="Google Shape;1968;p35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9" name="Google Shape;1969;p35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0" name="Google Shape;1970;p35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1" name="Google Shape;1971;p35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2" name="Google Shape;1972;p35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3" name="Google Shape;1973;p35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4" name="Google Shape;1974;p35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5" name="Google Shape;1975;p35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6" name="Google Shape;1976;p35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7" name="Google Shape;1977;p35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8" name="Google Shape;1978;p35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9" name="Google Shape;1979;p35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0" name="Google Shape;1980;p35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1" name="Google Shape;1981;p35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2" name="Google Shape;1982;p35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3" name="Google Shape;1983;p35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4" name="Google Shape;1984;p35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5" name="Google Shape;1985;p35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6" name="Google Shape;1986;p35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7" name="Google Shape;1987;p35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8" name="Google Shape;1988;p35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9" name="Google Shape;1989;p35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0" name="Google Shape;1990;p35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1" name="Google Shape;1991;p35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2" name="Google Shape;1992;p35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3" name="Google Shape;1993;p35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4" name="Google Shape;1994;p35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995" name="Google Shape;1995;p35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1996" name="Google Shape;1996;p35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997" name="Google Shape;1997;p35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1998" name="Google Shape;1998;p35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C2D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9" name="Google Shape;1999;p35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C2D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00" name="Google Shape;2000;p35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C2D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001" name="Google Shape;2001;p35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2002" name="Google Shape;2002;p35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3" name="Google Shape;2003;p35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4" name="Google Shape;2004;p35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5" name="Google Shape;2005;p35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6" name="Google Shape;2006;p35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7" name="Google Shape;2007;p35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8" name="Google Shape;2008;p35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9" name="Google Shape;2009;p35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0" name="Google Shape;2010;p35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1" name="Google Shape;2011;p35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2" name="Google Shape;2012;p35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3" name="Google Shape;2013;p35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4" name="Google Shape;2014;p35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5" name="Google Shape;2015;p35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6" name="Google Shape;2016;p35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7" name="Google Shape;2017;p35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8" name="Google Shape;2018;p35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9" name="Google Shape;2019;p35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0" name="Google Shape;2020;p35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1" name="Google Shape;2021;p35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2" name="Google Shape;2022;p35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3" name="Google Shape;2023;p35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4" name="Google Shape;2024;p35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5" name="Google Shape;2025;p35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6" name="Google Shape;2026;p35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7" name="Google Shape;2027;p35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8" name="Google Shape;2028;p35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9" name="Google Shape;2029;p35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0" name="Google Shape;2030;p35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1" name="Google Shape;2031;p35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2" name="Google Shape;2032;p35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3" name="Google Shape;2033;p35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4" name="Google Shape;2034;p35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5" name="Google Shape;2035;p35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6" name="Google Shape;2036;p35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7" name="Google Shape;2037;p35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8" name="Google Shape;2038;p35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9" name="Google Shape;2039;p35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0" name="Google Shape;2040;p35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1" name="Google Shape;2041;p35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2" name="Google Shape;2042;p35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3" name="Google Shape;2043;p35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4" name="Google Shape;2044;p35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5" name="Google Shape;2045;p35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6" name="Google Shape;2046;p35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7" name="Google Shape;2047;p35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8" name="Google Shape;2048;p35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9" name="Google Shape;2049;p35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0" name="Google Shape;2050;p35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1" name="Google Shape;2051;p35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2" name="Google Shape;2052;p35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3" name="Google Shape;2053;p35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4" name="Google Shape;2054;p35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5" name="Google Shape;2055;p35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6" name="Google Shape;2056;p35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7" name="Google Shape;2057;p35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58" name="Google Shape;2058;p35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059" name="Google Shape;2059;p35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2060" name="Google Shape;2060;p35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061" name="Google Shape;2061;p35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062" name="Google Shape;2062;p35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3" name="Google Shape;2063;p35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4" name="Google Shape;2064;p35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5" name="Google Shape;2065;p35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6" name="Google Shape;2066;p35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7" name="Google Shape;2067;p35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8" name="Google Shape;2068;p35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9" name="Google Shape;2069;p35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0" name="Google Shape;2070;p35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1" name="Google Shape;2071;p35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2" name="Google Shape;2072;p35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3" name="Google Shape;2073;p35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4" name="Google Shape;2074;p35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5" name="Google Shape;2075;p35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6" name="Google Shape;2076;p35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7" name="Google Shape;2077;p35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8" name="Google Shape;2078;p35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9" name="Google Shape;2079;p35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0" name="Google Shape;2080;p35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1" name="Google Shape;2081;p35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2" name="Google Shape;2082;p35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3" name="Google Shape;2083;p35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4" name="Google Shape;2084;p35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5" name="Google Shape;2085;p35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2086" name="Google Shape;2086;p35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7" name="Google Shape;2087;p35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8" name="Google Shape;2088;p35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9" name="Google Shape;2089;p35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0" name="Google Shape;2090;p35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1" name="Google Shape;2091;p35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2" name="Google Shape;2092;p35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3" name="Google Shape;2093;p35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4" name="Google Shape;2094;p35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5" name="Google Shape;2095;p35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6" name="Google Shape;2096;p35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7" name="Google Shape;2097;p35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8" name="Google Shape;2098;p35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9" name="Google Shape;2099;p35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0" name="Google Shape;2100;p35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1" name="Google Shape;2101;p35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2" name="Google Shape;2102;p35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3" name="Google Shape;2103;p35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4" name="Google Shape;2104;p35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5" name="Google Shape;2105;p35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6" name="Google Shape;2106;p35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7" name="Google Shape;2107;p35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8" name="Google Shape;2108;p35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9" name="Google Shape;2109;p35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0" name="Google Shape;2110;p35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1" name="Google Shape;2111;p35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2" name="Google Shape;2112;p35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3" name="Google Shape;2113;p35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4" name="Google Shape;2114;p35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5" name="Google Shape;2115;p35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6" name="Google Shape;2116;p35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7" name="Google Shape;2117;p35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8" name="Google Shape;2118;p35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9" name="Google Shape;2119;p35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0" name="Google Shape;2120;p35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1" name="Google Shape;2121;p35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2" name="Google Shape;2122;p35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3" name="Google Shape;2123;p35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4" name="Google Shape;2124;p35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5" name="Google Shape;2125;p35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26" name="Google Shape;2126;p35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127" name="Google Shape;2127;p35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8" name="Google Shape;2128;p35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9" name="Google Shape;2129;p35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130" name="Google Shape;2130;p35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131" name="Google Shape;2131;p35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132" name="Google Shape;2132;p35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2133" name="Google Shape;2133;p35"/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34" name="Google Shape;2134;p35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2135" name="Google Shape;2135;p35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6" name="Google Shape;2136;p35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7" name="Google Shape;2137;p35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8" name="Google Shape;2138;p35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9" name="Google Shape;2139;p35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0" name="Google Shape;2140;p35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2844774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21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20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20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9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Title and Content">
  <p:cSld name="6_Title and Content">
    <p:bg>
      <p:bgPr>
        <a:solidFill>
          <a:srgbClr val="4F6128"/>
        </a:solidFill>
        <a:effectLst/>
      </p:bgPr>
    </p:bg>
    <p:spTree>
      <p:nvGrpSpPr>
        <p:cNvPr id="1" name="Shape 21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42" name="Google Shape;2142;p36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143" name="Google Shape;2143;p36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44" name="Google Shape;2144;p36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145" name="Google Shape;2145;p3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6" name="Google Shape;2146;p3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147" name="Google Shape;2147;p36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48" name="Google Shape;2148;p36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149" name="Google Shape;2149;p36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0" name="Google Shape;2150;p36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51" name="Google Shape;2151;p36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152" name="Google Shape;2152;p36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3" name="Google Shape;2153;p36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54" name="Google Shape;2154;p36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155" name="Google Shape;2155;p36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6" name="Google Shape;2156;p36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57" name="Google Shape;2157;p36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158" name="Google Shape;2158;p3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9" name="Google Shape;2159;p3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60" name="Google Shape;2160;p36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161" name="Google Shape;2161;p3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62" name="Google Shape;2162;p3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163" name="Google Shape;2163;p36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4" name="Google Shape;2164;p36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165" name="Google Shape;2165;p36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66" name="Google Shape;2166;p36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67" name="Google Shape;2167;p36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68" name="Google Shape;2168;p36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69" name="Google Shape;2169;p36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0" name="Google Shape;2170;p36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1" name="Google Shape;2171;p36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2" name="Google Shape;2172;p36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3" name="Google Shape;2173;p36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4" name="Google Shape;2174;p36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5" name="Google Shape;2175;p36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6" name="Google Shape;2176;p36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7" name="Google Shape;2177;p36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8" name="Google Shape;2178;p36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9" name="Google Shape;2179;p36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0" name="Google Shape;2180;p36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1" name="Google Shape;2181;p36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2" name="Google Shape;2182;p36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3" name="Google Shape;2183;p36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4" name="Google Shape;2184;p36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5" name="Google Shape;2185;p36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6" name="Google Shape;2186;p36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7" name="Google Shape;2187;p36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8" name="Google Shape;2188;p36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9" name="Google Shape;2189;p36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0" name="Google Shape;2190;p36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1" name="Google Shape;2191;p36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2" name="Google Shape;2192;p36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3" name="Google Shape;2193;p36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4" name="Google Shape;2194;p36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5" name="Google Shape;2195;p36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6" name="Google Shape;2196;p36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7" name="Google Shape;2197;p36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8" name="Google Shape;2198;p36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9" name="Google Shape;2199;p36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0" name="Google Shape;2200;p36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1" name="Google Shape;2201;p36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2" name="Google Shape;2202;p36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3" name="Google Shape;2203;p36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4" name="Google Shape;2204;p36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5" name="Google Shape;2205;p36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6" name="Google Shape;2206;p36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7" name="Google Shape;2207;p36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8" name="Google Shape;2208;p36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9" name="Google Shape;2209;p36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10" name="Google Shape;2210;p36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11" name="Google Shape;2211;p36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12" name="Google Shape;2212;p36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213" name="Google Shape;2213;p36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214" name="Google Shape;2214;p36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5" name="Google Shape;2215;p36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16" name="Google Shape;2216;p36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217" name="Google Shape;2217;p36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8" name="Google Shape;2218;p36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9" name="Google Shape;2219;p36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0" name="Google Shape;2220;p36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1" name="Google Shape;2221;p36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2" name="Google Shape;2222;p36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3" name="Google Shape;2223;p36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4" name="Google Shape;2224;p36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5" name="Google Shape;2225;p36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6" name="Google Shape;2226;p36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27" name="Google Shape;2227;p36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228" name="Google Shape;2228;p3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9" name="Google Shape;2229;p3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230" name="Google Shape;2230;p36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31" name="Google Shape;2231;p36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232" name="Google Shape;2232;p36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33" name="Google Shape;2233;p3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4" name="Google Shape;2234;p3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35" name="Google Shape;2235;p36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2236" name="Google Shape;2236;p36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237" name="Google Shape;2237;p36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2238" name="Google Shape;2238;p36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39" name="Google Shape;2239;p36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0" name="Google Shape;2240;p36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1" name="Google Shape;2241;p36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2" name="Google Shape;2242;p36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3" name="Google Shape;2243;p36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4" name="Google Shape;2244;p36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5" name="Google Shape;2245;p36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6" name="Google Shape;2246;p36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7" name="Google Shape;2247;p36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8" name="Google Shape;2248;p36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9" name="Google Shape;2249;p36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0" name="Google Shape;2250;p36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1" name="Google Shape;2251;p36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2" name="Google Shape;2252;p36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3" name="Google Shape;2253;p36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4" name="Google Shape;2254;p36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5" name="Google Shape;2255;p36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6" name="Google Shape;2256;p36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7" name="Google Shape;2257;p36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8" name="Google Shape;2258;p36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9" name="Google Shape;2259;p36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0" name="Google Shape;2260;p36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1" name="Google Shape;2261;p36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2" name="Google Shape;2262;p36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3" name="Google Shape;2263;p36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4" name="Google Shape;2264;p36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5" name="Google Shape;2265;p36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6" name="Google Shape;2266;p36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7" name="Google Shape;2267;p36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8" name="Google Shape;2268;p36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9" name="Google Shape;2269;p36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0" name="Google Shape;2270;p36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1" name="Google Shape;2271;p36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2" name="Google Shape;2272;p36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3" name="Google Shape;2273;p36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4" name="Google Shape;2274;p36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5" name="Google Shape;2275;p36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6" name="Google Shape;2276;p36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7" name="Google Shape;2277;p36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8" name="Google Shape;2278;p36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9" name="Google Shape;2279;p36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0" name="Google Shape;2280;p36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1" name="Google Shape;2281;p36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2" name="Google Shape;2282;p36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3" name="Google Shape;2283;p36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4" name="Google Shape;2284;p36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5" name="Google Shape;2285;p36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6" name="Google Shape;2286;p36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7" name="Google Shape;2287;p36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8" name="Google Shape;2288;p36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9" name="Google Shape;2289;p36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0" name="Google Shape;2290;p36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1" name="Google Shape;2291;p36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2" name="Google Shape;2292;p36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3" name="Google Shape;2293;p36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294" name="Google Shape;2294;p36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5" name="Google Shape;2295;p36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6" name="Google Shape;2296;p36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7" name="Google Shape;2297;p36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8" name="Google Shape;2298;p36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9" name="Google Shape;2299;p36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0" name="Google Shape;2300;p36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1" name="Google Shape;2301;p36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2" name="Google Shape;2302;p36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3" name="Google Shape;2303;p36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4" name="Google Shape;2304;p36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5" name="Google Shape;2305;p36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6" name="Google Shape;2306;p36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7" name="Google Shape;2307;p36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8" name="Google Shape;2308;p36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9" name="Google Shape;2309;p36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0" name="Google Shape;2310;p36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1" name="Google Shape;2311;p36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2" name="Google Shape;2312;p36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3" name="Google Shape;2313;p36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4" name="Google Shape;2314;p36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5" name="Google Shape;2315;p36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6" name="Google Shape;2316;p36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7" name="Google Shape;2317;p36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8" name="Google Shape;2318;p36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9" name="Google Shape;2319;p36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0" name="Google Shape;2320;p36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1" name="Google Shape;2321;p36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2" name="Google Shape;2322;p36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3" name="Google Shape;2323;p36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4" name="Google Shape;2324;p36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5" name="Google Shape;2325;p36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6" name="Google Shape;2326;p36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7" name="Google Shape;2327;p36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8" name="Google Shape;2328;p36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9" name="Google Shape;2329;p36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0" name="Google Shape;2330;p36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1" name="Google Shape;2331;p36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2" name="Google Shape;2332;p36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3" name="Google Shape;2333;p36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4" name="Google Shape;2334;p36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5" name="Google Shape;2335;p36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6" name="Google Shape;2336;p36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7" name="Google Shape;2337;p36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8" name="Google Shape;2338;p36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9" name="Google Shape;2339;p36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0" name="Google Shape;2340;p36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1" name="Google Shape;2341;p36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2" name="Google Shape;2342;p36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3" name="Google Shape;2343;p36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4" name="Google Shape;2344;p36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5" name="Google Shape;2345;p36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6" name="Google Shape;2346;p36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7" name="Google Shape;2347;p36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348" name="Google Shape;2348;p36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0968396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2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Title and Content">
  <p:cSld name="7_Title and Content">
    <p:bg>
      <p:bgPr>
        <a:solidFill>
          <a:srgbClr val="4F6128"/>
        </a:solidFill>
        <a:effectLst/>
      </p:bgPr>
    </p:bg>
    <p:spTree>
      <p:nvGrpSpPr>
        <p:cNvPr id="1" name="Shape 23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50" name="Google Shape;2350;p37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351" name="Google Shape;2351;p37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352" name="Google Shape;2352;p37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353" name="Google Shape;2353;p3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54" name="Google Shape;2354;p3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355" name="Google Shape;2355;p37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356" name="Google Shape;2356;p37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357" name="Google Shape;2357;p37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58" name="Google Shape;2358;p37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59" name="Google Shape;2359;p37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360" name="Google Shape;2360;p37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1" name="Google Shape;2361;p37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62" name="Google Shape;2362;p37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363" name="Google Shape;2363;p37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4" name="Google Shape;2364;p37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65" name="Google Shape;2365;p37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366" name="Google Shape;2366;p3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7" name="Google Shape;2367;p3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68" name="Google Shape;2368;p37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369" name="Google Shape;2369;p3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70" name="Google Shape;2370;p3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371" name="Google Shape;2371;p37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2" name="Google Shape;2372;p37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373" name="Google Shape;2373;p37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4" name="Google Shape;2374;p37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5" name="Google Shape;2375;p37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6" name="Google Shape;2376;p37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7" name="Google Shape;2377;p37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8" name="Google Shape;2378;p37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9" name="Google Shape;2379;p37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0" name="Google Shape;2380;p37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1" name="Google Shape;2381;p37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2" name="Google Shape;2382;p37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3" name="Google Shape;2383;p37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4" name="Google Shape;2384;p37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5" name="Google Shape;2385;p37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6" name="Google Shape;2386;p37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7" name="Google Shape;2387;p37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8" name="Google Shape;2388;p37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9" name="Google Shape;2389;p37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0" name="Google Shape;2390;p37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1" name="Google Shape;2391;p37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2" name="Google Shape;2392;p37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3" name="Google Shape;2393;p37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4" name="Google Shape;2394;p37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5" name="Google Shape;2395;p37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6" name="Google Shape;2396;p37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7" name="Google Shape;2397;p37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8" name="Google Shape;2398;p37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9" name="Google Shape;2399;p37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0" name="Google Shape;2400;p37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1" name="Google Shape;2401;p37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2" name="Google Shape;2402;p37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3" name="Google Shape;2403;p37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4" name="Google Shape;2404;p37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5" name="Google Shape;2405;p37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6" name="Google Shape;2406;p37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7" name="Google Shape;2407;p37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8" name="Google Shape;2408;p37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9" name="Google Shape;2409;p37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0" name="Google Shape;2410;p37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1" name="Google Shape;2411;p37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2" name="Google Shape;2412;p37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3" name="Google Shape;2413;p37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4" name="Google Shape;2414;p37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5" name="Google Shape;2415;p37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6" name="Google Shape;2416;p37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7" name="Google Shape;2417;p37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8" name="Google Shape;2418;p37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9" name="Google Shape;2419;p37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20" name="Google Shape;2420;p37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421" name="Google Shape;2421;p37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422" name="Google Shape;2422;p37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3" name="Google Shape;2423;p37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4" name="Google Shape;2424;p37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5" name="Google Shape;2425;p37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6" name="Google Shape;2426;p37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7" name="Google Shape;2427;p37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8" name="Google Shape;2428;p37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9" name="Google Shape;2429;p37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0" name="Google Shape;2430;p37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1" name="Google Shape;2431;p37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2" name="Google Shape;2432;p37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3" name="Google Shape;2433;p37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4" name="Google Shape;2434;p37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5" name="Google Shape;2435;p37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6" name="Google Shape;2436;p37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7" name="Google Shape;2437;p37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8" name="Google Shape;2438;p37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9" name="Google Shape;2439;p37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0" name="Google Shape;2440;p37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1" name="Google Shape;2441;p37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2" name="Google Shape;2442;p37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3" name="Google Shape;2443;p37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4" name="Google Shape;2444;p37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5" name="Google Shape;2445;p37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6" name="Google Shape;2446;p37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7" name="Google Shape;2447;p37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8" name="Google Shape;2448;p37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9" name="Google Shape;2449;p37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0" name="Google Shape;2450;p37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1" name="Google Shape;2451;p37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2" name="Google Shape;2452;p37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3" name="Google Shape;2453;p37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4" name="Google Shape;2454;p37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5" name="Google Shape;2455;p37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6" name="Google Shape;2456;p37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7" name="Google Shape;2457;p37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8" name="Google Shape;2458;p37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9" name="Google Shape;2459;p37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0" name="Google Shape;2460;p37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1" name="Google Shape;2461;p37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2" name="Google Shape;2462;p37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63" name="Google Shape;2463;p37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464" name="Google Shape;2464;p37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5" name="Google Shape;2465;p37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66" name="Google Shape;2466;p37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467" name="Google Shape;2467;p37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8" name="Google Shape;2468;p37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9" name="Google Shape;2469;p37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0" name="Google Shape;2470;p37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1" name="Google Shape;2471;p37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2" name="Google Shape;2472;p37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3" name="Google Shape;2473;p37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4" name="Google Shape;2474;p37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5" name="Google Shape;2475;p37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6" name="Google Shape;2476;p37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77" name="Google Shape;2477;p37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478" name="Google Shape;2478;p37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9" name="Google Shape;2479;p37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480" name="Google Shape;2480;p37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81" name="Google Shape;2481;p37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482" name="Google Shape;2482;p37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483" name="Google Shape;2483;p37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4" name="Google Shape;2484;p37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485" name="Google Shape;2485;p37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116063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4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4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4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24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4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Title and Content">
  <p:cSld name="8_Title and Content">
    <p:bg>
      <p:bgPr>
        <a:solidFill>
          <a:srgbClr val="4F6128"/>
        </a:solidFill>
        <a:effectLst/>
      </p:bgPr>
    </p:bg>
    <p:spTree>
      <p:nvGrpSpPr>
        <p:cNvPr id="1" name="Shape 24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87" name="Google Shape;2487;p38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488" name="Google Shape;2488;p38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489" name="Google Shape;2489;p38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490" name="Google Shape;2490;p3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1" name="Google Shape;2491;p3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492" name="Google Shape;2492;p38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493" name="Google Shape;2493;p38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494" name="Google Shape;2494;p38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5" name="Google Shape;2495;p38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496" name="Google Shape;2496;p38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97" name="Google Shape;2497;p38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8" name="Google Shape;2498;p38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499" name="Google Shape;2499;p38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500" name="Google Shape;2500;p38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1" name="Google Shape;2501;p38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502" name="Google Shape;2502;p38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503" name="Google Shape;2503;p3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4" name="Google Shape;2504;p3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505" name="Google Shape;2505;p38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506" name="Google Shape;2506;p3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7" name="Google Shape;2507;p3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508" name="Google Shape;2508;p38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9" name="Google Shape;2509;p38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510" name="Google Shape;2510;p38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1" name="Google Shape;2511;p38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2" name="Google Shape;2512;p38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3" name="Google Shape;2513;p38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4" name="Google Shape;2514;p38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5" name="Google Shape;2515;p38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6" name="Google Shape;2516;p38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7" name="Google Shape;2517;p38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8" name="Google Shape;2518;p38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9" name="Google Shape;2519;p38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0" name="Google Shape;2520;p38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1" name="Google Shape;2521;p38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2" name="Google Shape;2522;p38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3" name="Google Shape;2523;p38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4" name="Google Shape;2524;p38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5" name="Google Shape;2525;p38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6" name="Google Shape;2526;p38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7" name="Google Shape;2527;p38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8" name="Google Shape;2528;p38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9" name="Google Shape;2529;p38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0" name="Google Shape;2530;p38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1" name="Google Shape;2531;p38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2" name="Google Shape;2532;p38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3" name="Google Shape;2533;p38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4" name="Google Shape;2534;p38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5" name="Google Shape;2535;p38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6" name="Google Shape;2536;p38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7" name="Google Shape;2537;p38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8" name="Google Shape;2538;p38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9" name="Google Shape;2539;p38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0" name="Google Shape;2540;p38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1" name="Google Shape;2541;p38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2" name="Google Shape;2542;p38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3" name="Google Shape;2543;p38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4" name="Google Shape;2544;p38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5" name="Google Shape;2545;p38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6" name="Google Shape;2546;p38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7" name="Google Shape;2547;p38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8" name="Google Shape;2548;p38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9" name="Google Shape;2549;p38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0" name="Google Shape;2550;p38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1" name="Google Shape;2551;p38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2" name="Google Shape;2552;p38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3" name="Google Shape;2553;p38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4" name="Google Shape;2554;p38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5" name="Google Shape;2555;p38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6" name="Google Shape;2556;p38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7" name="Google Shape;2557;p38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558" name="Google Shape;2558;p38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2559" name="Google Shape;2559;p38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0" name="Google Shape;2560;p38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1" name="Google Shape;2561;p38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2" name="Google Shape;2562;p38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3" name="Google Shape;2563;p38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4" name="Google Shape;2564;p38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5" name="Google Shape;2565;p38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6" name="Google Shape;2566;p38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7" name="Google Shape;2567;p38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8" name="Google Shape;2568;p38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9" name="Google Shape;2569;p38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0" name="Google Shape;2570;p38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1" name="Google Shape;2571;p38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2" name="Google Shape;2572;p38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3" name="Google Shape;2573;p38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4" name="Google Shape;2574;p38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5" name="Google Shape;2575;p38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6" name="Google Shape;2576;p38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7" name="Google Shape;2577;p38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8" name="Google Shape;2578;p38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9" name="Google Shape;2579;p38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0" name="Google Shape;2580;p38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1" name="Google Shape;2581;p38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2" name="Google Shape;2582;p38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3" name="Google Shape;2583;p38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4" name="Google Shape;2584;p38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5" name="Google Shape;2585;p38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6" name="Google Shape;2586;p38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7" name="Google Shape;2587;p38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8" name="Google Shape;2588;p38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9" name="Google Shape;2589;p38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0" name="Google Shape;2590;p38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1" name="Google Shape;2591;p38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2" name="Google Shape;2592;p38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3" name="Google Shape;2593;p38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4" name="Google Shape;2594;p38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5" name="Google Shape;2595;p38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6" name="Google Shape;2596;p38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7" name="Google Shape;2597;p38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8" name="Google Shape;2598;p38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9" name="Google Shape;2599;p38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0" name="Google Shape;2600;p38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1" name="Google Shape;2601;p38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2" name="Google Shape;2602;p38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3" name="Google Shape;2603;p38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4" name="Google Shape;2604;p38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5" name="Google Shape;2605;p38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6" name="Google Shape;2606;p38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7" name="Google Shape;2607;p38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8" name="Google Shape;2608;p38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9" name="Google Shape;2609;p38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0" name="Google Shape;2610;p38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1" name="Google Shape;2611;p38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2" name="Google Shape;2612;p38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3" name="Google Shape;2613;p38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4" name="Google Shape;2614;p38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5" name="Google Shape;2615;p38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6" name="Google Shape;2616;p38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7" name="Google Shape;2617;p38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8" name="Google Shape;2618;p38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9" name="Google Shape;2619;p38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0" name="Google Shape;2620;p38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1" name="Google Shape;2621;p38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22" name="Google Shape;2622;p38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623" name="Google Shape;2623;p38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4" name="Google Shape;2624;p38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25" name="Google Shape;2625;p38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626" name="Google Shape;2626;p38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7" name="Google Shape;2627;p38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8" name="Google Shape;2628;p38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9" name="Google Shape;2629;p38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0" name="Google Shape;2630;p38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1" name="Google Shape;2631;p38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2" name="Google Shape;2632;p38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3" name="Google Shape;2633;p38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4" name="Google Shape;2634;p38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5" name="Google Shape;2635;p38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36" name="Google Shape;2636;p38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637" name="Google Shape;2637;p3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8" name="Google Shape;2638;p3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639" name="Google Shape;2639;p38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40" name="Google Shape;2640;p38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641" name="Google Shape;2641;p38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642" name="Google Shape;2642;p3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3" name="Google Shape;2643;p3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644" name="Google Shape;2644;p38"/>
          <p:cNvSpPr txBox="1"/>
          <p:nvPr/>
        </p:nvSpPr>
        <p:spPr>
          <a:xfrm>
            <a:off x="3604226" y="1596479"/>
            <a:ext cx="4752083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1500" b="0" i="0" u="none" strike="noStrike" kern="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ookie"/>
              <a:ea typeface="Cookie"/>
              <a:cs typeface="Cookie"/>
              <a:sym typeface="Cookie"/>
            </a:endParaRPr>
          </a:p>
        </p:txBody>
      </p:sp>
    </p:spTree>
    <p:extLst>
      <p:ext uri="{BB962C8B-B14F-4D97-AF65-F5344CB8AC3E}">
        <p14:creationId xmlns:p14="http://schemas.microsoft.com/office/powerpoint/2010/main" val="385992650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5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5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5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25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6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Title and Content">
  <p:cSld name="14_Title and Content">
    <p:bg>
      <p:bgPr>
        <a:solidFill>
          <a:srgbClr val="4F6128"/>
        </a:solidFill>
        <a:effectLst/>
      </p:bgPr>
    </p:bg>
    <p:spTree>
      <p:nvGrpSpPr>
        <p:cNvPr id="1" name="Shape 26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46" name="Google Shape;2646;p39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647" name="Google Shape;2647;p39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648" name="Google Shape;2648;p39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649" name="Google Shape;2649;p3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0" name="Google Shape;2650;p3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651" name="Google Shape;2651;p39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652" name="Google Shape;2652;p39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53" name="Google Shape;2653;p39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4" name="Google Shape;2654;p39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55" name="Google Shape;2655;p39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656" name="Google Shape;2656;p39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7" name="Google Shape;2657;p39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58" name="Google Shape;2658;p39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659" name="Google Shape;2659;p39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60" name="Google Shape;2660;p39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61" name="Google Shape;2661;p39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662" name="Google Shape;2662;p3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63" name="Google Shape;2663;p3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64" name="Google Shape;2664;p39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665" name="Google Shape;2665;p3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66" name="Google Shape;2666;p3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667" name="Google Shape;2667;p39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8" name="Google Shape;2668;p39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669" name="Google Shape;2669;p39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0" name="Google Shape;2670;p39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1" name="Google Shape;2671;p39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2" name="Google Shape;2672;p39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3" name="Google Shape;2673;p39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4" name="Google Shape;2674;p39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5" name="Google Shape;2675;p39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6" name="Google Shape;2676;p39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7" name="Google Shape;2677;p39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8" name="Google Shape;2678;p39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9" name="Google Shape;2679;p39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0" name="Google Shape;2680;p39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1" name="Google Shape;2681;p39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2" name="Google Shape;2682;p39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3" name="Google Shape;2683;p39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4" name="Google Shape;2684;p39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5" name="Google Shape;2685;p39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6" name="Google Shape;2686;p39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7" name="Google Shape;2687;p39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8" name="Google Shape;2688;p39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9" name="Google Shape;2689;p39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0" name="Google Shape;2690;p39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1" name="Google Shape;2691;p39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2" name="Google Shape;2692;p39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3" name="Google Shape;2693;p39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4" name="Google Shape;2694;p39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5" name="Google Shape;2695;p39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6" name="Google Shape;2696;p39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7" name="Google Shape;2697;p39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8" name="Google Shape;2698;p39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9" name="Google Shape;2699;p39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0" name="Google Shape;2700;p39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1" name="Google Shape;2701;p39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2" name="Google Shape;2702;p39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3" name="Google Shape;2703;p39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4" name="Google Shape;2704;p39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5" name="Google Shape;2705;p39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6" name="Google Shape;2706;p39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7" name="Google Shape;2707;p39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8" name="Google Shape;2708;p39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9" name="Google Shape;2709;p39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0" name="Google Shape;2710;p39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1" name="Google Shape;2711;p39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2" name="Google Shape;2712;p39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3" name="Google Shape;2713;p39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533708745"/>
      </p:ext>
    </p:extLst>
  </p:cSld>
  <p:clrMapOvr>
    <a:masterClrMapping/>
  </p:clrMapOvr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">
  <p:cSld name="3_Title Slide">
    <p:bg>
      <p:bgPr>
        <a:solidFill>
          <a:srgbClr val="7030A0"/>
        </a:solidFill>
        <a:effectLst/>
      </p:bgPr>
    </p:bg>
    <p:spTree>
      <p:nvGrpSpPr>
        <p:cNvPr id="1" name="Shape 27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15" name="Google Shape;2715;p40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716" name="Google Shape;2716;p40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717" name="Google Shape;2717;p40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718" name="Google Shape;2718;p4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19" name="Google Shape;2719;p4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720" name="Google Shape;2720;p40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721" name="Google Shape;2721;p40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722" name="Google Shape;2722;p40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3" name="Google Shape;2723;p40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24" name="Google Shape;2724;p40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725" name="Google Shape;2725;p40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6" name="Google Shape;2726;p40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27" name="Google Shape;2727;p40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728" name="Google Shape;2728;p40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9" name="Google Shape;2729;p40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30" name="Google Shape;2730;p40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731" name="Google Shape;2731;p4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2" name="Google Shape;2732;p4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33" name="Google Shape;2733;p40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734" name="Google Shape;2734;p4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5" name="Google Shape;2735;p4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736" name="Google Shape;2736;p40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7" name="Google Shape;2737;p40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38" name="Google Shape;2738;p40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2739" name="Google Shape;2739;p40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0" name="Google Shape;2740;p40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41" name="Google Shape;2741;p40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2742" name="Google Shape;2742;p40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3" name="Google Shape;2743;p40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4" name="Google Shape;2744;p40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5" name="Google Shape;2745;p40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6" name="Google Shape;2746;p40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7" name="Google Shape;2747;p40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8" name="Google Shape;2748;p40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9" name="Google Shape;2749;p40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0" name="Google Shape;2750;p40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1" name="Google Shape;2751;p40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52" name="Google Shape;2752;p40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2753" name="Google Shape;2753;p40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4" name="Google Shape;2754;p40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755" name="Google Shape;2755;p40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56" name="Google Shape;2756;p40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757" name="Google Shape;2757;p40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2758" name="Google Shape;2758;p40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9" name="Google Shape;2759;p40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760" name="Google Shape;2760;p40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1" name="Google Shape;2761;p40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2" name="Google Shape;2762;p40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3" name="Google Shape;2763;p40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4" name="Google Shape;2764;p40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5" name="Google Shape;2765;p40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6" name="Google Shape;2766;p40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7" name="Google Shape;2767;p40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8" name="Google Shape;2768;p40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9" name="Google Shape;2769;p40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0" name="Google Shape;2770;p40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1" name="Google Shape;2771;p40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2" name="Google Shape;2772;p40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3" name="Google Shape;2773;p40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4" name="Google Shape;2774;p40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5" name="Google Shape;2775;p40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6" name="Google Shape;2776;p40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7" name="Google Shape;2777;p40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8" name="Google Shape;2778;p40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9" name="Google Shape;2779;p40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0" name="Google Shape;2780;p40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1" name="Google Shape;2781;p40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2" name="Google Shape;2782;p40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3" name="Google Shape;2783;p40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4" name="Google Shape;2784;p40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5" name="Google Shape;2785;p40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6" name="Google Shape;2786;p40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7" name="Google Shape;2787;p40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8" name="Google Shape;2788;p40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9" name="Google Shape;2789;p40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0" name="Google Shape;2790;p40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1" name="Google Shape;2791;p40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2" name="Google Shape;2792;p40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3" name="Google Shape;2793;p40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4" name="Google Shape;2794;p40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5" name="Google Shape;2795;p40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6" name="Google Shape;2796;p40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7" name="Google Shape;2797;p40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8" name="Google Shape;2798;p40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9" name="Google Shape;2799;p40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0" name="Google Shape;2800;p40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1" name="Google Shape;2801;p40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2" name="Google Shape;2802;p40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3" name="Google Shape;2803;p40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4" name="Google Shape;2804;p40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805" name="Google Shape;2805;p40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2806" name="Google Shape;2806;p40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B2A0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807" name="Google Shape;2807;p40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2808" name="Google Shape;2808;p40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B2A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09" name="Google Shape;2809;p40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B2A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0" name="Google Shape;2810;p40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B2A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811" name="Google Shape;2811;p40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2812" name="Google Shape;2812;p40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3" name="Google Shape;2813;p40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4" name="Google Shape;2814;p40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5" name="Google Shape;2815;p40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6" name="Google Shape;2816;p40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7" name="Google Shape;2817;p40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8" name="Google Shape;2818;p40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9" name="Google Shape;2819;p40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0" name="Google Shape;2820;p40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1" name="Google Shape;2821;p40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2" name="Google Shape;2822;p40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3" name="Google Shape;2823;p40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4" name="Google Shape;2824;p40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5" name="Google Shape;2825;p40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6" name="Google Shape;2826;p40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7" name="Google Shape;2827;p40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8" name="Google Shape;2828;p40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9" name="Google Shape;2829;p40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0" name="Google Shape;2830;p40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1" name="Google Shape;2831;p40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2" name="Google Shape;2832;p40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3" name="Google Shape;2833;p40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4" name="Google Shape;2834;p40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5" name="Google Shape;2835;p40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6" name="Google Shape;2836;p40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7" name="Google Shape;2837;p40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8" name="Google Shape;2838;p40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9" name="Google Shape;2839;p40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0" name="Google Shape;2840;p40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1" name="Google Shape;2841;p40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2" name="Google Shape;2842;p40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3" name="Google Shape;2843;p40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4" name="Google Shape;2844;p40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5" name="Google Shape;2845;p40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6" name="Google Shape;2846;p40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7" name="Google Shape;2847;p40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8" name="Google Shape;2848;p40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9" name="Google Shape;2849;p40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0" name="Google Shape;2850;p40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1" name="Google Shape;2851;p40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2" name="Google Shape;2852;p40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3" name="Google Shape;2853;p40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4" name="Google Shape;2854;p40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5" name="Google Shape;2855;p40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6" name="Google Shape;2856;p40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7" name="Google Shape;2857;p40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8" name="Google Shape;2858;p40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9" name="Google Shape;2859;p40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0" name="Google Shape;2860;p40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1" name="Google Shape;2861;p40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2" name="Google Shape;2862;p40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3" name="Google Shape;2863;p40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4" name="Google Shape;2864;p40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5" name="Google Shape;2865;p40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6" name="Google Shape;2866;p40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7" name="Google Shape;2867;p40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68" name="Google Shape;2868;p40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869" name="Google Shape;2869;p40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2870" name="Google Shape;2870;p40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871" name="Google Shape;2871;p40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872" name="Google Shape;2872;p40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3" name="Google Shape;2873;p40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4" name="Google Shape;2874;p40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5" name="Google Shape;2875;p40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6" name="Google Shape;2876;p40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7" name="Google Shape;2877;p40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8" name="Google Shape;2878;p40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9" name="Google Shape;2879;p40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0" name="Google Shape;2880;p40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1" name="Google Shape;2881;p40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2" name="Google Shape;2882;p40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3" name="Google Shape;2883;p40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4" name="Google Shape;2884;p40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5" name="Google Shape;2885;p40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6" name="Google Shape;2886;p40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7" name="Google Shape;2887;p40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8" name="Google Shape;2888;p40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9" name="Google Shape;2889;p40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0" name="Google Shape;2890;p40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1" name="Google Shape;2891;p40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2" name="Google Shape;2892;p40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3" name="Google Shape;2893;p40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4" name="Google Shape;2894;p40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5" name="Google Shape;2895;p40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2896" name="Google Shape;2896;p40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7" name="Google Shape;2897;p40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8" name="Google Shape;2898;p40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9" name="Google Shape;2899;p40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0" name="Google Shape;2900;p40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1" name="Google Shape;2901;p40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2" name="Google Shape;2902;p40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3" name="Google Shape;2903;p40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4" name="Google Shape;2904;p40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5" name="Google Shape;2905;p40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6" name="Google Shape;2906;p40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7" name="Google Shape;2907;p40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8" name="Google Shape;2908;p40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9" name="Google Shape;2909;p40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0" name="Google Shape;2910;p40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1" name="Google Shape;2911;p40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2" name="Google Shape;2912;p40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3" name="Google Shape;2913;p40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4" name="Google Shape;2914;p40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5" name="Google Shape;2915;p40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6" name="Google Shape;2916;p40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7" name="Google Shape;2917;p40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8" name="Google Shape;2918;p40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9" name="Google Shape;2919;p40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0" name="Google Shape;2920;p40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1" name="Google Shape;2921;p40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2" name="Google Shape;2922;p40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3" name="Google Shape;2923;p40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4" name="Google Shape;2924;p40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5" name="Google Shape;2925;p40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6" name="Google Shape;2926;p40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7" name="Google Shape;2927;p40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8" name="Google Shape;2928;p40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9" name="Google Shape;2929;p40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0" name="Google Shape;2930;p40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1" name="Google Shape;2931;p40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2" name="Google Shape;2932;p40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3" name="Google Shape;2933;p40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4" name="Google Shape;2934;p40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5" name="Google Shape;2935;p40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36" name="Google Shape;2936;p40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937" name="Google Shape;2937;p40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38" name="Google Shape;2938;p40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39" name="Google Shape;2939;p40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940" name="Google Shape;2940;p40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941" name="Google Shape;2941;p40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942" name="Google Shape;2942;p40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2943" name="Google Shape;2943;p40"/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44" name="Google Shape;2944;p40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2945" name="Google Shape;2945;p40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6" name="Google Shape;2946;p40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7" name="Google Shape;2947;p40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8" name="Google Shape;2948;p40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9" name="Google Shape;2949;p40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0" name="Google Shape;2950;p40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1558570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29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28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28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8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Title and Content">
  <p:cSld name="9_Title and Content">
    <p:bg>
      <p:bgPr>
        <a:solidFill>
          <a:srgbClr val="7030A0"/>
        </a:solidFill>
        <a:effectLst/>
      </p:bgPr>
    </p:bg>
    <p:spTree>
      <p:nvGrpSpPr>
        <p:cNvPr id="1" name="Shape 29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52" name="Google Shape;2952;p41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953" name="Google Shape;2953;p41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54" name="Google Shape;2954;p41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955" name="Google Shape;2955;p4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6" name="Google Shape;2956;p4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957" name="Google Shape;2957;p41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58" name="Google Shape;2958;p41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959" name="Google Shape;2959;p41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0" name="Google Shape;2960;p41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61" name="Google Shape;2961;p41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962" name="Google Shape;2962;p41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3" name="Google Shape;2963;p41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64" name="Google Shape;2964;p41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965" name="Google Shape;2965;p41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6" name="Google Shape;2966;p41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67" name="Google Shape;2967;p41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968" name="Google Shape;2968;p4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9" name="Google Shape;2969;p4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70" name="Google Shape;2970;p41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971" name="Google Shape;2971;p4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72" name="Google Shape;2972;p4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973" name="Google Shape;2973;p41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4" name="Google Shape;2974;p41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975" name="Google Shape;2975;p41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6" name="Google Shape;2976;p41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7" name="Google Shape;2977;p41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8" name="Google Shape;2978;p41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9" name="Google Shape;2979;p41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0" name="Google Shape;2980;p41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1" name="Google Shape;2981;p41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2" name="Google Shape;2982;p41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3" name="Google Shape;2983;p41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4" name="Google Shape;2984;p41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5" name="Google Shape;2985;p41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6" name="Google Shape;2986;p41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7" name="Google Shape;2987;p41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8" name="Google Shape;2988;p41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9" name="Google Shape;2989;p41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0" name="Google Shape;2990;p41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1" name="Google Shape;2991;p41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2" name="Google Shape;2992;p41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3" name="Google Shape;2993;p41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4" name="Google Shape;2994;p41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5" name="Google Shape;2995;p41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6" name="Google Shape;2996;p41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7" name="Google Shape;2997;p41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8" name="Google Shape;2998;p41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9" name="Google Shape;2999;p41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0" name="Google Shape;3000;p41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1" name="Google Shape;3001;p41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2" name="Google Shape;3002;p41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3" name="Google Shape;3003;p41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4" name="Google Shape;3004;p41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5" name="Google Shape;3005;p41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6" name="Google Shape;3006;p41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7" name="Google Shape;3007;p41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8" name="Google Shape;3008;p41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9" name="Google Shape;3009;p41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0" name="Google Shape;3010;p41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1" name="Google Shape;3011;p41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2" name="Google Shape;3012;p41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3" name="Google Shape;3013;p41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4" name="Google Shape;3014;p41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5" name="Google Shape;3015;p41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6" name="Google Shape;3016;p41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7" name="Google Shape;3017;p41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8" name="Google Shape;3018;p41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9" name="Google Shape;3019;p41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20" name="Google Shape;3020;p41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21" name="Google Shape;3021;p41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22" name="Google Shape;3022;p41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023" name="Google Shape;3023;p41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024" name="Google Shape;3024;p41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5" name="Google Shape;3025;p41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26" name="Google Shape;3026;p41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027" name="Google Shape;3027;p41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8" name="Google Shape;3028;p41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9" name="Google Shape;3029;p41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0" name="Google Shape;3030;p41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1" name="Google Shape;3031;p41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2" name="Google Shape;3032;p41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3" name="Google Shape;3033;p41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4" name="Google Shape;3034;p41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5" name="Google Shape;3035;p41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6" name="Google Shape;3036;p41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37" name="Google Shape;3037;p41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038" name="Google Shape;3038;p41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9" name="Google Shape;3039;p41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040" name="Google Shape;3040;p41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41" name="Google Shape;3041;p41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042" name="Google Shape;3042;p41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043" name="Google Shape;3043;p41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4" name="Google Shape;3044;p41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45" name="Google Shape;3045;p41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3046" name="Google Shape;3046;p41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047" name="Google Shape;3047;p41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3048" name="Google Shape;3048;p41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49" name="Google Shape;3049;p41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0" name="Google Shape;3050;p41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1" name="Google Shape;3051;p41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2" name="Google Shape;3052;p41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3" name="Google Shape;3053;p41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4" name="Google Shape;3054;p41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5" name="Google Shape;3055;p41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6" name="Google Shape;3056;p41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7" name="Google Shape;3057;p41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8" name="Google Shape;3058;p41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9" name="Google Shape;3059;p41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0" name="Google Shape;3060;p41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1" name="Google Shape;3061;p41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2" name="Google Shape;3062;p41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3" name="Google Shape;3063;p41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4" name="Google Shape;3064;p41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5" name="Google Shape;3065;p41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6" name="Google Shape;3066;p41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7" name="Google Shape;3067;p41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8" name="Google Shape;3068;p41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9" name="Google Shape;3069;p41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0" name="Google Shape;3070;p41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1" name="Google Shape;3071;p41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2" name="Google Shape;3072;p41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3" name="Google Shape;3073;p41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4" name="Google Shape;3074;p41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5" name="Google Shape;3075;p41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6" name="Google Shape;3076;p41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7" name="Google Shape;3077;p41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8" name="Google Shape;3078;p41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9" name="Google Shape;3079;p41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0" name="Google Shape;3080;p41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1" name="Google Shape;3081;p41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2" name="Google Shape;3082;p41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3" name="Google Shape;3083;p41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4" name="Google Shape;3084;p41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5" name="Google Shape;3085;p41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6" name="Google Shape;3086;p41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7" name="Google Shape;3087;p41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8" name="Google Shape;3088;p41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9" name="Google Shape;3089;p41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0" name="Google Shape;3090;p41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1" name="Google Shape;3091;p41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2" name="Google Shape;3092;p41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3" name="Google Shape;3093;p41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4" name="Google Shape;3094;p41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5" name="Google Shape;3095;p41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6" name="Google Shape;3096;p41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7" name="Google Shape;3097;p41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8" name="Google Shape;3098;p41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9" name="Google Shape;3099;p41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0" name="Google Shape;3100;p41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1" name="Google Shape;3101;p41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2" name="Google Shape;3102;p41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3" name="Google Shape;3103;p41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104" name="Google Shape;3104;p41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5" name="Google Shape;3105;p41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6" name="Google Shape;3106;p41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7" name="Google Shape;3107;p41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8" name="Google Shape;3108;p41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9" name="Google Shape;3109;p41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0" name="Google Shape;3110;p41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1" name="Google Shape;3111;p41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2" name="Google Shape;3112;p41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3" name="Google Shape;3113;p41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4" name="Google Shape;3114;p41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5" name="Google Shape;3115;p41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6" name="Google Shape;3116;p41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7" name="Google Shape;3117;p41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8" name="Google Shape;3118;p41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9" name="Google Shape;3119;p41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0" name="Google Shape;3120;p41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1" name="Google Shape;3121;p41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2" name="Google Shape;3122;p41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3" name="Google Shape;3123;p41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4" name="Google Shape;3124;p41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5" name="Google Shape;3125;p41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6" name="Google Shape;3126;p41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7" name="Google Shape;3127;p41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8" name="Google Shape;3128;p41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9" name="Google Shape;3129;p41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0" name="Google Shape;3130;p41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1" name="Google Shape;3131;p41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2" name="Google Shape;3132;p41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3" name="Google Shape;3133;p41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4" name="Google Shape;3134;p41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5" name="Google Shape;3135;p41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6" name="Google Shape;3136;p41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7" name="Google Shape;3137;p41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8" name="Google Shape;3138;p41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9" name="Google Shape;3139;p41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0" name="Google Shape;3140;p41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1" name="Google Shape;3141;p41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2" name="Google Shape;3142;p41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3" name="Google Shape;3143;p41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4" name="Google Shape;3144;p41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5" name="Google Shape;3145;p41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6" name="Google Shape;3146;p41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7" name="Google Shape;3147;p41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8" name="Google Shape;3148;p41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9" name="Google Shape;3149;p41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0" name="Google Shape;3150;p41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1" name="Google Shape;3151;p41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2" name="Google Shape;3152;p41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3" name="Google Shape;3153;p41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4" name="Google Shape;3154;p41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5" name="Google Shape;3155;p41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6" name="Google Shape;3156;p41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7" name="Google Shape;3157;p41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158" name="Google Shape;3158;p41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601027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0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0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0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0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Title and Content">
  <p:cSld name="10_Title and Content">
    <p:bg>
      <p:bgPr>
        <a:solidFill>
          <a:srgbClr val="7030A0"/>
        </a:solidFill>
        <a:effectLst/>
      </p:bgPr>
    </p:bg>
    <p:spTree>
      <p:nvGrpSpPr>
        <p:cNvPr id="1" name="Shape 31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60" name="Google Shape;3160;p42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161" name="Google Shape;3161;p42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162" name="Google Shape;3162;p42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163" name="Google Shape;3163;p4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4" name="Google Shape;3164;p4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165" name="Google Shape;3165;p42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166" name="Google Shape;3166;p42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167" name="Google Shape;3167;p42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8" name="Google Shape;3168;p42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69" name="Google Shape;3169;p42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170" name="Google Shape;3170;p42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1" name="Google Shape;3171;p42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72" name="Google Shape;3172;p42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173" name="Google Shape;3173;p42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4" name="Google Shape;3174;p42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75" name="Google Shape;3175;p42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176" name="Google Shape;3176;p4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7" name="Google Shape;3177;p4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78" name="Google Shape;3178;p42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179" name="Google Shape;3179;p4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0" name="Google Shape;3180;p4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181" name="Google Shape;3181;p42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2" name="Google Shape;3182;p42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183" name="Google Shape;3183;p42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4" name="Google Shape;3184;p42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5" name="Google Shape;3185;p42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6" name="Google Shape;3186;p42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7" name="Google Shape;3187;p42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8" name="Google Shape;3188;p42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9" name="Google Shape;3189;p42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0" name="Google Shape;3190;p42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1" name="Google Shape;3191;p42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2" name="Google Shape;3192;p42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3" name="Google Shape;3193;p42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4" name="Google Shape;3194;p42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5" name="Google Shape;3195;p42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6" name="Google Shape;3196;p42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7" name="Google Shape;3197;p42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8" name="Google Shape;3198;p42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9" name="Google Shape;3199;p42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0" name="Google Shape;3200;p42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1" name="Google Shape;3201;p42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2" name="Google Shape;3202;p42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3" name="Google Shape;3203;p42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4" name="Google Shape;3204;p42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5" name="Google Shape;3205;p42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6" name="Google Shape;3206;p42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7" name="Google Shape;3207;p42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8" name="Google Shape;3208;p42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9" name="Google Shape;3209;p42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0" name="Google Shape;3210;p42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1" name="Google Shape;3211;p42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2" name="Google Shape;3212;p42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3" name="Google Shape;3213;p42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4" name="Google Shape;3214;p42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5" name="Google Shape;3215;p42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6" name="Google Shape;3216;p42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7" name="Google Shape;3217;p42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8" name="Google Shape;3218;p42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9" name="Google Shape;3219;p42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0" name="Google Shape;3220;p42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1" name="Google Shape;3221;p42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2" name="Google Shape;3222;p42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3" name="Google Shape;3223;p42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4" name="Google Shape;3224;p42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5" name="Google Shape;3225;p42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6" name="Google Shape;3226;p42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7" name="Google Shape;3227;p42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8" name="Google Shape;3228;p42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9" name="Google Shape;3229;p42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30" name="Google Shape;3230;p42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231" name="Google Shape;3231;p42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3232" name="Google Shape;3232;p42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3" name="Google Shape;3233;p42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4" name="Google Shape;3234;p42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5" name="Google Shape;3235;p42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6" name="Google Shape;3236;p42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7" name="Google Shape;3237;p42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8" name="Google Shape;3238;p42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9" name="Google Shape;3239;p42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0" name="Google Shape;3240;p42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1" name="Google Shape;3241;p42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2" name="Google Shape;3242;p42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3" name="Google Shape;3243;p42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4" name="Google Shape;3244;p42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5" name="Google Shape;3245;p42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6" name="Google Shape;3246;p42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7" name="Google Shape;3247;p42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8" name="Google Shape;3248;p42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9" name="Google Shape;3249;p42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0" name="Google Shape;3250;p42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1" name="Google Shape;3251;p42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2" name="Google Shape;3252;p42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3" name="Google Shape;3253;p42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4" name="Google Shape;3254;p42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5" name="Google Shape;3255;p42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6" name="Google Shape;3256;p42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7" name="Google Shape;3257;p42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8" name="Google Shape;3258;p42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9" name="Google Shape;3259;p42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0" name="Google Shape;3260;p42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1" name="Google Shape;3261;p42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2" name="Google Shape;3262;p42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3" name="Google Shape;3263;p42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4" name="Google Shape;3264;p42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5" name="Google Shape;3265;p42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6" name="Google Shape;3266;p42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7" name="Google Shape;3267;p42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8" name="Google Shape;3268;p42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9" name="Google Shape;3269;p42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0" name="Google Shape;3270;p42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1" name="Google Shape;3271;p42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2" name="Google Shape;3272;p42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73" name="Google Shape;3273;p42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274" name="Google Shape;3274;p42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5" name="Google Shape;3275;p42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76" name="Google Shape;3276;p42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277" name="Google Shape;3277;p42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8" name="Google Shape;3278;p42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9" name="Google Shape;3279;p42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0" name="Google Shape;3280;p42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1" name="Google Shape;3281;p42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2" name="Google Shape;3282;p42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3" name="Google Shape;3283;p42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4" name="Google Shape;3284;p42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5" name="Google Shape;3285;p42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6" name="Google Shape;3286;p42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87" name="Google Shape;3287;p42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288" name="Google Shape;3288;p42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9" name="Google Shape;3289;p42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290" name="Google Shape;3290;p42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91" name="Google Shape;3291;p42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292" name="Google Shape;3292;p42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293" name="Google Shape;3293;p42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4" name="Google Shape;3294;p42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295" name="Google Shape;3295;p42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76860708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2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Title and Content">
  <p:cSld name="11_Title and Content">
    <p:bg>
      <p:bgPr>
        <a:solidFill>
          <a:srgbClr val="7030A0"/>
        </a:solidFill>
        <a:effectLst/>
      </p:bgPr>
    </p:bg>
    <p:spTree>
      <p:nvGrpSpPr>
        <p:cNvPr id="1" name="Shape 32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97" name="Google Shape;3297;p43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298" name="Google Shape;3298;p43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299" name="Google Shape;3299;p43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300" name="Google Shape;3300;p4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1" name="Google Shape;3301;p4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302" name="Google Shape;3302;p43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303" name="Google Shape;3303;p43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304" name="Google Shape;3304;p43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5" name="Google Shape;3305;p43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06" name="Google Shape;3306;p43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307" name="Google Shape;3307;p43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8" name="Google Shape;3308;p43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09" name="Google Shape;3309;p43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310" name="Google Shape;3310;p43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1" name="Google Shape;3311;p43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12" name="Google Shape;3312;p43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313" name="Google Shape;3313;p4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4" name="Google Shape;3314;p4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15" name="Google Shape;3315;p43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316" name="Google Shape;3316;p4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7" name="Google Shape;3317;p4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318" name="Google Shape;3318;p43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9" name="Google Shape;3319;p43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320" name="Google Shape;3320;p43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1" name="Google Shape;3321;p43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2" name="Google Shape;3322;p43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3" name="Google Shape;3323;p43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4" name="Google Shape;3324;p43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5" name="Google Shape;3325;p43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6" name="Google Shape;3326;p43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7" name="Google Shape;3327;p43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8" name="Google Shape;3328;p43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9" name="Google Shape;3329;p43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0" name="Google Shape;3330;p43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1" name="Google Shape;3331;p43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2" name="Google Shape;3332;p43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3" name="Google Shape;3333;p43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4" name="Google Shape;3334;p43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5" name="Google Shape;3335;p43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6" name="Google Shape;3336;p43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7" name="Google Shape;3337;p43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8" name="Google Shape;3338;p43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9" name="Google Shape;3339;p43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0" name="Google Shape;3340;p43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1" name="Google Shape;3341;p43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2" name="Google Shape;3342;p43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3" name="Google Shape;3343;p43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4" name="Google Shape;3344;p43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5" name="Google Shape;3345;p43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6" name="Google Shape;3346;p43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7" name="Google Shape;3347;p43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8" name="Google Shape;3348;p43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9" name="Google Shape;3349;p43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0" name="Google Shape;3350;p43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1" name="Google Shape;3351;p43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2" name="Google Shape;3352;p43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3" name="Google Shape;3353;p43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4" name="Google Shape;3354;p43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5" name="Google Shape;3355;p43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6" name="Google Shape;3356;p43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7" name="Google Shape;3357;p43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8" name="Google Shape;3358;p43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9" name="Google Shape;3359;p43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0" name="Google Shape;3360;p43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1" name="Google Shape;3361;p43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2" name="Google Shape;3362;p43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3" name="Google Shape;3363;p43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4" name="Google Shape;3364;p43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5" name="Google Shape;3365;p43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6" name="Google Shape;3366;p43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7" name="Google Shape;3367;p43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368" name="Google Shape;3368;p43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3369" name="Google Shape;3369;p43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0" name="Google Shape;3370;p43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1" name="Google Shape;3371;p43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2" name="Google Shape;3372;p43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3" name="Google Shape;3373;p43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4" name="Google Shape;3374;p43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5" name="Google Shape;3375;p43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6" name="Google Shape;3376;p43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7" name="Google Shape;3377;p43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8" name="Google Shape;3378;p43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9" name="Google Shape;3379;p43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0" name="Google Shape;3380;p43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1" name="Google Shape;3381;p43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2" name="Google Shape;3382;p43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3" name="Google Shape;3383;p43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4" name="Google Shape;3384;p43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5" name="Google Shape;3385;p43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6" name="Google Shape;3386;p43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7" name="Google Shape;3387;p43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8" name="Google Shape;3388;p43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9" name="Google Shape;3389;p43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0" name="Google Shape;3390;p43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1" name="Google Shape;3391;p43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2" name="Google Shape;3392;p43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3" name="Google Shape;3393;p43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4" name="Google Shape;3394;p43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5" name="Google Shape;3395;p43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6" name="Google Shape;3396;p43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7" name="Google Shape;3397;p43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8" name="Google Shape;3398;p43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9" name="Google Shape;3399;p43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0" name="Google Shape;3400;p43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1" name="Google Shape;3401;p43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2" name="Google Shape;3402;p43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3" name="Google Shape;3403;p43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4" name="Google Shape;3404;p43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5" name="Google Shape;3405;p43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6" name="Google Shape;3406;p43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7" name="Google Shape;3407;p43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8" name="Google Shape;3408;p43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9" name="Google Shape;3409;p43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0" name="Google Shape;3410;p43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1" name="Google Shape;3411;p43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2" name="Google Shape;3412;p43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3" name="Google Shape;3413;p43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4" name="Google Shape;3414;p43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5" name="Google Shape;3415;p43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6" name="Google Shape;3416;p43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7" name="Google Shape;3417;p43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8" name="Google Shape;3418;p43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9" name="Google Shape;3419;p43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0" name="Google Shape;3420;p43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1" name="Google Shape;3421;p43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2" name="Google Shape;3422;p43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3" name="Google Shape;3423;p43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4" name="Google Shape;3424;p43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5" name="Google Shape;3425;p43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6" name="Google Shape;3426;p43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7" name="Google Shape;3427;p43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8" name="Google Shape;3428;p43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9" name="Google Shape;3429;p43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0" name="Google Shape;3430;p43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1" name="Google Shape;3431;p43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32" name="Google Shape;3432;p43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433" name="Google Shape;3433;p43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4" name="Google Shape;3434;p43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35" name="Google Shape;3435;p43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436" name="Google Shape;3436;p43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7" name="Google Shape;3437;p43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8" name="Google Shape;3438;p43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9" name="Google Shape;3439;p43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0" name="Google Shape;3440;p43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1" name="Google Shape;3441;p43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2" name="Google Shape;3442;p43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3" name="Google Shape;3443;p43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4" name="Google Shape;3444;p43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5" name="Google Shape;3445;p43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46" name="Google Shape;3446;p43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447" name="Google Shape;3447;p4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8" name="Google Shape;3448;p4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449" name="Google Shape;3449;p43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50" name="Google Shape;3450;p43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451" name="Google Shape;3451;p43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452" name="Google Shape;3452;p4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3" name="Google Shape;3453;p4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454" name="Google Shape;3454;p43"/>
          <p:cNvSpPr txBox="1"/>
          <p:nvPr/>
        </p:nvSpPr>
        <p:spPr>
          <a:xfrm>
            <a:off x="3705562" y="1647225"/>
            <a:ext cx="4484883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1500" b="0" i="0" u="none" strike="noStrike" kern="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ookie"/>
              <a:ea typeface="Cookie"/>
              <a:cs typeface="Cookie"/>
              <a:sym typeface="Cookie"/>
            </a:endParaRPr>
          </a:p>
        </p:txBody>
      </p:sp>
    </p:spTree>
    <p:extLst>
      <p:ext uri="{BB962C8B-B14F-4D97-AF65-F5344CB8AC3E}">
        <p14:creationId xmlns:p14="http://schemas.microsoft.com/office/powerpoint/2010/main" val="40985069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3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3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4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Title Slide">
  <p:cSld name="2_Title Slide">
    <p:bg>
      <p:bgPr>
        <a:solidFill>
          <a:srgbClr val="4F6128"/>
        </a:solidFill>
        <a:effectLst/>
      </p:bgPr>
    </p:bg>
    <p:spTree>
      <p:nvGrpSpPr>
        <p:cNvPr id="1" name="Shape 19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05" name="Google Shape;1905;p35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906" name="Google Shape;1906;p35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907" name="Google Shape;1907;p35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908" name="Google Shape;1908;p3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09" name="Google Shape;1909;p3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910" name="Google Shape;1910;p35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911" name="Google Shape;1911;p35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912" name="Google Shape;1912;p35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3" name="Google Shape;1913;p35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14" name="Google Shape;1914;p35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915" name="Google Shape;1915;p35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6" name="Google Shape;1916;p35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17" name="Google Shape;1917;p35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918" name="Google Shape;1918;p35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9" name="Google Shape;1919;p35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20" name="Google Shape;1920;p35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921" name="Google Shape;1921;p3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22" name="Google Shape;1922;p3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23" name="Google Shape;1923;p35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924" name="Google Shape;1924;p3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25" name="Google Shape;1925;p3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926" name="Google Shape;1926;p35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7" name="Google Shape;1927;p35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28" name="Google Shape;1928;p35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1929" name="Google Shape;1929;p35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0" name="Google Shape;1930;p35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31" name="Google Shape;1931;p35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1932" name="Google Shape;1932;p35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3" name="Google Shape;1933;p35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4" name="Google Shape;1934;p35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5" name="Google Shape;1935;p35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6" name="Google Shape;1936;p35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7" name="Google Shape;1937;p35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8" name="Google Shape;1938;p35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9" name="Google Shape;1939;p35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0" name="Google Shape;1940;p35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1" name="Google Shape;1941;p35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42" name="Google Shape;1942;p35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1943" name="Google Shape;1943;p35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4" name="Google Shape;1944;p35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945" name="Google Shape;1945;p35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46" name="Google Shape;1946;p35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947" name="Google Shape;1947;p35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1948" name="Google Shape;1948;p35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9" name="Google Shape;1949;p35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950" name="Google Shape;1950;p35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1" name="Google Shape;1951;p35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2" name="Google Shape;1952;p35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3" name="Google Shape;1953;p35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4" name="Google Shape;1954;p35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5" name="Google Shape;1955;p35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6" name="Google Shape;1956;p35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7" name="Google Shape;1957;p35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8" name="Google Shape;1958;p35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9" name="Google Shape;1959;p35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0" name="Google Shape;1960;p35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1" name="Google Shape;1961;p35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2" name="Google Shape;1962;p35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3" name="Google Shape;1963;p35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4" name="Google Shape;1964;p35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5" name="Google Shape;1965;p35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6" name="Google Shape;1966;p35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7" name="Google Shape;1967;p35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8" name="Google Shape;1968;p35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9" name="Google Shape;1969;p35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0" name="Google Shape;1970;p35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1" name="Google Shape;1971;p35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2" name="Google Shape;1972;p35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3" name="Google Shape;1973;p35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4" name="Google Shape;1974;p35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5" name="Google Shape;1975;p35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6" name="Google Shape;1976;p35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7" name="Google Shape;1977;p35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8" name="Google Shape;1978;p35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9" name="Google Shape;1979;p35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0" name="Google Shape;1980;p35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1" name="Google Shape;1981;p35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2" name="Google Shape;1982;p35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3" name="Google Shape;1983;p35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4" name="Google Shape;1984;p35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5" name="Google Shape;1985;p35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6" name="Google Shape;1986;p35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7" name="Google Shape;1987;p35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8" name="Google Shape;1988;p35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9" name="Google Shape;1989;p35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0" name="Google Shape;1990;p35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1" name="Google Shape;1991;p35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2" name="Google Shape;1992;p35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3" name="Google Shape;1993;p35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4" name="Google Shape;1994;p35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995" name="Google Shape;1995;p35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1996" name="Google Shape;1996;p35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997" name="Google Shape;1997;p35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1998" name="Google Shape;1998;p35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C2D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9" name="Google Shape;1999;p35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C2D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00" name="Google Shape;2000;p35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C2D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001" name="Google Shape;2001;p35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2002" name="Google Shape;2002;p35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3" name="Google Shape;2003;p35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4" name="Google Shape;2004;p35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5" name="Google Shape;2005;p35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6" name="Google Shape;2006;p35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7" name="Google Shape;2007;p35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8" name="Google Shape;2008;p35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9" name="Google Shape;2009;p35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0" name="Google Shape;2010;p35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1" name="Google Shape;2011;p35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2" name="Google Shape;2012;p35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3" name="Google Shape;2013;p35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4" name="Google Shape;2014;p35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5" name="Google Shape;2015;p35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6" name="Google Shape;2016;p35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7" name="Google Shape;2017;p35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8" name="Google Shape;2018;p35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9" name="Google Shape;2019;p35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0" name="Google Shape;2020;p35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1" name="Google Shape;2021;p35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2" name="Google Shape;2022;p35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3" name="Google Shape;2023;p35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4" name="Google Shape;2024;p35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5" name="Google Shape;2025;p35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6" name="Google Shape;2026;p35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7" name="Google Shape;2027;p35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8" name="Google Shape;2028;p35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9" name="Google Shape;2029;p35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0" name="Google Shape;2030;p35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1" name="Google Shape;2031;p35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2" name="Google Shape;2032;p35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3" name="Google Shape;2033;p35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4" name="Google Shape;2034;p35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5" name="Google Shape;2035;p35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6" name="Google Shape;2036;p35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7" name="Google Shape;2037;p35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8" name="Google Shape;2038;p35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9" name="Google Shape;2039;p35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0" name="Google Shape;2040;p35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1" name="Google Shape;2041;p35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2" name="Google Shape;2042;p35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3" name="Google Shape;2043;p35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4" name="Google Shape;2044;p35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5" name="Google Shape;2045;p35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6" name="Google Shape;2046;p35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7" name="Google Shape;2047;p35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8" name="Google Shape;2048;p35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9" name="Google Shape;2049;p35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0" name="Google Shape;2050;p35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1" name="Google Shape;2051;p35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2" name="Google Shape;2052;p35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3" name="Google Shape;2053;p35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4" name="Google Shape;2054;p35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5" name="Google Shape;2055;p35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6" name="Google Shape;2056;p35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7" name="Google Shape;2057;p35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58" name="Google Shape;2058;p35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059" name="Google Shape;2059;p35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2060" name="Google Shape;2060;p35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061" name="Google Shape;2061;p35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062" name="Google Shape;2062;p35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3" name="Google Shape;2063;p35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4" name="Google Shape;2064;p35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5" name="Google Shape;2065;p35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6" name="Google Shape;2066;p35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7" name="Google Shape;2067;p35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8" name="Google Shape;2068;p35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9" name="Google Shape;2069;p35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0" name="Google Shape;2070;p35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1" name="Google Shape;2071;p35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2" name="Google Shape;2072;p35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3" name="Google Shape;2073;p35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4" name="Google Shape;2074;p35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5" name="Google Shape;2075;p35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6" name="Google Shape;2076;p35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7" name="Google Shape;2077;p35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8" name="Google Shape;2078;p35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9" name="Google Shape;2079;p35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0" name="Google Shape;2080;p35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1" name="Google Shape;2081;p35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2" name="Google Shape;2082;p35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3" name="Google Shape;2083;p35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4" name="Google Shape;2084;p35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5" name="Google Shape;2085;p35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2086" name="Google Shape;2086;p35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7" name="Google Shape;2087;p35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8" name="Google Shape;2088;p35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9" name="Google Shape;2089;p35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0" name="Google Shape;2090;p35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1" name="Google Shape;2091;p35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2" name="Google Shape;2092;p35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3" name="Google Shape;2093;p35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4" name="Google Shape;2094;p35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5" name="Google Shape;2095;p35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6" name="Google Shape;2096;p35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7" name="Google Shape;2097;p35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8" name="Google Shape;2098;p35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9" name="Google Shape;2099;p35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0" name="Google Shape;2100;p35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1" name="Google Shape;2101;p35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2" name="Google Shape;2102;p35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3" name="Google Shape;2103;p35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4" name="Google Shape;2104;p35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5" name="Google Shape;2105;p35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6" name="Google Shape;2106;p35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7" name="Google Shape;2107;p35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8" name="Google Shape;2108;p35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9" name="Google Shape;2109;p35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0" name="Google Shape;2110;p35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1" name="Google Shape;2111;p35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2" name="Google Shape;2112;p35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3" name="Google Shape;2113;p35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4" name="Google Shape;2114;p35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5" name="Google Shape;2115;p35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6" name="Google Shape;2116;p35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7" name="Google Shape;2117;p35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8" name="Google Shape;2118;p35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9" name="Google Shape;2119;p35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0" name="Google Shape;2120;p35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1" name="Google Shape;2121;p35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2" name="Google Shape;2122;p35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3" name="Google Shape;2123;p35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4" name="Google Shape;2124;p35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5" name="Google Shape;2125;p35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26" name="Google Shape;2126;p35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127" name="Google Shape;2127;p35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8" name="Google Shape;2128;p35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9" name="Google Shape;2129;p35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130" name="Google Shape;2130;p35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131" name="Google Shape;2131;p35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132" name="Google Shape;2132;p35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2133" name="Google Shape;2133;p35"/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34" name="Google Shape;2134;p35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2135" name="Google Shape;2135;p35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6" name="Google Shape;2136;p35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7" name="Google Shape;2137;p35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8" name="Google Shape;2138;p35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9" name="Google Shape;2139;p35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0" name="Google Shape;2140;p35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2286953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21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20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20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9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Title and Content">
  <p:cSld name="15_Title and Content">
    <p:bg>
      <p:bgPr>
        <a:solidFill>
          <a:srgbClr val="7030A0"/>
        </a:solidFill>
        <a:effectLst/>
      </p:bgPr>
    </p:bg>
    <p:spTree>
      <p:nvGrpSpPr>
        <p:cNvPr id="1" name="Shape 34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56" name="Google Shape;3456;p44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457" name="Google Shape;3457;p44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458" name="Google Shape;3458;p44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459" name="Google Shape;3459;p4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0" name="Google Shape;3460;p4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461" name="Google Shape;3461;p44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462" name="Google Shape;3462;p44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463" name="Google Shape;3463;p44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4" name="Google Shape;3464;p44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65" name="Google Shape;3465;p44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466" name="Google Shape;3466;p44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7" name="Google Shape;3467;p44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68" name="Google Shape;3468;p44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469" name="Google Shape;3469;p44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0" name="Google Shape;3470;p44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71" name="Google Shape;3471;p44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472" name="Google Shape;3472;p4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3" name="Google Shape;3473;p4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74" name="Google Shape;3474;p44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475" name="Google Shape;3475;p4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6" name="Google Shape;3476;p4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477" name="Google Shape;3477;p44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8" name="Google Shape;3478;p44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479" name="Google Shape;3479;p44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0" name="Google Shape;3480;p44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1" name="Google Shape;3481;p44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2" name="Google Shape;3482;p44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3" name="Google Shape;3483;p44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4" name="Google Shape;3484;p44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5" name="Google Shape;3485;p44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6" name="Google Shape;3486;p44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7" name="Google Shape;3487;p44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8" name="Google Shape;3488;p44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9" name="Google Shape;3489;p44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0" name="Google Shape;3490;p44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1" name="Google Shape;3491;p44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2" name="Google Shape;3492;p44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3" name="Google Shape;3493;p44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4" name="Google Shape;3494;p44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5" name="Google Shape;3495;p44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6" name="Google Shape;3496;p44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7" name="Google Shape;3497;p44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8" name="Google Shape;3498;p44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9" name="Google Shape;3499;p44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0" name="Google Shape;3500;p44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1" name="Google Shape;3501;p44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2" name="Google Shape;3502;p44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3" name="Google Shape;3503;p44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4" name="Google Shape;3504;p44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5" name="Google Shape;3505;p44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6" name="Google Shape;3506;p44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7" name="Google Shape;3507;p44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8" name="Google Shape;3508;p44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9" name="Google Shape;3509;p44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0" name="Google Shape;3510;p44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1" name="Google Shape;3511;p44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2" name="Google Shape;3512;p44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3" name="Google Shape;3513;p44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4" name="Google Shape;3514;p44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5" name="Google Shape;3515;p44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6" name="Google Shape;3516;p44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7" name="Google Shape;3517;p44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8" name="Google Shape;3518;p44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9" name="Google Shape;3519;p44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0" name="Google Shape;3520;p44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1" name="Google Shape;3521;p44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2" name="Google Shape;3522;p44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3" name="Google Shape;3523;p44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462443270"/>
      </p:ext>
    </p:extLst>
  </p:cSld>
  <p:clrMapOvr>
    <a:masterClrMapping/>
  </p:clrMapOvr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itle Slide">
  <p:cSld name="4_Title Slide">
    <p:bg>
      <p:bgPr>
        <a:solidFill>
          <a:srgbClr val="C00000"/>
        </a:solidFill>
        <a:effectLst/>
      </p:bgPr>
    </p:bg>
    <p:spTree>
      <p:nvGrpSpPr>
        <p:cNvPr id="1" name="Shape 35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25" name="Google Shape;3525;p45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526" name="Google Shape;3526;p45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527" name="Google Shape;3527;p45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528" name="Google Shape;3528;p4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9" name="Google Shape;3529;p4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530" name="Google Shape;3530;p45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531" name="Google Shape;3531;p45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532" name="Google Shape;3532;p45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3" name="Google Shape;3533;p45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534" name="Google Shape;3534;p45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535" name="Google Shape;3535;p45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6" name="Google Shape;3536;p45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537" name="Google Shape;3537;p45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538" name="Google Shape;3538;p45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9" name="Google Shape;3539;p45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540" name="Google Shape;3540;p45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541" name="Google Shape;3541;p4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42" name="Google Shape;3542;p4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543" name="Google Shape;3543;p45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544" name="Google Shape;3544;p4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45" name="Google Shape;3545;p4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546" name="Google Shape;3546;p45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7" name="Google Shape;3547;p45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548" name="Google Shape;3548;p45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549" name="Google Shape;3549;p45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0" name="Google Shape;3550;p45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551" name="Google Shape;3551;p45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552" name="Google Shape;3552;p45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3" name="Google Shape;3553;p45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4" name="Google Shape;3554;p45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5" name="Google Shape;3555;p45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6" name="Google Shape;3556;p45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7" name="Google Shape;3557;p45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8" name="Google Shape;3558;p45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9" name="Google Shape;3559;p45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0" name="Google Shape;3560;p45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1" name="Google Shape;3561;p45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562" name="Google Shape;3562;p45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3563" name="Google Shape;3563;p45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4" name="Google Shape;3564;p45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565" name="Google Shape;3565;p45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66" name="Google Shape;3566;p45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567" name="Google Shape;3567;p45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3568" name="Google Shape;3568;p45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9" name="Google Shape;3569;p45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570" name="Google Shape;3570;p45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1" name="Google Shape;3571;p45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2" name="Google Shape;3572;p45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3" name="Google Shape;3573;p45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4" name="Google Shape;3574;p45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5" name="Google Shape;3575;p45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6" name="Google Shape;3576;p45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7" name="Google Shape;3577;p45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8" name="Google Shape;3578;p45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9" name="Google Shape;3579;p45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0" name="Google Shape;3580;p45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1" name="Google Shape;3581;p45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2" name="Google Shape;3582;p45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3" name="Google Shape;3583;p45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4" name="Google Shape;3584;p45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5" name="Google Shape;3585;p45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6" name="Google Shape;3586;p45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7" name="Google Shape;3587;p45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8" name="Google Shape;3588;p45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9" name="Google Shape;3589;p45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0" name="Google Shape;3590;p45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1" name="Google Shape;3591;p45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2" name="Google Shape;3592;p45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3" name="Google Shape;3593;p45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4" name="Google Shape;3594;p45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5" name="Google Shape;3595;p45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6" name="Google Shape;3596;p45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7" name="Google Shape;3597;p45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8" name="Google Shape;3598;p45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9" name="Google Shape;3599;p45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0" name="Google Shape;3600;p45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1" name="Google Shape;3601;p45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2" name="Google Shape;3602;p45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3" name="Google Shape;3603;p45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4" name="Google Shape;3604;p45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5" name="Google Shape;3605;p45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6" name="Google Shape;3606;p45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7" name="Google Shape;3607;p45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8" name="Google Shape;3608;p45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9" name="Google Shape;3609;p45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0" name="Google Shape;3610;p45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1" name="Google Shape;3611;p45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2" name="Google Shape;3612;p45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3" name="Google Shape;3613;p45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4" name="Google Shape;3614;p45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615" name="Google Shape;3615;p45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3616" name="Google Shape;3616;p45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F357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617" name="Google Shape;3617;p45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3618" name="Google Shape;3618;p45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F357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19" name="Google Shape;3619;p45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F357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20" name="Google Shape;3620;p45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F357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3621" name="Google Shape;3621;p45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3622" name="Google Shape;3622;p45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3" name="Google Shape;3623;p45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4" name="Google Shape;3624;p45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5" name="Google Shape;3625;p45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6" name="Google Shape;3626;p45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7" name="Google Shape;3627;p45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8" name="Google Shape;3628;p45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9" name="Google Shape;3629;p45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0" name="Google Shape;3630;p45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1" name="Google Shape;3631;p45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2" name="Google Shape;3632;p45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3" name="Google Shape;3633;p45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4" name="Google Shape;3634;p45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5" name="Google Shape;3635;p45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6" name="Google Shape;3636;p45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7" name="Google Shape;3637;p45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8" name="Google Shape;3638;p45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9" name="Google Shape;3639;p45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0" name="Google Shape;3640;p45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1" name="Google Shape;3641;p45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2" name="Google Shape;3642;p45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3" name="Google Shape;3643;p45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4" name="Google Shape;3644;p45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5" name="Google Shape;3645;p45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6" name="Google Shape;3646;p45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7" name="Google Shape;3647;p45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8" name="Google Shape;3648;p45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9" name="Google Shape;3649;p45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0" name="Google Shape;3650;p45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1" name="Google Shape;3651;p45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2" name="Google Shape;3652;p45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3" name="Google Shape;3653;p45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4" name="Google Shape;3654;p45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5" name="Google Shape;3655;p45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6" name="Google Shape;3656;p45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7" name="Google Shape;3657;p45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8" name="Google Shape;3658;p45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9" name="Google Shape;3659;p45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0" name="Google Shape;3660;p45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1" name="Google Shape;3661;p45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2" name="Google Shape;3662;p45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3" name="Google Shape;3663;p45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4" name="Google Shape;3664;p45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5" name="Google Shape;3665;p45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6" name="Google Shape;3666;p45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7" name="Google Shape;3667;p45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8" name="Google Shape;3668;p45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9" name="Google Shape;3669;p45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0" name="Google Shape;3670;p45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1" name="Google Shape;3671;p45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2" name="Google Shape;3672;p45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3" name="Google Shape;3673;p45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4" name="Google Shape;3674;p45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5" name="Google Shape;3675;p45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6" name="Google Shape;3676;p45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7" name="Google Shape;3677;p45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678" name="Google Shape;3678;p45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3679" name="Google Shape;3679;p45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3680" name="Google Shape;3680;p45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3681" name="Google Shape;3681;p45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3682" name="Google Shape;3682;p45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3" name="Google Shape;3683;p45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4" name="Google Shape;3684;p45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5" name="Google Shape;3685;p45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6" name="Google Shape;3686;p45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7" name="Google Shape;3687;p45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8" name="Google Shape;3688;p45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9" name="Google Shape;3689;p45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0" name="Google Shape;3690;p45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1" name="Google Shape;3691;p45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2" name="Google Shape;3692;p45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3" name="Google Shape;3693;p45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4" name="Google Shape;3694;p45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5" name="Google Shape;3695;p45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6" name="Google Shape;3696;p45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7" name="Google Shape;3697;p45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8" name="Google Shape;3698;p45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9" name="Google Shape;3699;p45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0" name="Google Shape;3700;p45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1" name="Google Shape;3701;p45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2" name="Google Shape;3702;p45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3" name="Google Shape;3703;p45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4" name="Google Shape;3704;p45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5" name="Google Shape;3705;p45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3706" name="Google Shape;3706;p45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7" name="Google Shape;3707;p45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8" name="Google Shape;3708;p45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9" name="Google Shape;3709;p45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0" name="Google Shape;3710;p45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1" name="Google Shape;3711;p45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2" name="Google Shape;3712;p45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3" name="Google Shape;3713;p45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4" name="Google Shape;3714;p45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5" name="Google Shape;3715;p45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6" name="Google Shape;3716;p45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7" name="Google Shape;3717;p45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8" name="Google Shape;3718;p45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9" name="Google Shape;3719;p45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0" name="Google Shape;3720;p45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1" name="Google Shape;3721;p45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2" name="Google Shape;3722;p45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3" name="Google Shape;3723;p45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4" name="Google Shape;3724;p45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5" name="Google Shape;3725;p45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6" name="Google Shape;3726;p45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7" name="Google Shape;3727;p45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8" name="Google Shape;3728;p45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9" name="Google Shape;3729;p45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0" name="Google Shape;3730;p45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1" name="Google Shape;3731;p45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2" name="Google Shape;3732;p45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3" name="Google Shape;3733;p45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4" name="Google Shape;3734;p45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5" name="Google Shape;3735;p45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6" name="Google Shape;3736;p45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7" name="Google Shape;3737;p45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8" name="Google Shape;3738;p45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9" name="Google Shape;3739;p45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0" name="Google Shape;3740;p45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1" name="Google Shape;3741;p45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2" name="Google Shape;3742;p45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3" name="Google Shape;3743;p45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4" name="Google Shape;3744;p45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5" name="Google Shape;3745;p45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46" name="Google Shape;3746;p45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3747" name="Google Shape;3747;p45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48" name="Google Shape;3748;p45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49" name="Google Shape;3749;p45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750" name="Google Shape;3750;p45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751" name="Google Shape;3751;p45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752" name="Google Shape;3752;p45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3753" name="Google Shape;3753;p45"/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54" name="Google Shape;3754;p45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3755" name="Google Shape;3755;p45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6" name="Google Shape;3756;p45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7" name="Google Shape;3757;p45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8" name="Google Shape;3758;p45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9" name="Google Shape;3759;p45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60" name="Google Shape;3760;p45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7560214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37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36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36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6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Title and Content">
  <p:cSld name="16_Title and Content">
    <p:bg>
      <p:bgPr>
        <a:solidFill>
          <a:srgbClr val="C00000"/>
        </a:solidFill>
        <a:effectLst/>
      </p:bgPr>
    </p:bg>
    <p:spTree>
      <p:nvGrpSpPr>
        <p:cNvPr id="1" name="Shape 3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62" name="Google Shape;3762;p46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763" name="Google Shape;3763;p46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64" name="Google Shape;3764;p46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765" name="Google Shape;3765;p4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66" name="Google Shape;3766;p4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767" name="Google Shape;3767;p46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68" name="Google Shape;3768;p46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769" name="Google Shape;3769;p46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0" name="Google Shape;3770;p46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71" name="Google Shape;3771;p46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772" name="Google Shape;3772;p46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3" name="Google Shape;3773;p46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74" name="Google Shape;3774;p46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775" name="Google Shape;3775;p46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6" name="Google Shape;3776;p46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77" name="Google Shape;3777;p46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778" name="Google Shape;3778;p4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9" name="Google Shape;3779;p4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80" name="Google Shape;3780;p46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781" name="Google Shape;3781;p4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82" name="Google Shape;3782;p4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783" name="Google Shape;3783;p46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4" name="Google Shape;3784;p46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785" name="Google Shape;3785;p46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86" name="Google Shape;3786;p46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87" name="Google Shape;3787;p46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88" name="Google Shape;3788;p46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89" name="Google Shape;3789;p46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0" name="Google Shape;3790;p46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1" name="Google Shape;3791;p46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2" name="Google Shape;3792;p46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3" name="Google Shape;3793;p46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4" name="Google Shape;3794;p46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5" name="Google Shape;3795;p46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6" name="Google Shape;3796;p46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7" name="Google Shape;3797;p46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8" name="Google Shape;3798;p46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9" name="Google Shape;3799;p46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0" name="Google Shape;3800;p46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1" name="Google Shape;3801;p46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2" name="Google Shape;3802;p46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3" name="Google Shape;3803;p46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4" name="Google Shape;3804;p46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5" name="Google Shape;3805;p46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6" name="Google Shape;3806;p46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7" name="Google Shape;3807;p46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8" name="Google Shape;3808;p46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9" name="Google Shape;3809;p46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0" name="Google Shape;3810;p46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1" name="Google Shape;3811;p46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2" name="Google Shape;3812;p46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3" name="Google Shape;3813;p46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4" name="Google Shape;3814;p46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5" name="Google Shape;3815;p46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6" name="Google Shape;3816;p46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7" name="Google Shape;3817;p46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8" name="Google Shape;3818;p46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9" name="Google Shape;3819;p46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0" name="Google Shape;3820;p46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1" name="Google Shape;3821;p46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2" name="Google Shape;3822;p46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3" name="Google Shape;3823;p46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4" name="Google Shape;3824;p46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5" name="Google Shape;3825;p46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6" name="Google Shape;3826;p46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7" name="Google Shape;3827;p46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8" name="Google Shape;3828;p46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9" name="Google Shape;3829;p46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30" name="Google Shape;3830;p46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31" name="Google Shape;3831;p46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32" name="Google Shape;3832;p46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833" name="Google Shape;3833;p46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834" name="Google Shape;3834;p46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5" name="Google Shape;3835;p46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836" name="Google Shape;3836;p46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837" name="Google Shape;3837;p46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8" name="Google Shape;3838;p46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9" name="Google Shape;3839;p46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0" name="Google Shape;3840;p46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1" name="Google Shape;3841;p46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2" name="Google Shape;3842;p46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3" name="Google Shape;3843;p46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4" name="Google Shape;3844;p46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5" name="Google Shape;3845;p46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6" name="Google Shape;3846;p46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847" name="Google Shape;3847;p46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848" name="Google Shape;3848;p4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9" name="Google Shape;3849;p4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850" name="Google Shape;3850;p46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51" name="Google Shape;3851;p46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852" name="Google Shape;3852;p46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853" name="Google Shape;3853;p4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4" name="Google Shape;3854;p4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855" name="Google Shape;3855;p46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3856" name="Google Shape;3856;p46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857" name="Google Shape;3857;p46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3858" name="Google Shape;3858;p46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59" name="Google Shape;3859;p46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0" name="Google Shape;3860;p46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1" name="Google Shape;3861;p46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2" name="Google Shape;3862;p46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3" name="Google Shape;3863;p46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4" name="Google Shape;3864;p46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5" name="Google Shape;3865;p46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6" name="Google Shape;3866;p46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7" name="Google Shape;3867;p46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8" name="Google Shape;3868;p46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9" name="Google Shape;3869;p46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0" name="Google Shape;3870;p46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1" name="Google Shape;3871;p46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2" name="Google Shape;3872;p46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3" name="Google Shape;3873;p46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4" name="Google Shape;3874;p46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5" name="Google Shape;3875;p46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6" name="Google Shape;3876;p46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7" name="Google Shape;3877;p46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8" name="Google Shape;3878;p46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9" name="Google Shape;3879;p46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0" name="Google Shape;3880;p46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1" name="Google Shape;3881;p46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2" name="Google Shape;3882;p46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3" name="Google Shape;3883;p46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4" name="Google Shape;3884;p46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5" name="Google Shape;3885;p46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6" name="Google Shape;3886;p46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7" name="Google Shape;3887;p46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8" name="Google Shape;3888;p46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9" name="Google Shape;3889;p46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0" name="Google Shape;3890;p46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1" name="Google Shape;3891;p46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2" name="Google Shape;3892;p46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3" name="Google Shape;3893;p46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4" name="Google Shape;3894;p46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5" name="Google Shape;3895;p46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6" name="Google Shape;3896;p46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7" name="Google Shape;3897;p46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8" name="Google Shape;3898;p46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9" name="Google Shape;3899;p46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0" name="Google Shape;3900;p46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1" name="Google Shape;3901;p46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2" name="Google Shape;3902;p46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3" name="Google Shape;3903;p46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4" name="Google Shape;3904;p46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5" name="Google Shape;3905;p46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6" name="Google Shape;3906;p46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7" name="Google Shape;3907;p46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8" name="Google Shape;3908;p46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9" name="Google Shape;3909;p46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0" name="Google Shape;3910;p46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1" name="Google Shape;3911;p46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2" name="Google Shape;3912;p46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3" name="Google Shape;3913;p46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914" name="Google Shape;3914;p46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5" name="Google Shape;3915;p46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6" name="Google Shape;3916;p46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7" name="Google Shape;3917;p46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8" name="Google Shape;3918;p46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9" name="Google Shape;3919;p46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0" name="Google Shape;3920;p46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1" name="Google Shape;3921;p46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2" name="Google Shape;3922;p46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3" name="Google Shape;3923;p46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4" name="Google Shape;3924;p46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5" name="Google Shape;3925;p46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6" name="Google Shape;3926;p46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7" name="Google Shape;3927;p46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8" name="Google Shape;3928;p46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9" name="Google Shape;3929;p46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0" name="Google Shape;3930;p46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1" name="Google Shape;3931;p46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2" name="Google Shape;3932;p46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3" name="Google Shape;3933;p46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4" name="Google Shape;3934;p46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5" name="Google Shape;3935;p46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6" name="Google Shape;3936;p46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7" name="Google Shape;3937;p46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8" name="Google Shape;3938;p46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9" name="Google Shape;3939;p46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0" name="Google Shape;3940;p46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1" name="Google Shape;3941;p46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2" name="Google Shape;3942;p46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3" name="Google Shape;3943;p46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4" name="Google Shape;3944;p46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5" name="Google Shape;3945;p46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6" name="Google Shape;3946;p46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7" name="Google Shape;3947;p46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8" name="Google Shape;3948;p46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9" name="Google Shape;3949;p46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0" name="Google Shape;3950;p46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1" name="Google Shape;3951;p46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2" name="Google Shape;3952;p46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3" name="Google Shape;3953;p46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4" name="Google Shape;3954;p46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5" name="Google Shape;3955;p46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6" name="Google Shape;3956;p46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7" name="Google Shape;3957;p46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8" name="Google Shape;3958;p46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9" name="Google Shape;3959;p46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0" name="Google Shape;3960;p46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1" name="Google Shape;3961;p46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2" name="Google Shape;3962;p46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3" name="Google Shape;3963;p46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4" name="Google Shape;3964;p46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5" name="Google Shape;3965;p46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6" name="Google Shape;3966;p46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7" name="Google Shape;3967;p46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968" name="Google Shape;3968;p46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39944297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8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8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8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8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9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Title and Content">
  <p:cSld name="17_Title and Content">
    <p:bg>
      <p:bgPr>
        <a:solidFill>
          <a:srgbClr val="C00000"/>
        </a:solidFill>
        <a:effectLst/>
      </p:bgPr>
    </p:bg>
    <p:spTree>
      <p:nvGrpSpPr>
        <p:cNvPr id="1" name="Shape 39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70" name="Google Shape;3970;p47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971" name="Google Shape;3971;p47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972" name="Google Shape;3972;p47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973" name="Google Shape;3973;p4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74" name="Google Shape;3974;p4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975" name="Google Shape;3975;p47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976" name="Google Shape;3976;p47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977" name="Google Shape;3977;p47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78" name="Google Shape;3978;p47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79" name="Google Shape;3979;p47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980" name="Google Shape;3980;p47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1" name="Google Shape;3981;p47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82" name="Google Shape;3982;p47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983" name="Google Shape;3983;p47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4" name="Google Shape;3984;p47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85" name="Google Shape;3985;p47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986" name="Google Shape;3986;p4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7" name="Google Shape;3987;p4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88" name="Google Shape;3988;p47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989" name="Google Shape;3989;p4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90" name="Google Shape;3990;p4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991" name="Google Shape;3991;p47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2" name="Google Shape;3992;p47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993" name="Google Shape;3993;p47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4" name="Google Shape;3994;p47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5" name="Google Shape;3995;p47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6" name="Google Shape;3996;p47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7" name="Google Shape;3997;p47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8" name="Google Shape;3998;p47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9" name="Google Shape;3999;p47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0" name="Google Shape;4000;p47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1" name="Google Shape;4001;p47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2" name="Google Shape;4002;p47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3" name="Google Shape;4003;p47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4" name="Google Shape;4004;p47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5" name="Google Shape;4005;p47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6" name="Google Shape;4006;p47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7" name="Google Shape;4007;p47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8" name="Google Shape;4008;p47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9" name="Google Shape;4009;p47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0" name="Google Shape;4010;p47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1" name="Google Shape;4011;p47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2" name="Google Shape;4012;p47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3" name="Google Shape;4013;p47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4" name="Google Shape;4014;p47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5" name="Google Shape;4015;p47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6" name="Google Shape;4016;p47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7" name="Google Shape;4017;p47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8" name="Google Shape;4018;p47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9" name="Google Shape;4019;p47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0" name="Google Shape;4020;p47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1" name="Google Shape;4021;p47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2" name="Google Shape;4022;p47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3" name="Google Shape;4023;p47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4" name="Google Shape;4024;p47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5" name="Google Shape;4025;p47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6" name="Google Shape;4026;p47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7" name="Google Shape;4027;p47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8" name="Google Shape;4028;p47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9" name="Google Shape;4029;p47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0" name="Google Shape;4030;p47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1" name="Google Shape;4031;p47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2" name="Google Shape;4032;p47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3" name="Google Shape;4033;p47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4" name="Google Shape;4034;p47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5" name="Google Shape;4035;p47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6" name="Google Shape;4036;p47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7" name="Google Shape;4037;p47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8" name="Google Shape;4038;p47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9" name="Google Shape;4039;p47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40" name="Google Shape;4040;p47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041" name="Google Shape;4041;p47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4042" name="Google Shape;4042;p47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3" name="Google Shape;4043;p47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4" name="Google Shape;4044;p47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5" name="Google Shape;4045;p47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6" name="Google Shape;4046;p47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7" name="Google Shape;4047;p47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8" name="Google Shape;4048;p47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9" name="Google Shape;4049;p47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0" name="Google Shape;4050;p47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1" name="Google Shape;4051;p47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2" name="Google Shape;4052;p47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3" name="Google Shape;4053;p47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4" name="Google Shape;4054;p47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5" name="Google Shape;4055;p47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6" name="Google Shape;4056;p47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7" name="Google Shape;4057;p47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8" name="Google Shape;4058;p47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9" name="Google Shape;4059;p47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0" name="Google Shape;4060;p47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1" name="Google Shape;4061;p47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2" name="Google Shape;4062;p47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3" name="Google Shape;4063;p47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4" name="Google Shape;4064;p47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5" name="Google Shape;4065;p47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6" name="Google Shape;4066;p47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7" name="Google Shape;4067;p47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8" name="Google Shape;4068;p47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9" name="Google Shape;4069;p47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0" name="Google Shape;4070;p47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1" name="Google Shape;4071;p47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2" name="Google Shape;4072;p47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3" name="Google Shape;4073;p47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4" name="Google Shape;4074;p47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5" name="Google Shape;4075;p47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6" name="Google Shape;4076;p47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7" name="Google Shape;4077;p47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8" name="Google Shape;4078;p47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9" name="Google Shape;4079;p47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0" name="Google Shape;4080;p47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1" name="Google Shape;4081;p47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2" name="Google Shape;4082;p47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83" name="Google Shape;4083;p47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4084" name="Google Shape;4084;p47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5" name="Google Shape;4085;p47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86" name="Google Shape;4086;p47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4087" name="Google Shape;4087;p47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8" name="Google Shape;4088;p47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9" name="Google Shape;4089;p47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0" name="Google Shape;4090;p47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1" name="Google Shape;4091;p47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2" name="Google Shape;4092;p47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3" name="Google Shape;4093;p47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4" name="Google Shape;4094;p47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5" name="Google Shape;4095;p47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6" name="Google Shape;4096;p47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97" name="Google Shape;4097;p47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4098" name="Google Shape;4098;p47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9" name="Google Shape;4099;p47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100" name="Google Shape;4100;p47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01" name="Google Shape;4101;p47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102" name="Google Shape;4102;p47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4103" name="Google Shape;4103;p47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4" name="Google Shape;4104;p47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105" name="Google Shape;4105;p47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1912100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0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0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0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40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Title and Content">
  <p:cSld name="18_Title and Content">
    <p:bg>
      <p:bgPr>
        <a:solidFill>
          <a:srgbClr val="C00000"/>
        </a:solidFill>
        <a:effectLst/>
      </p:bgPr>
    </p:bg>
    <p:spTree>
      <p:nvGrpSpPr>
        <p:cNvPr id="1" name="Shape 41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07" name="Google Shape;4107;p48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4108" name="Google Shape;4108;p48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109" name="Google Shape;4109;p48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4110" name="Google Shape;4110;p4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11" name="Google Shape;4111;p4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112" name="Google Shape;4112;p48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113" name="Google Shape;4113;p48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4114" name="Google Shape;4114;p48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15" name="Google Shape;4115;p48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116" name="Google Shape;4116;p48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4117" name="Google Shape;4117;p48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18" name="Google Shape;4118;p48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119" name="Google Shape;4119;p48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4120" name="Google Shape;4120;p48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1" name="Google Shape;4121;p48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122" name="Google Shape;4122;p48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4123" name="Google Shape;4123;p4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4" name="Google Shape;4124;p4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125" name="Google Shape;4125;p48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4126" name="Google Shape;4126;p4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7" name="Google Shape;4127;p4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128" name="Google Shape;4128;p48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9" name="Google Shape;4129;p48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130" name="Google Shape;4130;p48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1" name="Google Shape;4131;p48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2" name="Google Shape;4132;p48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3" name="Google Shape;4133;p48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4" name="Google Shape;4134;p48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5" name="Google Shape;4135;p48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6" name="Google Shape;4136;p48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7" name="Google Shape;4137;p48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8" name="Google Shape;4138;p48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9" name="Google Shape;4139;p48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0" name="Google Shape;4140;p48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1" name="Google Shape;4141;p48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2" name="Google Shape;4142;p48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3" name="Google Shape;4143;p48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4" name="Google Shape;4144;p48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5" name="Google Shape;4145;p48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6" name="Google Shape;4146;p48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7" name="Google Shape;4147;p48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8" name="Google Shape;4148;p48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9" name="Google Shape;4149;p48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0" name="Google Shape;4150;p48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1" name="Google Shape;4151;p48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2" name="Google Shape;4152;p48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3" name="Google Shape;4153;p48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4" name="Google Shape;4154;p48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5" name="Google Shape;4155;p48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6" name="Google Shape;4156;p48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7" name="Google Shape;4157;p48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8" name="Google Shape;4158;p48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9" name="Google Shape;4159;p48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0" name="Google Shape;4160;p48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1" name="Google Shape;4161;p48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2" name="Google Shape;4162;p48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3" name="Google Shape;4163;p48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4" name="Google Shape;4164;p48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5" name="Google Shape;4165;p48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6" name="Google Shape;4166;p48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7" name="Google Shape;4167;p48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8" name="Google Shape;4168;p48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9" name="Google Shape;4169;p48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0" name="Google Shape;4170;p48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1" name="Google Shape;4171;p48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2" name="Google Shape;4172;p48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3" name="Google Shape;4173;p48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4" name="Google Shape;4174;p48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5" name="Google Shape;4175;p48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6" name="Google Shape;4176;p48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7" name="Google Shape;4177;p48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178" name="Google Shape;4178;p48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4179" name="Google Shape;4179;p48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0" name="Google Shape;4180;p48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1" name="Google Shape;4181;p48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2" name="Google Shape;4182;p48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3" name="Google Shape;4183;p48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4" name="Google Shape;4184;p48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5" name="Google Shape;4185;p48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6" name="Google Shape;4186;p48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7" name="Google Shape;4187;p48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8" name="Google Shape;4188;p48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9" name="Google Shape;4189;p48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0" name="Google Shape;4190;p48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1" name="Google Shape;4191;p48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2" name="Google Shape;4192;p48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3" name="Google Shape;4193;p48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4" name="Google Shape;4194;p48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5" name="Google Shape;4195;p48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6" name="Google Shape;4196;p48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7" name="Google Shape;4197;p48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8" name="Google Shape;4198;p48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9" name="Google Shape;4199;p48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0" name="Google Shape;4200;p48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1" name="Google Shape;4201;p48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2" name="Google Shape;4202;p48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3" name="Google Shape;4203;p48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4" name="Google Shape;4204;p48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5" name="Google Shape;4205;p48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6" name="Google Shape;4206;p48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7" name="Google Shape;4207;p48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8" name="Google Shape;4208;p48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9" name="Google Shape;4209;p48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0" name="Google Shape;4210;p48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1" name="Google Shape;4211;p48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2" name="Google Shape;4212;p48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3" name="Google Shape;4213;p48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4" name="Google Shape;4214;p48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5" name="Google Shape;4215;p48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6" name="Google Shape;4216;p48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7" name="Google Shape;4217;p48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8" name="Google Shape;4218;p48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9" name="Google Shape;4219;p48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0" name="Google Shape;4220;p48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1" name="Google Shape;4221;p48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2" name="Google Shape;4222;p48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3" name="Google Shape;4223;p48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4" name="Google Shape;4224;p48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5" name="Google Shape;4225;p48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6" name="Google Shape;4226;p48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7" name="Google Shape;4227;p48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8" name="Google Shape;4228;p48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9" name="Google Shape;4229;p48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0" name="Google Shape;4230;p48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1" name="Google Shape;4231;p48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2" name="Google Shape;4232;p48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3" name="Google Shape;4233;p48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4" name="Google Shape;4234;p48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5" name="Google Shape;4235;p48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6" name="Google Shape;4236;p48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7" name="Google Shape;4237;p48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8" name="Google Shape;4238;p48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9" name="Google Shape;4239;p48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0" name="Google Shape;4240;p48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1" name="Google Shape;4241;p48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242" name="Google Shape;4242;p48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4243" name="Google Shape;4243;p48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4" name="Google Shape;4244;p48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245" name="Google Shape;4245;p48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4246" name="Google Shape;4246;p48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7" name="Google Shape;4247;p48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8" name="Google Shape;4248;p48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9" name="Google Shape;4249;p48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0" name="Google Shape;4250;p48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1" name="Google Shape;4251;p48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2" name="Google Shape;4252;p48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3" name="Google Shape;4253;p48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4" name="Google Shape;4254;p48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5" name="Google Shape;4255;p48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256" name="Google Shape;4256;p48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4257" name="Google Shape;4257;p4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8" name="Google Shape;4258;p4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259" name="Google Shape;4259;p48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60" name="Google Shape;4260;p48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261" name="Google Shape;4261;p48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4262" name="Google Shape;4262;p4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3" name="Google Shape;4263;p4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264" name="Google Shape;4264;p48"/>
          <p:cNvSpPr txBox="1"/>
          <p:nvPr/>
        </p:nvSpPr>
        <p:spPr>
          <a:xfrm>
            <a:off x="3781444" y="1468551"/>
            <a:ext cx="4514832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1500" b="0" i="0" u="none" strike="noStrike" kern="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ookie"/>
              <a:ea typeface="Cookie"/>
              <a:cs typeface="Cookie"/>
              <a:sym typeface="Cookie"/>
            </a:endParaRPr>
          </a:p>
        </p:txBody>
      </p:sp>
    </p:spTree>
    <p:extLst>
      <p:ext uri="{BB962C8B-B14F-4D97-AF65-F5344CB8AC3E}">
        <p14:creationId xmlns:p14="http://schemas.microsoft.com/office/powerpoint/2010/main" val="32354079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4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Title and Content">
  <p:cSld name="19_Title and Content">
    <p:bg>
      <p:bgPr>
        <a:solidFill>
          <a:srgbClr val="C00000"/>
        </a:solidFill>
        <a:effectLst/>
      </p:bgPr>
    </p:bg>
    <p:spTree>
      <p:nvGrpSpPr>
        <p:cNvPr id="1" name="Shape 42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66" name="Google Shape;4266;p49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4267" name="Google Shape;4267;p49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268" name="Google Shape;4268;p49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4269" name="Google Shape;4269;p4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0" name="Google Shape;4270;p4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271" name="Google Shape;4271;p49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272" name="Google Shape;4272;p49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4273" name="Google Shape;4273;p49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4" name="Google Shape;4274;p49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75" name="Google Shape;4275;p49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4276" name="Google Shape;4276;p49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7" name="Google Shape;4277;p49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78" name="Google Shape;4278;p49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4279" name="Google Shape;4279;p49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80" name="Google Shape;4280;p49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81" name="Google Shape;4281;p49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4282" name="Google Shape;4282;p4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83" name="Google Shape;4283;p4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84" name="Google Shape;4284;p49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4285" name="Google Shape;4285;p4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86" name="Google Shape;4286;p4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287" name="Google Shape;4287;p49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8" name="Google Shape;4288;p49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289" name="Google Shape;4289;p49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0" name="Google Shape;4290;p49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1" name="Google Shape;4291;p49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2" name="Google Shape;4292;p49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3" name="Google Shape;4293;p49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4" name="Google Shape;4294;p49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5" name="Google Shape;4295;p49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6" name="Google Shape;4296;p49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7" name="Google Shape;4297;p49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8" name="Google Shape;4298;p49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9" name="Google Shape;4299;p49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0" name="Google Shape;4300;p49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1" name="Google Shape;4301;p49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2" name="Google Shape;4302;p49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3" name="Google Shape;4303;p49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4" name="Google Shape;4304;p49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5" name="Google Shape;4305;p49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6" name="Google Shape;4306;p49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7" name="Google Shape;4307;p49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8" name="Google Shape;4308;p49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9" name="Google Shape;4309;p49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0" name="Google Shape;4310;p49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1" name="Google Shape;4311;p49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2" name="Google Shape;4312;p49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3" name="Google Shape;4313;p49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4" name="Google Shape;4314;p49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5" name="Google Shape;4315;p49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6" name="Google Shape;4316;p49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7" name="Google Shape;4317;p49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8" name="Google Shape;4318;p49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9" name="Google Shape;4319;p49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0" name="Google Shape;4320;p49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1" name="Google Shape;4321;p49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2" name="Google Shape;4322;p49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3" name="Google Shape;4323;p49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4" name="Google Shape;4324;p49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5" name="Google Shape;4325;p49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6" name="Google Shape;4326;p49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7" name="Google Shape;4327;p49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8" name="Google Shape;4328;p49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9" name="Google Shape;4329;p49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0" name="Google Shape;4330;p49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1" name="Google Shape;4331;p49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2" name="Google Shape;4332;p49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3" name="Google Shape;4333;p49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432185494"/>
      </p:ext>
    </p:extLst>
  </p:cSld>
  <p:clrMapOvr>
    <a:masterClrMapping/>
  </p:clrMapOvr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>
  <p:cSld name="Title Slide">
    <p:bg>
      <p:bgPr>
        <a:solidFill>
          <a:srgbClr val="E36C09"/>
        </a:solidFill>
        <a:effectLst/>
      </p:bgPr>
    </p:bg>
    <p:spTree>
      <p:nvGrpSpPr>
        <p:cNvPr id="1" name="Shape 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oogle Shape;14;p23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5" name="Google Shape;15;p23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6" name="Google Shape;16;p23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7" name="Google Shape;17;p2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" name="Google Shape;18;p2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9" name="Google Shape;19;p23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0" name="Google Shape;20;p23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1" name="Google Shape;21;p23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" name="Google Shape;22;p23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" name="Google Shape;23;p23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24;p23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" name="Google Shape;25;p23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" name="Google Shape;26;p23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7" name="Google Shape;27;p23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" name="Google Shape;28;p23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" name="Google Shape;29;p23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0" name="Google Shape;30;p2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" name="Google Shape;31;p2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2" name="Google Shape;32;p23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3" name="Google Shape;33;p2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" name="Google Shape;34;p2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5" name="Google Shape;35;p23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" name="Google Shape;36;p23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7" name="Google Shape;37;p23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8" name="Google Shape;38;p23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" name="Google Shape;39;p23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" name="Google Shape;40;p23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41" name="Google Shape;41;p23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" name="Google Shape;42;p23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" name="Google Shape;43;p23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" name="Google Shape;44;p23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" name="Google Shape;45;p23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" name="Google Shape;46;p23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" name="Google Shape;47;p23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" name="Google Shape;48;p23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" name="Google Shape;49;p23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" name="Google Shape;50;p23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1" name="Google Shape;51;p23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52" name="Google Shape;52;p2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" name="Google Shape;53;p2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4" name="Google Shape;54;p23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" name="Google Shape;55;p23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56" name="Google Shape;56;p23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7" name="Google Shape;57;p2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" name="Google Shape;58;p2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9" name="Google Shape;59;p23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0" name="Google Shape;60;p23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1" name="Google Shape;61;p23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2" name="Google Shape;62;p23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3" name="Google Shape;63;p23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4" name="Google Shape;64;p23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5" name="Google Shape;65;p23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6" name="Google Shape;66;p23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7" name="Google Shape;67;p23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" name="Google Shape;68;p23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" name="Google Shape;69;p23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" name="Google Shape;70;p23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" name="Google Shape;71;p23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" name="Google Shape;72;p23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" name="Google Shape;73;p23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" name="Google Shape;74;p23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5" name="Google Shape;75;p23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" name="Google Shape;76;p23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" name="Google Shape;77;p23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" name="Google Shape;78;p23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" name="Google Shape;79;p23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" name="Google Shape;80;p23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1" name="Google Shape;81;p23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2" name="Google Shape;82;p23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" name="Google Shape;83;p23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4" name="Google Shape;84;p23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5" name="Google Shape;85;p23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6" name="Google Shape;86;p23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7" name="Google Shape;87;p23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" name="Google Shape;88;p23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9" name="Google Shape;89;p23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0" name="Google Shape;90;p23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" name="Google Shape;91;p23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" name="Google Shape;92;p23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" name="Google Shape;93;p23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" name="Google Shape;94;p23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" name="Google Shape;95;p23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" name="Google Shape;96;p23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7" name="Google Shape;97;p23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8" name="Google Shape;98;p23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9" name="Google Shape;99;p23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0" name="Google Shape;100;p23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1" name="Google Shape;101;p23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2" name="Google Shape;102;p23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3" name="Google Shape;103;p23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04" name="Google Shape;104;p23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105" name="Google Shape;105;p23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FABF8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06" name="Google Shape;106;p23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107" name="Google Shape;107;p23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FABF8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" name="Google Shape;108;p23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FABF8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" name="Google Shape;109;p23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FABF8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10" name="Google Shape;110;p23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111" name="Google Shape;111;p23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" name="Google Shape;112;p23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" name="Google Shape;113;p23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" name="Google Shape;114;p23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" name="Google Shape;115;p23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" name="Google Shape;116;p23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" name="Google Shape;117;p23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" name="Google Shape;118;p23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" name="Google Shape;119;p23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" name="Google Shape;120;p23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" name="Google Shape;121;p23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" name="Google Shape;122;p23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" name="Google Shape;123;p23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" name="Google Shape;124;p23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" name="Google Shape;125;p23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" name="Google Shape;126;p23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" name="Google Shape;127;p23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" name="Google Shape;128;p23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" name="Google Shape;129;p23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" name="Google Shape;130;p23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" name="Google Shape;131;p23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" name="Google Shape;132;p23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" name="Google Shape;133;p23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" name="Google Shape;134;p23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" name="Google Shape;135;p23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" name="Google Shape;136;p23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" name="Google Shape;137;p23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" name="Google Shape;138;p23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" name="Google Shape;139;p23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" name="Google Shape;140;p23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" name="Google Shape;141;p23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" name="Google Shape;142;p23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" name="Google Shape;143;p23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" name="Google Shape;144;p23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" name="Google Shape;145;p23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" name="Google Shape;146;p23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" name="Google Shape;147;p23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" name="Google Shape;148;p23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" name="Google Shape;149;p23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" name="Google Shape;150;p23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" name="Google Shape;151;p23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" name="Google Shape;152;p23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" name="Google Shape;153;p23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" name="Google Shape;154;p23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" name="Google Shape;155;p23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" name="Google Shape;156;p23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" name="Google Shape;157;p23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" name="Google Shape;158;p23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" name="Google Shape;159;p23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" name="Google Shape;160;p23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" name="Google Shape;161;p23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" name="Google Shape;162;p23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" name="Google Shape;163;p23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" name="Google Shape;164;p23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" name="Google Shape;165;p23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" name="Google Shape;166;p23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7" name="Google Shape;167;p23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168" name="Google Shape;168;p23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169" name="Google Shape;169;p23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70" name="Google Shape;170;p23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171" name="Google Shape;171;p23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2" name="Google Shape;172;p23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3" name="Google Shape;173;p23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4" name="Google Shape;174;p23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5" name="Google Shape;175;p23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6" name="Google Shape;176;p23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7" name="Google Shape;177;p23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8" name="Google Shape;178;p23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9" name="Google Shape;179;p23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0" name="Google Shape;180;p23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1" name="Google Shape;181;p23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2" name="Google Shape;182;p23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3" name="Google Shape;183;p23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4" name="Google Shape;184;p23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5" name="Google Shape;185;p23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6" name="Google Shape;186;p23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7" name="Google Shape;187;p23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8" name="Google Shape;188;p23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9" name="Google Shape;189;p23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0" name="Google Shape;190;p23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1" name="Google Shape;191;p23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2" name="Google Shape;192;p23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3" name="Google Shape;193;p23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4" name="Google Shape;194;p23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195" name="Google Shape;195;p23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" name="Google Shape;196;p23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" name="Google Shape;197;p23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" name="Google Shape;198;p23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" name="Google Shape;199;p23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" name="Google Shape;200;p23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" name="Google Shape;201;p23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" name="Google Shape;202;p23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" name="Google Shape;203;p23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" name="Google Shape;204;p23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" name="Google Shape;205;p23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" name="Google Shape;206;p23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" name="Google Shape;207;p23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" name="Google Shape;208;p23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" name="Google Shape;209;p23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" name="Google Shape;210;p23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" name="Google Shape;211;p23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" name="Google Shape;212;p23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" name="Google Shape;213;p23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" name="Google Shape;214;p23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" name="Google Shape;215;p23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" name="Google Shape;216;p23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" name="Google Shape;217;p23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" name="Google Shape;218;p23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" name="Google Shape;219;p23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" name="Google Shape;220;p23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" name="Google Shape;221;p23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" name="Google Shape;222;p23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" name="Google Shape;223;p23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" name="Google Shape;224;p23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" name="Google Shape;225;p23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" name="Google Shape;226;p23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" name="Google Shape;227;p23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" name="Google Shape;228;p23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" name="Google Shape;229;p23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" name="Google Shape;230;p23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" name="Google Shape;231;p23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" name="Google Shape;232;p23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" name="Google Shape;233;p23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" name="Google Shape;234;p23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35" name="Google Shape;235;p23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36" name="Google Shape;236;p23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7" name="Google Shape;237;p23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" name="Google Shape;238;p23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39" name="Google Shape;239;p23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40" name="Google Shape;240;p23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41" name="Google Shape;241;p23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242" name="Google Shape;242;p23"/>
            <p:cNvSpPr/>
            <p:nvPr/>
          </p:nvSpPr>
          <p:spPr>
            <a:xfrm>
              <a:off x="3307961" y="6403932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43" name="Google Shape;243;p23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244" name="Google Shape;244;p23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5" name="Google Shape;245;p23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" name="Google Shape;246;p23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7" name="Google Shape;247;p23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8" name="Google Shape;248;p23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" name="Google Shape;249;p23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75974473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2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Title and Content">
    <p:bg>
      <p:bgPr>
        <a:solidFill>
          <a:srgbClr val="E36C09"/>
        </a:solidFill>
        <a:effectLst/>
      </p:bgPr>
    </p:bg>
    <p:spTree>
      <p:nvGrpSpPr>
        <p:cNvPr id="1" name="Shape 2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1" name="Google Shape;251;p24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52" name="Google Shape;252;p24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53" name="Google Shape;253;p24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54" name="Google Shape;254;p2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" name="Google Shape;255;p2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56" name="Google Shape;256;p24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57" name="Google Shape;257;p24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58" name="Google Shape;258;p24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9" name="Google Shape;259;p24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0" name="Google Shape;260;p24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61" name="Google Shape;261;p24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2" name="Google Shape;262;p24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3" name="Google Shape;263;p24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64" name="Google Shape;264;p24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" name="Google Shape;265;p24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6" name="Google Shape;266;p24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67" name="Google Shape;267;p2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" name="Google Shape;268;p2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9" name="Google Shape;269;p24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70" name="Google Shape;270;p2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1" name="Google Shape;271;p2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72" name="Google Shape;272;p24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" name="Google Shape;273;p24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74" name="Google Shape;274;p24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5" name="Google Shape;275;p24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" name="Google Shape;276;p24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" name="Google Shape;277;p24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" name="Google Shape;278;p24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" name="Google Shape;279;p24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" name="Google Shape;280;p24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1" name="Google Shape;281;p24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2" name="Google Shape;282;p24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3" name="Google Shape;283;p24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4" name="Google Shape;284;p24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5" name="Google Shape;285;p24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6" name="Google Shape;286;p24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7" name="Google Shape;287;p24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8" name="Google Shape;288;p24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9" name="Google Shape;289;p24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0" name="Google Shape;290;p24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1" name="Google Shape;291;p24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2" name="Google Shape;292;p24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3" name="Google Shape;293;p24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4" name="Google Shape;294;p24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5" name="Google Shape;295;p24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6" name="Google Shape;296;p24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" name="Google Shape;297;p24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" name="Google Shape;298;p24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" name="Google Shape;299;p24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" name="Google Shape;300;p24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" name="Google Shape;301;p24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2" name="Google Shape;302;p24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3" name="Google Shape;303;p24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4" name="Google Shape;304;p24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5" name="Google Shape;305;p24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6" name="Google Shape;306;p24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7" name="Google Shape;307;p24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8" name="Google Shape;308;p24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9" name="Google Shape;309;p24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0" name="Google Shape;310;p24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1" name="Google Shape;311;p24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2" name="Google Shape;312;p24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3" name="Google Shape;313;p24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4" name="Google Shape;314;p24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5" name="Google Shape;315;p24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6" name="Google Shape;316;p24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7" name="Google Shape;317;p24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" name="Google Shape;318;p24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" name="Google Shape;319;p24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" name="Google Shape;320;p24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" name="Google Shape;321;p24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22" name="Google Shape;322;p24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23" name="Google Shape;323;p24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" name="Google Shape;324;p24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5" name="Google Shape;325;p24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26" name="Google Shape;326;p24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" name="Google Shape;327;p24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" name="Google Shape;328;p24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" name="Google Shape;329;p24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" name="Google Shape;330;p24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" name="Google Shape;331;p24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" name="Google Shape;332;p24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" name="Google Shape;333;p24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" name="Google Shape;334;p24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" name="Google Shape;335;p24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36" name="Google Shape;336;p24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37" name="Google Shape;337;p24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" name="Google Shape;338;p24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39" name="Google Shape;339;p24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0" name="Google Shape;340;p24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41" name="Google Shape;341;p24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42" name="Google Shape;342;p24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" name="Google Shape;343;p24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4" name="Google Shape;344;p24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345" name="Google Shape;345;p24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46" name="Google Shape;346;p24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347" name="Google Shape;347;p24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8" name="Google Shape;348;p24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9" name="Google Shape;349;p24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0" name="Google Shape;350;p24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1" name="Google Shape;351;p24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" name="Google Shape;352;p24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" name="Google Shape;353;p24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4" name="Google Shape;354;p24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5" name="Google Shape;355;p24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6" name="Google Shape;356;p24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7" name="Google Shape;357;p24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8" name="Google Shape;358;p24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9" name="Google Shape;359;p24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0" name="Google Shape;360;p24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1" name="Google Shape;361;p24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2" name="Google Shape;362;p24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3" name="Google Shape;363;p24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4" name="Google Shape;364;p24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" name="Google Shape;365;p24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6" name="Google Shape;366;p24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7" name="Google Shape;367;p24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8" name="Google Shape;368;p24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9" name="Google Shape;369;p24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0" name="Google Shape;370;p24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1" name="Google Shape;371;p24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" name="Google Shape;372;p24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3" name="Google Shape;373;p24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4" name="Google Shape;374;p24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" name="Google Shape;375;p24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6" name="Google Shape;376;p24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" name="Google Shape;377;p24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8" name="Google Shape;378;p24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9" name="Google Shape;379;p24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0" name="Google Shape;380;p24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1" name="Google Shape;381;p24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2" name="Google Shape;382;p24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3" name="Google Shape;383;p24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" name="Google Shape;384;p24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5" name="Google Shape;385;p24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" name="Google Shape;386;p24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" name="Google Shape;387;p24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" name="Google Shape;388;p24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" name="Google Shape;389;p24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" name="Google Shape;390;p24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" name="Google Shape;391;p24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2" name="Google Shape;392;p24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" name="Google Shape;393;p24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" name="Google Shape;394;p24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5" name="Google Shape;395;p24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6" name="Google Shape;396;p24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7" name="Google Shape;397;p24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" name="Google Shape;398;p24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9" name="Google Shape;399;p24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0" name="Google Shape;400;p24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1" name="Google Shape;401;p24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2" name="Google Shape;402;p24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03" name="Google Shape;403;p24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" name="Google Shape;404;p24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" name="Google Shape;405;p24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" name="Google Shape;406;p24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" name="Google Shape;407;p24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" name="Google Shape;408;p24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" name="Google Shape;409;p24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" name="Google Shape;410;p24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" name="Google Shape;411;p24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" name="Google Shape;412;p24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" name="Google Shape;413;p24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" name="Google Shape;414;p24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" name="Google Shape;415;p24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" name="Google Shape;416;p24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" name="Google Shape;417;p24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" name="Google Shape;418;p24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" name="Google Shape;419;p24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" name="Google Shape;420;p24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" name="Google Shape;421;p24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" name="Google Shape;422;p24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" name="Google Shape;423;p24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" name="Google Shape;424;p24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" name="Google Shape;425;p24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" name="Google Shape;426;p24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" name="Google Shape;427;p24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" name="Google Shape;428;p24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" name="Google Shape;429;p24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" name="Google Shape;430;p24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" name="Google Shape;431;p24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" name="Google Shape;432;p24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" name="Google Shape;433;p24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" name="Google Shape;434;p24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" name="Google Shape;435;p24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" name="Google Shape;436;p24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" name="Google Shape;437;p24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" name="Google Shape;438;p24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" name="Google Shape;439;p24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" name="Google Shape;440;p24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" name="Google Shape;441;p24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" name="Google Shape;442;p24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" name="Google Shape;443;p24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" name="Google Shape;444;p24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" name="Google Shape;445;p24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" name="Google Shape;446;p24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" name="Google Shape;447;p24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" name="Google Shape;448;p24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" name="Google Shape;449;p24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" name="Google Shape;450;p24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" name="Google Shape;451;p24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" name="Google Shape;452;p24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" name="Google Shape;453;p24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" name="Google Shape;454;p24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" name="Google Shape;455;p24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" name="Google Shape;456;p24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57" name="Google Shape;457;p24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6504525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3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/>
                                        <p:tgtEl>
                                          <p:spTgt spid="3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3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/>
                                        <p:tgtEl>
                                          <p:spTgt spid="3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3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3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Title and Content">
  <p:cSld name="21_Title and Content">
    <p:bg>
      <p:bgPr>
        <a:solidFill>
          <a:srgbClr val="E36C09"/>
        </a:solidFill>
        <a:effectLst/>
      </p:bgPr>
    </p:bg>
    <p:spTree>
      <p:nvGrpSpPr>
        <p:cNvPr id="1" name="Shape 4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9" name="Google Shape;459;p25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460" name="Google Shape;460;p25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61" name="Google Shape;461;p25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462" name="Google Shape;462;p2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3" name="Google Shape;463;p2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64" name="Google Shape;464;p25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65" name="Google Shape;465;p25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466" name="Google Shape;466;p25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7" name="Google Shape;467;p25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68" name="Google Shape;468;p25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469" name="Google Shape;469;p25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0" name="Google Shape;470;p25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71" name="Google Shape;471;p25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472" name="Google Shape;472;p25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3" name="Google Shape;473;p25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74" name="Google Shape;474;p25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475" name="Google Shape;475;p2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6" name="Google Shape;476;p2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77" name="Google Shape;477;p25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478" name="Google Shape;478;p2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9" name="Google Shape;479;p2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80" name="Google Shape;480;p25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" name="Google Shape;481;p25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82" name="Google Shape;482;p25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3" name="Google Shape;483;p25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4" name="Google Shape;484;p25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5" name="Google Shape;485;p25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6" name="Google Shape;486;p25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7" name="Google Shape;487;p25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8" name="Google Shape;488;p25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9" name="Google Shape;489;p25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0" name="Google Shape;490;p25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1" name="Google Shape;491;p25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2" name="Google Shape;492;p25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3" name="Google Shape;493;p25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4" name="Google Shape;494;p25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5" name="Google Shape;495;p25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6" name="Google Shape;496;p25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7" name="Google Shape;497;p25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8" name="Google Shape;498;p25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9" name="Google Shape;499;p25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0" name="Google Shape;500;p25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1" name="Google Shape;501;p25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2" name="Google Shape;502;p25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3" name="Google Shape;503;p25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4" name="Google Shape;504;p25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5" name="Google Shape;505;p25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6" name="Google Shape;506;p25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7" name="Google Shape;507;p25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8" name="Google Shape;508;p25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9" name="Google Shape;509;p25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0" name="Google Shape;510;p25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1" name="Google Shape;511;p25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2" name="Google Shape;512;p25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3" name="Google Shape;513;p25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4" name="Google Shape;514;p25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5" name="Google Shape;515;p25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6" name="Google Shape;516;p25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7" name="Google Shape;517;p25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8" name="Google Shape;518;p25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9" name="Google Shape;519;p25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0" name="Google Shape;520;p25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1" name="Google Shape;521;p25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2" name="Google Shape;522;p25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3" name="Google Shape;523;p25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4" name="Google Shape;524;p25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5" name="Google Shape;525;p25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6" name="Google Shape;526;p25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527" name="Google Shape;527;p2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27336" y="106519"/>
            <a:ext cx="2069886" cy="103494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646851293"/>
      </p:ext>
    </p:extLst>
  </p:cSld>
  <p:clrMapOvr>
    <a:masterClrMapping/>
  </p:clrMapOvr>
</p:sldLayout>
</file>

<file path=ppt/slideLayouts/slideLayout1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and Content">
  <p:cSld name="1_Title and Content">
    <p:bg>
      <p:bgPr>
        <a:solidFill>
          <a:srgbClr val="E36C09"/>
        </a:solidFill>
        <a:effectLst/>
      </p:bgPr>
    </p:bg>
    <p:spTree>
      <p:nvGrpSpPr>
        <p:cNvPr id="1" name="Shape 5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9" name="Google Shape;529;p26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530" name="Google Shape;530;p26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531" name="Google Shape;531;p26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532" name="Google Shape;532;p2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3" name="Google Shape;533;p2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534" name="Google Shape;534;p26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535" name="Google Shape;535;p26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536" name="Google Shape;536;p26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7" name="Google Shape;537;p26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38" name="Google Shape;538;p26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539" name="Google Shape;539;p26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0" name="Google Shape;540;p26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41" name="Google Shape;541;p26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542" name="Google Shape;542;p26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3" name="Google Shape;543;p26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44" name="Google Shape;544;p26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545" name="Google Shape;545;p2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6" name="Google Shape;546;p2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47" name="Google Shape;547;p26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548" name="Google Shape;548;p2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9" name="Google Shape;549;p2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550" name="Google Shape;550;p26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" name="Google Shape;551;p26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52" name="Google Shape;552;p26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3" name="Google Shape;553;p26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4" name="Google Shape;554;p26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5" name="Google Shape;555;p26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6" name="Google Shape;556;p26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7" name="Google Shape;557;p26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8" name="Google Shape;558;p26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9" name="Google Shape;559;p26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0" name="Google Shape;560;p26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1" name="Google Shape;561;p26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2" name="Google Shape;562;p26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3" name="Google Shape;563;p26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4" name="Google Shape;564;p26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5" name="Google Shape;565;p26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6" name="Google Shape;566;p26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7" name="Google Shape;567;p26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8" name="Google Shape;568;p26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9" name="Google Shape;569;p26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0" name="Google Shape;570;p26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1" name="Google Shape;571;p26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2" name="Google Shape;572;p26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3" name="Google Shape;573;p26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4" name="Google Shape;574;p26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5" name="Google Shape;575;p26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6" name="Google Shape;576;p26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7" name="Google Shape;577;p26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8" name="Google Shape;578;p26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9" name="Google Shape;579;p26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0" name="Google Shape;580;p26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1" name="Google Shape;581;p26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2" name="Google Shape;582;p26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3" name="Google Shape;583;p26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4" name="Google Shape;584;p26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5" name="Google Shape;585;p26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6" name="Google Shape;586;p26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7" name="Google Shape;587;p26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8" name="Google Shape;588;p26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9" name="Google Shape;589;p26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0" name="Google Shape;590;p26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1" name="Google Shape;591;p26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2" name="Google Shape;592;p26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3" name="Google Shape;593;p26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4" name="Google Shape;594;p26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5" name="Google Shape;595;p26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6" name="Google Shape;596;p26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7" name="Google Shape;597;p26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8" name="Google Shape;598;p26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9" name="Google Shape;599;p26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00" name="Google Shape;600;p26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601" name="Google Shape;601;p26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602" name="Google Shape;602;p26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" name="Google Shape;603;p26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" name="Google Shape;604;p26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" name="Google Shape;605;p26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" name="Google Shape;606;p26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" name="Google Shape;607;p26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" name="Google Shape;608;p26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" name="Google Shape;609;p26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" name="Google Shape;610;p26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" name="Google Shape;611;p26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" name="Google Shape;612;p26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" name="Google Shape;613;p26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" name="Google Shape;614;p26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" name="Google Shape;615;p26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" name="Google Shape;616;p26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" name="Google Shape;617;p26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" name="Google Shape;618;p26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" name="Google Shape;619;p26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" name="Google Shape;620;p26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" name="Google Shape;621;p26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" name="Google Shape;622;p26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" name="Google Shape;623;p26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" name="Google Shape;624;p26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" name="Google Shape;625;p26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" name="Google Shape;626;p26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" name="Google Shape;627;p26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" name="Google Shape;628;p26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" name="Google Shape;629;p26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" name="Google Shape;630;p26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" name="Google Shape;631;p26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" name="Google Shape;632;p26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" name="Google Shape;633;p26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" name="Google Shape;634;p26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" name="Google Shape;635;p26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" name="Google Shape;636;p26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" name="Google Shape;637;p26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" name="Google Shape;638;p26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" name="Google Shape;639;p26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" name="Google Shape;640;p26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" name="Google Shape;641;p26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" name="Google Shape;642;p26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43" name="Google Shape;643;p26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644" name="Google Shape;644;p26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" name="Google Shape;645;p26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46" name="Google Shape;646;p26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647" name="Google Shape;647;p26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" name="Google Shape;648;p26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" name="Google Shape;649;p26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" name="Google Shape;650;p26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" name="Google Shape;651;p26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" name="Google Shape;652;p26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" name="Google Shape;653;p26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" name="Google Shape;654;p26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" name="Google Shape;655;p26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" name="Google Shape;656;p26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57" name="Google Shape;657;p26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658" name="Google Shape;658;p2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" name="Google Shape;659;p2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60" name="Google Shape;660;p26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61" name="Google Shape;661;p26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62" name="Google Shape;662;p26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663" name="Google Shape;663;p2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" name="Google Shape;664;p2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309213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6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6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Title and Content">
  <p:cSld name="6_Title and Content">
    <p:bg>
      <p:bgPr>
        <a:solidFill>
          <a:srgbClr val="4F6128"/>
        </a:solidFill>
        <a:effectLst/>
      </p:bgPr>
    </p:bg>
    <p:spTree>
      <p:nvGrpSpPr>
        <p:cNvPr id="1" name="Shape 21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42" name="Google Shape;2142;p36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143" name="Google Shape;2143;p36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44" name="Google Shape;2144;p36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145" name="Google Shape;2145;p3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6" name="Google Shape;2146;p3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147" name="Google Shape;2147;p36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48" name="Google Shape;2148;p36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149" name="Google Shape;2149;p36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0" name="Google Shape;2150;p36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51" name="Google Shape;2151;p36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152" name="Google Shape;2152;p36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3" name="Google Shape;2153;p36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54" name="Google Shape;2154;p36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155" name="Google Shape;2155;p36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6" name="Google Shape;2156;p36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57" name="Google Shape;2157;p36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158" name="Google Shape;2158;p3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9" name="Google Shape;2159;p3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60" name="Google Shape;2160;p36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161" name="Google Shape;2161;p3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62" name="Google Shape;2162;p3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163" name="Google Shape;2163;p36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4" name="Google Shape;2164;p36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165" name="Google Shape;2165;p36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66" name="Google Shape;2166;p36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67" name="Google Shape;2167;p36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68" name="Google Shape;2168;p36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69" name="Google Shape;2169;p36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0" name="Google Shape;2170;p36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1" name="Google Shape;2171;p36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2" name="Google Shape;2172;p36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3" name="Google Shape;2173;p36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4" name="Google Shape;2174;p36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5" name="Google Shape;2175;p36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6" name="Google Shape;2176;p36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7" name="Google Shape;2177;p36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8" name="Google Shape;2178;p36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9" name="Google Shape;2179;p36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0" name="Google Shape;2180;p36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1" name="Google Shape;2181;p36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2" name="Google Shape;2182;p36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3" name="Google Shape;2183;p36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4" name="Google Shape;2184;p36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5" name="Google Shape;2185;p36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6" name="Google Shape;2186;p36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7" name="Google Shape;2187;p36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8" name="Google Shape;2188;p36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9" name="Google Shape;2189;p36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0" name="Google Shape;2190;p36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1" name="Google Shape;2191;p36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2" name="Google Shape;2192;p36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3" name="Google Shape;2193;p36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4" name="Google Shape;2194;p36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5" name="Google Shape;2195;p36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6" name="Google Shape;2196;p36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7" name="Google Shape;2197;p36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8" name="Google Shape;2198;p36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9" name="Google Shape;2199;p36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0" name="Google Shape;2200;p36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1" name="Google Shape;2201;p36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2" name="Google Shape;2202;p36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3" name="Google Shape;2203;p36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4" name="Google Shape;2204;p36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5" name="Google Shape;2205;p36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6" name="Google Shape;2206;p36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7" name="Google Shape;2207;p36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8" name="Google Shape;2208;p36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9" name="Google Shape;2209;p36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10" name="Google Shape;2210;p36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11" name="Google Shape;2211;p36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12" name="Google Shape;2212;p36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213" name="Google Shape;2213;p36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214" name="Google Shape;2214;p36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5" name="Google Shape;2215;p36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16" name="Google Shape;2216;p36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217" name="Google Shape;2217;p36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8" name="Google Shape;2218;p36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9" name="Google Shape;2219;p36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0" name="Google Shape;2220;p36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1" name="Google Shape;2221;p36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2" name="Google Shape;2222;p36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3" name="Google Shape;2223;p36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4" name="Google Shape;2224;p36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5" name="Google Shape;2225;p36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6" name="Google Shape;2226;p36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27" name="Google Shape;2227;p36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228" name="Google Shape;2228;p3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9" name="Google Shape;2229;p3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230" name="Google Shape;2230;p36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31" name="Google Shape;2231;p36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232" name="Google Shape;2232;p36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33" name="Google Shape;2233;p3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4" name="Google Shape;2234;p3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35" name="Google Shape;2235;p36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2236" name="Google Shape;2236;p36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237" name="Google Shape;2237;p36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2238" name="Google Shape;2238;p36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39" name="Google Shape;2239;p36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0" name="Google Shape;2240;p36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1" name="Google Shape;2241;p36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2" name="Google Shape;2242;p36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3" name="Google Shape;2243;p36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4" name="Google Shape;2244;p36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5" name="Google Shape;2245;p36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6" name="Google Shape;2246;p36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7" name="Google Shape;2247;p36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8" name="Google Shape;2248;p36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9" name="Google Shape;2249;p36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0" name="Google Shape;2250;p36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1" name="Google Shape;2251;p36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2" name="Google Shape;2252;p36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3" name="Google Shape;2253;p36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4" name="Google Shape;2254;p36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5" name="Google Shape;2255;p36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6" name="Google Shape;2256;p36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7" name="Google Shape;2257;p36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8" name="Google Shape;2258;p36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9" name="Google Shape;2259;p36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0" name="Google Shape;2260;p36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1" name="Google Shape;2261;p36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2" name="Google Shape;2262;p36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3" name="Google Shape;2263;p36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4" name="Google Shape;2264;p36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5" name="Google Shape;2265;p36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6" name="Google Shape;2266;p36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7" name="Google Shape;2267;p36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8" name="Google Shape;2268;p36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9" name="Google Shape;2269;p36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0" name="Google Shape;2270;p36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1" name="Google Shape;2271;p36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2" name="Google Shape;2272;p36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3" name="Google Shape;2273;p36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4" name="Google Shape;2274;p36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5" name="Google Shape;2275;p36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6" name="Google Shape;2276;p36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7" name="Google Shape;2277;p36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8" name="Google Shape;2278;p36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9" name="Google Shape;2279;p36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0" name="Google Shape;2280;p36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1" name="Google Shape;2281;p36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2" name="Google Shape;2282;p36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3" name="Google Shape;2283;p36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4" name="Google Shape;2284;p36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5" name="Google Shape;2285;p36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6" name="Google Shape;2286;p36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7" name="Google Shape;2287;p36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8" name="Google Shape;2288;p36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9" name="Google Shape;2289;p36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0" name="Google Shape;2290;p36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1" name="Google Shape;2291;p36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2" name="Google Shape;2292;p36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3" name="Google Shape;2293;p36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294" name="Google Shape;2294;p36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5" name="Google Shape;2295;p36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6" name="Google Shape;2296;p36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7" name="Google Shape;2297;p36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8" name="Google Shape;2298;p36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9" name="Google Shape;2299;p36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0" name="Google Shape;2300;p36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1" name="Google Shape;2301;p36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2" name="Google Shape;2302;p36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3" name="Google Shape;2303;p36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4" name="Google Shape;2304;p36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5" name="Google Shape;2305;p36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6" name="Google Shape;2306;p36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7" name="Google Shape;2307;p36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8" name="Google Shape;2308;p36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9" name="Google Shape;2309;p36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0" name="Google Shape;2310;p36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1" name="Google Shape;2311;p36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2" name="Google Shape;2312;p36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3" name="Google Shape;2313;p36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4" name="Google Shape;2314;p36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5" name="Google Shape;2315;p36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6" name="Google Shape;2316;p36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7" name="Google Shape;2317;p36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8" name="Google Shape;2318;p36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9" name="Google Shape;2319;p36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0" name="Google Shape;2320;p36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1" name="Google Shape;2321;p36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2" name="Google Shape;2322;p36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3" name="Google Shape;2323;p36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4" name="Google Shape;2324;p36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5" name="Google Shape;2325;p36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6" name="Google Shape;2326;p36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7" name="Google Shape;2327;p36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8" name="Google Shape;2328;p36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9" name="Google Shape;2329;p36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0" name="Google Shape;2330;p36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1" name="Google Shape;2331;p36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2" name="Google Shape;2332;p36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3" name="Google Shape;2333;p36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4" name="Google Shape;2334;p36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5" name="Google Shape;2335;p36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6" name="Google Shape;2336;p36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7" name="Google Shape;2337;p36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8" name="Google Shape;2338;p36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9" name="Google Shape;2339;p36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0" name="Google Shape;2340;p36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1" name="Google Shape;2341;p36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2" name="Google Shape;2342;p36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3" name="Google Shape;2343;p36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4" name="Google Shape;2344;p36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5" name="Google Shape;2345;p36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6" name="Google Shape;2346;p36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7" name="Google Shape;2347;p36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348" name="Google Shape;2348;p36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28510718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2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Title and Content">
  <p:cSld name="12_Title and Content">
    <p:bg>
      <p:bgPr>
        <a:solidFill>
          <a:srgbClr val="E36C09"/>
        </a:solidFill>
        <a:effectLst/>
      </p:bgPr>
    </p:bg>
    <p:spTree>
      <p:nvGrpSpPr>
        <p:cNvPr id="1" name="Shape 6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66" name="Google Shape;666;p27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667" name="Google Shape;667;p27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668" name="Google Shape;668;p27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669" name="Google Shape;669;p2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0" name="Google Shape;670;p2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671" name="Google Shape;671;p27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672" name="Google Shape;672;p27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673" name="Google Shape;673;p27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4" name="Google Shape;674;p27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75" name="Google Shape;675;p27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676" name="Google Shape;676;p27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7" name="Google Shape;677;p27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78" name="Google Shape;678;p27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679" name="Google Shape;679;p27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0" name="Google Shape;680;p27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81" name="Google Shape;681;p27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682" name="Google Shape;682;p2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3" name="Google Shape;683;p2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84" name="Google Shape;684;p27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685" name="Google Shape;685;p2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6" name="Google Shape;686;p2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687" name="Google Shape;687;p27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" name="Google Shape;688;p27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89" name="Google Shape;689;p27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0" name="Google Shape;690;p27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1" name="Google Shape;691;p27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2" name="Google Shape;692;p27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3" name="Google Shape;693;p27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4" name="Google Shape;694;p27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5" name="Google Shape;695;p27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6" name="Google Shape;696;p27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7" name="Google Shape;697;p27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8" name="Google Shape;698;p27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9" name="Google Shape;699;p27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0" name="Google Shape;700;p27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1" name="Google Shape;701;p27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2" name="Google Shape;702;p27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3" name="Google Shape;703;p27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4" name="Google Shape;704;p27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5" name="Google Shape;705;p27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6" name="Google Shape;706;p27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7" name="Google Shape;707;p27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8" name="Google Shape;708;p27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9" name="Google Shape;709;p27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0" name="Google Shape;710;p27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1" name="Google Shape;711;p27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2" name="Google Shape;712;p27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3" name="Google Shape;713;p27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4" name="Google Shape;714;p27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5" name="Google Shape;715;p27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6" name="Google Shape;716;p27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7" name="Google Shape;717;p27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8" name="Google Shape;718;p27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9" name="Google Shape;719;p27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0" name="Google Shape;720;p27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1" name="Google Shape;721;p27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2" name="Google Shape;722;p27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3" name="Google Shape;723;p27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4" name="Google Shape;724;p27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5" name="Google Shape;725;p27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6" name="Google Shape;726;p27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7" name="Google Shape;727;p27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8" name="Google Shape;728;p27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9" name="Google Shape;729;p27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0" name="Google Shape;730;p27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1" name="Google Shape;731;p27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2" name="Google Shape;732;p27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3" name="Google Shape;733;p27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29228244"/>
      </p:ext>
    </p:extLst>
  </p:cSld>
  <p:clrMapOvr>
    <a:masterClrMapping/>
  </p:clrMapOvr>
</p:sldLayout>
</file>

<file path=ppt/slideLayouts/slideLayout1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Title and Content">
  <p:cSld name="2_Title and Content">
    <p:bg>
      <p:bgPr>
        <a:solidFill>
          <a:srgbClr val="E36C09"/>
        </a:solidFill>
        <a:effectLst/>
      </p:bgPr>
    </p:bg>
    <p:spTree>
      <p:nvGrpSpPr>
        <p:cNvPr id="1" name="Shape 7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5" name="Google Shape;735;p28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736" name="Google Shape;736;p28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37" name="Google Shape;737;p28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738" name="Google Shape;738;p2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9" name="Google Shape;739;p2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740" name="Google Shape;740;p28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41" name="Google Shape;741;p28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742" name="Google Shape;742;p28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3" name="Google Shape;743;p28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44" name="Google Shape;744;p28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745" name="Google Shape;745;p28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6" name="Google Shape;746;p28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47" name="Google Shape;747;p28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748" name="Google Shape;748;p28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9" name="Google Shape;749;p28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50" name="Google Shape;750;p28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751" name="Google Shape;751;p2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2" name="Google Shape;752;p2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53" name="Google Shape;753;p28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754" name="Google Shape;754;p2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5" name="Google Shape;755;p2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756" name="Google Shape;756;p28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" name="Google Shape;757;p28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58" name="Google Shape;758;p28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59" name="Google Shape;759;p28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0" name="Google Shape;760;p28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1" name="Google Shape;761;p28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2" name="Google Shape;762;p28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3" name="Google Shape;763;p28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4" name="Google Shape;764;p28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5" name="Google Shape;765;p28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6" name="Google Shape;766;p28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7" name="Google Shape;767;p28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8" name="Google Shape;768;p28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9" name="Google Shape;769;p28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0" name="Google Shape;770;p28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1" name="Google Shape;771;p28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2" name="Google Shape;772;p28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3" name="Google Shape;773;p28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4" name="Google Shape;774;p28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5" name="Google Shape;775;p28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6" name="Google Shape;776;p28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7" name="Google Shape;777;p28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8" name="Google Shape;778;p28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9" name="Google Shape;779;p28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0" name="Google Shape;780;p28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1" name="Google Shape;781;p28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2" name="Google Shape;782;p28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3" name="Google Shape;783;p28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4" name="Google Shape;784;p28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5" name="Google Shape;785;p28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6" name="Google Shape;786;p28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7" name="Google Shape;787;p28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8" name="Google Shape;788;p28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9" name="Google Shape;789;p28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0" name="Google Shape;790;p28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1" name="Google Shape;791;p28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2" name="Google Shape;792;p28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3" name="Google Shape;793;p28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4" name="Google Shape;794;p28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5" name="Google Shape;795;p28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6" name="Google Shape;796;p28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7" name="Google Shape;797;p28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8" name="Google Shape;798;p28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9" name="Google Shape;799;p28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0" name="Google Shape;800;p28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1" name="Google Shape;801;p28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2" name="Google Shape;802;p28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3" name="Google Shape;803;p28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4" name="Google Shape;804;p28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5" name="Google Shape;805;p28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6" name="Google Shape;806;p28"/>
          <p:cNvSpPr txBox="1"/>
          <p:nvPr/>
        </p:nvSpPr>
        <p:spPr>
          <a:xfrm>
            <a:off x="3615997" y="1557579"/>
            <a:ext cx="4752083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1500" b="0" i="0" u="none" strike="noStrike" kern="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ookie"/>
              <a:ea typeface="Cookie"/>
              <a:cs typeface="Cookie"/>
              <a:sym typeface="Cookie"/>
            </a:endParaRPr>
          </a:p>
        </p:txBody>
      </p:sp>
      <p:grpSp>
        <p:nvGrpSpPr>
          <p:cNvPr id="807" name="Google Shape;807;p28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808" name="Google Shape;808;p28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" name="Google Shape;809;p28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" name="Google Shape;810;p28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" name="Google Shape;811;p28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" name="Google Shape;812;p28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" name="Google Shape;813;p28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" name="Google Shape;814;p28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" name="Google Shape;815;p28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" name="Google Shape;816;p28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" name="Google Shape;817;p28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" name="Google Shape;818;p28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" name="Google Shape;819;p28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" name="Google Shape;820;p28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" name="Google Shape;821;p28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" name="Google Shape;822;p28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" name="Google Shape;823;p28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" name="Google Shape;824;p28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5" name="Google Shape;825;p28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6" name="Google Shape;826;p28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7" name="Google Shape;827;p28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" name="Google Shape;828;p28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" name="Google Shape;829;p28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" name="Google Shape;830;p28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" name="Google Shape;831;p28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" name="Google Shape;832;p28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" name="Google Shape;833;p28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" name="Google Shape;834;p28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" name="Google Shape;835;p28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" name="Google Shape;836;p28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" name="Google Shape;837;p28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" name="Google Shape;838;p28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" name="Google Shape;839;p28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" name="Google Shape;840;p28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" name="Google Shape;841;p28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" name="Google Shape;842;p28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" name="Google Shape;843;p28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" name="Google Shape;844;p28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" name="Google Shape;845;p28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" name="Google Shape;846;p28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" name="Google Shape;847;p28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" name="Google Shape;848;p28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" name="Google Shape;849;p28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" name="Google Shape;850;p28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" name="Google Shape;851;p28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" name="Google Shape;852;p28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" name="Google Shape;853;p28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" name="Google Shape;854;p28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" name="Google Shape;855;p28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" name="Google Shape;856;p28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" name="Google Shape;857;p28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" name="Google Shape;858;p28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" name="Google Shape;859;p28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" name="Google Shape;860;p28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" name="Google Shape;861;p28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" name="Google Shape;862;p28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" name="Google Shape;863;p28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" name="Google Shape;864;p28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" name="Google Shape;865;p28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" name="Google Shape;866;p28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" name="Google Shape;867;p28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" name="Google Shape;868;p28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" name="Google Shape;869;p28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" name="Google Shape;870;p28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71" name="Google Shape;871;p28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872" name="Google Shape;872;p28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" name="Google Shape;873;p28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74" name="Google Shape;874;p28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875" name="Google Shape;875;p28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" name="Google Shape;876;p28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" name="Google Shape;877;p28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" name="Google Shape;878;p28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" name="Google Shape;879;p28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" name="Google Shape;880;p28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" name="Google Shape;881;p28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" name="Google Shape;882;p28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" name="Google Shape;883;p28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" name="Google Shape;884;p28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85" name="Google Shape;885;p28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886" name="Google Shape;886;p2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" name="Google Shape;887;p2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88" name="Google Shape;888;p28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9" name="Google Shape;889;p28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90" name="Google Shape;890;p28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891" name="Google Shape;891;p2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" name="Google Shape;892;p2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2756946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8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8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8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8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Title and Content">
  <p:cSld name="20_Title and Content">
    <p:bg>
      <p:bgPr>
        <a:solidFill>
          <a:srgbClr val="E36C09"/>
        </a:solidFill>
        <a:effectLst/>
      </p:bgPr>
    </p:bg>
    <p:spTree>
      <p:nvGrpSpPr>
        <p:cNvPr id="1" name="Shape 8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94" name="Google Shape;894;p29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95" name="Google Shape;895;p29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896" name="Google Shape;896;p29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897" name="Google Shape;897;p2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8" name="Google Shape;898;p2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899" name="Google Shape;899;p29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900" name="Google Shape;900;p29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901" name="Google Shape;901;p29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2" name="Google Shape;902;p29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03" name="Google Shape;903;p29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904" name="Google Shape;904;p29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5" name="Google Shape;905;p29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06" name="Google Shape;906;p29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907" name="Google Shape;907;p29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8" name="Google Shape;908;p29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09" name="Google Shape;909;p29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910" name="Google Shape;910;p2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1" name="Google Shape;911;p2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12" name="Google Shape;912;p29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913" name="Google Shape;913;p2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4" name="Google Shape;914;p2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15" name="Google Shape;915;p29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" name="Google Shape;916;p29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17" name="Google Shape;917;p29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8" name="Google Shape;918;p29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9" name="Google Shape;919;p29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0" name="Google Shape;920;p29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1" name="Google Shape;921;p29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2" name="Google Shape;922;p29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3" name="Google Shape;923;p29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4" name="Google Shape;924;p29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5" name="Google Shape;925;p29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6" name="Google Shape;926;p29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7" name="Google Shape;927;p29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8" name="Google Shape;928;p29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9" name="Google Shape;929;p29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0" name="Google Shape;930;p29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1" name="Google Shape;931;p29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2" name="Google Shape;932;p29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3" name="Google Shape;933;p29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4" name="Google Shape;934;p29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5" name="Google Shape;935;p29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6" name="Google Shape;936;p29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7" name="Google Shape;937;p29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8" name="Google Shape;938;p29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9" name="Google Shape;939;p29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0" name="Google Shape;940;p29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1" name="Google Shape;941;p29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2" name="Google Shape;942;p29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3" name="Google Shape;943;p29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4" name="Google Shape;944;p29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5" name="Google Shape;945;p29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6" name="Google Shape;946;p29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7" name="Google Shape;947;p29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8" name="Google Shape;948;p29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9" name="Google Shape;949;p29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0" name="Google Shape;950;p29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1" name="Google Shape;951;p29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2" name="Google Shape;952;p29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3" name="Google Shape;953;p29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4" name="Google Shape;954;p29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5" name="Google Shape;955;p29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6" name="Google Shape;956;p29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7" name="Google Shape;957;p29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8" name="Google Shape;958;p29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9" name="Google Shape;959;p29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0" name="Google Shape;960;p29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1" name="Google Shape;961;p29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2" name="Google Shape;962;p29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3" name="Google Shape;963;p29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4" name="Google Shape;964;p29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5" name="Google Shape;965;p29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TRÒ CHƠI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966" name="Google Shape;966;p29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967" name="Google Shape;967;p29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" name="Google Shape;968;p29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69" name="Google Shape;969;p29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970" name="Google Shape;970;p29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1" name="Google Shape;971;p29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" name="Google Shape;972;p29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" name="Google Shape;973;p29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4" name="Google Shape;974;p29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5" name="Google Shape;975;p29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6" name="Google Shape;976;p29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7" name="Google Shape;977;p29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8" name="Google Shape;978;p29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9" name="Google Shape;979;p29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80" name="Google Shape;980;p29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981" name="Google Shape;981;p29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2" name="Google Shape;982;p29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83" name="Google Shape;983;p29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84" name="Google Shape;984;p29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985" name="Google Shape;985;p29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986" name="Google Shape;986;p29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7" name="Google Shape;987;p29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88" name="Google Shape;988;p29"/>
          <p:cNvGrpSpPr/>
          <p:nvPr/>
        </p:nvGrpSpPr>
        <p:grpSpPr>
          <a:xfrm>
            <a:off x="2204474" y="3886315"/>
            <a:ext cx="1973864" cy="2020086"/>
            <a:chOff x="2718975" y="493050"/>
            <a:chExt cx="2013175" cy="2066600"/>
          </a:xfrm>
        </p:grpSpPr>
        <p:sp>
          <p:nvSpPr>
            <p:cNvPr id="989" name="Google Shape;989;p29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0" name="Google Shape;990;p29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1" name="Google Shape;991;p29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2" name="Google Shape;992;p29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3" name="Google Shape;993;p29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4" name="Google Shape;994;p29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5" name="Google Shape;995;p29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6" name="Google Shape;996;p29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7" name="Google Shape;997;p29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8" name="Google Shape;998;p29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9" name="Google Shape;999;p29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0" name="Google Shape;1000;p29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1" name="Google Shape;1001;p29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2" name="Google Shape;1002;p29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3" name="Google Shape;1003;p29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4" name="Google Shape;1004;p29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" name="Google Shape;1005;p29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6" name="Google Shape;1006;p29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7" name="Google Shape;1007;p29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8" name="Google Shape;1008;p29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" name="Google Shape;1009;p29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" name="Google Shape;1010;p29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" name="Google Shape;1011;p29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2" name="Google Shape;1012;p29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" name="Google Shape;1013;p29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4" name="Google Shape;1014;p29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5" name="Google Shape;1015;p29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" name="Google Shape;1016;p29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" name="Google Shape;1017;p29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8" name="Google Shape;1018;p29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9" name="Google Shape;1019;p29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0" name="Google Shape;1020;p29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1" name="Google Shape;1021;p29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2" name="Google Shape;1022;p29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3" name="Google Shape;1023;p29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4" name="Google Shape;1024;p29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5" name="Google Shape;1025;p29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6" name="Google Shape;1026;p29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7" name="Google Shape;1027;p29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8" name="Google Shape;1028;p29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9" name="Google Shape;1029;p29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0" name="Google Shape;1030;p29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1" name="Google Shape;1031;p29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2" name="Google Shape;1032;p29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3" name="Google Shape;1033;p29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4" name="Google Shape;1034;p29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5" name="Google Shape;1035;p29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6" name="Google Shape;1036;p29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7" name="Google Shape;1037;p29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8" name="Google Shape;1038;p29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9" name="Google Shape;1039;p29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0" name="Google Shape;1040;p29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1" name="Google Shape;1041;p29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2" name="Google Shape;1042;p29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3" name="Google Shape;1043;p29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4" name="Google Shape;1044;p29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5" name="Google Shape;1045;p29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6" name="Google Shape;1046;p29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7" name="Google Shape;1047;p29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8" name="Google Shape;1048;p29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9" name="Google Shape;1049;p29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0" name="Google Shape;1050;p29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1" name="Google Shape;1051;p29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52" name="Google Shape;1052;p29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1053" name="Google Shape;1053;p29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4" name="Google Shape;1054;p29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5" name="Google Shape;1055;p29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6" name="Google Shape;1056;p29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7" name="Google Shape;1057;p29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8" name="Google Shape;1058;p29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9" name="Google Shape;1059;p29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0" name="Google Shape;1060;p29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1" name="Google Shape;1061;p29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2" name="Google Shape;1062;p29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3" name="Google Shape;1063;p29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4" name="Google Shape;1064;p29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5" name="Google Shape;1065;p29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6" name="Google Shape;1066;p29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7" name="Google Shape;1067;p29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8" name="Google Shape;1068;p29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9" name="Google Shape;1069;p29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0" name="Google Shape;1070;p29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1" name="Google Shape;1071;p29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2" name="Google Shape;1072;p29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3" name="Google Shape;1073;p29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4" name="Google Shape;1074;p29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5" name="Google Shape;1075;p29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6" name="Google Shape;1076;p29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7" name="Google Shape;1077;p29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8" name="Google Shape;1078;p29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9" name="Google Shape;1079;p29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0" name="Google Shape;1080;p29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1" name="Google Shape;1081;p29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2" name="Google Shape;1082;p29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3" name="Google Shape;1083;p29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4" name="Google Shape;1084;p29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5" name="Google Shape;1085;p29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6" name="Google Shape;1086;p29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7" name="Google Shape;1087;p29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8" name="Google Shape;1088;p29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9" name="Google Shape;1089;p29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0" name="Google Shape;1090;p29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1" name="Google Shape;1091;p29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2" name="Google Shape;1092;p29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3" name="Google Shape;1093;p29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332381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9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9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9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500"/>
                            </p:stCondLst>
                            <p:childTnLst>
                              <p:par>
                                <p:cTn id="2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10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Slide">
  <p:cSld name="1_Title Slide">
    <p:bg>
      <p:bgPr>
        <a:solidFill>
          <a:srgbClr val="002060"/>
        </a:solidFill>
        <a:effectLst/>
      </p:bgPr>
    </p:bg>
    <p:spTree>
      <p:nvGrpSpPr>
        <p:cNvPr id="1" name="Shape 10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95" name="Google Shape;1095;p30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096" name="Google Shape;1096;p30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097" name="Google Shape;1097;p30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098" name="Google Shape;1098;p3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9" name="Google Shape;1099;p3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100" name="Google Shape;1100;p30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01" name="Google Shape;1101;p30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102" name="Google Shape;1102;p30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03" name="Google Shape;1103;p30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04" name="Google Shape;1104;p30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105" name="Google Shape;1105;p30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06" name="Google Shape;1106;p30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07" name="Google Shape;1107;p30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108" name="Google Shape;1108;p30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09" name="Google Shape;1109;p30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10" name="Google Shape;1110;p30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111" name="Google Shape;1111;p3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12" name="Google Shape;1112;p3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13" name="Google Shape;1113;p30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114" name="Google Shape;1114;p3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15" name="Google Shape;1115;p3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116" name="Google Shape;1116;p30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7" name="Google Shape;1117;p30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18" name="Google Shape;1118;p30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1119" name="Google Shape;1119;p30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0" name="Google Shape;1120;p30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21" name="Google Shape;1121;p30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1122" name="Google Shape;1122;p30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3" name="Google Shape;1123;p30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4" name="Google Shape;1124;p30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5" name="Google Shape;1125;p30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6" name="Google Shape;1126;p30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7" name="Google Shape;1127;p30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8" name="Google Shape;1128;p30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9" name="Google Shape;1129;p30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0" name="Google Shape;1130;p30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1" name="Google Shape;1131;p30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32" name="Google Shape;1132;p30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1133" name="Google Shape;1133;p30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4" name="Google Shape;1134;p30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35" name="Google Shape;1135;p30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36" name="Google Shape;1136;p30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37" name="Google Shape;1137;p30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1138" name="Google Shape;1138;p30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9" name="Google Shape;1139;p30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40" name="Google Shape;1140;p30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1" name="Google Shape;1141;p30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2" name="Google Shape;1142;p30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3" name="Google Shape;1143;p30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4" name="Google Shape;1144;p30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5" name="Google Shape;1145;p30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6" name="Google Shape;1146;p30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7" name="Google Shape;1147;p30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8" name="Google Shape;1148;p30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9" name="Google Shape;1149;p30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0" name="Google Shape;1150;p30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1" name="Google Shape;1151;p30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2" name="Google Shape;1152;p30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3" name="Google Shape;1153;p30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4" name="Google Shape;1154;p30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5" name="Google Shape;1155;p30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6" name="Google Shape;1156;p30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7" name="Google Shape;1157;p30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8" name="Google Shape;1158;p30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9" name="Google Shape;1159;p30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0" name="Google Shape;1160;p30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1" name="Google Shape;1161;p30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2" name="Google Shape;1162;p30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3" name="Google Shape;1163;p30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4" name="Google Shape;1164;p30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5" name="Google Shape;1165;p30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6" name="Google Shape;1166;p30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7" name="Google Shape;1167;p30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8" name="Google Shape;1168;p30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9" name="Google Shape;1169;p30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0" name="Google Shape;1170;p30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1" name="Google Shape;1171;p30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2" name="Google Shape;1172;p30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3" name="Google Shape;1173;p30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4" name="Google Shape;1174;p30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5" name="Google Shape;1175;p30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6" name="Google Shape;1176;p30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7" name="Google Shape;1177;p30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8" name="Google Shape;1178;p30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9" name="Google Shape;1179;p30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0" name="Google Shape;1180;p30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1" name="Google Shape;1181;p30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2" name="Google Shape;1182;p30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3" name="Google Shape;1183;p30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4" name="Google Shape;1184;p30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85" name="Google Shape;1185;p30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1186" name="Google Shape;1186;p30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318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87" name="Google Shape;1187;p30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1188" name="Google Shape;1188;p30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318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9" name="Google Shape;1189;p30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318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0" name="Google Shape;1190;p30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318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191" name="Google Shape;1191;p30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1192" name="Google Shape;1192;p30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3" name="Google Shape;1193;p30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4" name="Google Shape;1194;p30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5" name="Google Shape;1195;p30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6" name="Google Shape;1196;p30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7" name="Google Shape;1197;p30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8" name="Google Shape;1198;p30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9" name="Google Shape;1199;p30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0" name="Google Shape;1200;p30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1" name="Google Shape;1201;p30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2" name="Google Shape;1202;p30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3" name="Google Shape;1203;p30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4" name="Google Shape;1204;p30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5" name="Google Shape;1205;p30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6" name="Google Shape;1206;p30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7" name="Google Shape;1207;p30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8" name="Google Shape;1208;p30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9" name="Google Shape;1209;p30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0" name="Google Shape;1210;p30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1" name="Google Shape;1211;p30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2" name="Google Shape;1212;p30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3" name="Google Shape;1213;p30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4" name="Google Shape;1214;p30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5" name="Google Shape;1215;p30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6" name="Google Shape;1216;p30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7" name="Google Shape;1217;p30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8" name="Google Shape;1218;p30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9" name="Google Shape;1219;p30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0" name="Google Shape;1220;p30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1" name="Google Shape;1221;p30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2" name="Google Shape;1222;p30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3" name="Google Shape;1223;p30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4" name="Google Shape;1224;p30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5" name="Google Shape;1225;p30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6" name="Google Shape;1226;p30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7" name="Google Shape;1227;p30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8" name="Google Shape;1228;p30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9" name="Google Shape;1229;p30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0" name="Google Shape;1230;p30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1" name="Google Shape;1231;p30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2" name="Google Shape;1232;p30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3" name="Google Shape;1233;p30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4" name="Google Shape;1234;p30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5" name="Google Shape;1235;p30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6" name="Google Shape;1236;p30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7" name="Google Shape;1237;p30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8" name="Google Shape;1238;p30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9" name="Google Shape;1239;p30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0" name="Google Shape;1240;p30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1" name="Google Shape;1241;p30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2" name="Google Shape;1242;p30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3" name="Google Shape;1243;p30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4" name="Google Shape;1244;p30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5" name="Google Shape;1245;p30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6" name="Google Shape;1246;p30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7" name="Google Shape;1247;p30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48" name="Google Shape;1248;p30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1249" name="Google Shape;1249;p30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1250" name="Google Shape;1250;p30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51" name="Google Shape;1251;p30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1252" name="Google Shape;1252;p30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3" name="Google Shape;1253;p30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4" name="Google Shape;1254;p30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5" name="Google Shape;1255;p30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6" name="Google Shape;1256;p30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7" name="Google Shape;1257;p30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8" name="Google Shape;1258;p30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9" name="Google Shape;1259;p30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0" name="Google Shape;1260;p30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1" name="Google Shape;1261;p30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2" name="Google Shape;1262;p30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3" name="Google Shape;1263;p30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4" name="Google Shape;1264;p30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5" name="Google Shape;1265;p30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6" name="Google Shape;1266;p30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7" name="Google Shape;1267;p30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8" name="Google Shape;1268;p30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9" name="Google Shape;1269;p30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0" name="Google Shape;1270;p30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1" name="Google Shape;1271;p30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2" name="Google Shape;1272;p30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3" name="Google Shape;1273;p30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4" name="Google Shape;1274;p30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5" name="Google Shape;1275;p30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1276" name="Google Shape;1276;p30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7" name="Google Shape;1277;p30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8" name="Google Shape;1278;p30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9" name="Google Shape;1279;p30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0" name="Google Shape;1280;p30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1" name="Google Shape;1281;p30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2" name="Google Shape;1282;p30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3" name="Google Shape;1283;p30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4" name="Google Shape;1284;p30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5" name="Google Shape;1285;p30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6" name="Google Shape;1286;p30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7" name="Google Shape;1287;p30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8" name="Google Shape;1288;p30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9" name="Google Shape;1289;p30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0" name="Google Shape;1290;p30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1" name="Google Shape;1291;p30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2" name="Google Shape;1292;p30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3" name="Google Shape;1293;p30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4" name="Google Shape;1294;p30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5" name="Google Shape;1295;p30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6" name="Google Shape;1296;p30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7" name="Google Shape;1297;p30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8" name="Google Shape;1298;p30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9" name="Google Shape;1299;p30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0" name="Google Shape;1300;p30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1" name="Google Shape;1301;p30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2" name="Google Shape;1302;p30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3" name="Google Shape;1303;p30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4" name="Google Shape;1304;p30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5" name="Google Shape;1305;p30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6" name="Google Shape;1306;p30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7" name="Google Shape;1307;p30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8" name="Google Shape;1308;p30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9" name="Google Shape;1309;p30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0" name="Google Shape;1310;p30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1" name="Google Shape;1311;p30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2" name="Google Shape;1312;p30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3" name="Google Shape;1313;p30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4" name="Google Shape;1314;p30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5" name="Google Shape;1315;p30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16" name="Google Shape;1316;p30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1317" name="Google Shape;1317;p30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8" name="Google Shape;1318;p30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9" name="Google Shape;1319;p30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20" name="Google Shape;1320;p30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321" name="Google Shape;1321;p30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322" name="Google Shape;1322;p30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1323" name="Google Shape;1323;p30"/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24" name="Google Shape;1324;p30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1325" name="Google Shape;1325;p30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6" name="Google Shape;1326;p30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7" name="Google Shape;1327;p30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8" name="Google Shape;1328;p30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9" name="Google Shape;1329;p30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0" name="Google Shape;1330;p30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0310866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13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12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11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and Content">
  <p:cSld name="3_Title and Content">
    <p:bg>
      <p:bgPr>
        <a:solidFill>
          <a:srgbClr val="002060"/>
        </a:solidFill>
        <a:effectLst/>
      </p:bgPr>
    </p:bg>
    <p:spTree>
      <p:nvGrpSpPr>
        <p:cNvPr id="1" name="Shape 13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32" name="Google Shape;1332;p31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333" name="Google Shape;1333;p31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34" name="Google Shape;1334;p31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335" name="Google Shape;1335;p3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6" name="Google Shape;1336;p3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37" name="Google Shape;1337;p31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38" name="Google Shape;1338;p31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339" name="Google Shape;1339;p31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0" name="Google Shape;1340;p31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41" name="Google Shape;1341;p31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342" name="Google Shape;1342;p31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3" name="Google Shape;1343;p31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44" name="Google Shape;1344;p31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345" name="Google Shape;1345;p31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6" name="Google Shape;1346;p31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47" name="Google Shape;1347;p31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348" name="Google Shape;1348;p3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9" name="Google Shape;1349;p3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50" name="Google Shape;1350;p31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351" name="Google Shape;1351;p3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2" name="Google Shape;1352;p3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53" name="Google Shape;1353;p31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4" name="Google Shape;1354;p31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355" name="Google Shape;1355;p31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6" name="Google Shape;1356;p31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7" name="Google Shape;1357;p31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8" name="Google Shape;1358;p31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9" name="Google Shape;1359;p31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0" name="Google Shape;1360;p31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1" name="Google Shape;1361;p31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2" name="Google Shape;1362;p31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3" name="Google Shape;1363;p31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4" name="Google Shape;1364;p31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5" name="Google Shape;1365;p31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6" name="Google Shape;1366;p31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7" name="Google Shape;1367;p31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8" name="Google Shape;1368;p31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9" name="Google Shape;1369;p31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0" name="Google Shape;1370;p31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1" name="Google Shape;1371;p31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2" name="Google Shape;1372;p31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3" name="Google Shape;1373;p31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4" name="Google Shape;1374;p31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5" name="Google Shape;1375;p31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6" name="Google Shape;1376;p31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7" name="Google Shape;1377;p31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8" name="Google Shape;1378;p31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9" name="Google Shape;1379;p31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0" name="Google Shape;1380;p31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1" name="Google Shape;1381;p31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2" name="Google Shape;1382;p31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3" name="Google Shape;1383;p31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4" name="Google Shape;1384;p31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5" name="Google Shape;1385;p31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6" name="Google Shape;1386;p31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7" name="Google Shape;1387;p31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8" name="Google Shape;1388;p31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9" name="Google Shape;1389;p31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0" name="Google Shape;1390;p31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1" name="Google Shape;1391;p31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2" name="Google Shape;1392;p31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3" name="Google Shape;1393;p31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4" name="Google Shape;1394;p31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5" name="Google Shape;1395;p31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6" name="Google Shape;1396;p31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7" name="Google Shape;1397;p31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8" name="Google Shape;1398;p31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9" name="Google Shape;1399;p31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00" name="Google Shape;1400;p31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01" name="Google Shape;1401;p31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02" name="Google Shape;1402;p31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403" name="Google Shape;1403;p31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404" name="Google Shape;1404;p31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5" name="Google Shape;1405;p31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06" name="Google Shape;1406;p31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407" name="Google Shape;1407;p31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8" name="Google Shape;1408;p31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9" name="Google Shape;1409;p31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0" name="Google Shape;1410;p31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1" name="Google Shape;1411;p31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2" name="Google Shape;1412;p31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3" name="Google Shape;1413;p31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4" name="Google Shape;1414;p31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5" name="Google Shape;1415;p31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6" name="Google Shape;1416;p31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17" name="Google Shape;1417;p31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418" name="Google Shape;1418;p31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9" name="Google Shape;1419;p31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420" name="Google Shape;1420;p31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21" name="Google Shape;1421;p31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422" name="Google Shape;1422;p31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423" name="Google Shape;1423;p31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4" name="Google Shape;1424;p31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25" name="Google Shape;1425;p31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1426" name="Google Shape;1426;p31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427" name="Google Shape;1427;p31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1428" name="Google Shape;1428;p31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29" name="Google Shape;1429;p31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0" name="Google Shape;1430;p31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1" name="Google Shape;1431;p31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2" name="Google Shape;1432;p31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3" name="Google Shape;1433;p31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4" name="Google Shape;1434;p31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5" name="Google Shape;1435;p31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6" name="Google Shape;1436;p31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7" name="Google Shape;1437;p31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8" name="Google Shape;1438;p31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9" name="Google Shape;1439;p31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0" name="Google Shape;1440;p31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1" name="Google Shape;1441;p31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2" name="Google Shape;1442;p31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3" name="Google Shape;1443;p31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4" name="Google Shape;1444;p31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5" name="Google Shape;1445;p31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6" name="Google Shape;1446;p31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7" name="Google Shape;1447;p31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8" name="Google Shape;1448;p31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9" name="Google Shape;1449;p31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0" name="Google Shape;1450;p31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1" name="Google Shape;1451;p31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2" name="Google Shape;1452;p31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3" name="Google Shape;1453;p31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4" name="Google Shape;1454;p31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5" name="Google Shape;1455;p31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6" name="Google Shape;1456;p31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7" name="Google Shape;1457;p31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8" name="Google Shape;1458;p31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9" name="Google Shape;1459;p31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0" name="Google Shape;1460;p31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1" name="Google Shape;1461;p31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2" name="Google Shape;1462;p31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3" name="Google Shape;1463;p31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4" name="Google Shape;1464;p31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5" name="Google Shape;1465;p31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6" name="Google Shape;1466;p31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7" name="Google Shape;1467;p31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8" name="Google Shape;1468;p31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9" name="Google Shape;1469;p31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0" name="Google Shape;1470;p31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1" name="Google Shape;1471;p31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2" name="Google Shape;1472;p31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3" name="Google Shape;1473;p31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4" name="Google Shape;1474;p31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5" name="Google Shape;1475;p31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6" name="Google Shape;1476;p31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7" name="Google Shape;1477;p31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8" name="Google Shape;1478;p31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9" name="Google Shape;1479;p31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0" name="Google Shape;1480;p31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1" name="Google Shape;1481;p31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2" name="Google Shape;1482;p31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3" name="Google Shape;1483;p31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484" name="Google Shape;1484;p31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5" name="Google Shape;1485;p31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6" name="Google Shape;1486;p31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7" name="Google Shape;1487;p31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8" name="Google Shape;1488;p31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9" name="Google Shape;1489;p31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0" name="Google Shape;1490;p31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1" name="Google Shape;1491;p31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2" name="Google Shape;1492;p31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3" name="Google Shape;1493;p31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4" name="Google Shape;1494;p31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5" name="Google Shape;1495;p31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6" name="Google Shape;1496;p31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7" name="Google Shape;1497;p31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8" name="Google Shape;1498;p31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9" name="Google Shape;1499;p31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0" name="Google Shape;1500;p31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1" name="Google Shape;1501;p31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2" name="Google Shape;1502;p31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3" name="Google Shape;1503;p31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4" name="Google Shape;1504;p31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5" name="Google Shape;1505;p31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6" name="Google Shape;1506;p31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7" name="Google Shape;1507;p31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8" name="Google Shape;1508;p31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9" name="Google Shape;1509;p31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0" name="Google Shape;1510;p31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1" name="Google Shape;1511;p31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2" name="Google Shape;1512;p31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3" name="Google Shape;1513;p31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4" name="Google Shape;1514;p31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5" name="Google Shape;1515;p31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6" name="Google Shape;1516;p31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7" name="Google Shape;1517;p31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8" name="Google Shape;1518;p31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9" name="Google Shape;1519;p31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0" name="Google Shape;1520;p31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1" name="Google Shape;1521;p31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2" name="Google Shape;1522;p31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3" name="Google Shape;1523;p31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4" name="Google Shape;1524;p31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5" name="Google Shape;1525;p31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6" name="Google Shape;1526;p31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7" name="Google Shape;1527;p31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8" name="Google Shape;1528;p31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9" name="Google Shape;1529;p31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0" name="Google Shape;1530;p31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1" name="Google Shape;1531;p31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2" name="Google Shape;1532;p31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3" name="Google Shape;1533;p31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4" name="Google Shape;1534;p31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5" name="Google Shape;1535;p31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6" name="Google Shape;1536;p31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7" name="Google Shape;1537;p31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538" name="Google Shape;1538;p31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8263985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4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4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4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5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itle and Content">
  <p:cSld name="4_Title and Content">
    <p:bg>
      <p:bgPr>
        <a:solidFill>
          <a:srgbClr val="002060"/>
        </a:solidFill>
        <a:effectLst/>
      </p:bgPr>
    </p:bg>
    <p:spTree>
      <p:nvGrpSpPr>
        <p:cNvPr id="1" name="Shape 15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40" name="Google Shape;1540;p32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541" name="Google Shape;1541;p32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542" name="Google Shape;1542;p32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543" name="Google Shape;1543;p3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44" name="Google Shape;1544;p3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545" name="Google Shape;1545;p32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546" name="Google Shape;1546;p32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547" name="Google Shape;1547;p32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48" name="Google Shape;1548;p32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49" name="Google Shape;1549;p32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550" name="Google Shape;1550;p32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1" name="Google Shape;1551;p32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52" name="Google Shape;1552;p32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553" name="Google Shape;1553;p32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4" name="Google Shape;1554;p32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55" name="Google Shape;1555;p32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556" name="Google Shape;1556;p3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7" name="Google Shape;1557;p3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58" name="Google Shape;1558;p32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559" name="Google Shape;1559;p3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60" name="Google Shape;1560;p3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561" name="Google Shape;1561;p32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2" name="Google Shape;1562;p32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563" name="Google Shape;1563;p32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4" name="Google Shape;1564;p32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5" name="Google Shape;1565;p32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6" name="Google Shape;1566;p32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7" name="Google Shape;1567;p32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8" name="Google Shape;1568;p32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9" name="Google Shape;1569;p32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0" name="Google Shape;1570;p32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1" name="Google Shape;1571;p32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2" name="Google Shape;1572;p32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3" name="Google Shape;1573;p32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4" name="Google Shape;1574;p32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5" name="Google Shape;1575;p32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6" name="Google Shape;1576;p32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7" name="Google Shape;1577;p32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8" name="Google Shape;1578;p32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9" name="Google Shape;1579;p32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0" name="Google Shape;1580;p32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1" name="Google Shape;1581;p32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2" name="Google Shape;1582;p32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3" name="Google Shape;1583;p32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4" name="Google Shape;1584;p32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5" name="Google Shape;1585;p32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6" name="Google Shape;1586;p32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7" name="Google Shape;1587;p32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8" name="Google Shape;1588;p32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9" name="Google Shape;1589;p32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0" name="Google Shape;1590;p32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1" name="Google Shape;1591;p32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2" name="Google Shape;1592;p32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3" name="Google Shape;1593;p32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4" name="Google Shape;1594;p32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5" name="Google Shape;1595;p32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6" name="Google Shape;1596;p32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7" name="Google Shape;1597;p32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8" name="Google Shape;1598;p32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9" name="Google Shape;1599;p32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0" name="Google Shape;1600;p32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1" name="Google Shape;1601;p32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2" name="Google Shape;1602;p32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3" name="Google Shape;1603;p32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4" name="Google Shape;1604;p32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5" name="Google Shape;1605;p32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6" name="Google Shape;1606;p32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7" name="Google Shape;1607;p32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8" name="Google Shape;1608;p32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9" name="Google Shape;1609;p32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10" name="Google Shape;1610;p32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611" name="Google Shape;1611;p32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1612" name="Google Shape;1612;p32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3" name="Google Shape;1613;p32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4" name="Google Shape;1614;p32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5" name="Google Shape;1615;p32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6" name="Google Shape;1616;p32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7" name="Google Shape;1617;p32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8" name="Google Shape;1618;p32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9" name="Google Shape;1619;p32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0" name="Google Shape;1620;p32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1" name="Google Shape;1621;p32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2" name="Google Shape;1622;p32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3" name="Google Shape;1623;p32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4" name="Google Shape;1624;p32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5" name="Google Shape;1625;p32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6" name="Google Shape;1626;p32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7" name="Google Shape;1627;p32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8" name="Google Shape;1628;p32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9" name="Google Shape;1629;p32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0" name="Google Shape;1630;p32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1" name="Google Shape;1631;p32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2" name="Google Shape;1632;p32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3" name="Google Shape;1633;p32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4" name="Google Shape;1634;p32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5" name="Google Shape;1635;p32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6" name="Google Shape;1636;p32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7" name="Google Shape;1637;p32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8" name="Google Shape;1638;p32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9" name="Google Shape;1639;p32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0" name="Google Shape;1640;p32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1" name="Google Shape;1641;p32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2" name="Google Shape;1642;p32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3" name="Google Shape;1643;p32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4" name="Google Shape;1644;p32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5" name="Google Shape;1645;p32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6" name="Google Shape;1646;p32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7" name="Google Shape;1647;p32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8" name="Google Shape;1648;p32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9" name="Google Shape;1649;p32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0" name="Google Shape;1650;p32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1" name="Google Shape;1651;p32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2" name="Google Shape;1652;p32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53" name="Google Shape;1653;p32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654" name="Google Shape;1654;p32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5" name="Google Shape;1655;p32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56" name="Google Shape;1656;p32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657" name="Google Shape;1657;p32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8" name="Google Shape;1658;p32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9" name="Google Shape;1659;p32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0" name="Google Shape;1660;p32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1" name="Google Shape;1661;p32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2" name="Google Shape;1662;p32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3" name="Google Shape;1663;p32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4" name="Google Shape;1664;p32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5" name="Google Shape;1665;p32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6" name="Google Shape;1666;p32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67" name="Google Shape;1667;p32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668" name="Google Shape;1668;p32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9" name="Google Shape;1669;p32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70" name="Google Shape;1670;p32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71" name="Google Shape;1671;p32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672" name="Google Shape;1672;p32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673" name="Google Shape;1673;p32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4" name="Google Shape;1674;p32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75" name="Google Shape;1675;p32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4319871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6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6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6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6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6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Title and Content">
  <p:cSld name="5_Title and Content">
    <p:bg>
      <p:bgPr>
        <a:solidFill>
          <a:srgbClr val="002060"/>
        </a:solidFill>
        <a:effectLst/>
      </p:bgPr>
    </p:bg>
    <p:spTree>
      <p:nvGrpSpPr>
        <p:cNvPr id="1" name="Shape 16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77" name="Google Shape;1677;p33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678" name="Google Shape;1678;p33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679" name="Google Shape;1679;p33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680" name="Google Shape;1680;p3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81" name="Google Shape;1681;p3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682" name="Google Shape;1682;p33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683" name="Google Shape;1683;p33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684" name="Google Shape;1684;p33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85" name="Google Shape;1685;p33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86" name="Google Shape;1686;p33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687" name="Google Shape;1687;p33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88" name="Google Shape;1688;p33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89" name="Google Shape;1689;p33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690" name="Google Shape;1690;p33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91" name="Google Shape;1691;p33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92" name="Google Shape;1692;p33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693" name="Google Shape;1693;p3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94" name="Google Shape;1694;p3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95" name="Google Shape;1695;p33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696" name="Google Shape;1696;p3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97" name="Google Shape;1697;p3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698" name="Google Shape;1698;p33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9" name="Google Shape;1699;p33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700" name="Google Shape;1700;p33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1" name="Google Shape;1701;p33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2" name="Google Shape;1702;p33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3" name="Google Shape;1703;p33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4" name="Google Shape;1704;p33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5" name="Google Shape;1705;p33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6" name="Google Shape;1706;p33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7" name="Google Shape;1707;p33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8" name="Google Shape;1708;p33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9" name="Google Shape;1709;p33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0" name="Google Shape;1710;p33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1" name="Google Shape;1711;p33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2" name="Google Shape;1712;p33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3" name="Google Shape;1713;p33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4" name="Google Shape;1714;p33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5" name="Google Shape;1715;p33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6" name="Google Shape;1716;p33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7" name="Google Shape;1717;p33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8" name="Google Shape;1718;p33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9" name="Google Shape;1719;p33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0" name="Google Shape;1720;p33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1" name="Google Shape;1721;p33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2" name="Google Shape;1722;p33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3" name="Google Shape;1723;p33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4" name="Google Shape;1724;p33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5" name="Google Shape;1725;p33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6" name="Google Shape;1726;p33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7" name="Google Shape;1727;p33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8" name="Google Shape;1728;p33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9" name="Google Shape;1729;p33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0" name="Google Shape;1730;p33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1" name="Google Shape;1731;p33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2" name="Google Shape;1732;p33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3" name="Google Shape;1733;p33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4" name="Google Shape;1734;p33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5" name="Google Shape;1735;p33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6" name="Google Shape;1736;p33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7" name="Google Shape;1737;p33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8" name="Google Shape;1738;p33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9" name="Google Shape;1739;p33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0" name="Google Shape;1740;p33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1" name="Google Shape;1741;p33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2" name="Google Shape;1742;p33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3" name="Google Shape;1743;p33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4" name="Google Shape;1744;p33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5" name="Google Shape;1745;p33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6" name="Google Shape;1746;p33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7" name="Google Shape;1747;p33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748" name="Google Shape;1748;p33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749" name="Google Shape;1749;p33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0" name="Google Shape;1750;p33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1" name="Google Shape;1751;p33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2" name="Google Shape;1752;p33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3" name="Google Shape;1753;p33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4" name="Google Shape;1754;p33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5" name="Google Shape;1755;p33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6" name="Google Shape;1756;p33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7" name="Google Shape;1757;p33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8" name="Google Shape;1758;p33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9" name="Google Shape;1759;p33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0" name="Google Shape;1760;p33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1" name="Google Shape;1761;p33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2" name="Google Shape;1762;p33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3" name="Google Shape;1763;p33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4" name="Google Shape;1764;p33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5" name="Google Shape;1765;p33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6" name="Google Shape;1766;p33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7" name="Google Shape;1767;p33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8" name="Google Shape;1768;p33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9" name="Google Shape;1769;p33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0" name="Google Shape;1770;p33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1" name="Google Shape;1771;p33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2" name="Google Shape;1772;p33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3" name="Google Shape;1773;p33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4" name="Google Shape;1774;p33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5" name="Google Shape;1775;p33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6" name="Google Shape;1776;p33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7" name="Google Shape;1777;p33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8" name="Google Shape;1778;p33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9" name="Google Shape;1779;p33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0" name="Google Shape;1780;p33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1" name="Google Shape;1781;p33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2" name="Google Shape;1782;p33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3" name="Google Shape;1783;p33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4" name="Google Shape;1784;p33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5" name="Google Shape;1785;p33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6" name="Google Shape;1786;p33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7" name="Google Shape;1787;p33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8" name="Google Shape;1788;p33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9" name="Google Shape;1789;p33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0" name="Google Shape;1790;p33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1" name="Google Shape;1791;p33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2" name="Google Shape;1792;p33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3" name="Google Shape;1793;p33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4" name="Google Shape;1794;p33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5" name="Google Shape;1795;p33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6" name="Google Shape;1796;p33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7" name="Google Shape;1797;p33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8" name="Google Shape;1798;p33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9" name="Google Shape;1799;p33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0" name="Google Shape;1800;p33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1" name="Google Shape;1801;p33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2" name="Google Shape;1802;p33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3" name="Google Shape;1803;p33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4" name="Google Shape;1804;p33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5" name="Google Shape;1805;p33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6" name="Google Shape;1806;p33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7" name="Google Shape;1807;p33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8" name="Google Shape;1808;p33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9" name="Google Shape;1809;p33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0" name="Google Shape;1810;p33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1" name="Google Shape;1811;p33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12" name="Google Shape;1812;p33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813" name="Google Shape;1813;p33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4" name="Google Shape;1814;p33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15" name="Google Shape;1815;p33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816" name="Google Shape;1816;p33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7" name="Google Shape;1817;p33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8" name="Google Shape;1818;p33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9" name="Google Shape;1819;p33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0" name="Google Shape;1820;p33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1" name="Google Shape;1821;p33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2" name="Google Shape;1822;p33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3" name="Google Shape;1823;p33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4" name="Google Shape;1824;p33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5" name="Google Shape;1825;p33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26" name="Google Shape;1826;p33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827" name="Google Shape;1827;p3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8" name="Google Shape;1828;p3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29" name="Google Shape;1829;p33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30" name="Google Shape;1830;p33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831" name="Google Shape;1831;p33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832" name="Google Shape;1832;p3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3" name="Google Shape;1833;p3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34" name="Google Shape;1834;p33"/>
          <p:cNvSpPr txBox="1"/>
          <p:nvPr/>
        </p:nvSpPr>
        <p:spPr>
          <a:xfrm>
            <a:off x="3642720" y="1503378"/>
            <a:ext cx="472820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6701812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7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7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7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7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8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Title and Content">
  <p:cSld name="13_Title and Content">
    <p:bg>
      <p:bgPr>
        <a:solidFill>
          <a:srgbClr val="002060"/>
        </a:solidFill>
        <a:effectLst/>
      </p:bgPr>
    </p:bg>
    <p:spTree>
      <p:nvGrpSpPr>
        <p:cNvPr id="1" name="Shape 18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36" name="Google Shape;1836;p34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837" name="Google Shape;1837;p34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838" name="Google Shape;1838;p34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839" name="Google Shape;1839;p3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0" name="Google Shape;1840;p3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841" name="Google Shape;1841;p34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842" name="Google Shape;1842;p34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843" name="Google Shape;1843;p34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4" name="Google Shape;1844;p34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45" name="Google Shape;1845;p34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846" name="Google Shape;1846;p34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7" name="Google Shape;1847;p34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48" name="Google Shape;1848;p34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849" name="Google Shape;1849;p34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0" name="Google Shape;1850;p34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51" name="Google Shape;1851;p34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852" name="Google Shape;1852;p3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3" name="Google Shape;1853;p3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54" name="Google Shape;1854;p34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55" name="Google Shape;1855;p3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6" name="Google Shape;1856;p3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857" name="Google Shape;1857;p34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8" name="Google Shape;1858;p34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59" name="Google Shape;1859;p34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0" name="Google Shape;1860;p34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1" name="Google Shape;1861;p34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2" name="Google Shape;1862;p34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3" name="Google Shape;1863;p34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4" name="Google Shape;1864;p34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5" name="Google Shape;1865;p34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6" name="Google Shape;1866;p34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7" name="Google Shape;1867;p34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8" name="Google Shape;1868;p34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9" name="Google Shape;1869;p34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0" name="Google Shape;1870;p34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1" name="Google Shape;1871;p34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2" name="Google Shape;1872;p34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3" name="Google Shape;1873;p34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4" name="Google Shape;1874;p34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5" name="Google Shape;1875;p34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6" name="Google Shape;1876;p34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7" name="Google Shape;1877;p34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8" name="Google Shape;1878;p34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9" name="Google Shape;1879;p34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0" name="Google Shape;1880;p34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1" name="Google Shape;1881;p34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2" name="Google Shape;1882;p34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3" name="Google Shape;1883;p34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4" name="Google Shape;1884;p34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5" name="Google Shape;1885;p34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6" name="Google Shape;1886;p34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7" name="Google Shape;1887;p34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8" name="Google Shape;1888;p34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9" name="Google Shape;1889;p34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0" name="Google Shape;1890;p34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1" name="Google Shape;1891;p34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2" name="Google Shape;1892;p34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3" name="Google Shape;1893;p34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4" name="Google Shape;1894;p34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5" name="Google Shape;1895;p34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6" name="Google Shape;1896;p34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7" name="Google Shape;1897;p34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8" name="Google Shape;1898;p34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9" name="Google Shape;1899;p34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00" name="Google Shape;1900;p34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01" name="Google Shape;1901;p34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02" name="Google Shape;1902;p34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03" name="Google Shape;1903;p34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848129260"/>
      </p:ext>
    </p:extLst>
  </p:cSld>
  <p:clrMapOvr>
    <a:masterClrMapping/>
  </p:clrMapOvr>
</p:sldLayout>
</file>

<file path=ppt/slideLayouts/slideLayout1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Title Slide">
  <p:cSld name="2_Title Slide">
    <p:bg>
      <p:bgPr>
        <a:solidFill>
          <a:srgbClr val="4F6128"/>
        </a:solidFill>
        <a:effectLst/>
      </p:bgPr>
    </p:bg>
    <p:spTree>
      <p:nvGrpSpPr>
        <p:cNvPr id="1" name="Shape 19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05" name="Google Shape;1905;p35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906" name="Google Shape;1906;p35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907" name="Google Shape;1907;p35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908" name="Google Shape;1908;p3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09" name="Google Shape;1909;p3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910" name="Google Shape;1910;p35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911" name="Google Shape;1911;p35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912" name="Google Shape;1912;p35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3" name="Google Shape;1913;p35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14" name="Google Shape;1914;p35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915" name="Google Shape;1915;p35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6" name="Google Shape;1916;p35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17" name="Google Shape;1917;p35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918" name="Google Shape;1918;p35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9" name="Google Shape;1919;p35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20" name="Google Shape;1920;p35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921" name="Google Shape;1921;p3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22" name="Google Shape;1922;p3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23" name="Google Shape;1923;p35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924" name="Google Shape;1924;p3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25" name="Google Shape;1925;p3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926" name="Google Shape;1926;p35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7" name="Google Shape;1927;p35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28" name="Google Shape;1928;p35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1929" name="Google Shape;1929;p35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0" name="Google Shape;1930;p35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31" name="Google Shape;1931;p35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1932" name="Google Shape;1932;p35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3" name="Google Shape;1933;p35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4" name="Google Shape;1934;p35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5" name="Google Shape;1935;p35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6" name="Google Shape;1936;p35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7" name="Google Shape;1937;p35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8" name="Google Shape;1938;p35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9" name="Google Shape;1939;p35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0" name="Google Shape;1940;p35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1" name="Google Shape;1941;p35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42" name="Google Shape;1942;p35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1943" name="Google Shape;1943;p35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4" name="Google Shape;1944;p35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945" name="Google Shape;1945;p35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46" name="Google Shape;1946;p35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947" name="Google Shape;1947;p35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1948" name="Google Shape;1948;p35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9" name="Google Shape;1949;p35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950" name="Google Shape;1950;p35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1" name="Google Shape;1951;p35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2" name="Google Shape;1952;p35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3" name="Google Shape;1953;p35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4" name="Google Shape;1954;p35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5" name="Google Shape;1955;p35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6" name="Google Shape;1956;p35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7" name="Google Shape;1957;p35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8" name="Google Shape;1958;p35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9" name="Google Shape;1959;p35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0" name="Google Shape;1960;p35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1" name="Google Shape;1961;p35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2" name="Google Shape;1962;p35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3" name="Google Shape;1963;p35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4" name="Google Shape;1964;p35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5" name="Google Shape;1965;p35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6" name="Google Shape;1966;p35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7" name="Google Shape;1967;p35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8" name="Google Shape;1968;p35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9" name="Google Shape;1969;p35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0" name="Google Shape;1970;p35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1" name="Google Shape;1971;p35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2" name="Google Shape;1972;p35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3" name="Google Shape;1973;p35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4" name="Google Shape;1974;p35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5" name="Google Shape;1975;p35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6" name="Google Shape;1976;p35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7" name="Google Shape;1977;p35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8" name="Google Shape;1978;p35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9" name="Google Shape;1979;p35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0" name="Google Shape;1980;p35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1" name="Google Shape;1981;p35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2" name="Google Shape;1982;p35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3" name="Google Shape;1983;p35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4" name="Google Shape;1984;p35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5" name="Google Shape;1985;p35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6" name="Google Shape;1986;p35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7" name="Google Shape;1987;p35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8" name="Google Shape;1988;p35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9" name="Google Shape;1989;p35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0" name="Google Shape;1990;p35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1" name="Google Shape;1991;p35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2" name="Google Shape;1992;p35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3" name="Google Shape;1993;p35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4" name="Google Shape;1994;p35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995" name="Google Shape;1995;p35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1996" name="Google Shape;1996;p35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997" name="Google Shape;1997;p35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1998" name="Google Shape;1998;p35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C2D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9" name="Google Shape;1999;p35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C2D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00" name="Google Shape;2000;p35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C2D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001" name="Google Shape;2001;p35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2002" name="Google Shape;2002;p35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3" name="Google Shape;2003;p35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4" name="Google Shape;2004;p35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5" name="Google Shape;2005;p35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6" name="Google Shape;2006;p35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7" name="Google Shape;2007;p35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8" name="Google Shape;2008;p35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9" name="Google Shape;2009;p35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0" name="Google Shape;2010;p35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1" name="Google Shape;2011;p35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2" name="Google Shape;2012;p35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3" name="Google Shape;2013;p35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4" name="Google Shape;2014;p35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5" name="Google Shape;2015;p35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6" name="Google Shape;2016;p35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7" name="Google Shape;2017;p35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8" name="Google Shape;2018;p35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9" name="Google Shape;2019;p35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0" name="Google Shape;2020;p35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1" name="Google Shape;2021;p35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2" name="Google Shape;2022;p35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3" name="Google Shape;2023;p35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4" name="Google Shape;2024;p35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5" name="Google Shape;2025;p35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6" name="Google Shape;2026;p35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7" name="Google Shape;2027;p35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8" name="Google Shape;2028;p35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9" name="Google Shape;2029;p35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0" name="Google Shape;2030;p35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1" name="Google Shape;2031;p35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2" name="Google Shape;2032;p35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3" name="Google Shape;2033;p35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4" name="Google Shape;2034;p35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5" name="Google Shape;2035;p35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6" name="Google Shape;2036;p35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7" name="Google Shape;2037;p35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8" name="Google Shape;2038;p35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9" name="Google Shape;2039;p35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0" name="Google Shape;2040;p35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1" name="Google Shape;2041;p35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2" name="Google Shape;2042;p35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3" name="Google Shape;2043;p35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4" name="Google Shape;2044;p35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5" name="Google Shape;2045;p35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6" name="Google Shape;2046;p35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7" name="Google Shape;2047;p35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8" name="Google Shape;2048;p35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9" name="Google Shape;2049;p35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0" name="Google Shape;2050;p35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1" name="Google Shape;2051;p35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2" name="Google Shape;2052;p35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3" name="Google Shape;2053;p35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4" name="Google Shape;2054;p35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5" name="Google Shape;2055;p35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6" name="Google Shape;2056;p35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7" name="Google Shape;2057;p35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58" name="Google Shape;2058;p35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059" name="Google Shape;2059;p35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2060" name="Google Shape;2060;p35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061" name="Google Shape;2061;p35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062" name="Google Shape;2062;p35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3" name="Google Shape;2063;p35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4" name="Google Shape;2064;p35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5" name="Google Shape;2065;p35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6" name="Google Shape;2066;p35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7" name="Google Shape;2067;p35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8" name="Google Shape;2068;p35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9" name="Google Shape;2069;p35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0" name="Google Shape;2070;p35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1" name="Google Shape;2071;p35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2" name="Google Shape;2072;p35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3" name="Google Shape;2073;p35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4" name="Google Shape;2074;p35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5" name="Google Shape;2075;p35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6" name="Google Shape;2076;p35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7" name="Google Shape;2077;p35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8" name="Google Shape;2078;p35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9" name="Google Shape;2079;p35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0" name="Google Shape;2080;p35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1" name="Google Shape;2081;p35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2" name="Google Shape;2082;p35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3" name="Google Shape;2083;p35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4" name="Google Shape;2084;p35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5" name="Google Shape;2085;p35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2086" name="Google Shape;2086;p35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7" name="Google Shape;2087;p35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8" name="Google Shape;2088;p35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9" name="Google Shape;2089;p35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0" name="Google Shape;2090;p35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1" name="Google Shape;2091;p35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2" name="Google Shape;2092;p35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3" name="Google Shape;2093;p35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4" name="Google Shape;2094;p35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5" name="Google Shape;2095;p35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6" name="Google Shape;2096;p35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7" name="Google Shape;2097;p35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8" name="Google Shape;2098;p35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9" name="Google Shape;2099;p35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0" name="Google Shape;2100;p35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1" name="Google Shape;2101;p35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2" name="Google Shape;2102;p35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3" name="Google Shape;2103;p35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4" name="Google Shape;2104;p35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5" name="Google Shape;2105;p35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6" name="Google Shape;2106;p35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7" name="Google Shape;2107;p35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8" name="Google Shape;2108;p35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9" name="Google Shape;2109;p35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0" name="Google Shape;2110;p35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1" name="Google Shape;2111;p35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2" name="Google Shape;2112;p35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3" name="Google Shape;2113;p35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4" name="Google Shape;2114;p35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5" name="Google Shape;2115;p35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6" name="Google Shape;2116;p35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7" name="Google Shape;2117;p35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8" name="Google Shape;2118;p35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9" name="Google Shape;2119;p35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0" name="Google Shape;2120;p35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1" name="Google Shape;2121;p35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2" name="Google Shape;2122;p35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3" name="Google Shape;2123;p35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4" name="Google Shape;2124;p35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5" name="Google Shape;2125;p35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26" name="Google Shape;2126;p35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127" name="Google Shape;2127;p35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8" name="Google Shape;2128;p35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9" name="Google Shape;2129;p35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130" name="Google Shape;2130;p35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131" name="Google Shape;2131;p35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132" name="Google Shape;2132;p35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2133" name="Google Shape;2133;p35"/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34" name="Google Shape;2134;p35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2135" name="Google Shape;2135;p35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6" name="Google Shape;2136;p35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7" name="Google Shape;2137;p35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8" name="Google Shape;2138;p35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9" name="Google Shape;2139;p35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0" name="Google Shape;2140;p35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565572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21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20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20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9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Title and Content">
  <p:cSld name="6_Title and Content">
    <p:bg>
      <p:bgPr>
        <a:solidFill>
          <a:srgbClr val="4F6128"/>
        </a:solidFill>
        <a:effectLst/>
      </p:bgPr>
    </p:bg>
    <p:spTree>
      <p:nvGrpSpPr>
        <p:cNvPr id="1" name="Shape 21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42" name="Google Shape;2142;p36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143" name="Google Shape;2143;p36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44" name="Google Shape;2144;p36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145" name="Google Shape;2145;p3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6" name="Google Shape;2146;p3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147" name="Google Shape;2147;p36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48" name="Google Shape;2148;p36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149" name="Google Shape;2149;p36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0" name="Google Shape;2150;p36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51" name="Google Shape;2151;p36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152" name="Google Shape;2152;p36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3" name="Google Shape;2153;p36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54" name="Google Shape;2154;p36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155" name="Google Shape;2155;p36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6" name="Google Shape;2156;p36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57" name="Google Shape;2157;p36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158" name="Google Shape;2158;p3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9" name="Google Shape;2159;p3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60" name="Google Shape;2160;p36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161" name="Google Shape;2161;p3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62" name="Google Shape;2162;p3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163" name="Google Shape;2163;p36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4" name="Google Shape;2164;p36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165" name="Google Shape;2165;p36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66" name="Google Shape;2166;p36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67" name="Google Shape;2167;p36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68" name="Google Shape;2168;p36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69" name="Google Shape;2169;p36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0" name="Google Shape;2170;p36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1" name="Google Shape;2171;p36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2" name="Google Shape;2172;p36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3" name="Google Shape;2173;p36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4" name="Google Shape;2174;p36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5" name="Google Shape;2175;p36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6" name="Google Shape;2176;p36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7" name="Google Shape;2177;p36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8" name="Google Shape;2178;p36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9" name="Google Shape;2179;p36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0" name="Google Shape;2180;p36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1" name="Google Shape;2181;p36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2" name="Google Shape;2182;p36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3" name="Google Shape;2183;p36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4" name="Google Shape;2184;p36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5" name="Google Shape;2185;p36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6" name="Google Shape;2186;p36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7" name="Google Shape;2187;p36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8" name="Google Shape;2188;p36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9" name="Google Shape;2189;p36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0" name="Google Shape;2190;p36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1" name="Google Shape;2191;p36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2" name="Google Shape;2192;p36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3" name="Google Shape;2193;p36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4" name="Google Shape;2194;p36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5" name="Google Shape;2195;p36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6" name="Google Shape;2196;p36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7" name="Google Shape;2197;p36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8" name="Google Shape;2198;p36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9" name="Google Shape;2199;p36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0" name="Google Shape;2200;p36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1" name="Google Shape;2201;p36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2" name="Google Shape;2202;p36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3" name="Google Shape;2203;p36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4" name="Google Shape;2204;p36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5" name="Google Shape;2205;p36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6" name="Google Shape;2206;p36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7" name="Google Shape;2207;p36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8" name="Google Shape;2208;p36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9" name="Google Shape;2209;p36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10" name="Google Shape;2210;p36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11" name="Google Shape;2211;p36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12" name="Google Shape;2212;p36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213" name="Google Shape;2213;p36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214" name="Google Shape;2214;p36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5" name="Google Shape;2215;p36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16" name="Google Shape;2216;p36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217" name="Google Shape;2217;p36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8" name="Google Shape;2218;p36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9" name="Google Shape;2219;p36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0" name="Google Shape;2220;p36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1" name="Google Shape;2221;p36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2" name="Google Shape;2222;p36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3" name="Google Shape;2223;p36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4" name="Google Shape;2224;p36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5" name="Google Shape;2225;p36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6" name="Google Shape;2226;p36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27" name="Google Shape;2227;p36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228" name="Google Shape;2228;p3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9" name="Google Shape;2229;p3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230" name="Google Shape;2230;p36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31" name="Google Shape;2231;p36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232" name="Google Shape;2232;p36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33" name="Google Shape;2233;p3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4" name="Google Shape;2234;p3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35" name="Google Shape;2235;p36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2236" name="Google Shape;2236;p36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237" name="Google Shape;2237;p36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2238" name="Google Shape;2238;p36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39" name="Google Shape;2239;p36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0" name="Google Shape;2240;p36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1" name="Google Shape;2241;p36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2" name="Google Shape;2242;p36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3" name="Google Shape;2243;p36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4" name="Google Shape;2244;p36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5" name="Google Shape;2245;p36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6" name="Google Shape;2246;p36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7" name="Google Shape;2247;p36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8" name="Google Shape;2248;p36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9" name="Google Shape;2249;p36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0" name="Google Shape;2250;p36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1" name="Google Shape;2251;p36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2" name="Google Shape;2252;p36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3" name="Google Shape;2253;p36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4" name="Google Shape;2254;p36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5" name="Google Shape;2255;p36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6" name="Google Shape;2256;p36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7" name="Google Shape;2257;p36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8" name="Google Shape;2258;p36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9" name="Google Shape;2259;p36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0" name="Google Shape;2260;p36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1" name="Google Shape;2261;p36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2" name="Google Shape;2262;p36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3" name="Google Shape;2263;p36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4" name="Google Shape;2264;p36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5" name="Google Shape;2265;p36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6" name="Google Shape;2266;p36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7" name="Google Shape;2267;p36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8" name="Google Shape;2268;p36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9" name="Google Shape;2269;p36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0" name="Google Shape;2270;p36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1" name="Google Shape;2271;p36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2" name="Google Shape;2272;p36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3" name="Google Shape;2273;p36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4" name="Google Shape;2274;p36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5" name="Google Shape;2275;p36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6" name="Google Shape;2276;p36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7" name="Google Shape;2277;p36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8" name="Google Shape;2278;p36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9" name="Google Shape;2279;p36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0" name="Google Shape;2280;p36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1" name="Google Shape;2281;p36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2" name="Google Shape;2282;p36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3" name="Google Shape;2283;p36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4" name="Google Shape;2284;p36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5" name="Google Shape;2285;p36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6" name="Google Shape;2286;p36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7" name="Google Shape;2287;p36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8" name="Google Shape;2288;p36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9" name="Google Shape;2289;p36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0" name="Google Shape;2290;p36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1" name="Google Shape;2291;p36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2" name="Google Shape;2292;p36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3" name="Google Shape;2293;p36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294" name="Google Shape;2294;p36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5" name="Google Shape;2295;p36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6" name="Google Shape;2296;p36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7" name="Google Shape;2297;p36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8" name="Google Shape;2298;p36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9" name="Google Shape;2299;p36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0" name="Google Shape;2300;p36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1" name="Google Shape;2301;p36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2" name="Google Shape;2302;p36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3" name="Google Shape;2303;p36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4" name="Google Shape;2304;p36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5" name="Google Shape;2305;p36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6" name="Google Shape;2306;p36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7" name="Google Shape;2307;p36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8" name="Google Shape;2308;p36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9" name="Google Shape;2309;p36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0" name="Google Shape;2310;p36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1" name="Google Shape;2311;p36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2" name="Google Shape;2312;p36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3" name="Google Shape;2313;p36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4" name="Google Shape;2314;p36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5" name="Google Shape;2315;p36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6" name="Google Shape;2316;p36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7" name="Google Shape;2317;p36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8" name="Google Shape;2318;p36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9" name="Google Shape;2319;p36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0" name="Google Shape;2320;p36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1" name="Google Shape;2321;p36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2" name="Google Shape;2322;p36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3" name="Google Shape;2323;p36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4" name="Google Shape;2324;p36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5" name="Google Shape;2325;p36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6" name="Google Shape;2326;p36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7" name="Google Shape;2327;p36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8" name="Google Shape;2328;p36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9" name="Google Shape;2329;p36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0" name="Google Shape;2330;p36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1" name="Google Shape;2331;p36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2" name="Google Shape;2332;p36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3" name="Google Shape;2333;p36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4" name="Google Shape;2334;p36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5" name="Google Shape;2335;p36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6" name="Google Shape;2336;p36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7" name="Google Shape;2337;p36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8" name="Google Shape;2338;p36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9" name="Google Shape;2339;p36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0" name="Google Shape;2340;p36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1" name="Google Shape;2341;p36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2" name="Google Shape;2342;p36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3" name="Google Shape;2343;p36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4" name="Google Shape;2344;p36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5" name="Google Shape;2345;p36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6" name="Google Shape;2346;p36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7" name="Google Shape;2347;p36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348" name="Google Shape;2348;p36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8956132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2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Title and Content">
  <p:cSld name="7_Title and Content">
    <p:bg>
      <p:bgPr>
        <a:solidFill>
          <a:srgbClr val="4F6128"/>
        </a:solidFill>
        <a:effectLst/>
      </p:bgPr>
    </p:bg>
    <p:spTree>
      <p:nvGrpSpPr>
        <p:cNvPr id="1" name="Shape 23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50" name="Google Shape;2350;p37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351" name="Google Shape;2351;p37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352" name="Google Shape;2352;p37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353" name="Google Shape;2353;p3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54" name="Google Shape;2354;p3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355" name="Google Shape;2355;p37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356" name="Google Shape;2356;p37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357" name="Google Shape;2357;p37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58" name="Google Shape;2358;p37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59" name="Google Shape;2359;p37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360" name="Google Shape;2360;p37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1" name="Google Shape;2361;p37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62" name="Google Shape;2362;p37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363" name="Google Shape;2363;p37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4" name="Google Shape;2364;p37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65" name="Google Shape;2365;p37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366" name="Google Shape;2366;p3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7" name="Google Shape;2367;p3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68" name="Google Shape;2368;p37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369" name="Google Shape;2369;p3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70" name="Google Shape;2370;p3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371" name="Google Shape;2371;p37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2" name="Google Shape;2372;p37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373" name="Google Shape;2373;p37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4" name="Google Shape;2374;p37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5" name="Google Shape;2375;p37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6" name="Google Shape;2376;p37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7" name="Google Shape;2377;p37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8" name="Google Shape;2378;p37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9" name="Google Shape;2379;p37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0" name="Google Shape;2380;p37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1" name="Google Shape;2381;p37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2" name="Google Shape;2382;p37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3" name="Google Shape;2383;p37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4" name="Google Shape;2384;p37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5" name="Google Shape;2385;p37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6" name="Google Shape;2386;p37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7" name="Google Shape;2387;p37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8" name="Google Shape;2388;p37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9" name="Google Shape;2389;p37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0" name="Google Shape;2390;p37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1" name="Google Shape;2391;p37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2" name="Google Shape;2392;p37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3" name="Google Shape;2393;p37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4" name="Google Shape;2394;p37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5" name="Google Shape;2395;p37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6" name="Google Shape;2396;p37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7" name="Google Shape;2397;p37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8" name="Google Shape;2398;p37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9" name="Google Shape;2399;p37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0" name="Google Shape;2400;p37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1" name="Google Shape;2401;p37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2" name="Google Shape;2402;p37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3" name="Google Shape;2403;p37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4" name="Google Shape;2404;p37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5" name="Google Shape;2405;p37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6" name="Google Shape;2406;p37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7" name="Google Shape;2407;p37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8" name="Google Shape;2408;p37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9" name="Google Shape;2409;p37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0" name="Google Shape;2410;p37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1" name="Google Shape;2411;p37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2" name="Google Shape;2412;p37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3" name="Google Shape;2413;p37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4" name="Google Shape;2414;p37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5" name="Google Shape;2415;p37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6" name="Google Shape;2416;p37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7" name="Google Shape;2417;p37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8" name="Google Shape;2418;p37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9" name="Google Shape;2419;p37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20" name="Google Shape;2420;p37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421" name="Google Shape;2421;p37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422" name="Google Shape;2422;p37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3" name="Google Shape;2423;p37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4" name="Google Shape;2424;p37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5" name="Google Shape;2425;p37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6" name="Google Shape;2426;p37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7" name="Google Shape;2427;p37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8" name="Google Shape;2428;p37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9" name="Google Shape;2429;p37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0" name="Google Shape;2430;p37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1" name="Google Shape;2431;p37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2" name="Google Shape;2432;p37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3" name="Google Shape;2433;p37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4" name="Google Shape;2434;p37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5" name="Google Shape;2435;p37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6" name="Google Shape;2436;p37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7" name="Google Shape;2437;p37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8" name="Google Shape;2438;p37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9" name="Google Shape;2439;p37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0" name="Google Shape;2440;p37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1" name="Google Shape;2441;p37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2" name="Google Shape;2442;p37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3" name="Google Shape;2443;p37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4" name="Google Shape;2444;p37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5" name="Google Shape;2445;p37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6" name="Google Shape;2446;p37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7" name="Google Shape;2447;p37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8" name="Google Shape;2448;p37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9" name="Google Shape;2449;p37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0" name="Google Shape;2450;p37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1" name="Google Shape;2451;p37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2" name="Google Shape;2452;p37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3" name="Google Shape;2453;p37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4" name="Google Shape;2454;p37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5" name="Google Shape;2455;p37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6" name="Google Shape;2456;p37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7" name="Google Shape;2457;p37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8" name="Google Shape;2458;p37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9" name="Google Shape;2459;p37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0" name="Google Shape;2460;p37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1" name="Google Shape;2461;p37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2" name="Google Shape;2462;p37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63" name="Google Shape;2463;p37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464" name="Google Shape;2464;p37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5" name="Google Shape;2465;p37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66" name="Google Shape;2466;p37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467" name="Google Shape;2467;p37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8" name="Google Shape;2468;p37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9" name="Google Shape;2469;p37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0" name="Google Shape;2470;p37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1" name="Google Shape;2471;p37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2" name="Google Shape;2472;p37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3" name="Google Shape;2473;p37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4" name="Google Shape;2474;p37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5" name="Google Shape;2475;p37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6" name="Google Shape;2476;p37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77" name="Google Shape;2477;p37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478" name="Google Shape;2478;p37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9" name="Google Shape;2479;p37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480" name="Google Shape;2480;p37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81" name="Google Shape;2481;p37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482" name="Google Shape;2482;p37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483" name="Google Shape;2483;p37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4" name="Google Shape;2484;p37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485" name="Google Shape;2485;p37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47134068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4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4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4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24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4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Title and Content">
  <p:cSld name="7_Title and Content">
    <p:bg>
      <p:bgPr>
        <a:solidFill>
          <a:srgbClr val="4F6128"/>
        </a:solidFill>
        <a:effectLst/>
      </p:bgPr>
    </p:bg>
    <p:spTree>
      <p:nvGrpSpPr>
        <p:cNvPr id="1" name="Shape 23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50" name="Google Shape;2350;p37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351" name="Google Shape;2351;p37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352" name="Google Shape;2352;p37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353" name="Google Shape;2353;p3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54" name="Google Shape;2354;p3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355" name="Google Shape;2355;p37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356" name="Google Shape;2356;p37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357" name="Google Shape;2357;p37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58" name="Google Shape;2358;p37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59" name="Google Shape;2359;p37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360" name="Google Shape;2360;p37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1" name="Google Shape;2361;p37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62" name="Google Shape;2362;p37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363" name="Google Shape;2363;p37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4" name="Google Shape;2364;p37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65" name="Google Shape;2365;p37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366" name="Google Shape;2366;p3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7" name="Google Shape;2367;p3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68" name="Google Shape;2368;p37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369" name="Google Shape;2369;p3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70" name="Google Shape;2370;p3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371" name="Google Shape;2371;p37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2" name="Google Shape;2372;p37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373" name="Google Shape;2373;p37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4" name="Google Shape;2374;p37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5" name="Google Shape;2375;p37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6" name="Google Shape;2376;p37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7" name="Google Shape;2377;p37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8" name="Google Shape;2378;p37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9" name="Google Shape;2379;p37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0" name="Google Shape;2380;p37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1" name="Google Shape;2381;p37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2" name="Google Shape;2382;p37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3" name="Google Shape;2383;p37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4" name="Google Shape;2384;p37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5" name="Google Shape;2385;p37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6" name="Google Shape;2386;p37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7" name="Google Shape;2387;p37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8" name="Google Shape;2388;p37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9" name="Google Shape;2389;p37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0" name="Google Shape;2390;p37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1" name="Google Shape;2391;p37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2" name="Google Shape;2392;p37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3" name="Google Shape;2393;p37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4" name="Google Shape;2394;p37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5" name="Google Shape;2395;p37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6" name="Google Shape;2396;p37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7" name="Google Shape;2397;p37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8" name="Google Shape;2398;p37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9" name="Google Shape;2399;p37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0" name="Google Shape;2400;p37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1" name="Google Shape;2401;p37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2" name="Google Shape;2402;p37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3" name="Google Shape;2403;p37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4" name="Google Shape;2404;p37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5" name="Google Shape;2405;p37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6" name="Google Shape;2406;p37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7" name="Google Shape;2407;p37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8" name="Google Shape;2408;p37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9" name="Google Shape;2409;p37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0" name="Google Shape;2410;p37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1" name="Google Shape;2411;p37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2" name="Google Shape;2412;p37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3" name="Google Shape;2413;p37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4" name="Google Shape;2414;p37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5" name="Google Shape;2415;p37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6" name="Google Shape;2416;p37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7" name="Google Shape;2417;p37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8" name="Google Shape;2418;p37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9" name="Google Shape;2419;p37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20" name="Google Shape;2420;p37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421" name="Google Shape;2421;p37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422" name="Google Shape;2422;p37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3" name="Google Shape;2423;p37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4" name="Google Shape;2424;p37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5" name="Google Shape;2425;p37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6" name="Google Shape;2426;p37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7" name="Google Shape;2427;p37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8" name="Google Shape;2428;p37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9" name="Google Shape;2429;p37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0" name="Google Shape;2430;p37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1" name="Google Shape;2431;p37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2" name="Google Shape;2432;p37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3" name="Google Shape;2433;p37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4" name="Google Shape;2434;p37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5" name="Google Shape;2435;p37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6" name="Google Shape;2436;p37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7" name="Google Shape;2437;p37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8" name="Google Shape;2438;p37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9" name="Google Shape;2439;p37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0" name="Google Shape;2440;p37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1" name="Google Shape;2441;p37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2" name="Google Shape;2442;p37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3" name="Google Shape;2443;p37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4" name="Google Shape;2444;p37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5" name="Google Shape;2445;p37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6" name="Google Shape;2446;p37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7" name="Google Shape;2447;p37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8" name="Google Shape;2448;p37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9" name="Google Shape;2449;p37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0" name="Google Shape;2450;p37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1" name="Google Shape;2451;p37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2" name="Google Shape;2452;p37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3" name="Google Shape;2453;p37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4" name="Google Shape;2454;p37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5" name="Google Shape;2455;p37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6" name="Google Shape;2456;p37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7" name="Google Shape;2457;p37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8" name="Google Shape;2458;p37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9" name="Google Shape;2459;p37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0" name="Google Shape;2460;p37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1" name="Google Shape;2461;p37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2" name="Google Shape;2462;p37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63" name="Google Shape;2463;p37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464" name="Google Shape;2464;p37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5" name="Google Shape;2465;p37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66" name="Google Shape;2466;p37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467" name="Google Shape;2467;p37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8" name="Google Shape;2468;p37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9" name="Google Shape;2469;p37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0" name="Google Shape;2470;p37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1" name="Google Shape;2471;p37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2" name="Google Shape;2472;p37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3" name="Google Shape;2473;p37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4" name="Google Shape;2474;p37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5" name="Google Shape;2475;p37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6" name="Google Shape;2476;p37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77" name="Google Shape;2477;p37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478" name="Google Shape;2478;p37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9" name="Google Shape;2479;p37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480" name="Google Shape;2480;p37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81" name="Google Shape;2481;p37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482" name="Google Shape;2482;p37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483" name="Google Shape;2483;p37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4" name="Google Shape;2484;p37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485" name="Google Shape;2485;p37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5583773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4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4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4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24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4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Title and Content">
  <p:cSld name="8_Title and Content">
    <p:bg>
      <p:bgPr>
        <a:solidFill>
          <a:srgbClr val="4F6128"/>
        </a:solidFill>
        <a:effectLst/>
      </p:bgPr>
    </p:bg>
    <p:spTree>
      <p:nvGrpSpPr>
        <p:cNvPr id="1" name="Shape 24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87" name="Google Shape;2487;p38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488" name="Google Shape;2488;p38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489" name="Google Shape;2489;p38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490" name="Google Shape;2490;p3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1" name="Google Shape;2491;p3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492" name="Google Shape;2492;p38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493" name="Google Shape;2493;p38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494" name="Google Shape;2494;p38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5" name="Google Shape;2495;p38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496" name="Google Shape;2496;p38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97" name="Google Shape;2497;p38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8" name="Google Shape;2498;p38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499" name="Google Shape;2499;p38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500" name="Google Shape;2500;p38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1" name="Google Shape;2501;p38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502" name="Google Shape;2502;p38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503" name="Google Shape;2503;p3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4" name="Google Shape;2504;p3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505" name="Google Shape;2505;p38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506" name="Google Shape;2506;p3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7" name="Google Shape;2507;p3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508" name="Google Shape;2508;p38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9" name="Google Shape;2509;p38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510" name="Google Shape;2510;p38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1" name="Google Shape;2511;p38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2" name="Google Shape;2512;p38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3" name="Google Shape;2513;p38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4" name="Google Shape;2514;p38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5" name="Google Shape;2515;p38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6" name="Google Shape;2516;p38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7" name="Google Shape;2517;p38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8" name="Google Shape;2518;p38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9" name="Google Shape;2519;p38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0" name="Google Shape;2520;p38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1" name="Google Shape;2521;p38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2" name="Google Shape;2522;p38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3" name="Google Shape;2523;p38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4" name="Google Shape;2524;p38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5" name="Google Shape;2525;p38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6" name="Google Shape;2526;p38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7" name="Google Shape;2527;p38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8" name="Google Shape;2528;p38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9" name="Google Shape;2529;p38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0" name="Google Shape;2530;p38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1" name="Google Shape;2531;p38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2" name="Google Shape;2532;p38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3" name="Google Shape;2533;p38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4" name="Google Shape;2534;p38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5" name="Google Shape;2535;p38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6" name="Google Shape;2536;p38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7" name="Google Shape;2537;p38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8" name="Google Shape;2538;p38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9" name="Google Shape;2539;p38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0" name="Google Shape;2540;p38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1" name="Google Shape;2541;p38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2" name="Google Shape;2542;p38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3" name="Google Shape;2543;p38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4" name="Google Shape;2544;p38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5" name="Google Shape;2545;p38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6" name="Google Shape;2546;p38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7" name="Google Shape;2547;p38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8" name="Google Shape;2548;p38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9" name="Google Shape;2549;p38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0" name="Google Shape;2550;p38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1" name="Google Shape;2551;p38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2" name="Google Shape;2552;p38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3" name="Google Shape;2553;p38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4" name="Google Shape;2554;p38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5" name="Google Shape;2555;p38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6" name="Google Shape;2556;p38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7" name="Google Shape;2557;p38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558" name="Google Shape;2558;p38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2559" name="Google Shape;2559;p38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0" name="Google Shape;2560;p38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1" name="Google Shape;2561;p38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2" name="Google Shape;2562;p38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3" name="Google Shape;2563;p38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4" name="Google Shape;2564;p38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5" name="Google Shape;2565;p38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6" name="Google Shape;2566;p38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7" name="Google Shape;2567;p38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8" name="Google Shape;2568;p38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9" name="Google Shape;2569;p38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0" name="Google Shape;2570;p38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1" name="Google Shape;2571;p38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2" name="Google Shape;2572;p38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3" name="Google Shape;2573;p38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4" name="Google Shape;2574;p38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5" name="Google Shape;2575;p38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6" name="Google Shape;2576;p38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7" name="Google Shape;2577;p38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8" name="Google Shape;2578;p38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9" name="Google Shape;2579;p38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0" name="Google Shape;2580;p38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1" name="Google Shape;2581;p38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2" name="Google Shape;2582;p38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3" name="Google Shape;2583;p38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4" name="Google Shape;2584;p38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5" name="Google Shape;2585;p38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6" name="Google Shape;2586;p38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7" name="Google Shape;2587;p38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8" name="Google Shape;2588;p38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9" name="Google Shape;2589;p38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0" name="Google Shape;2590;p38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1" name="Google Shape;2591;p38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2" name="Google Shape;2592;p38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3" name="Google Shape;2593;p38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4" name="Google Shape;2594;p38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5" name="Google Shape;2595;p38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6" name="Google Shape;2596;p38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7" name="Google Shape;2597;p38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8" name="Google Shape;2598;p38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9" name="Google Shape;2599;p38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0" name="Google Shape;2600;p38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1" name="Google Shape;2601;p38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2" name="Google Shape;2602;p38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3" name="Google Shape;2603;p38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4" name="Google Shape;2604;p38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5" name="Google Shape;2605;p38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6" name="Google Shape;2606;p38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7" name="Google Shape;2607;p38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8" name="Google Shape;2608;p38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9" name="Google Shape;2609;p38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0" name="Google Shape;2610;p38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1" name="Google Shape;2611;p38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2" name="Google Shape;2612;p38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3" name="Google Shape;2613;p38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4" name="Google Shape;2614;p38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5" name="Google Shape;2615;p38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6" name="Google Shape;2616;p38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7" name="Google Shape;2617;p38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8" name="Google Shape;2618;p38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9" name="Google Shape;2619;p38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0" name="Google Shape;2620;p38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1" name="Google Shape;2621;p38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22" name="Google Shape;2622;p38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623" name="Google Shape;2623;p38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4" name="Google Shape;2624;p38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25" name="Google Shape;2625;p38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626" name="Google Shape;2626;p38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7" name="Google Shape;2627;p38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8" name="Google Shape;2628;p38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9" name="Google Shape;2629;p38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0" name="Google Shape;2630;p38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1" name="Google Shape;2631;p38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2" name="Google Shape;2632;p38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3" name="Google Shape;2633;p38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4" name="Google Shape;2634;p38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5" name="Google Shape;2635;p38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36" name="Google Shape;2636;p38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637" name="Google Shape;2637;p3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8" name="Google Shape;2638;p3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639" name="Google Shape;2639;p38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40" name="Google Shape;2640;p38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641" name="Google Shape;2641;p38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642" name="Google Shape;2642;p3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3" name="Google Shape;2643;p3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644" name="Google Shape;2644;p38"/>
          <p:cNvSpPr txBox="1"/>
          <p:nvPr/>
        </p:nvSpPr>
        <p:spPr>
          <a:xfrm>
            <a:off x="3604226" y="1596479"/>
            <a:ext cx="4752083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1500" b="0" i="0" u="none" strike="noStrike" kern="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ookie"/>
              <a:ea typeface="Cookie"/>
              <a:cs typeface="Cookie"/>
              <a:sym typeface="Cookie"/>
            </a:endParaRPr>
          </a:p>
        </p:txBody>
      </p:sp>
    </p:spTree>
    <p:extLst>
      <p:ext uri="{BB962C8B-B14F-4D97-AF65-F5344CB8AC3E}">
        <p14:creationId xmlns:p14="http://schemas.microsoft.com/office/powerpoint/2010/main" val="39901261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5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5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5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25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6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Title and Content">
  <p:cSld name="14_Title and Content">
    <p:bg>
      <p:bgPr>
        <a:solidFill>
          <a:srgbClr val="4F6128"/>
        </a:solidFill>
        <a:effectLst/>
      </p:bgPr>
    </p:bg>
    <p:spTree>
      <p:nvGrpSpPr>
        <p:cNvPr id="1" name="Shape 26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46" name="Google Shape;2646;p39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647" name="Google Shape;2647;p39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648" name="Google Shape;2648;p39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649" name="Google Shape;2649;p3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0" name="Google Shape;2650;p3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651" name="Google Shape;2651;p39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652" name="Google Shape;2652;p39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53" name="Google Shape;2653;p39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4" name="Google Shape;2654;p39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55" name="Google Shape;2655;p39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656" name="Google Shape;2656;p39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7" name="Google Shape;2657;p39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58" name="Google Shape;2658;p39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659" name="Google Shape;2659;p39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60" name="Google Shape;2660;p39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61" name="Google Shape;2661;p39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662" name="Google Shape;2662;p3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63" name="Google Shape;2663;p3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64" name="Google Shape;2664;p39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665" name="Google Shape;2665;p3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66" name="Google Shape;2666;p3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667" name="Google Shape;2667;p39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8" name="Google Shape;2668;p39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669" name="Google Shape;2669;p39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0" name="Google Shape;2670;p39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1" name="Google Shape;2671;p39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2" name="Google Shape;2672;p39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3" name="Google Shape;2673;p39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4" name="Google Shape;2674;p39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5" name="Google Shape;2675;p39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6" name="Google Shape;2676;p39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7" name="Google Shape;2677;p39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8" name="Google Shape;2678;p39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9" name="Google Shape;2679;p39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0" name="Google Shape;2680;p39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1" name="Google Shape;2681;p39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2" name="Google Shape;2682;p39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3" name="Google Shape;2683;p39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4" name="Google Shape;2684;p39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5" name="Google Shape;2685;p39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6" name="Google Shape;2686;p39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7" name="Google Shape;2687;p39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8" name="Google Shape;2688;p39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9" name="Google Shape;2689;p39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0" name="Google Shape;2690;p39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1" name="Google Shape;2691;p39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2" name="Google Shape;2692;p39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3" name="Google Shape;2693;p39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4" name="Google Shape;2694;p39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5" name="Google Shape;2695;p39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6" name="Google Shape;2696;p39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7" name="Google Shape;2697;p39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8" name="Google Shape;2698;p39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9" name="Google Shape;2699;p39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0" name="Google Shape;2700;p39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1" name="Google Shape;2701;p39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2" name="Google Shape;2702;p39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3" name="Google Shape;2703;p39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4" name="Google Shape;2704;p39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5" name="Google Shape;2705;p39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6" name="Google Shape;2706;p39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7" name="Google Shape;2707;p39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8" name="Google Shape;2708;p39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9" name="Google Shape;2709;p39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0" name="Google Shape;2710;p39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1" name="Google Shape;2711;p39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2" name="Google Shape;2712;p39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3" name="Google Shape;2713;p39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30112415"/>
      </p:ext>
    </p:extLst>
  </p:cSld>
  <p:clrMapOvr>
    <a:masterClrMapping/>
  </p:clrMapOvr>
</p:sldLayout>
</file>

<file path=ppt/slideLayouts/slideLayout1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">
  <p:cSld name="3_Title Slide">
    <p:bg>
      <p:bgPr>
        <a:solidFill>
          <a:srgbClr val="7030A0"/>
        </a:solidFill>
        <a:effectLst/>
      </p:bgPr>
    </p:bg>
    <p:spTree>
      <p:nvGrpSpPr>
        <p:cNvPr id="1" name="Shape 27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15" name="Google Shape;2715;p40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716" name="Google Shape;2716;p40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717" name="Google Shape;2717;p40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718" name="Google Shape;2718;p4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19" name="Google Shape;2719;p4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720" name="Google Shape;2720;p40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721" name="Google Shape;2721;p40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722" name="Google Shape;2722;p40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3" name="Google Shape;2723;p40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24" name="Google Shape;2724;p40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725" name="Google Shape;2725;p40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6" name="Google Shape;2726;p40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27" name="Google Shape;2727;p40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728" name="Google Shape;2728;p40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9" name="Google Shape;2729;p40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30" name="Google Shape;2730;p40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731" name="Google Shape;2731;p4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2" name="Google Shape;2732;p4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33" name="Google Shape;2733;p40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734" name="Google Shape;2734;p4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5" name="Google Shape;2735;p4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736" name="Google Shape;2736;p40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7" name="Google Shape;2737;p40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38" name="Google Shape;2738;p40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2739" name="Google Shape;2739;p40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0" name="Google Shape;2740;p40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41" name="Google Shape;2741;p40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2742" name="Google Shape;2742;p40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3" name="Google Shape;2743;p40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4" name="Google Shape;2744;p40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5" name="Google Shape;2745;p40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6" name="Google Shape;2746;p40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7" name="Google Shape;2747;p40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8" name="Google Shape;2748;p40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9" name="Google Shape;2749;p40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0" name="Google Shape;2750;p40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1" name="Google Shape;2751;p40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52" name="Google Shape;2752;p40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2753" name="Google Shape;2753;p40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4" name="Google Shape;2754;p40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755" name="Google Shape;2755;p40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56" name="Google Shape;2756;p40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757" name="Google Shape;2757;p40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2758" name="Google Shape;2758;p40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9" name="Google Shape;2759;p40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760" name="Google Shape;2760;p40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1" name="Google Shape;2761;p40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2" name="Google Shape;2762;p40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3" name="Google Shape;2763;p40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4" name="Google Shape;2764;p40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5" name="Google Shape;2765;p40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6" name="Google Shape;2766;p40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7" name="Google Shape;2767;p40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8" name="Google Shape;2768;p40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9" name="Google Shape;2769;p40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0" name="Google Shape;2770;p40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1" name="Google Shape;2771;p40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2" name="Google Shape;2772;p40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3" name="Google Shape;2773;p40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4" name="Google Shape;2774;p40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5" name="Google Shape;2775;p40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6" name="Google Shape;2776;p40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7" name="Google Shape;2777;p40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8" name="Google Shape;2778;p40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9" name="Google Shape;2779;p40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0" name="Google Shape;2780;p40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1" name="Google Shape;2781;p40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2" name="Google Shape;2782;p40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3" name="Google Shape;2783;p40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4" name="Google Shape;2784;p40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5" name="Google Shape;2785;p40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6" name="Google Shape;2786;p40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7" name="Google Shape;2787;p40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8" name="Google Shape;2788;p40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9" name="Google Shape;2789;p40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0" name="Google Shape;2790;p40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1" name="Google Shape;2791;p40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2" name="Google Shape;2792;p40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3" name="Google Shape;2793;p40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4" name="Google Shape;2794;p40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5" name="Google Shape;2795;p40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6" name="Google Shape;2796;p40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7" name="Google Shape;2797;p40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8" name="Google Shape;2798;p40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9" name="Google Shape;2799;p40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0" name="Google Shape;2800;p40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1" name="Google Shape;2801;p40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2" name="Google Shape;2802;p40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3" name="Google Shape;2803;p40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4" name="Google Shape;2804;p40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805" name="Google Shape;2805;p40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2806" name="Google Shape;2806;p40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B2A0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807" name="Google Shape;2807;p40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2808" name="Google Shape;2808;p40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B2A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09" name="Google Shape;2809;p40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B2A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0" name="Google Shape;2810;p40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B2A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811" name="Google Shape;2811;p40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2812" name="Google Shape;2812;p40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3" name="Google Shape;2813;p40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4" name="Google Shape;2814;p40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5" name="Google Shape;2815;p40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6" name="Google Shape;2816;p40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7" name="Google Shape;2817;p40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8" name="Google Shape;2818;p40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9" name="Google Shape;2819;p40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0" name="Google Shape;2820;p40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1" name="Google Shape;2821;p40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2" name="Google Shape;2822;p40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3" name="Google Shape;2823;p40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4" name="Google Shape;2824;p40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5" name="Google Shape;2825;p40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6" name="Google Shape;2826;p40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7" name="Google Shape;2827;p40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8" name="Google Shape;2828;p40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9" name="Google Shape;2829;p40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0" name="Google Shape;2830;p40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1" name="Google Shape;2831;p40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2" name="Google Shape;2832;p40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3" name="Google Shape;2833;p40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4" name="Google Shape;2834;p40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5" name="Google Shape;2835;p40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6" name="Google Shape;2836;p40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7" name="Google Shape;2837;p40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8" name="Google Shape;2838;p40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9" name="Google Shape;2839;p40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0" name="Google Shape;2840;p40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1" name="Google Shape;2841;p40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2" name="Google Shape;2842;p40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3" name="Google Shape;2843;p40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4" name="Google Shape;2844;p40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5" name="Google Shape;2845;p40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6" name="Google Shape;2846;p40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7" name="Google Shape;2847;p40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8" name="Google Shape;2848;p40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9" name="Google Shape;2849;p40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0" name="Google Shape;2850;p40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1" name="Google Shape;2851;p40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2" name="Google Shape;2852;p40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3" name="Google Shape;2853;p40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4" name="Google Shape;2854;p40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5" name="Google Shape;2855;p40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6" name="Google Shape;2856;p40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7" name="Google Shape;2857;p40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8" name="Google Shape;2858;p40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9" name="Google Shape;2859;p40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0" name="Google Shape;2860;p40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1" name="Google Shape;2861;p40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2" name="Google Shape;2862;p40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3" name="Google Shape;2863;p40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4" name="Google Shape;2864;p40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5" name="Google Shape;2865;p40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6" name="Google Shape;2866;p40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7" name="Google Shape;2867;p40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68" name="Google Shape;2868;p40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869" name="Google Shape;2869;p40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2870" name="Google Shape;2870;p40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871" name="Google Shape;2871;p40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872" name="Google Shape;2872;p40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3" name="Google Shape;2873;p40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4" name="Google Shape;2874;p40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5" name="Google Shape;2875;p40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6" name="Google Shape;2876;p40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7" name="Google Shape;2877;p40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8" name="Google Shape;2878;p40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9" name="Google Shape;2879;p40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0" name="Google Shape;2880;p40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1" name="Google Shape;2881;p40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2" name="Google Shape;2882;p40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3" name="Google Shape;2883;p40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4" name="Google Shape;2884;p40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5" name="Google Shape;2885;p40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6" name="Google Shape;2886;p40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7" name="Google Shape;2887;p40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8" name="Google Shape;2888;p40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9" name="Google Shape;2889;p40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0" name="Google Shape;2890;p40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1" name="Google Shape;2891;p40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2" name="Google Shape;2892;p40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3" name="Google Shape;2893;p40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4" name="Google Shape;2894;p40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5" name="Google Shape;2895;p40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2896" name="Google Shape;2896;p40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7" name="Google Shape;2897;p40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8" name="Google Shape;2898;p40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9" name="Google Shape;2899;p40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0" name="Google Shape;2900;p40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1" name="Google Shape;2901;p40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2" name="Google Shape;2902;p40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3" name="Google Shape;2903;p40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4" name="Google Shape;2904;p40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5" name="Google Shape;2905;p40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6" name="Google Shape;2906;p40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7" name="Google Shape;2907;p40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8" name="Google Shape;2908;p40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9" name="Google Shape;2909;p40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0" name="Google Shape;2910;p40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1" name="Google Shape;2911;p40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2" name="Google Shape;2912;p40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3" name="Google Shape;2913;p40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4" name="Google Shape;2914;p40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5" name="Google Shape;2915;p40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6" name="Google Shape;2916;p40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7" name="Google Shape;2917;p40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8" name="Google Shape;2918;p40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9" name="Google Shape;2919;p40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0" name="Google Shape;2920;p40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1" name="Google Shape;2921;p40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2" name="Google Shape;2922;p40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3" name="Google Shape;2923;p40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4" name="Google Shape;2924;p40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5" name="Google Shape;2925;p40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6" name="Google Shape;2926;p40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7" name="Google Shape;2927;p40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8" name="Google Shape;2928;p40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9" name="Google Shape;2929;p40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0" name="Google Shape;2930;p40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1" name="Google Shape;2931;p40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2" name="Google Shape;2932;p40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3" name="Google Shape;2933;p40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4" name="Google Shape;2934;p40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5" name="Google Shape;2935;p40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36" name="Google Shape;2936;p40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937" name="Google Shape;2937;p40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38" name="Google Shape;2938;p40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39" name="Google Shape;2939;p40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940" name="Google Shape;2940;p40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941" name="Google Shape;2941;p40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942" name="Google Shape;2942;p40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2943" name="Google Shape;2943;p40"/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44" name="Google Shape;2944;p40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2945" name="Google Shape;2945;p40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6" name="Google Shape;2946;p40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7" name="Google Shape;2947;p40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8" name="Google Shape;2948;p40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9" name="Google Shape;2949;p40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0" name="Google Shape;2950;p40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67305117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29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28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28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8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Title and Content">
  <p:cSld name="9_Title and Content">
    <p:bg>
      <p:bgPr>
        <a:solidFill>
          <a:srgbClr val="7030A0"/>
        </a:solidFill>
        <a:effectLst/>
      </p:bgPr>
    </p:bg>
    <p:spTree>
      <p:nvGrpSpPr>
        <p:cNvPr id="1" name="Shape 29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52" name="Google Shape;2952;p41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953" name="Google Shape;2953;p41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54" name="Google Shape;2954;p41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955" name="Google Shape;2955;p4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6" name="Google Shape;2956;p4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957" name="Google Shape;2957;p41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58" name="Google Shape;2958;p41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959" name="Google Shape;2959;p41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0" name="Google Shape;2960;p41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61" name="Google Shape;2961;p41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962" name="Google Shape;2962;p41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3" name="Google Shape;2963;p41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64" name="Google Shape;2964;p41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965" name="Google Shape;2965;p41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6" name="Google Shape;2966;p41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67" name="Google Shape;2967;p41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968" name="Google Shape;2968;p4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9" name="Google Shape;2969;p4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70" name="Google Shape;2970;p41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971" name="Google Shape;2971;p4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72" name="Google Shape;2972;p4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973" name="Google Shape;2973;p41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4" name="Google Shape;2974;p41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975" name="Google Shape;2975;p41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6" name="Google Shape;2976;p41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7" name="Google Shape;2977;p41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8" name="Google Shape;2978;p41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9" name="Google Shape;2979;p41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0" name="Google Shape;2980;p41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1" name="Google Shape;2981;p41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2" name="Google Shape;2982;p41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3" name="Google Shape;2983;p41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4" name="Google Shape;2984;p41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5" name="Google Shape;2985;p41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6" name="Google Shape;2986;p41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7" name="Google Shape;2987;p41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8" name="Google Shape;2988;p41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9" name="Google Shape;2989;p41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0" name="Google Shape;2990;p41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1" name="Google Shape;2991;p41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2" name="Google Shape;2992;p41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3" name="Google Shape;2993;p41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4" name="Google Shape;2994;p41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5" name="Google Shape;2995;p41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6" name="Google Shape;2996;p41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7" name="Google Shape;2997;p41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8" name="Google Shape;2998;p41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9" name="Google Shape;2999;p41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0" name="Google Shape;3000;p41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1" name="Google Shape;3001;p41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2" name="Google Shape;3002;p41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3" name="Google Shape;3003;p41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4" name="Google Shape;3004;p41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5" name="Google Shape;3005;p41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6" name="Google Shape;3006;p41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7" name="Google Shape;3007;p41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8" name="Google Shape;3008;p41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9" name="Google Shape;3009;p41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0" name="Google Shape;3010;p41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1" name="Google Shape;3011;p41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2" name="Google Shape;3012;p41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3" name="Google Shape;3013;p41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4" name="Google Shape;3014;p41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5" name="Google Shape;3015;p41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6" name="Google Shape;3016;p41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7" name="Google Shape;3017;p41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8" name="Google Shape;3018;p41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9" name="Google Shape;3019;p41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20" name="Google Shape;3020;p41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21" name="Google Shape;3021;p41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22" name="Google Shape;3022;p41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023" name="Google Shape;3023;p41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024" name="Google Shape;3024;p41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5" name="Google Shape;3025;p41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26" name="Google Shape;3026;p41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027" name="Google Shape;3027;p41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8" name="Google Shape;3028;p41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9" name="Google Shape;3029;p41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0" name="Google Shape;3030;p41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1" name="Google Shape;3031;p41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2" name="Google Shape;3032;p41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3" name="Google Shape;3033;p41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4" name="Google Shape;3034;p41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5" name="Google Shape;3035;p41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6" name="Google Shape;3036;p41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37" name="Google Shape;3037;p41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038" name="Google Shape;3038;p41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9" name="Google Shape;3039;p41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040" name="Google Shape;3040;p41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41" name="Google Shape;3041;p41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042" name="Google Shape;3042;p41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043" name="Google Shape;3043;p41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4" name="Google Shape;3044;p41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45" name="Google Shape;3045;p41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3046" name="Google Shape;3046;p41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047" name="Google Shape;3047;p41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3048" name="Google Shape;3048;p41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49" name="Google Shape;3049;p41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0" name="Google Shape;3050;p41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1" name="Google Shape;3051;p41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2" name="Google Shape;3052;p41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3" name="Google Shape;3053;p41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4" name="Google Shape;3054;p41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5" name="Google Shape;3055;p41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6" name="Google Shape;3056;p41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7" name="Google Shape;3057;p41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8" name="Google Shape;3058;p41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9" name="Google Shape;3059;p41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0" name="Google Shape;3060;p41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1" name="Google Shape;3061;p41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2" name="Google Shape;3062;p41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3" name="Google Shape;3063;p41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4" name="Google Shape;3064;p41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5" name="Google Shape;3065;p41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6" name="Google Shape;3066;p41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7" name="Google Shape;3067;p41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8" name="Google Shape;3068;p41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9" name="Google Shape;3069;p41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0" name="Google Shape;3070;p41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1" name="Google Shape;3071;p41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2" name="Google Shape;3072;p41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3" name="Google Shape;3073;p41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4" name="Google Shape;3074;p41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5" name="Google Shape;3075;p41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6" name="Google Shape;3076;p41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7" name="Google Shape;3077;p41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8" name="Google Shape;3078;p41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9" name="Google Shape;3079;p41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0" name="Google Shape;3080;p41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1" name="Google Shape;3081;p41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2" name="Google Shape;3082;p41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3" name="Google Shape;3083;p41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4" name="Google Shape;3084;p41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5" name="Google Shape;3085;p41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6" name="Google Shape;3086;p41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7" name="Google Shape;3087;p41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8" name="Google Shape;3088;p41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9" name="Google Shape;3089;p41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0" name="Google Shape;3090;p41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1" name="Google Shape;3091;p41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2" name="Google Shape;3092;p41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3" name="Google Shape;3093;p41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4" name="Google Shape;3094;p41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5" name="Google Shape;3095;p41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6" name="Google Shape;3096;p41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7" name="Google Shape;3097;p41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8" name="Google Shape;3098;p41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9" name="Google Shape;3099;p41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0" name="Google Shape;3100;p41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1" name="Google Shape;3101;p41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2" name="Google Shape;3102;p41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3" name="Google Shape;3103;p41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104" name="Google Shape;3104;p41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5" name="Google Shape;3105;p41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6" name="Google Shape;3106;p41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7" name="Google Shape;3107;p41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8" name="Google Shape;3108;p41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9" name="Google Shape;3109;p41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0" name="Google Shape;3110;p41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1" name="Google Shape;3111;p41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2" name="Google Shape;3112;p41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3" name="Google Shape;3113;p41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4" name="Google Shape;3114;p41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5" name="Google Shape;3115;p41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6" name="Google Shape;3116;p41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7" name="Google Shape;3117;p41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8" name="Google Shape;3118;p41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9" name="Google Shape;3119;p41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0" name="Google Shape;3120;p41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1" name="Google Shape;3121;p41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2" name="Google Shape;3122;p41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3" name="Google Shape;3123;p41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4" name="Google Shape;3124;p41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5" name="Google Shape;3125;p41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6" name="Google Shape;3126;p41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7" name="Google Shape;3127;p41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8" name="Google Shape;3128;p41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9" name="Google Shape;3129;p41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0" name="Google Shape;3130;p41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1" name="Google Shape;3131;p41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2" name="Google Shape;3132;p41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3" name="Google Shape;3133;p41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4" name="Google Shape;3134;p41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5" name="Google Shape;3135;p41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6" name="Google Shape;3136;p41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7" name="Google Shape;3137;p41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8" name="Google Shape;3138;p41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9" name="Google Shape;3139;p41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0" name="Google Shape;3140;p41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1" name="Google Shape;3141;p41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2" name="Google Shape;3142;p41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3" name="Google Shape;3143;p41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4" name="Google Shape;3144;p41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5" name="Google Shape;3145;p41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6" name="Google Shape;3146;p41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7" name="Google Shape;3147;p41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8" name="Google Shape;3148;p41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9" name="Google Shape;3149;p41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0" name="Google Shape;3150;p41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1" name="Google Shape;3151;p41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2" name="Google Shape;3152;p41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3" name="Google Shape;3153;p41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4" name="Google Shape;3154;p41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5" name="Google Shape;3155;p41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6" name="Google Shape;3156;p41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7" name="Google Shape;3157;p41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158" name="Google Shape;3158;p41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78081808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0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0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0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0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Title and Content">
  <p:cSld name="10_Title and Content">
    <p:bg>
      <p:bgPr>
        <a:solidFill>
          <a:srgbClr val="7030A0"/>
        </a:solidFill>
        <a:effectLst/>
      </p:bgPr>
    </p:bg>
    <p:spTree>
      <p:nvGrpSpPr>
        <p:cNvPr id="1" name="Shape 31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60" name="Google Shape;3160;p42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161" name="Google Shape;3161;p42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162" name="Google Shape;3162;p42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163" name="Google Shape;3163;p4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4" name="Google Shape;3164;p4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165" name="Google Shape;3165;p42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166" name="Google Shape;3166;p42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167" name="Google Shape;3167;p42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8" name="Google Shape;3168;p42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69" name="Google Shape;3169;p42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170" name="Google Shape;3170;p42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1" name="Google Shape;3171;p42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72" name="Google Shape;3172;p42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173" name="Google Shape;3173;p42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4" name="Google Shape;3174;p42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75" name="Google Shape;3175;p42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176" name="Google Shape;3176;p4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7" name="Google Shape;3177;p4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78" name="Google Shape;3178;p42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179" name="Google Shape;3179;p4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0" name="Google Shape;3180;p4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181" name="Google Shape;3181;p42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2" name="Google Shape;3182;p42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183" name="Google Shape;3183;p42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4" name="Google Shape;3184;p42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5" name="Google Shape;3185;p42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6" name="Google Shape;3186;p42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7" name="Google Shape;3187;p42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8" name="Google Shape;3188;p42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9" name="Google Shape;3189;p42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0" name="Google Shape;3190;p42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1" name="Google Shape;3191;p42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2" name="Google Shape;3192;p42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3" name="Google Shape;3193;p42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4" name="Google Shape;3194;p42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5" name="Google Shape;3195;p42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6" name="Google Shape;3196;p42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7" name="Google Shape;3197;p42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8" name="Google Shape;3198;p42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9" name="Google Shape;3199;p42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0" name="Google Shape;3200;p42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1" name="Google Shape;3201;p42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2" name="Google Shape;3202;p42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3" name="Google Shape;3203;p42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4" name="Google Shape;3204;p42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5" name="Google Shape;3205;p42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6" name="Google Shape;3206;p42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7" name="Google Shape;3207;p42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8" name="Google Shape;3208;p42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9" name="Google Shape;3209;p42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0" name="Google Shape;3210;p42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1" name="Google Shape;3211;p42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2" name="Google Shape;3212;p42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3" name="Google Shape;3213;p42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4" name="Google Shape;3214;p42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5" name="Google Shape;3215;p42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6" name="Google Shape;3216;p42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7" name="Google Shape;3217;p42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8" name="Google Shape;3218;p42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9" name="Google Shape;3219;p42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0" name="Google Shape;3220;p42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1" name="Google Shape;3221;p42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2" name="Google Shape;3222;p42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3" name="Google Shape;3223;p42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4" name="Google Shape;3224;p42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5" name="Google Shape;3225;p42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6" name="Google Shape;3226;p42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7" name="Google Shape;3227;p42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8" name="Google Shape;3228;p42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9" name="Google Shape;3229;p42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30" name="Google Shape;3230;p42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231" name="Google Shape;3231;p42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3232" name="Google Shape;3232;p42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3" name="Google Shape;3233;p42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4" name="Google Shape;3234;p42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5" name="Google Shape;3235;p42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6" name="Google Shape;3236;p42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7" name="Google Shape;3237;p42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8" name="Google Shape;3238;p42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9" name="Google Shape;3239;p42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0" name="Google Shape;3240;p42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1" name="Google Shape;3241;p42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2" name="Google Shape;3242;p42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3" name="Google Shape;3243;p42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4" name="Google Shape;3244;p42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5" name="Google Shape;3245;p42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6" name="Google Shape;3246;p42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7" name="Google Shape;3247;p42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8" name="Google Shape;3248;p42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9" name="Google Shape;3249;p42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0" name="Google Shape;3250;p42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1" name="Google Shape;3251;p42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2" name="Google Shape;3252;p42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3" name="Google Shape;3253;p42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4" name="Google Shape;3254;p42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5" name="Google Shape;3255;p42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6" name="Google Shape;3256;p42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7" name="Google Shape;3257;p42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8" name="Google Shape;3258;p42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9" name="Google Shape;3259;p42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0" name="Google Shape;3260;p42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1" name="Google Shape;3261;p42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2" name="Google Shape;3262;p42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3" name="Google Shape;3263;p42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4" name="Google Shape;3264;p42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5" name="Google Shape;3265;p42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6" name="Google Shape;3266;p42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7" name="Google Shape;3267;p42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8" name="Google Shape;3268;p42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9" name="Google Shape;3269;p42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0" name="Google Shape;3270;p42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1" name="Google Shape;3271;p42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2" name="Google Shape;3272;p42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73" name="Google Shape;3273;p42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274" name="Google Shape;3274;p42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5" name="Google Shape;3275;p42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76" name="Google Shape;3276;p42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277" name="Google Shape;3277;p42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8" name="Google Shape;3278;p42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9" name="Google Shape;3279;p42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0" name="Google Shape;3280;p42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1" name="Google Shape;3281;p42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2" name="Google Shape;3282;p42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3" name="Google Shape;3283;p42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4" name="Google Shape;3284;p42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5" name="Google Shape;3285;p42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6" name="Google Shape;3286;p42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87" name="Google Shape;3287;p42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288" name="Google Shape;3288;p42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9" name="Google Shape;3289;p42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290" name="Google Shape;3290;p42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91" name="Google Shape;3291;p42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292" name="Google Shape;3292;p42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293" name="Google Shape;3293;p42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4" name="Google Shape;3294;p42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295" name="Google Shape;3295;p42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5053064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2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Title and Content">
  <p:cSld name="11_Title and Content">
    <p:bg>
      <p:bgPr>
        <a:solidFill>
          <a:srgbClr val="7030A0"/>
        </a:solidFill>
        <a:effectLst/>
      </p:bgPr>
    </p:bg>
    <p:spTree>
      <p:nvGrpSpPr>
        <p:cNvPr id="1" name="Shape 32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97" name="Google Shape;3297;p43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298" name="Google Shape;3298;p43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299" name="Google Shape;3299;p43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300" name="Google Shape;3300;p4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1" name="Google Shape;3301;p4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302" name="Google Shape;3302;p43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303" name="Google Shape;3303;p43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304" name="Google Shape;3304;p43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5" name="Google Shape;3305;p43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06" name="Google Shape;3306;p43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307" name="Google Shape;3307;p43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8" name="Google Shape;3308;p43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09" name="Google Shape;3309;p43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310" name="Google Shape;3310;p43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1" name="Google Shape;3311;p43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12" name="Google Shape;3312;p43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313" name="Google Shape;3313;p4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4" name="Google Shape;3314;p4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15" name="Google Shape;3315;p43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316" name="Google Shape;3316;p4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7" name="Google Shape;3317;p4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318" name="Google Shape;3318;p43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9" name="Google Shape;3319;p43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320" name="Google Shape;3320;p43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1" name="Google Shape;3321;p43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2" name="Google Shape;3322;p43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3" name="Google Shape;3323;p43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4" name="Google Shape;3324;p43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5" name="Google Shape;3325;p43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6" name="Google Shape;3326;p43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7" name="Google Shape;3327;p43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8" name="Google Shape;3328;p43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9" name="Google Shape;3329;p43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0" name="Google Shape;3330;p43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1" name="Google Shape;3331;p43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2" name="Google Shape;3332;p43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3" name="Google Shape;3333;p43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4" name="Google Shape;3334;p43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5" name="Google Shape;3335;p43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6" name="Google Shape;3336;p43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7" name="Google Shape;3337;p43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8" name="Google Shape;3338;p43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9" name="Google Shape;3339;p43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0" name="Google Shape;3340;p43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1" name="Google Shape;3341;p43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2" name="Google Shape;3342;p43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3" name="Google Shape;3343;p43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4" name="Google Shape;3344;p43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5" name="Google Shape;3345;p43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6" name="Google Shape;3346;p43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7" name="Google Shape;3347;p43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8" name="Google Shape;3348;p43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9" name="Google Shape;3349;p43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0" name="Google Shape;3350;p43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1" name="Google Shape;3351;p43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2" name="Google Shape;3352;p43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3" name="Google Shape;3353;p43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4" name="Google Shape;3354;p43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5" name="Google Shape;3355;p43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6" name="Google Shape;3356;p43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7" name="Google Shape;3357;p43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8" name="Google Shape;3358;p43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9" name="Google Shape;3359;p43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0" name="Google Shape;3360;p43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1" name="Google Shape;3361;p43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2" name="Google Shape;3362;p43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3" name="Google Shape;3363;p43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4" name="Google Shape;3364;p43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5" name="Google Shape;3365;p43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6" name="Google Shape;3366;p43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7" name="Google Shape;3367;p43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368" name="Google Shape;3368;p43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3369" name="Google Shape;3369;p43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0" name="Google Shape;3370;p43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1" name="Google Shape;3371;p43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2" name="Google Shape;3372;p43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3" name="Google Shape;3373;p43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4" name="Google Shape;3374;p43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5" name="Google Shape;3375;p43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6" name="Google Shape;3376;p43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7" name="Google Shape;3377;p43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8" name="Google Shape;3378;p43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9" name="Google Shape;3379;p43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0" name="Google Shape;3380;p43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1" name="Google Shape;3381;p43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2" name="Google Shape;3382;p43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3" name="Google Shape;3383;p43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4" name="Google Shape;3384;p43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5" name="Google Shape;3385;p43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6" name="Google Shape;3386;p43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7" name="Google Shape;3387;p43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8" name="Google Shape;3388;p43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9" name="Google Shape;3389;p43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0" name="Google Shape;3390;p43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1" name="Google Shape;3391;p43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2" name="Google Shape;3392;p43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3" name="Google Shape;3393;p43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4" name="Google Shape;3394;p43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5" name="Google Shape;3395;p43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6" name="Google Shape;3396;p43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7" name="Google Shape;3397;p43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8" name="Google Shape;3398;p43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9" name="Google Shape;3399;p43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0" name="Google Shape;3400;p43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1" name="Google Shape;3401;p43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2" name="Google Shape;3402;p43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3" name="Google Shape;3403;p43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4" name="Google Shape;3404;p43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5" name="Google Shape;3405;p43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6" name="Google Shape;3406;p43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7" name="Google Shape;3407;p43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8" name="Google Shape;3408;p43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9" name="Google Shape;3409;p43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0" name="Google Shape;3410;p43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1" name="Google Shape;3411;p43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2" name="Google Shape;3412;p43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3" name="Google Shape;3413;p43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4" name="Google Shape;3414;p43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5" name="Google Shape;3415;p43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6" name="Google Shape;3416;p43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7" name="Google Shape;3417;p43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8" name="Google Shape;3418;p43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9" name="Google Shape;3419;p43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0" name="Google Shape;3420;p43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1" name="Google Shape;3421;p43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2" name="Google Shape;3422;p43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3" name="Google Shape;3423;p43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4" name="Google Shape;3424;p43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5" name="Google Shape;3425;p43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6" name="Google Shape;3426;p43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7" name="Google Shape;3427;p43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8" name="Google Shape;3428;p43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9" name="Google Shape;3429;p43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0" name="Google Shape;3430;p43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1" name="Google Shape;3431;p43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32" name="Google Shape;3432;p43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433" name="Google Shape;3433;p43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4" name="Google Shape;3434;p43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35" name="Google Shape;3435;p43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436" name="Google Shape;3436;p43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7" name="Google Shape;3437;p43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8" name="Google Shape;3438;p43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9" name="Google Shape;3439;p43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0" name="Google Shape;3440;p43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1" name="Google Shape;3441;p43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2" name="Google Shape;3442;p43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3" name="Google Shape;3443;p43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4" name="Google Shape;3444;p43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5" name="Google Shape;3445;p43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46" name="Google Shape;3446;p43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447" name="Google Shape;3447;p4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8" name="Google Shape;3448;p4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449" name="Google Shape;3449;p43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50" name="Google Shape;3450;p43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451" name="Google Shape;3451;p43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452" name="Google Shape;3452;p4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3" name="Google Shape;3453;p4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454" name="Google Shape;3454;p43"/>
          <p:cNvSpPr txBox="1"/>
          <p:nvPr/>
        </p:nvSpPr>
        <p:spPr>
          <a:xfrm>
            <a:off x="3705562" y="1647225"/>
            <a:ext cx="4484883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1500" b="0" i="0" u="none" strike="noStrike" kern="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ookie"/>
              <a:ea typeface="Cookie"/>
              <a:cs typeface="Cookie"/>
              <a:sym typeface="Cookie"/>
            </a:endParaRPr>
          </a:p>
        </p:txBody>
      </p:sp>
    </p:spTree>
    <p:extLst>
      <p:ext uri="{BB962C8B-B14F-4D97-AF65-F5344CB8AC3E}">
        <p14:creationId xmlns:p14="http://schemas.microsoft.com/office/powerpoint/2010/main" val="11262771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3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3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4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Title and Content">
  <p:cSld name="15_Title and Content">
    <p:bg>
      <p:bgPr>
        <a:solidFill>
          <a:srgbClr val="7030A0"/>
        </a:solidFill>
        <a:effectLst/>
      </p:bgPr>
    </p:bg>
    <p:spTree>
      <p:nvGrpSpPr>
        <p:cNvPr id="1" name="Shape 34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56" name="Google Shape;3456;p44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457" name="Google Shape;3457;p44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458" name="Google Shape;3458;p44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459" name="Google Shape;3459;p4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0" name="Google Shape;3460;p4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461" name="Google Shape;3461;p44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462" name="Google Shape;3462;p44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463" name="Google Shape;3463;p44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4" name="Google Shape;3464;p44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65" name="Google Shape;3465;p44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466" name="Google Shape;3466;p44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7" name="Google Shape;3467;p44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68" name="Google Shape;3468;p44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469" name="Google Shape;3469;p44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0" name="Google Shape;3470;p44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71" name="Google Shape;3471;p44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472" name="Google Shape;3472;p4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3" name="Google Shape;3473;p4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74" name="Google Shape;3474;p44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475" name="Google Shape;3475;p4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6" name="Google Shape;3476;p4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477" name="Google Shape;3477;p44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8" name="Google Shape;3478;p44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479" name="Google Shape;3479;p44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0" name="Google Shape;3480;p44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1" name="Google Shape;3481;p44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2" name="Google Shape;3482;p44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3" name="Google Shape;3483;p44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4" name="Google Shape;3484;p44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5" name="Google Shape;3485;p44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6" name="Google Shape;3486;p44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7" name="Google Shape;3487;p44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8" name="Google Shape;3488;p44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9" name="Google Shape;3489;p44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0" name="Google Shape;3490;p44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1" name="Google Shape;3491;p44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2" name="Google Shape;3492;p44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3" name="Google Shape;3493;p44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4" name="Google Shape;3494;p44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5" name="Google Shape;3495;p44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6" name="Google Shape;3496;p44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7" name="Google Shape;3497;p44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8" name="Google Shape;3498;p44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9" name="Google Shape;3499;p44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0" name="Google Shape;3500;p44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1" name="Google Shape;3501;p44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2" name="Google Shape;3502;p44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3" name="Google Shape;3503;p44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4" name="Google Shape;3504;p44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5" name="Google Shape;3505;p44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6" name="Google Shape;3506;p44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7" name="Google Shape;3507;p44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8" name="Google Shape;3508;p44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9" name="Google Shape;3509;p44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0" name="Google Shape;3510;p44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1" name="Google Shape;3511;p44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2" name="Google Shape;3512;p44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3" name="Google Shape;3513;p44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4" name="Google Shape;3514;p44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5" name="Google Shape;3515;p44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6" name="Google Shape;3516;p44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7" name="Google Shape;3517;p44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8" name="Google Shape;3518;p44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9" name="Google Shape;3519;p44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0" name="Google Shape;3520;p44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1" name="Google Shape;3521;p44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2" name="Google Shape;3522;p44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3" name="Google Shape;3523;p44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766359739"/>
      </p:ext>
    </p:extLst>
  </p:cSld>
  <p:clrMapOvr>
    <a:masterClrMapping/>
  </p:clrMapOvr>
</p:sldLayout>
</file>

<file path=ppt/slideLayouts/slideLayout1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itle Slide">
  <p:cSld name="4_Title Slide">
    <p:bg>
      <p:bgPr>
        <a:solidFill>
          <a:srgbClr val="C00000"/>
        </a:solidFill>
        <a:effectLst/>
      </p:bgPr>
    </p:bg>
    <p:spTree>
      <p:nvGrpSpPr>
        <p:cNvPr id="1" name="Shape 35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25" name="Google Shape;3525;p45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526" name="Google Shape;3526;p45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527" name="Google Shape;3527;p45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528" name="Google Shape;3528;p4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9" name="Google Shape;3529;p4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530" name="Google Shape;3530;p45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531" name="Google Shape;3531;p45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532" name="Google Shape;3532;p45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3" name="Google Shape;3533;p45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534" name="Google Shape;3534;p45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535" name="Google Shape;3535;p45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6" name="Google Shape;3536;p45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537" name="Google Shape;3537;p45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538" name="Google Shape;3538;p45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9" name="Google Shape;3539;p45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540" name="Google Shape;3540;p45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541" name="Google Shape;3541;p4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42" name="Google Shape;3542;p4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543" name="Google Shape;3543;p45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544" name="Google Shape;3544;p4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45" name="Google Shape;3545;p4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546" name="Google Shape;3546;p45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7" name="Google Shape;3547;p45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548" name="Google Shape;3548;p45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549" name="Google Shape;3549;p45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0" name="Google Shape;3550;p45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551" name="Google Shape;3551;p45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552" name="Google Shape;3552;p45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3" name="Google Shape;3553;p45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4" name="Google Shape;3554;p45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5" name="Google Shape;3555;p45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6" name="Google Shape;3556;p45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7" name="Google Shape;3557;p45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8" name="Google Shape;3558;p45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9" name="Google Shape;3559;p45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0" name="Google Shape;3560;p45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1" name="Google Shape;3561;p45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562" name="Google Shape;3562;p45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3563" name="Google Shape;3563;p45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4" name="Google Shape;3564;p45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565" name="Google Shape;3565;p45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66" name="Google Shape;3566;p45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567" name="Google Shape;3567;p45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3568" name="Google Shape;3568;p45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9" name="Google Shape;3569;p45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570" name="Google Shape;3570;p45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1" name="Google Shape;3571;p45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2" name="Google Shape;3572;p45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3" name="Google Shape;3573;p45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4" name="Google Shape;3574;p45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5" name="Google Shape;3575;p45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6" name="Google Shape;3576;p45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7" name="Google Shape;3577;p45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8" name="Google Shape;3578;p45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9" name="Google Shape;3579;p45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0" name="Google Shape;3580;p45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1" name="Google Shape;3581;p45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2" name="Google Shape;3582;p45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3" name="Google Shape;3583;p45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4" name="Google Shape;3584;p45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5" name="Google Shape;3585;p45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6" name="Google Shape;3586;p45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7" name="Google Shape;3587;p45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8" name="Google Shape;3588;p45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9" name="Google Shape;3589;p45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0" name="Google Shape;3590;p45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1" name="Google Shape;3591;p45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2" name="Google Shape;3592;p45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3" name="Google Shape;3593;p45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4" name="Google Shape;3594;p45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5" name="Google Shape;3595;p45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6" name="Google Shape;3596;p45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7" name="Google Shape;3597;p45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8" name="Google Shape;3598;p45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9" name="Google Shape;3599;p45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0" name="Google Shape;3600;p45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1" name="Google Shape;3601;p45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2" name="Google Shape;3602;p45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3" name="Google Shape;3603;p45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4" name="Google Shape;3604;p45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5" name="Google Shape;3605;p45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6" name="Google Shape;3606;p45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7" name="Google Shape;3607;p45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8" name="Google Shape;3608;p45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9" name="Google Shape;3609;p45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0" name="Google Shape;3610;p45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1" name="Google Shape;3611;p45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2" name="Google Shape;3612;p45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3" name="Google Shape;3613;p45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4" name="Google Shape;3614;p45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615" name="Google Shape;3615;p45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3616" name="Google Shape;3616;p45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F357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617" name="Google Shape;3617;p45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3618" name="Google Shape;3618;p45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F357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19" name="Google Shape;3619;p45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F357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20" name="Google Shape;3620;p45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F357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3621" name="Google Shape;3621;p45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3622" name="Google Shape;3622;p45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3" name="Google Shape;3623;p45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4" name="Google Shape;3624;p45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5" name="Google Shape;3625;p45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6" name="Google Shape;3626;p45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7" name="Google Shape;3627;p45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8" name="Google Shape;3628;p45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9" name="Google Shape;3629;p45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0" name="Google Shape;3630;p45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1" name="Google Shape;3631;p45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2" name="Google Shape;3632;p45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3" name="Google Shape;3633;p45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4" name="Google Shape;3634;p45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5" name="Google Shape;3635;p45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6" name="Google Shape;3636;p45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7" name="Google Shape;3637;p45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8" name="Google Shape;3638;p45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9" name="Google Shape;3639;p45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0" name="Google Shape;3640;p45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1" name="Google Shape;3641;p45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2" name="Google Shape;3642;p45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3" name="Google Shape;3643;p45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4" name="Google Shape;3644;p45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5" name="Google Shape;3645;p45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6" name="Google Shape;3646;p45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7" name="Google Shape;3647;p45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8" name="Google Shape;3648;p45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9" name="Google Shape;3649;p45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0" name="Google Shape;3650;p45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1" name="Google Shape;3651;p45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2" name="Google Shape;3652;p45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3" name="Google Shape;3653;p45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4" name="Google Shape;3654;p45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5" name="Google Shape;3655;p45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6" name="Google Shape;3656;p45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7" name="Google Shape;3657;p45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8" name="Google Shape;3658;p45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9" name="Google Shape;3659;p45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0" name="Google Shape;3660;p45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1" name="Google Shape;3661;p45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2" name="Google Shape;3662;p45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3" name="Google Shape;3663;p45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4" name="Google Shape;3664;p45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5" name="Google Shape;3665;p45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6" name="Google Shape;3666;p45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7" name="Google Shape;3667;p45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8" name="Google Shape;3668;p45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9" name="Google Shape;3669;p45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0" name="Google Shape;3670;p45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1" name="Google Shape;3671;p45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2" name="Google Shape;3672;p45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3" name="Google Shape;3673;p45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4" name="Google Shape;3674;p45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5" name="Google Shape;3675;p45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6" name="Google Shape;3676;p45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7" name="Google Shape;3677;p45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678" name="Google Shape;3678;p45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3679" name="Google Shape;3679;p45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3680" name="Google Shape;3680;p45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3681" name="Google Shape;3681;p45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3682" name="Google Shape;3682;p45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3" name="Google Shape;3683;p45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4" name="Google Shape;3684;p45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5" name="Google Shape;3685;p45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6" name="Google Shape;3686;p45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7" name="Google Shape;3687;p45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8" name="Google Shape;3688;p45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9" name="Google Shape;3689;p45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0" name="Google Shape;3690;p45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1" name="Google Shape;3691;p45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2" name="Google Shape;3692;p45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3" name="Google Shape;3693;p45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4" name="Google Shape;3694;p45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5" name="Google Shape;3695;p45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6" name="Google Shape;3696;p45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7" name="Google Shape;3697;p45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8" name="Google Shape;3698;p45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9" name="Google Shape;3699;p45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0" name="Google Shape;3700;p45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1" name="Google Shape;3701;p45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2" name="Google Shape;3702;p45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3" name="Google Shape;3703;p45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4" name="Google Shape;3704;p45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5" name="Google Shape;3705;p45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3706" name="Google Shape;3706;p45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7" name="Google Shape;3707;p45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8" name="Google Shape;3708;p45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9" name="Google Shape;3709;p45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0" name="Google Shape;3710;p45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1" name="Google Shape;3711;p45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2" name="Google Shape;3712;p45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3" name="Google Shape;3713;p45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4" name="Google Shape;3714;p45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5" name="Google Shape;3715;p45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6" name="Google Shape;3716;p45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7" name="Google Shape;3717;p45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8" name="Google Shape;3718;p45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9" name="Google Shape;3719;p45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0" name="Google Shape;3720;p45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1" name="Google Shape;3721;p45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2" name="Google Shape;3722;p45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3" name="Google Shape;3723;p45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4" name="Google Shape;3724;p45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5" name="Google Shape;3725;p45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6" name="Google Shape;3726;p45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7" name="Google Shape;3727;p45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8" name="Google Shape;3728;p45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9" name="Google Shape;3729;p45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0" name="Google Shape;3730;p45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1" name="Google Shape;3731;p45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2" name="Google Shape;3732;p45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3" name="Google Shape;3733;p45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4" name="Google Shape;3734;p45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5" name="Google Shape;3735;p45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6" name="Google Shape;3736;p45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7" name="Google Shape;3737;p45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8" name="Google Shape;3738;p45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9" name="Google Shape;3739;p45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0" name="Google Shape;3740;p45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1" name="Google Shape;3741;p45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2" name="Google Shape;3742;p45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3" name="Google Shape;3743;p45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4" name="Google Shape;3744;p45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5" name="Google Shape;3745;p45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46" name="Google Shape;3746;p45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3747" name="Google Shape;3747;p45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48" name="Google Shape;3748;p45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49" name="Google Shape;3749;p45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750" name="Google Shape;3750;p45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751" name="Google Shape;3751;p45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752" name="Google Shape;3752;p45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3753" name="Google Shape;3753;p45"/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54" name="Google Shape;3754;p45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3755" name="Google Shape;3755;p45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6" name="Google Shape;3756;p45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7" name="Google Shape;3757;p45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8" name="Google Shape;3758;p45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9" name="Google Shape;3759;p45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60" name="Google Shape;3760;p45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2242650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37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36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36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6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Title and Content">
  <p:cSld name="16_Title and Content">
    <p:bg>
      <p:bgPr>
        <a:solidFill>
          <a:srgbClr val="C00000"/>
        </a:solidFill>
        <a:effectLst/>
      </p:bgPr>
    </p:bg>
    <p:spTree>
      <p:nvGrpSpPr>
        <p:cNvPr id="1" name="Shape 3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62" name="Google Shape;3762;p46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763" name="Google Shape;3763;p46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64" name="Google Shape;3764;p46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765" name="Google Shape;3765;p4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66" name="Google Shape;3766;p4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767" name="Google Shape;3767;p46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68" name="Google Shape;3768;p46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769" name="Google Shape;3769;p46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0" name="Google Shape;3770;p46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71" name="Google Shape;3771;p46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772" name="Google Shape;3772;p46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3" name="Google Shape;3773;p46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74" name="Google Shape;3774;p46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775" name="Google Shape;3775;p46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6" name="Google Shape;3776;p46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77" name="Google Shape;3777;p46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778" name="Google Shape;3778;p4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9" name="Google Shape;3779;p4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80" name="Google Shape;3780;p46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781" name="Google Shape;3781;p4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82" name="Google Shape;3782;p4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783" name="Google Shape;3783;p46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4" name="Google Shape;3784;p46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785" name="Google Shape;3785;p46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86" name="Google Shape;3786;p46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87" name="Google Shape;3787;p46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88" name="Google Shape;3788;p46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89" name="Google Shape;3789;p46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0" name="Google Shape;3790;p46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1" name="Google Shape;3791;p46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2" name="Google Shape;3792;p46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3" name="Google Shape;3793;p46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4" name="Google Shape;3794;p46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5" name="Google Shape;3795;p46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6" name="Google Shape;3796;p46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7" name="Google Shape;3797;p46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8" name="Google Shape;3798;p46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9" name="Google Shape;3799;p46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0" name="Google Shape;3800;p46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1" name="Google Shape;3801;p46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2" name="Google Shape;3802;p46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3" name="Google Shape;3803;p46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4" name="Google Shape;3804;p46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5" name="Google Shape;3805;p46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6" name="Google Shape;3806;p46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7" name="Google Shape;3807;p46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8" name="Google Shape;3808;p46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9" name="Google Shape;3809;p46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0" name="Google Shape;3810;p46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1" name="Google Shape;3811;p46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2" name="Google Shape;3812;p46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3" name="Google Shape;3813;p46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4" name="Google Shape;3814;p46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5" name="Google Shape;3815;p46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6" name="Google Shape;3816;p46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7" name="Google Shape;3817;p46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8" name="Google Shape;3818;p46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9" name="Google Shape;3819;p46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0" name="Google Shape;3820;p46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1" name="Google Shape;3821;p46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2" name="Google Shape;3822;p46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3" name="Google Shape;3823;p46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4" name="Google Shape;3824;p46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5" name="Google Shape;3825;p46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6" name="Google Shape;3826;p46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7" name="Google Shape;3827;p46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8" name="Google Shape;3828;p46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9" name="Google Shape;3829;p46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30" name="Google Shape;3830;p46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31" name="Google Shape;3831;p46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32" name="Google Shape;3832;p46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833" name="Google Shape;3833;p46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834" name="Google Shape;3834;p46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5" name="Google Shape;3835;p46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836" name="Google Shape;3836;p46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837" name="Google Shape;3837;p46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8" name="Google Shape;3838;p46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9" name="Google Shape;3839;p46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0" name="Google Shape;3840;p46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1" name="Google Shape;3841;p46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2" name="Google Shape;3842;p46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3" name="Google Shape;3843;p46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4" name="Google Shape;3844;p46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5" name="Google Shape;3845;p46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6" name="Google Shape;3846;p46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847" name="Google Shape;3847;p46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848" name="Google Shape;3848;p4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9" name="Google Shape;3849;p4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850" name="Google Shape;3850;p46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51" name="Google Shape;3851;p46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852" name="Google Shape;3852;p46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853" name="Google Shape;3853;p4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4" name="Google Shape;3854;p4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855" name="Google Shape;3855;p46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3856" name="Google Shape;3856;p46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857" name="Google Shape;3857;p46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3858" name="Google Shape;3858;p46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59" name="Google Shape;3859;p46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0" name="Google Shape;3860;p46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1" name="Google Shape;3861;p46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2" name="Google Shape;3862;p46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3" name="Google Shape;3863;p46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4" name="Google Shape;3864;p46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5" name="Google Shape;3865;p46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6" name="Google Shape;3866;p46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7" name="Google Shape;3867;p46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8" name="Google Shape;3868;p46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9" name="Google Shape;3869;p46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0" name="Google Shape;3870;p46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1" name="Google Shape;3871;p46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2" name="Google Shape;3872;p46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3" name="Google Shape;3873;p46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4" name="Google Shape;3874;p46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5" name="Google Shape;3875;p46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6" name="Google Shape;3876;p46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7" name="Google Shape;3877;p46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8" name="Google Shape;3878;p46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9" name="Google Shape;3879;p46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0" name="Google Shape;3880;p46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1" name="Google Shape;3881;p46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2" name="Google Shape;3882;p46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3" name="Google Shape;3883;p46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4" name="Google Shape;3884;p46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5" name="Google Shape;3885;p46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6" name="Google Shape;3886;p46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7" name="Google Shape;3887;p46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8" name="Google Shape;3888;p46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9" name="Google Shape;3889;p46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0" name="Google Shape;3890;p46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1" name="Google Shape;3891;p46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2" name="Google Shape;3892;p46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3" name="Google Shape;3893;p46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4" name="Google Shape;3894;p46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5" name="Google Shape;3895;p46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6" name="Google Shape;3896;p46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7" name="Google Shape;3897;p46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8" name="Google Shape;3898;p46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9" name="Google Shape;3899;p46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0" name="Google Shape;3900;p46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1" name="Google Shape;3901;p46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2" name="Google Shape;3902;p46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3" name="Google Shape;3903;p46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4" name="Google Shape;3904;p46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5" name="Google Shape;3905;p46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6" name="Google Shape;3906;p46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7" name="Google Shape;3907;p46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8" name="Google Shape;3908;p46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9" name="Google Shape;3909;p46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0" name="Google Shape;3910;p46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1" name="Google Shape;3911;p46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2" name="Google Shape;3912;p46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3" name="Google Shape;3913;p46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914" name="Google Shape;3914;p46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5" name="Google Shape;3915;p46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6" name="Google Shape;3916;p46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7" name="Google Shape;3917;p46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8" name="Google Shape;3918;p46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9" name="Google Shape;3919;p46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0" name="Google Shape;3920;p46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1" name="Google Shape;3921;p46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2" name="Google Shape;3922;p46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3" name="Google Shape;3923;p46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4" name="Google Shape;3924;p46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5" name="Google Shape;3925;p46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6" name="Google Shape;3926;p46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7" name="Google Shape;3927;p46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8" name="Google Shape;3928;p46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9" name="Google Shape;3929;p46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0" name="Google Shape;3930;p46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1" name="Google Shape;3931;p46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2" name="Google Shape;3932;p46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3" name="Google Shape;3933;p46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4" name="Google Shape;3934;p46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5" name="Google Shape;3935;p46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6" name="Google Shape;3936;p46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7" name="Google Shape;3937;p46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8" name="Google Shape;3938;p46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9" name="Google Shape;3939;p46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0" name="Google Shape;3940;p46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1" name="Google Shape;3941;p46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2" name="Google Shape;3942;p46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3" name="Google Shape;3943;p46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4" name="Google Shape;3944;p46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5" name="Google Shape;3945;p46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6" name="Google Shape;3946;p46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7" name="Google Shape;3947;p46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8" name="Google Shape;3948;p46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9" name="Google Shape;3949;p46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0" name="Google Shape;3950;p46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1" name="Google Shape;3951;p46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2" name="Google Shape;3952;p46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3" name="Google Shape;3953;p46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4" name="Google Shape;3954;p46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5" name="Google Shape;3955;p46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6" name="Google Shape;3956;p46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7" name="Google Shape;3957;p46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8" name="Google Shape;3958;p46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9" name="Google Shape;3959;p46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0" name="Google Shape;3960;p46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1" name="Google Shape;3961;p46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2" name="Google Shape;3962;p46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3" name="Google Shape;3963;p46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4" name="Google Shape;3964;p46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5" name="Google Shape;3965;p46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6" name="Google Shape;3966;p46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7" name="Google Shape;3967;p46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968" name="Google Shape;3968;p46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1922783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8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8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8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8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9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Title and Content">
  <p:cSld name="8_Title and Content">
    <p:bg>
      <p:bgPr>
        <a:solidFill>
          <a:srgbClr val="4F6128"/>
        </a:solidFill>
        <a:effectLst/>
      </p:bgPr>
    </p:bg>
    <p:spTree>
      <p:nvGrpSpPr>
        <p:cNvPr id="1" name="Shape 24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87" name="Google Shape;2487;p38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488" name="Google Shape;2488;p38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489" name="Google Shape;2489;p38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490" name="Google Shape;2490;p3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1" name="Google Shape;2491;p3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492" name="Google Shape;2492;p38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493" name="Google Shape;2493;p38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494" name="Google Shape;2494;p38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5" name="Google Shape;2495;p38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496" name="Google Shape;2496;p38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97" name="Google Shape;2497;p38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8" name="Google Shape;2498;p38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499" name="Google Shape;2499;p38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500" name="Google Shape;2500;p38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1" name="Google Shape;2501;p38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502" name="Google Shape;2502;p38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503" name="Google Shape;2503;p3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4" name="Google Shape;2504;p3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505" name="Google Shape;2505;p38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506" name="Google Shape;2506;p3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7" name="Google Shape;2507;p3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508" name="Google Shape;2508;p38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9" name="Google Shape;2509;p38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510" name="Google Shape;2510;p38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1" name="Google Shape;2511;p38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2" name="Google Shape;2512;p38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3" name="Google Shape;2513;p38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4" name="Google Shape;2514;p38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5" name="Google Shape;2515;p38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6" name="Google Shape;2516;p38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7" name="Google Shape;2517;p38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8" name="Google Shape;2518;p38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9" name="Google Shape;2519;p38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0" name="Google Shape;2520;p38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1" name="Google Shape;2521;p38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2" name="Google Shape;2522;p38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3" name="Google Shape;2523;p38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4" name="Google Shape;2524;p38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5" name="Google Shape;2525;p38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6" name="Google Shape;2526;p38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7" name="Google Shape;2527;p38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8" name="Google Shape;2528;p38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9" name="Google Shape;2529;p38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0" name="Google Shape;2530;p38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1" name="Google Shape;2531;p38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2" name="Google Shape;2532;p38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3" name="Google Shape;2533;p38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4" name="Google Shape;2534;p38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5" name="Google Shape;2535;p38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6" name="Google Shape;2536;p38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7" name="Google Shape;2537;p38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8" name="Google Shape;2538;p38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9" name="Google Shape;2539;p38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0" name="Google Shape;2540;p38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1" name="Google Shape;2541;p38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2" name="Google Shape;2542;p38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3" name="Google Shape;2543;p38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4" name="Google Shape;2544;p38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5" name="Google Shape;2545;p38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6" name="Google Shape;2546;p38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7" name="Google Shape;2547;p38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8" name="Google Shape;2548;p38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9" name="Google Shape;2549;p38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0" name="Google Shape;2550;p38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1" name="Google Shape;2551;p38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2" name="Google Shape;2552;p38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3" name="Google Shape;2553;p38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4" name="Google Shape;2554;p38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5" name="Google Shape;2555;p38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6" name="Google Shape;2556;p38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7" name="Google Shape;2557;p38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558" name="Google Shape;2558;p38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2559" name="Google Shape;2559;p38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0" name="Google Shape;2560;p38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1" name="Google Shape;2561;p38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2" name="Google Shape;2562;p38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3" name="Google Shape;2563;p38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4" name="Google Shape;2564;p38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5" name="Google Shape;2565;p38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6" name="Google Shape;2566;p38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7" name="Google Shape;2567;p38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8" name="Google Shape;2568;p38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9" name="Google Shape;2569;p38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0" name="Google Shape;2570;p38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1" name="Google Shape;2571;p38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2" name="Google Shape;2572;p38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3" name="Google Shape;2573;p38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4" name="Google Shape;2574;p38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5" name="Google Shape;2575;p38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6" name="Google Shape;2576;p38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7" name="Google Shape;2577;p38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8" name="Google Shape;2578;p38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9" name="Google Shape;2579;p38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0" name="Google Shape;2580;p38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1" name="Google Shape;2581;p38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2" name="Google Shape;2582;p38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3" name="Google Shape;2583;p38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4" name="Google Shape;2584;p38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5" name="Google Shape;2585;p38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6" name="Google Shape;2586;p38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7" name="Google Shape;2587;p38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8" name="Google Shape;2588;p38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9" name="Google Shape;2589;p38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0" name="Google Shape;2590;p38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1" name="Google Shape;2591;p38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2" name="Google Shape;2592;p38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3" name="Google Shape;2593;p38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4" name="Google Shape;2594;p38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5" name="Google Shape;2595;p38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6" name="Google Shape;2596;p38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7" name="Google Shape;2597;p38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8" name="Google Shape;2598;p38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9" name="Google Shape;2599;p38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0" name="Google Shape;2600;p38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1" name="Google Shape;2601;p38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2" name="Google Shape;2602;p38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3" name="Google Shape;2603;p38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4" name="Google Shape;2604;p38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5" name="Google Shape;2605;p38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6" name="Google Shape;2606;p38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7" name="Google Shape;2607;p38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8" name="Google Shape;2608;p38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9" name="Google Shape;2609;p38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0" name="Google Shape;2610;p38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1" name="Google Shape;2611;p38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2" name="Google Shape;2612;p38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3" name="Google Shape;2613;p38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4" name="Google Shape;2614;p38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5" name="Google Shape;2615;p38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6" name="Google Shape;2616;p38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7" name="Google Shape;2617;p38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8" name="Google Shape;2618;p38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9" name="Google Shape;2619;p38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0" name="Google Shape;2620;p38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1" name="Google Shape;2621;p38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22" name="Google Shape;2622;p38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623" name="Google Shape;2623;p38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4" name="Google Shape;2624;p38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25" name="Google Shape;2625;p38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626" name="Google Shape;2626;p38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7" name="Google Shape;2627;p38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8" name="Google Shape;2628;p38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9" name="Google Shape;2629;p38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0" name="Google Shape;2630;p38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1" name="Google Shape;2631;p38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2" name="Google Shape;2632;p38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3" name="Google Shape;2633;p38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4" name="Google Shape;2634;p38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5" name="Google Shape;2635;p38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36" name="Google Shape;2636;p38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637" name="Google Shape;2637;p3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8" name="Google Shape;2638;p3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639" name="Google Shape;2639;p38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40" name="Google Shape;2640;p38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641" name="Google Shape;2641;p38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642" name="Google Shape;2642;p3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3" name="Google Shape;2643;p3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644" name="Google Shape;2644;p38"/>
          <p:cNvSpPr txBox="1"/>
          <p:nvPr/>
        </p:nvSpPr>
        <p:spPr>
          <a:xfrm>
            <a:off x="3604226" y="1596479"/>
            <a:ext cx="4752083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1500" b="0" i="0" u="none" strike="noStrike" kern="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ookie"/>
              <a:ea typeface="Cookie"/>
              <a:cs typeface="Cookie"/>
              <a:sym typeface="Cookie"/>
            </a:endParaRPr>
          </a:p>
        </p:txBody>
      </p:sp>
    </p:spTree>
    <p:extLst>
      <p:ext uri="{BB962C8B-B14F-4D97-AF65-F5344CB8AC3E}">
        <p14:creationId xmlns:p14="http://schemas.microsoft.com/office/powerpoint/2010/main" val="28850943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5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5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5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25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6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Title and Content">
  <p:cSld name="17_Title and Content">
    <p:bg>
      <p:bgPr>
        <a:solidFill>
          <a:srgbClr val="C00000"/>
        </a:solidFill>
        <a:effectLst/>
      </p:bgPr>
    </p:bg>
    <p:spTree>
      <p:nvGrpSpPr>
        <p:cNvPr id="1" name="Shape 39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70" name="Google Shape;3970;p47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971" name="Google Shape;3971;p47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972" name="Google Shape;3972;p47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973" name="Google Shape;3973;p4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74" name="Google Shape;3974;p4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975" name="Google Shape;3975;p47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976" name="Google Shape;3976;p47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977" name="Google Shape;3977;p47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78" name="Google Shape;3978;p47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79" name="Google Shape;3979;p47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980" name="Google Shape;3980;p47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1" name="Google Shape;3981;p47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82" name="Google Shape;3982;p47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983" name="Google Shape;3983;p47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4" name="Google Shape;3984;p47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85" name="Google Shape;3985;p47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986" name="Google Shape;3986;p4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7" name="Google Shape;3987;p4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88" name="Google Shape;3988;p47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989" name="Google Shape;3989;p4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90" name="Google Shape;3990;p4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991" name="Google Shape;3991;p47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2" name="Google Shape;3992;p47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993" name="Google Shape;3993;p47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4" name="Google Shape;3994;p47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5" name="Google Shape;3995;p47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6" name="Google Shape;3996;p47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7" name="Google Shape;3997;p47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8" name="Google Shape;3998;p47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9" name="Google Shape;3999;p47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0" name="Google Shape;4000;p47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1" name="Google Shape;4001;p47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2" name="Google Shape;4002;p47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3" name="Google Shape;4003;p47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4" name="Google Shape;4004;p47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5" name="Google Shape;4005;p47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6" name="Google Shape;4006;p47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7" name="Google Shape;4007;p47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8" name="Google Shape;4008;p47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9" name="Google Shape;4009;p47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0" name="Google Shape;4010;p47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1" name="Google Shape;4011;p47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2" name="Google Shape;4012;p47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3" name="Google Shape;4013;p47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4" name="Google Shape;4014;p47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5" name="Google Shape;4015;p47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6" name="Google Shape;4016;p47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7" name="Google Shape;4017;p47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8" name="Google Shape;4018;p47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9" name="Google Shape;4019;p47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0" name="Google Shape;4020;p47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1" name="Google Shape;4021;p47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2" name="Google Shape;4022;p47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3" name="Google Shape;4023;p47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4" name="Google Shape;4024;p47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5" name="Google Shape;4025;p47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6" name="Google Shape;4026;p47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7" name="Google Shape;4027;p47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8" name="Google Shape;4028;p47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9" name="Google Shape;4029;p47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0" name="Google Shape;4030;p47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1" name="Google Shape;4031;p47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2" name="Google Shape;4032;p47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3" name="Google Shape;4033;p47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4" name="Google Shape;4034;p47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5" name="Google Shape;4035;p47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6" name="Google Shape;4036;p47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7" name="Google Shape;4037;p47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8" name="Google Shape;4038;p47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9" name="Google Shape;4039;p47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40" name="Google Shape;4040;p47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041" name="Google Shape;4041;p47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4042" name="Google Shape;4042;p47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3" name="Google Shape;4043;p47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4" name="Google Shape;4044;p47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5" name="Google Shape;4045;p47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6" name="Google Shape;4046;p47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7" name="Google Shape;4047;p47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8" name="Google Shape;4048;p47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9" name="Google Shape;4049;p47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0" name="Google Shape;4050;p47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1" name="Google Shape;4051;p47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2" name="Google Shape;4052;p47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3" name="Google Shape;4053;p47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4" name="Google Shape;4054;p47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5" name="Google Shape;4055;p47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6" name="Google Shape;4056;p47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7" name="Google Shape;4057;p47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8" name="Google Shape;4058;p47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9" name="Google Shape;4059;p47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0" name="Google Shape;4060;p47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1" name="Google Shape;4061;p47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2" name="Google Shape;4062;p47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3" name="Google Shape;4063;p47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4" name="Google Shape;4064;p47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5" name="Google Shape;4065;p47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6" name="Google Shape;4066;p47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7" name="Google Shape;4067;p47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8" name="Google Shape;4068;p47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9" name="Google Shape;4069;p47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0" name="Google Shape;4070;p47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1" name="Google Shape;4071;p47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2" name="Google Shape;4072;p47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3" name="Google Shape;4073;p47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4" name="Google Shape;4074;p47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5" name="Google Shape;4075;p47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6" name="Google Shape;4076;p47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7" name="Google Shape;4077;p47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8" name="Google Shape;4078;p47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9" name="Google Shape;4079;p47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0" name="Google Shape;4080;p47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1" name="Google Shape;4081;p47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2" name="Google Shape;4082;p47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83" name="Google Shape;4083;p47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4084" name="Google Shape;4084;p47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5" name="Google Shape;4085;p47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86" name="Google Shape;4086;p47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4087" name="Google Shape;4087;p47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8" name="Google Shape;4088;p47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9" name="Google Shape;4089;p47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0" name="Google Shape;4090;p47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1" name="Google Shape;4091;p47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2" name="Google Shape;4092;p47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3" name="Google Shape;4093;p47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4" name="Google Shape;4094;p47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5" name="Google Shape;4095;p47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6" name="Google Shape;4096;p47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97" name="Google Shape;4097;p47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4098" name="Google Shape;4098;p47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9" name="Google Shape;4099;p47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100" name="Google Shape;4100;p47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01" name="Google Shape;4101;p47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102" name="Google Shape;4102;p47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4103" name="Google Shape;4103;p47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4" name="Google Shape;4104;p47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105" name="Google Shape;4105;p47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945716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0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0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0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40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Title and Content">
  <p:cSld name="18_Title and Content">
    <p:bg>
      <p:bgPr>
        <a:solidFill>
          <a:srgbClr val="C00000"/>
        </a:solidFill>
        <a:effectLst/>
      </p:bgPr>
    </p:bg>
    <p:spTree>
      <p:nvGrpSpPr>
        <p:cNvPr id="1" name="Shape 41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07" name="Google Shape;4107;p48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4108" name="Google Shape;4108;p48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109" name="Google Shape;4109;p48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4110" name="Google Shape;4110;p4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11" name="Google Shape;4111;p4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112" name="Google Shape;4112;p48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113" name="Google Shape;4113;p48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4114" name="Google Shape;4114;p48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15" name="Google Shape;4115;p48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116" name="Google Shape;4116;p48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4117" name="Google Shape;4117;p48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18" name="Google Shape;4118;p48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119" name="Google Shape;4119;p48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4120" name="Google Shape;4120;p48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1" name="Google Shape;4121;p48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122" name="Google Shape;4122;p48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4123" name="Google Shape;4123;p4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4" name="Google Shape;4124;p4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125" name="Google Shape;4125;p48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4126" name="Google Shape;4126;p4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7" name="Google Shape;4127;p4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128" name="Google Shape;4128;p48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9" name="Google Shape;4129;p48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130" name="Google Shape;4130;p48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1" name="Google Shape;4131;p48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2" name="Google Shape;4132;p48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3" name="Google Shape;4133;p48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4" name="Google Shape;4134;p48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5" name="Google Shape;4135;p48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6" name="Google Shape;4136;p48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7" name="Google Shape;4137;p48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8" name="Google Shape;4138;p48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9" name="Google Shape;4139;p48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0" name="Google Shape;4140;p48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1" name="Google Shape;4141;p48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2" name="Google Shape;4142;p48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3" name="Google Shape;4143;p48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4" name="Google Shape;4144;p48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5" name="Google Shape;4145;p48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6" name="Google Shape;4146;p48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7" name="Google Shape;4147;p48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8" name="Google Shape;4148;p48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9" name="Google Shape;4149;p48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0" name="Google Shape;4150;p48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1" name="Google Shape;4151;p48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2" name="Google Shape;4152;p48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3" name="Google Shape;4153;p48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4" name="Google Shape;4154;p48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5" name="Google Shape;4155;p48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6" name="Google Shape;4156;p48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7" name="Google Shape;4157;p48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8" name="Google Shape;4158;p48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9" name="Google Shape;4159;p48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0" name="Google Shape;4160;p48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1" name="Google Shape;4161;p48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2" name="Google Shape;4162;p48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3" name="Google Shape;4163;p48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4" name="Google Shape;4164;p48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5" name="Google Shape;4165;p48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6" name="Google Shape;4166;p48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7" name="Google Shape;4167;p48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8" name="Google Shape;4168;p48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9" name="Google Shape;4169;p48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0" name="Google Shape;4170;p48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1" name="Google Shape;4171;p48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2" name="Google Shape;4172;p48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3" name="Google Shape;4173;p48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4" name="Google Shape;4174;p48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5" name="Google Shape;4175;p48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6" name="Google Shape;4176;p48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7" name="Google Shape;4177;p48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178" name="Google Shape;4178;p48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4179" name="Google Shape;4179;p48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0" name="Google Shape;4180;p48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1" name="Google Shape;4181;p48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2" name="Google Shape;4182;p48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3" name="Google Shape;4183;p48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4" name="Google Shape;4184;p48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5" name="Google Shape;4185;p48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6" name="Google Shape;4186;p48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7" name="Google Shape;4187;p48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8" name="Google Shape;4188;p48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9" name="Google Shape;4189;p48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0" name="Google Shape;4190;p48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1" name="Google Shape;4191;p48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2" name="Google Shape;4192;p48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3" name="Google Shape;4193;p48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4" name="Google Shape;4194;p48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5" name="Google Shape;4195;p48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6" name="Google Shape;4196;p48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7" name="Google Shape;4197;p48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8" name="Google Shape;4198;p48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9" name="Google Shape;4199;p48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0" name="Google Shape;4200;p48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1" name="Google Shape;4201;p48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2" name="Google Shape;4202;p48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3" name="Google Shape;4203;p48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4" name="Google Shape;4204;p48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5" name="Google Shape;4205;p48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6" name="Google Shape;4206;p48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7" name="Google Shape;4207;p48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8" name="Google Shape;4208;p48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9" name="Google Shape;4209;p48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0" name="Google Shape;4210;p48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1" name="Google Shape;4211;p48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2" name="Google Shape;4212;p48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3" name="Google Shape;4213;p48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4" name="Google Shape;4214;p48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5" name="Google Shape;4215;p48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6" name="Google Shape;4216;p48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7" name="Google Shape;4217;p48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8" name="Google Shape;4218;p48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9" name="Google Shape;4219;p48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0" name="Google Shape;4220;p48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1" name="Google Shape;4221;p48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2" name="Google Shape;4222;p48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3" name="Google Shape;4223;p48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4" name="Google Shape;4224;p48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5" name="Google Shape;4225;p48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6" name="Google Shape;4226;p48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7" name="Google Shape;4227;p48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8" name="Google Shape;4228;p48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9" name="Google Shape;4229;p48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0" name="Google Shape;4230;p48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1" name="Google Shape;4231;p48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2" name="Google Shape;4232;p48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3" name="Google Shape;4233;p48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4" name="Google Shape;4234;p48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5" name="Google Shape;4235;p48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6" name="Google Shape;4236;p48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7" name="Google Shape;4237;p48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8" name="Google Shape;4238;p48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9" name="Google Shape;4239;p48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0" name="Google Shape;4240;p48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1" name="Google Shape;4241;p48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242" name="Google Shape;4242;p48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4243" name="Google Shape;4243;p48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4" name="Google Shape;4244;p48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245" name="Google Shape;4245;p48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4246" name="Google Shape;4246;p48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7" name="Google Shape;4247;p48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8" name="Google Shape;4248;p48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9" name="Google Shape;4249;p48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0" name="Google Shape;4250;p48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1" name="Google Shape;4251;p48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2" name="Google Shape;4252;p48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3" name="Google Shape;4253;p48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4" name="Google Shape;4254;p48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5" name="Google Shape;4255;p48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256" name="Google Shape;4256;p48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4257" name="Google Shape;4257;p4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8" name="Google Shape;4258;p4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259" name="Google Shape;4259;p48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60" name="Google Shape;4260;p48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261" name="Google Shape;4261;p48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4262" name="Google Shape;4262;p4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3" name="Google Shape;4263;p4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264" name="Google Shape;4264;p48"/>
          <p:cNvSpPr txBox="1"/>
          <p:nvPr/>
        </p:nvSpPr>
        <p:spPr>
          <a:xfrm>
            <a:off x="3781444" y="1468551"/>
            <a:ext cx="4514832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1500" b="0" i="0" u="none" strike="noStrike" kern="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ookie"/>
              <a:ea typeface="Cookie"/>
              <a:cs typeface="Cookie"/>
              <a:sym typeface="Cookie"/>
            </a:endParaRPr>
          </a:p>
        </p:txBody>
      </p:sp>
    </p:spTree>
    <p:extLst>
      <p:ext uri="{BB962C8B-B14F-4D97-AF65-F5344CB8AC3E}">
        <p14:creationId xmlns:p14="http://schemas.microsoft.com/office/powerpoint/2010/main" val="185410268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4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Title and Content">
  <p:cSld name="19_Title and Content">
    <p:bg>
      <p:bgPr>
        <a:solidFill>
          <a:srgbClr val="C00000"/>
        </a:solidFill>
        <a:effectLst/>
      </p:bgPr>
    </p:bg>
    <p:spTree>
      <p:nvGrpSpPr>
        <p:cNvPr id="1" name="Shape 42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66" name="Google Shape;4266;p49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4267" name="Google Shape;4267;p49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268" name="Google Shape;4268;p49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4269" name="Google Shape;4269;p4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0" name="Google Shape;4270;p4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271" name="Google Shape;4271;p49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272" name="Google Shape;4272;p49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4273" name="Google Shape;4273;p49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4" name="Google Shape;4274;p49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75" name="Google Shape;4275;p49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4276" name="Google Shape;4276;p49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7" name="Google Shape;4277;p49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78" name="Google Shape;4278;p49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4279" name="Google Shape;4279;p49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80" name="Google Shape;4280;p49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81" name="Google Shape;4281;p49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4282" name="Google Shape;4282;p4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83" name="Google Shape;4283;p4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84" name="Google Shape;4284;p49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4285" name="Google Shape;4285;p4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86" name="Google Shape;4286;p4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287" name="Google Shape;4287;p49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8" name="Google Shape;4288;p49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289" name="Google Shape;4289;p49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0" name="Google Shape;4290;p49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1" name="Google Shape;4291;p49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2" name="Google Shape;4292;p49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3" name="Google Shape;4293;p49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4" name="Google Shape;4294;p49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5" name="Google Shape;4295;p49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6" name="Google Shape;4296;p49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7" name="Google Shape;4297;p49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8" name="Google Shape;4298;p49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9" name="Google Shape;4299;p49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0" name="Google Shape;4300;p49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1" name="Google Shape;4301;p49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2" name="Google Shape;4302;p49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3" name="Google Shape;4303;p49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4" name="Google Shape;4304;p49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5" name="Google Shape;4305;p49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6" name="Google Shape;4306;p49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7" name="Google Shape;4307;p49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8" name="Google Shape;4308;p49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9" name="Google Shape;4309;p49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0" name="Google Shape;4310;p49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1" name="Google Shape;4311;p49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2" name="Google Shape;4312;p49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3" name="Google Shape;4313;p49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4" name="Google Shape;4314;p49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5" name="Google Shape;4315;p49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6" name="Google Shape;4316;p49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7" name="Google Shape;4317;p49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8" name="Google Shape;4318;p49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9" name="Google Shape;4319;p49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0" name="Google Shape;4320;p49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1" name="Google Shape;4321;p49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2" name="Google Shape;4322;p49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3" name="Google Shape;4323;p49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4" name="Google Shape;4324;p49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5" name="Google Shape;4325;p49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6" name="Google Shape;4326;p49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7" name="Google Shape;4327;p49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8" name="Google Shape;4328;p49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9" name="Google Shape;4329;p49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0" name="Google Shape;4330;p49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1" name="Google Shape;4331;p49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2" name="Google Shape;4332;p49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3" name="Google Shape;4333;p49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104473064"/>
      </p:ext>
    </p:extLst>
  </p:cSld>
  <p:clrMapOvr>
    <a:masterClrMapping/>
  </p:clrMapOvr>
</p:sldLayout>
</file>

<file path=ppt/slideLayouts/slideLayout1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>
  <p:cSld name="Title Slide">
    <p:bg>
      <p:bgPr>
        <a:solidFill>
          <a:srgbClr val="E36C09"/>
        </a:solidFill>
        <a:effectLst/>
      </p:bgPr>
    </p:bg>
    <p:spTree>
      <p:nvGrpSpPr>
        <p:cNvPr id="1" name="Shape 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oogle Shape;14;p23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5" name="Google Shape;15;p23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6" name="Google Shape;16;p23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7" name="Google Shape;17;p2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" name="Google Shape;18;p2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9" name="Google Shape;19;p23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0" name="Google Shape;20;p23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1" name="Google Shape;21;p23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" name="Google Shape;22;p23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" name="Google Shape;23;p23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24;p23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" name="Google Shape;25;p23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" name="Google Shape;26;p23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7" name="Google Shape;27;p23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" name="Google Shape;28;p23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" name="Google Shape;29;p23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0" name="Google Shape;30;p2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" name="Google Shape;31;p2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2" name="Google Shape;32;p23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3" name="Google Shape;33;p2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" name="Google Shape;34;p2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5" name="Google Shape;35;p23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" name="Google Shape;36;p23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7" name="Google Shape;37;p23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8" name="Google Shape;38;p23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" name="Google Shape;39;p23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" name="Google Shape;40;p23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41" name="Google Shape;41;p23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" name="Google Shape;42;p23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" name="Google Shape;43;p23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" name="Google Shape;44;p23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" name="Google Shape;45;p23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" name="Google Shape;46;p23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" name="Google Shape;47;p23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" name="Google Shape;48;p23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" name="Google Shape;49;p23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" name="Google Shape;50;p23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1" name="Google Shape;51;p23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52" name="Google Shape;52;p2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" name="Google Shape;53;p2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4" name="Google Shape;54;p23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" name="Google Shape;55;p23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56" name="Google Shape;56;p23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7" name="Google Shape;57;p2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" name="Google Shape;58;p2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9" name="Google Shape;59;p23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0" name="Google Shape;60;p23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1" name="Google Shape;61;p23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2" name="Google Shape;62;p23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3" name="Google Shape;63;p23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4" name="Google Shape;64;p23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5" name="Google Shape;65;p23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6" name="Google Shape;66;p23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7" name="Google Shape;67;p23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" name="Google Shape;68;p23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" name="Google Shape;69;p23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" name="Google Shape;70;p23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" name="Google Shape;71;p23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" name="Google Shape;72;p23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" name="Google Shape;73;p23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" name="Google Shape;74;p23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5" name="Google Shape;75;p23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" name="Google Shape;76;p23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" name="Google Shape;77;p23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" name="Google Shape;78;p23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" name="Google Shape;79;p23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" name="Google Shape;80;p23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1" name="Google Shape;81;p23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2" name="Google Shape;82;p23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" name="Google Shape;83;p23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4" name="Google Shape;84;p23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5" name="Google Shape;85;p23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6" name="Google Shape;86;p23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7" name="Google Shape;87;p23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" name="Google Shape;88;p23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9" name="Google Shape;89;p23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0" name="Google Shape;90;p23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" name="Google Shape;91;p23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" name="Google Shape;92;p23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" name="Google Shape;93;p23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" name="Google Shape;94;p23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" name="Google Shape;95;p23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" name="Google Shape;96;p23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7" name="Google Shape;97;p23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8" name="Google Shape;98;p23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9" name="Google Shape;99;p23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0" name="Google Shape;100;p23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1" name="Google Shape;101;p23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2" name="Google Shape;102;p23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3" name="Google Shape;103;p23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04" name="Google Shape;104;p23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105" name="Google Shape;105;p23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FABF8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06" name="Google Shape;106;p23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107" name="Google Shape;107;p23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FABF8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" name="Google Shape;108;p23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FABF8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" name="Google Shape;109;p23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FABF8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10" name="Google Shape;110;p23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111" name="Google Shape;111;p23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" name="Google Shape;112;p23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" name="Google Shape;113;p23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" name="Google Shape;114;p23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" name="Google Shape;115;p23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" name="Google Shape;116;p23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" name="Google Shape;117;p23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" name="Google Shape;118;p23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" name="Google Shape;119;p23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" name="Google Shape;120;p23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" name="Google Shape;121;p23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" name="Google Shape;122;p23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" name="Google Shape;123;p23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" name="Google Shape;124;p23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" name="Google Shape;125;p23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" name="Google Shape;126;p23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" name="Google Shape;127;p23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" name="Google Shape;128;p23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" name="Google Shape;129;p23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" name="Google Shape;130;p23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" name="Google Shape;131;p23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" name="Google Shape;132;p23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" name="Google Shape;133;p23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" name="Google Shape;134;p23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" name="Google Shape;135;p23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" name="Google Shape;136;p23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" name="Google Shape;137;p23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" name="Google Shape;138;p23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" name="Google Shape;139;p23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" name="Google Shape;140;p23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" name="Google Shape;141;p23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" name="Google Shape;142;p23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" name="Google Shape;143;p23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" name="Google Shape;144;p23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" name="Google Shape;145;p23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" name="Google Shape;146;p23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" name="Google Shape;147;p23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" name="Google Shape;148;p23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" name="Google Shape;149;p23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" name="Google Shape;150;p23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" name="Google Shape;151;p23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" name="Google Shape;152;p23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" name="Google Shape;153;p23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" name="Google Shape;154;p23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" name="Google Shape;155;p23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" name="Google Shape;156;p23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" name="Google Shape;157;p23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" name="Google Shape;158;p23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" name="Google Shape;159;p23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" name="Google Shape;160;p23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" name="Google Shape;161;p23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" name="Google Shape;162;p23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" name="Google Shape;163;p23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" name="Google Shape;164;p23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" name="Google Shape;165;p23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" name="Google Shape;166;p23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7" name="Google Shape;167;p23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168" name="Google Shape;168;p23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169" name="Google Shape;169;p23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70" name="Google Shape;170;p23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171" name="Google Shape;171;p23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2" name="Google Shape;172;p23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3" name="Google Shape;173;p23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4" name="Google Shape;174;p23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5" name="Google Shape;175;p23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6" name="Google Shape;176;p23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7" name="Google Shape;177;p23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8" name="Google Shape;178;p23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9" name="Google Shape;179;p23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0" name="Google Shape;180;p23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1" name="Google Shape;181;p23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2" name="Google Shape;182;p23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3" name="Google Shape;183;p23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4" name="Google Shape;184;p23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5" name="Google Shape;185;p23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6" name="Google Shape;186;p23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7" name="Google Shape;187;p23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8" name="Google Shape;188;p23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9" name="Google Shape;189;p23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0" name="Google Shape;190;p23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1" name="Google Shape;191;p23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2" name="Google Shape;192;p23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3" name="Google Shape;193;p23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4" name="Google Shape;194;p23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195" name="Google Shape;195;p23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" name="Google Shape;196;p23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" name="Google Shape;197;p23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" name="Google Shape;198;p23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" name="Google Shape;199;p23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" name="Google Shape;200;p23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" name="Google Shape;201;p23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" name="Google Shape;202;p23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" name="Google Shape;203;p23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" name="Google Shape;204;p23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" name="Google Shape;205;p23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" name="Google Shape;206;p23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" name="Google Shape;207;p23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" name="Google Shape;208;p23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" name="Google Shape;209;p23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" name="Google Shape;210;p23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" name="Google Shape;211;p23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" name="Google Shape;212;p23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" name="Google Shape;213;p23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" name="Google Shape;214;p23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" name="Google Shape;215;p23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" name="Google Shape;216;p23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" name="Google Shape;217;p23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" name="Google Shape;218;p23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" name="Google Shape;219;p23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" name="Google Shape;220;p23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" name="Google Shape;221;p23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" name="Google Shape;222;p23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" name="Google Shape;223;p23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" name="Google Shape;224;p23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" name="Google Shape;225;p23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" name="Google Shape;226;p23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" name="Google Shape;227;p23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" name="Google Shape;228;p23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" name="Google Shape;229;p23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" name="Google Shape;230;p23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" name="Google Shape;231;p23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" name="Google Shape;232;p23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" name="Google Shape;233;p23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" name="Google Shape;234;p23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35" name="Google Shape;235;p23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36" name="Google Shape;236;p23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7" name="Google Shape;237;p23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" name="Google Shape;238;p23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39" name="Google Shape;239;p23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40" name="Google Shape;240;p23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41" name="Google Shape;241;p23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242" name="Google Shape;242;p23"/>
            <p:cNvSpPr/>
            <p:nvPr/>
          </p:nvSpPr>
          <p:spPr>
            <a:xfrm>
              <a:off x="3307961" y="6403932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43" name="Google Shape;243;p23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244" name="Google Shape;244;p23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5" name="Google Shape;245;p23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" name="Google Shape;246;p23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7" name="Google Shape;247;p23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8" name="Google Shape;248;p23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" name="Google Shape;249;p23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8870024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2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Title and Content">
    <p:bg>
      <p:bgPr>
        <a:solidFill>
          <a:srgbClr val="E36C09"/>
        </a:solidFill>
        <a:effectLst/>
      </p:bgPr>
    </p:bg>
    <p:spTree>
      <p:nvGrpSpPr>
        <p:cNvPr id="1" name="Shape 2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1" name="Google Shape;251;p24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52" name="Google Shape;252;p24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53" name="Google Shape;253;p24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54" name="Google Shape;254;p2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" name="Google Shape;255;p2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56" name="Google Shape;256;p24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57" name="Google Shape;257;p24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58" name="Google Shape;258;p24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9" name="Google Shape;259;p24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0" name="Google Shape;260;p24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61" name="Google Shape;261;p24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2" name="Google Shape;262;p24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3" name="Google Shape;263;p24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64" name="Google Shape;264;p24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" name="Google Shape;265;p24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6" name="Google Shape;266;p24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67" name="Google Shape;267;p2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" name="Google Shape;268;p2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9" name="Google Shape;269;p24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70" name="Google Shape;270;p2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1" name="Google Shape;271;p2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72" name="Google Shape;272;p24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" name="Google Shape;273;p24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74" name="Google Shape;274;p24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5" name="Google Shape;275;p24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" name="Google Shape;276;p24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" name="Google Shape;277;p24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" name="Google Shape;278;p24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" name="Google Shape;279;p24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" name="Google Shape;280;p24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1" name="Google Shape;281;p24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2" name="Google Shape;282;p24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3" name="Google Shape;283;p24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4" name="Google Shape;284;p24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5" name="Google Shape;285;p24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6" name="Google Shape;286;p24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7" name="Google Shape;287;p24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8" name="Google Shape;288;p24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9" name="Google Shape;289;p24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0" name="Google Shape;290;p24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1" name="Google Shape;291;p24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2" name="Google Shape;292;p24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3" name="Google Shape;293;p24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4" name="Google Shape;294;p24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5" name="Google Shape;295;p24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6" name="Google Shape;296;p24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" name="Google Shape;297;p24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" name="Google Shape;298;p24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" name="Google Shape;299;p24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" name="Google Shape;300;p24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" name="Google Shape;301;p24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2" name="Google Shape;302;p24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3" name="Google Shape;303;p24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4" name="Google Shape;304;p24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5" name="Google Shape;305;p24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6" name="Google Shape;306;p24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7" name="Google Shape;307;p24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8" name="Google Shape;308;p24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9" name="Google Shape;309;p24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0" name="Google Shape;310;p24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1" name="Google Shape;311;p24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2" name="Google Shape;312;p24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3" name="Google Shape;313;p24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4" name="Google Shape;314;p24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5" name="Google Shape;315;p24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6" name="Google Shape;316;p24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7" name="Google Shape;317;p24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" name="Google Shape;318;p24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" name="Google Shape;319;p24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" name="Google Shape;320;p24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" name="Google Shape;321;p24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22" name="Google Shape;322;p24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23" name="Google Shape;323;p24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" name="Google Shape;324;p24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5" name="Google Shape;325;p24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26" name="Google Shape;326;p24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" name="Google Shape;327;p24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" name="Google Shape;328;p24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" name="Google Shape;329;p24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" name="Google Shape;330;p24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" name="Google Shape;331;p24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" name="Google Shape;332;p24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" name="Google Shape;333;p24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" name="Google Shape;334;p24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" name="Google Shape;335;p24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36" name="Google Shape;336;p24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37" name="Google Shape;337;p24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" name="Google Shape;338;p24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39" name="Google Shape;339;p24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0" name="Google Shape;340;p24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41" name="Google Shape;341;p24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42" name="Google Shape;342;p24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" name="Google Shape;343;p24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4" name="Google Shape;344;p24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345" name="Google Shape;345;p24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46" name="Google Shape;346;p24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347" name="Google Shape;347;p24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8" name="Google Shape;348;p24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9" name="Google Shape;349;p24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0" name="Google Shape;350;p24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1" name="Google Shape;351;p24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" name="Google Shape;352;p24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" name="Google Shape;353;p24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4" name="Google Shape;354;p24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5" name="Google Shape;355;p24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6" name="Google Shape;356;p24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7" name="Google Shape;357;p24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8" name="Google Shape;358;p24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9" name="Google Shape;359;p24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0" name="Google Shape;360;p24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1" name="Google Shape;361;p24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2" name="Google Shape;362;p24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3" name="Google Shape;363;p24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4" name="Google Shape;364;p24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" name="Google Shape;365;p24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6" name="Google Shape;366;p24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7" name="Google Shape;367;p24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8" name="Google Shape;368;p24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9" name="Google Shape;369;p24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0" name="Google Shape;370;p24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1" name="Google Shape;371;p24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" name="Google Shape;372;p24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3" name="Google Shape;373;p24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4" name="Google Shape;374;p24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" name="Google Shape;375;p24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6" name="Google Shape;376;p24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" name="Google Shape;377;p24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8" name="Google Shape;378;p24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9" name="Google Shape;379;p24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0" name="Google Shape;380;p24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1" name="Google Shape;381;p24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2" name="Google Shape;382;p24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3" name="Google Shape;383;p24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" name="Google Shape;384;p24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5" name="Google Shape;385;p24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" name="Google Shape;386;p24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" name="Google Shape;387;p24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" name="Google Shape;388;p24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" name="Google Shape;389;p24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" name="Google Shape;390;p24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" name="Google Shape;391;p24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2" name="Google Shape;392;p24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" name="Google Shape;393;p24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" name="Google Shape;394;p24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5" name="Google Shape;395;p24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6" name="Google Shape;396;p24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7" name="Google Shape;397;p24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" name="Google Shape;398;p24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9" name="Google Shape;399;p24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0" name="Google Shape;400;p24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1" name="Google Shape;401;p24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2" name="Google Shape;402;p24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03" name="Google Shape;403;p24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" name="Google Shape;404;p24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" name="Google Shape;405;p24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" name="Google Shape;406;p24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" name="Google Shape;407;p24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" name="Google Shape;408;p24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" name="Google Shape;409;p24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" name="Google Shape;410;p24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" name="Google Shape;411;p24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" name="Google Shape;412;p24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" name="Google Shape;413;p24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" name="Google Shape;414;p24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" name="Google Shape;415;p24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" name="Google Shape;416;p24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" name="Google Shape;417;p24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" name="Google Shape;418;p24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" name="Google Shape;419;p24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" name="Google Shape;420;p24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" name="Google Shape;421;p24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" name="Google Shape;422;p24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" name="Google Shape;423;p24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" name="Google Shape;424;p24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" name="Google Shape;425;p24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" name="Google Shape;426;p24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" name="Google Shape;427;p24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" name="Google Shape;428;p24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" name="Google Shape;429;p24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" name="Google Shape;430;p24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" name="Google Shape;431;p24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" name="Google Shape;432;p24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" name="Google Shape;433;p24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" name="Google Shape;434;p24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" name="Google Shape;435;p24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" name="Google Shape;436;p24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" name="Google Shape;437;p24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" name="Google Shape;438;p24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" name="Google Shape;439;p24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" name="Google Shape;440;p24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" name="Google Shape;441;p24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" name="Google Shape;442;p24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" name="Google Shape;443;p24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" name="Google Shape;444;p24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" name="Google Shape;445;p24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" name="Google Shape;446;p24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" name="Google Shape;447;p24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" name="Google Shape;448;p24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" name="Google Shape;449;p24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" name="Google Shape;450;p24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" name="Google Shape;451;p24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" name="Google Shape;452;p24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" name="Google Shape;453;p24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" name="Google Shape;454;p24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" name="Google Shape;455;p24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" name="Google Shape;456;p24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57" name="Google Shape;457;p24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7906085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3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/>
                                        <p:tgtEl>
                                          <p:spTgt spid="3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3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/>
                                        <p:tgtEl>
                                          <p:spTgt spid="3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3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3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Title and Content">
  <p:cSld name="21_Title and Content">
    <p:bg>
      <p:bgPr>
        <a:solidFill>
          <a:srgbClr val="E36C09"/>
        </a:solidFill>
        <a:effectLst/>
      </p:bgPr>
    </p:bg>
    <p:spTree>
      <p:nvGrpSpPr>
        <p:cNvPr id="1" name="Shape 4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9" name="Google Shape;459;p25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460" name="Google Shape;460;p25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61" name="Google Shape;461;p25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462" name="Google Shape;462;p2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3" name="Google Shape;463;p2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64" name="Google Shape;464;p25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65" name="Google Shape;465;p25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466" name="Google Shape;466;p25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7" name="Google Shape;467;p25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68" name="Google Shape;468;p25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469" name="Google Shape;469;p25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0" name="Google Shape;470;p25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71" name="Google Shape;471;p25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472" name="Google Shape;472;p25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3" name="Google Shape;473;p25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74" name="Google Shape;474;p25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475" name="Google Shape;475;p2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6" name="Google Shape;476;p2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77" name="Google Shape;477;p25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478" name="Google Shape;478;p2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9" name="Google Shape;479;p2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80" name="Google Shape;480;p25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" name="Google Shape;481;p25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82" name="Google Shape;482;p25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3" name="Google Shape;483;p25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4" name="Google Shape;484;p25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5" name="Google Shape;485;p25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6" name="Google Shape;486;p25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7" name="Google Shape;487;p25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8" name="Google Shape;488;p25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9" name="Google Shape;489;p25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0" name="Google Shape;490;p25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1" name="Google Shape;491;p25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2" name="Google Shape;492;p25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3" name="Google Shape;493;p25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4" name="Google Shape;494;p25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5" name="Google Shape;495;p25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6" name="Google Shape;496;p25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7" name="Google Shape;497;p25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8" name="Google Shape;498;p25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9" name="Google Shape;499;p25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0" name="Google Shape;500;p25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1" name="Google Shape;501;p25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2" name="Google Shape;502;p25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3" name="Google Shape;503;p25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4" name="Google Shape;504;p25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5" name="Google Shape;505;p25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6" name="Google Shape;506;p25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7" name="Google Shape;507;p25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8" name="Google Shape;508;p25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9" name="Google Shape;509;p25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0" name="Google Shape;510;p25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1" name="Google Shape;511;p25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2" name="Google Shape;512;p25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3" name="Google Shape;513;p25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4" name="Google Shape;514;p25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5" name="Google Shape;515;p25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6" name="Google Shape;516;p25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7" name="Google Shape;517;p25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8" name="Google Shape;518;p25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9" name="Google Shape;519;p25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0" name="Google Shape;520;p25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1" name="Google Shape;521;p25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2" name="Google Shape;522;p25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3" name="Google Shape;523;p25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4" name="Google Shape;524;p25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5" name="Google Shape;525;p25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6" name="Google Shape;526;p25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527" name="Google Shape;527;p2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27336" y="106519"/>
            <a:ext cx="2069886" cy="103494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626554437"/>
      </p:ext>
    </p:extLst>
  </p:cSld>
  <p:clrMapOvr>
    <a:masterClrMapping/>
  </p:clrMapOvr>
</p:sldLayout>
</file>

<file path=ppt/slideLayouts/slideLayout1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and Content">
  <p:cSld name="1_Title and Content">
    <p:bg>
      <p:bgPr>
        <a:solidFill>
          <a:srgbClr val="E36C09"/>
        </a:solidFill>
        <a:effectLst/>
      </p:bgPr>
    </p:bg>
    <p:spTree>
      <p:nvGrpSpPr>
        <p:cNvPr id="1" name="Shape 5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9" name="Google Shape;529;p26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530" name="Google Shape;530;p26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531" name="Google Shape;531;p26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532" name="Google Shape;532;p2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3" name="Google Shape;533;p2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534" name="Google Shape;534;p26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535" name="Google Shape;535;p26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536" name="Google Shape;536;p26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7" name="Google Shape;537;p26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38" name="Google Shape;538;p26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539" name="Google Shape;539;p26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0" name="Google Shape;540;p26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41" name="Google Shape;541;p26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542" name="Google Shape;542;p26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3" name="Google Shape;543;p26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44" name="Google Shape;544;p26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545" name="Google Shape;545;p2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6" name="Google Shape;546;p2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47" name="Google Shape;547;p26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548" name="Google Shape;548;p2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9" name="Google Shape;549;p2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550" name="Google Shape;550;p26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" name="Google Shape;551;p26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52" name="Google Shape;552;p26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3" name="Google Shape;553;p26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4" name="Google Shape;554;p26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5" name="Google Shape;555;p26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6" name="Google Shape;556;p26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7" name="Google Shape;557;p26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8" name="Google Shape;558;p26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9" name="Google Shape;559;p26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0" name="Google Shape;560;p26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1" name="Google Shape;561;p26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2" name="Google Shape;562;p26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3" name="Google Shape;563;p26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4" name="Google Shape;564;p26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5" name="Google Shape;565;p26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6" name="Google Shape;566;p26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7" name="Google Shape;567;p26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8" name="Google Shape;568;p26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9" name="Google Shape;569;p26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0" name="Google Shape;570;p26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1" name="Google Shape;571;p26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2" name="Google Shape;572;p26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3" name="Google Shape;573;p26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4" name="Google Shape;574;p26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5" name="Google Shape;575;p26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6" name="Google Shape;576;p26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7" name="Google Shape;577;p26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8" name="Google Shape;578;p26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9" name="Google Shape;579;p26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0" name="Google Shape;580;p26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1" name="Google Shape;581;p26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2" name="Google Shape;582;p26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3" name="Google Shape;583;p26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4" name="Google Shape;584;p26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5" name="Google Shape;585;p26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6" name="Google Shape;586;p26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7" name="Google Shape;587;p26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8" name="Google Shape;588;p26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9" name="Google Shape;589;p26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0" name="Google Shape;590;p26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1" name="Google Shape;591;p26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2" name="Google Shape;592;p26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3" name="Google Shape;593;p26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4" name="Google Shape;594;p26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5" name="Google Shape;595;p26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6" name="Google Shape;596;p26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7" name="Google Shape;597;p26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8" name="Google Shape;598;p26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9" name="Google Shape;599;p26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00" name="Google Shape;600;p26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601" name="Google Shape;601;p26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602" name="Google Shape;602;p26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" name="Google Shape;603;p26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" name="Google Shape;604;p26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" name="Google Shape;605;p26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" name="Google Shape;606;p26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" name="Google Shape;607;p26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" name="Google Shape;608;p26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" name="Google Shape;609;p26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" name="Google Shape;610;p26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" name="Google Shape;611;p26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" name="Google Shape;612;p26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" name="Google Shape;613;p26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" name="Google Shape;614;p26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" name="Google Shape;615;p26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" name="Google Shape;616;p26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" name="Google Shape;617;p26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" name="Google Shape;618;p26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" name="Google Shape;619;p26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" name="Google Shape;620;p26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" name="Google Shape;621;p26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" name="Google Shape;622;p26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" name="Google Shape;623;p26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" name="Google Shape;624;p26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" name="Google Shape;625;p26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" name="Google Shape;626;p26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" name="Google Shape;627;p26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" name="Google Shape;628;p26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" name="Google Shape;629;p26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" name="Google Shape;630;p26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" name="Google Shape;631;p26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" name="Google Shape;632;p26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" name="Google Shape;633;p26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" name="Google Shape;634;p26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" name="Google Shape;635;p26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" name="Google Shape;636;p26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" name="Google Shape;637;p26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" name="Google Shape;638;p26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" name="Google Shape;639;p26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" name="Google Shape;640;p26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" name="Google Shape;641;p26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" name="Google Shape;642;p26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43" name="Google Shape;643;p26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644" name="Google Shape;644;p26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" name="Google Shape;645;p26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46" name="Google Shape;646;p26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647" name="Google Shape;647;p26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" name="Google Shape;648;p26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" name="Google Shape;649;p26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" name="Google Shape;650;p26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" name="Google Shape;651;p26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" name="Google Shape;652;p26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" name="Google Shape;653;p26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" name="Google Shape;654;p26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" name="Google Shape;655;p26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" name="Google Shape;656;p26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57" name="Google Shape;657;p26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658" name="Google Shape;658;p2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" name="Google Shape;659;p2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60" name="Google Shape;660;p26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61" name="Google Shape;661;p26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62" name="Google Shape;662;p26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663" name="Google Shape;663;p2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" name="Google Shape;664;p2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3156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6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6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Title and Content">
  <p:cSld name="12_Title and Content">
    <p:bg>
      <p:bgPr>
        <a:solidFill>
          <a:srgbClr val="E36C09"/>
        </a:solidFill>
        <a:effectLst/>
      </p:bgPr>
    </p:bg>
    <p:spTree>
      <p:nvGrpSpPr>
        <p:cNvPr id="1" name="Shape 6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66" name="Google Shape;666;p27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667" name="Google Shape;667;p27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668" name="Google Shape;668;p27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669" name="Google Shape;669;p2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0" name="Google Shape;670;p2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671" name="Google Shape;671;p27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672" name="Google Shape;672;p27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673" name="Google Shape;673;p27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4" name="Google Shape;674;p27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75" name="Google Shape;675;p27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676" name="Google Shape;676;p27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7" name="Google Shape;677;p27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78" name="Google Shape;678;p27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679" name="Google Shape;679;p27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0" name="Google Shape;680;p27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81" name="Google Shape;681;p27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682" name="Google Shape;682;p2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3" name="Google Shape;683;p2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84" name="Google Shape;684;p27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685" name="Google Shape;685;p2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6" name="Google Shape;686;p2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687" name="Google Shape;687;p27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" name="Google Shape;688;p27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89" name="Google Shape;689;p27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0" name="Google Shape;690;p27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1" name="Google Shape;691;p27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2" name="Google Shape;692;p27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3" name="Google Shape;693;p27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4" name="Google Shape;694;p27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5" name="Google Shape;695;p27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6" name="Google Shape;696;p27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7" name="Google Shape;697;p27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8" name="Google Shape;698;p27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9" name="Google Shape;699;p27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0" name="Google Shape;700;p27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1" name="Google Shape;701;p27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2" name="Google Shape;702;p27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3" name="Google Shape;703;p27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4" name="Google Shape;704;p27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5" name="Google Shape;705;p27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6" name="Google Shape;706;p27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7" name="Google Shape;707;p27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8" name="Google Shape;708;p27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9" name="Google Shape;709;p27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0" name="Google Shape;710;p27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1" name="Google Shape;711;p27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2" name="Google Shape;712;p27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3" name="Google Shape;713;p27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4" name="Google Shape;714;p27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5" name="Google Shape;715;p27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6" name="Google Shape;716;p27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7" name="Google Shape;717;p27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8" name="Google Shape;718;p27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9" name="Google Shape;719;p27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0" name="Google Shape;720;p27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1" name="Google Shape;721;p27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2" name="Google Shape;722;p27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3" name="Google Shape;723;p27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4" name="Google Shape;724;p27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5" name="Google Shape;725;p27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6" name="Google Shape;726;p27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7" name="Google Shape;727;p27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8" name="Google Shape;728;p27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9" name="Google Shape;729;p27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0" name="Google Shape;730;p27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1" name="Google Shape;731;p27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2" name="Google Shape;732;p27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3" name="Google Shape;733;p27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126445388"/>
      </p:ext>
    </p:extLst>
  </p:cSld>
  <p:clrMapOvr>
    <a:masterClrMapping/>
  </p:clrMapOvr>
</p:sldLayout>
</file>

<file path=ppt/slideLayouts/slideLayout1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Title and Content">
  <p:cSld name="2_Title and Content">
    <p:bg>
      <p:bgPr>
        <a:solidFill>
          <a:srgbClr val="E36C09"/>
        </a:solidFill>
        <a:effectLst/>
      </p:bgPr>
    </p:bg>
    <p:spTree>
      <p:nvGrpSpPr>
        <p:cNvPr id="1" name="Shape 7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5" name="Google Shape;735;p28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736" name="Google Shape;736;p28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37" name="Google Shape;737;p28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738" name="Google Shape;738;p2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9" name="Google Shape;739;p2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740" name="Google Shape;740;p28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41" name="Google Shape;741;p28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742" name="Google Shape;742;p28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3" name="Google Shape;743;p28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44" name="Google Shape;744;p28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745" name="Google Shape;745;p28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6" name="Google Shape;746;p28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47" name="Google Shape;747;p28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748" name="Google Shape;748;p28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9" name="Google Shape;749;p28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50" name="Google Shape;750;p28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751" name="Google Shape;751;p2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2" name="Google Shape;752;p2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53" name="Google Shape;753;p28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754" name="Google Shape;754;p2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5" name="Google Shape;755;p2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756" name="Google Shape;756;p28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" name="Google Shape;757;p28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58" name="Google Shape;758;p28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59" name="Google Shape;759;p28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0" name="Google Shape;760;p28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1" name="Google Shape;761;p28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2" name="Google Shape;762;p28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3" name="Google Shape;763;p28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4" name="Google Shape;764;p28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5" name="Google Shape;765;p28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6" name="Google Shape;766;p28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7" name="Google Shape;767;p28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8" name="Google Shape;768;p28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9" name="Google Shape;769;p28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0" name="Google Shape;770;p28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1" name="Google Shape;771;p28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2" name="Google Shape;772;p28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3" name="Google Shape;773;p28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4" name="Google Shape;774;p28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5" name="Google Shape;775;p28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6" name="Google Shape;776;p28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7" name="Google Shape;777;p28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8" name="Google Shape;778;p28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9" name="Google Shape;779;p28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0" name="Google Shape;780;p28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1" name="Google Shape;781;p28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2" name="Google Shape;782;p28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3" name="Google Shape;783;p28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4" name="Google Shape;784;p28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5" name="Google Shape;785;p28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6" name="Google Shape;786;p28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7" name="Google Shape;787;p28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8" name="Google Shape;788;p28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9" name="Google Shape;789;p28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0" name="Google Shape;790;p28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1" name="Google Shape;791;p28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2" name="Google Shape;792;p28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3" name="Google Shape;793;p28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4" name="Google Shape;794;p28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5" name="Google Shape;795;p28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6" name="Google Shape;796;p28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7" name="Google Shape;797;p28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8" name="Google Shape;798;p28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9" name="Google Shape;799;p28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0" name="Google Shape;800;p28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1" name="Google Shape;801;p28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2" name="Google Shape;802;p28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3" name="Google Shape;803;p28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4" name="Google Shape;804;p28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5" name="Google Shape;805;p28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6" name="Google Shape;806;p28"/>
          <p:cNvSpPr txBox="1"/>
          <p:nvPr/>
        </p:nvSpPr>
        <p:spPr>
          <a:xfrm>
            <a:off x="3615997" y="1557579"/>
            <a:ext cx="4752083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1500" b="0" i="0" u="none" strike="noStrike" kern="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ookie"/>
              <a:ea typeface="Cookie"/>
              <a:cs typeface="Cookie"/>
              <a:sym typeface="Cookie"/>
            </a:endParaRPr>
          </a:p>
        </p:txBody>
      </p:sp>
      <p:grpSp>
        <p:nvGrpSpPr>
          <p:cNvPr id="807" name="Google Shape;807;p28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808" name="Google Shape;808;p28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" name="Google Shape;809;p28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" name="Google Shape;810;p28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" name="Google Shape;811;p28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" name="Google Shape;812;p28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" name="Google Shape;813;p28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" name="Google Shape;814;p28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" name="Google Shape;815;p28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" name="Google Shape;816;p28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" name="Google Shape;817;p28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" name="Google Shape;818;p28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" name="Google Shape;819;p28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" name="Google Shape;820;p28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" name="Google Shape;821;p28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" name="Google Shape;822;p28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" name="Google Shape;823;p28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" name="Google Shape;824;p28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5" name="Google Shape;825;p28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6" name="Google Shape;826;p28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7" name="Google Shape;827;p28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" name="Google Shape;828;p28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" name="Google Shape;829;p28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" name="Google Shape;830;p28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" name="Google Shape;831;p28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" name="Google Shape;832;p28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" name="Google Shape;833;p28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" name="Google Shape;834;p28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" name="Google Shape;835;p28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" name="Google Shape;836;p28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" name="Google Shape;837;p28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" name="Google Shape;838;p28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" name="Google Shape;839;p28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" name="Google Shape;840;p28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" name="Google Shape;841;p28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" name="Google Shape;842;p28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" name="Google Shape;843;p28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" name="Google Shape;844;p28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" name="Google Shape;845;p28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" name="Google Shape;846;p28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" name="Google Shape;847;p28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" name="Google Shape;848;p28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" name="Google Shape;849;p28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" name="Google Shape;850;p28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" name="Google Shape;851;p28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" name="Google Shape;852;p28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" name="Google Shape;853;p28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" name="Google Shape;854;p28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" name="Google Shape;855;p28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" name="Google Shape;856;p28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" name="Google Shape;857;p28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" name="Google Shape;858;p28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" name="Google Shape;859;p28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" name="Google Shape;860;p28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" name="Google Shape;861;p28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" name="Google Shape;862;p28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" name="Google Shape;863;p28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" name="Google Shape;864;p28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" name="Google Shape;865;p28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" name="Google Shape;866;p28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" name="Google Shape;867;p28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" name="Google Shape;868;p28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" name="Google Shape;869;p28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" name="Google Shape;870;p28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71" name="Google Shape;871;p28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872" name="Google Shape;872;p28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" name="Google Shape;873;p28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74" name="Google Shape;874;p28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875" name="Google Shape;875;p28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" name="Google Shape;876;p28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" name="Google Shape;877;p28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" name="Google Shape;878;p28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" name="Google Shape;879;p28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" name="Google Shape;880;p28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" name="Google Shape;881;p28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" name="Google Shape;882;p28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" name="Google Shape;883;p28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" name="Google Shape;884;p28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85" name="Google Shape;885;p28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886" name="Google Shape;886;p2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" name="Google Shape;887;p2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88" name="Google Shape;888;p28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9" name="Google Shape;889;p28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90" name="Google Shape;890;p28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891" name="Google Shape;891;p2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" name="Google Shape;892;p2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6897819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8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8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8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8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Title and Content">
  <p:cSld name="20_Title and Content">
    <p:bg>
      <p:bgPr>
        <a:solidFill>
          <a:srgbClr val="E36C09"/>
        </a:solidFill>
        <a:effectLst/>
      </p:bgPr>
    </p:bg>
    <p:spTree>
      <p:nvGrpSpPr>
        <p:cNvPr id="1" name="Shape 8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94" name="Google Shape;894;p29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95" name="Google Shape;895;p29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896" name="Google Shape;896;p29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897" name="Google Shape;897;p2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8" name="Google Shape;898;p2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899" name="Google Shape;899;p29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900" name="Google Shape;900;p29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901" name="Google Shape;901;p29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2" name="Google Shape;902;p29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03" name="Google Shape;903;p29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904" name="Google Shape;904;p29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5" name="Google Shape;905;p29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06" name="Google Shape;906;p29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907" name="Google Shape;907;p29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8" name="Google Shape;908;p29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09" name="Google Shape;909;p29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910" name="Google Shape;910;p2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1" name="Google Shape;911;p2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12" name="Google Shape;912;p29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913" name="Google Shape;913;p2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4" name="Google Shape;914;p2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15" name="Google Shape;915;p29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" name="Google Shape;916;p29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17" name="Google Shape;917;p29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8" name="Google Shape;918;p29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9" name="Google Shape;919;p29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0" name="Google Shape;920;p29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1" name="Google Shape;921;p29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2" name="Google Shape;922;p29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3" name="Google Shape;923;p29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4" name="Google Shape;924;p29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5" name="Google Shape;925;p29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6" name="Google Shape;926;p29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7" name="Google Shape;927;p29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8" name="Google Shape;928;p29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9" name="Google Shape;929;p29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0" name="Google Shape;930;p29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1" name="Google Shape;931;p29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2" name="Google Shape;932;p29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3" name="Google Shape;933;p29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4" name="Google Shape;934;p29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5" name="Google Shape;935;p29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6" name="Google Shape;936;p29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7" name="Google Shape;937;p29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8" name="Google Shape;938;p29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9" name="Google Shape;939;p29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0" name="Google Shape;940;p29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1" name="Google Shape;941;p29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2" name="Google Shape;942;p29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3" name="Google Shape;943;p29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4" name="Google Shape;944;p29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5" name="Google Shape;945;p29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6" name="Google Shape;946;p29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7" name="Google Shape;947;p29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8" name="Google Shape;948;p29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9" name="Google Shape;949;p29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0" name="Google Shape;950;p29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1" name="Google Shape;951;p29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2" name="Google Shape;952;p29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3" name="Google Shape;953;p29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4" name="Google Shape;954;p29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5" name="Google Shape;955;p29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6" name="Google Shape;956;p29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7" name="Google Shape;957;p29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8" name="Google Shape;958;p29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9" name="Google Shape;959;p29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0" name="Google Shape;960;p29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1" name="Google Shape;961;p29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2" name="Google Shape;962;p29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3" name="Google Shape;963;p29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4" name="Google Shape;964;p29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5" name="Google Shape;965;p29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TRÒ CHƠI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966" name="Google Shape;966;p29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967" name="Google Shape;967;p29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" name="Google Shape;968;p29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69" name="Google Shape;969;p29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970" name="Google Shape;970;p29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1" name="Google Shape;971;p29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" name="Google Shape;972;p29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" name="Google Shape;973;p29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4" name="Google Shape;974;p29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5" name="Google Shape;975;p29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6" name="Google Shape;976;p29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7" name="Google Shape;977;p29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8" name="Google Shape;978;p29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9" name="Google Shape;979;p29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80" name="Google Shape;980;p29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981" name="Google Shape;981;p29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2" name="Google Shape;982;p29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83" name="Google Shape;983;p29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84" name="Google Shape;984;p29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985" name="Google Shape;985;p29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986" name="Google Shape;986;p29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7" name="Google Shape;987;p29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88" name="Google Shape;988;p29"/>
          <p:cNvGrpSpPr/>
          <p:nvPr/>
        </p:nvGrpSpPr>
        <p:grpSpPr>
          <a:xfrm>
            <a:off x="2204474" y="3886315"/>
            <a:ext cx="1973864" cy="2020086"/>
            <a:chOff x="2718975" y="493050"/>
            <a:chExt cx="2013175" cy="2066600"/>
          </a:xfrm>
        </p:grpSpPr>
        <p:sp>
          <p:nvSpPr>
            <p:cNvPr id="989" name="Google Shape;989;p29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0" name="Google Shape;990;p29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1" name="Google Shape;991;p29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2" name="Google Shape;992;p29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3" name="Google Shape;993;p29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4" name="Google Shape;994;p29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5" name="Google Shape;995;p29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6" name="Google Shape;996;p29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7" name="Google Shape;997;p29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8" name="Google Shape;998;p29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9" name="Google Shape;999;p29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0" name="Google Shape;1000;p29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1" name="Google Shape;1001;p29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2" name="Google Shape;1002;p29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3" name="Google Shape;1003;p29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4" name="Google Shape;1004;p29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" name="Google Shape;1005;p29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6" name="Google Shape;1006;p29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7" name="Google Shape;1007;p29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8" name="Google Shape;1008;p29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" name="Google Shape;1009;p29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" name="Google Shape;1010;p29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" name="Google Shape;1011;p29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2" name="Google Shape;1012;p29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" name="Google Shape;1013;p29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4" name="Google Shape;1014;p29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5" name="Google Shape;1015;p29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" name="Google Shape;1016;p29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" name="Google Shape;1017;p29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8" name="Google Shape;1018;p29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9" name="Google Shape;1019;p29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0" name="Google Shape;1020;p29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1" name="Google Shape;1021;p29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2" name="Google Shape;1022;p29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3" name="Google Shape;1023;p29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4" name="Google Shape;1024;p29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5" name="Google Shape;1025;p29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6" name="Google Shape;1026;p29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7" name="Google Shape;1027;p29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8" name="Google Shape;1028;p29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9" name="Google Shape;1029;p29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0" name="Google Shape;1030;p29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1" name="Google Shape;1031;p29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2" name="Google Shape;1032;p29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3" name="Google Shape;1033;p29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4" name="Google Shape;1034;p29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5" name="Google Shape;1035;p29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6" name="Google Shape;1036;p29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7" name="Google Shape;1037;p29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8" name="Google Shape;1038;p29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9" name="Google Shape;1039;p29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0" name="Google Shape;1040;p29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1" name="Google Shape;1041;p29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2" name="Google Shape;1042;p29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3" name="Google Shape;1043;p29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4" name="Google Shape;1044;p29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5" name="Google Shape;1045;p29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6" name="Google Shape;1046;p29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7" name="Google Shape;1047;p29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8" name="Google Shape;1048;p29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9" name="Google Shape;1049;p29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0" name="Google Shape;1050;p29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1" name="Google Shape;1051;p29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52" name="Google Shape;1052;p29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1053" name="Google Shape;1053;p29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4" name="Google Shape;1054;p29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5" name="Google Shape;1055;p29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6" name="Google Shape;1056;p29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7" name="Google Shape;1057;p29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8" name="Google Shape;1058;p29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9" name="Google Shape;1059;p29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0" name="Google Shape;1060;p29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1" name="Google Shape;1061;p29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2" name="Google Shape;1062;p29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3" name="Google Shape;1063;p29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4" name="Google Shape;1064;p29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5" name="Google Shape;1065;p29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6" name="Google Shape;1066;p29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7" name="Google Shape;1067;p29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8" name="Google Shape;1068;p29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9" name="Google Shape;1069;p29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0" name="Google Shape;1070;p29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1" name="Google Shape;1071;p29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2" name="Google Shape;1072;p29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3" name="Google Shape;1073;p29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4" name="Google Shape;1074;p29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5" name="Google Shape;1075;p29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6" name="Google Shape;1076;p29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7" name="Google Shape;1077;p29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8" name="Google Shape;1078;p29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9" name="Google Shape;1079;p29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0" name="Google Shape;1080;p29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1" name="Google Shape;1081;p29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2" name="Google Shape;1082;p29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3" name="Google Shape;1083;p29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4" name="Google Shape;1084;p29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5" name="Google Shape;1085;p29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6" name="Google Shape;1086;p29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7" name="Google Shape;1087;p29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8" name="Google Shape;1088;p29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9" name="Google Shape;1089;p29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0" name="Google Shape;1090;p29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1" name="Google Shape;1091;p29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2" name="Google Shape;1092;p29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3" name="Google Shape;1093;p29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6343538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9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9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9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500"/>
                            </p:stCondLst>
                            <p:childTnLst>
                              <p:par>
                                <p:cTn id="2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10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Title and Content">
  <p:cSld name="14_Title and Content">
    <p:bg>
      <p:bgPr>
        <a:solidFill>
          <a:srgbClr val="4F6128"/>
        </a:solidFill>
        <a:effectLst/>
      </p:bgPr>
    </p:bg>
    <p:spTree>
      <p:nvGrpSpPr>
        <p:cNvPr id="1" name="Shape 26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46" name="Google Shape;2646;p39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647" name="Google Shape;2647;p39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648" name="Google Shape;2648;p39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649" name="Google Shape;2649;p3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0" name="Google Shape;2650;p3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651" name="Google Shape;2651;p39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652" name="Google Shape;2652;p39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53" name="Google Shape;2653;p39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4" name="Google Shape;2654;p39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55" name="Google Shape;2655;p39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656" name="Google Shape;2656;p39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7" name="Google Shape;2657;p39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58" name="Google Shape;2658;p39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659" name="Google Shape;2659;p39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60" name="Google Shape;2660;p39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61" name="Google Shape;2661;p39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662" name="Google Shape;2662;p3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63" name="Google Shape;2663;p3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64" name="Google Shape;2664;p39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665" name="Google Shape;2665;p3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66" name="Google Shape;2666;p3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667" name="Google Shape;2667;p39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8" name="Google Shape;2668;p39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669" name="Google Shape;2669;p39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0" name="Google Shape;2670;p39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1" name="Google Shape;2671;p39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2" name="Google Shape;2672;p39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3" name="Google Shape;2673;p39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4" name="Google Shape;2674;p39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5" name="Google Shape;2675;p39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6" name="Google Shape;2676;p39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7" name="Google Shape;2677;p39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8" name="Google Shape;2678;p39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9" name="Google Shape;2679;p39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0" name="Google Shape;2680;p39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1" name="Google Shape;2681;p39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2" name="Google Shape;2682;p39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3" name="Google Shape;2683;p39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4" name="Google Shape;2684;p39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5" name="Google Shape;2685;p39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6" name="Google Shape;2686;p39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7" name="Google Shape;2687;p39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8" name="Google Shape;2688;p39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9" name="Google Shape;2689;p39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0" name="Google Shape;2690;p39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1" name="Google Shape;2691;p39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2" name="Google Shape;2692;p39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3" name="Google Shape;2693;p39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4" name="Google Shape;2694;p39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5" name="Google Shape;2695;p39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6" name="Google Shape;2696;p39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7" name="Google Shape;2697;p39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8" name="Google Shape;2698;p39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9" name="Google Shape;2699;p39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0" name="Google Shape;2700;p39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1" name="Google Shape;2701;p39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2" name="Google Shape;2702;p39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3" name="Google Shape;2703;p39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4" name="Google Shape;2704;p39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5" name="Google Shape;2705;p39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6" name="Google Shape;2706;p39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7" name="Google Shape;2707;p39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8" name="Google Shape;2708;p39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9" name="Google Shape;2709;p39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0" name="Google Shape;2710;p39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1" name="Google Shape;2711;p39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2" name="Google Shape;2712;p39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3" name="Google Shape;2713;p39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896207991"/>
      </p:ext>
    </p:extLst>
  </p:cSld>
  <p:clrMapOvr>
    <a:masterClrMapping/>
  </p:clrMapOvr>
</p:sldLayout>
</file>

<file path=ppt/slideLayouts/slideLayout1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Slide">
  <p:cSld name="1_Title Slide">
    <p:bg>
      <p:bgPr>
        <a:solidFill>
          <a:srgbClr val="002060"/>
        </a:solidFill>
        <a:effectLst/>
      </p:bgPr>
    </p:bg>
    <p:spTree>
      <p:nvGrpSpPr>
        <p:cNvPr id="1" name="Shape 10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95" name="Google Shape;1095;p30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096" name="Google Shape;1096;p30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097" name="Google Shape;1097;p30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098" name="Google Shape;1098;p3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9" name="Google Shape;1099;p3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100" name="Google Shape;1100;p30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01" name="Google Shape;1101;p30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102" name="Google Shape;1102;p30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03" name="Google Shape;1103;p30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04" name="Google Shape;1104;p30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105" name="Google Shape;1105;p30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06" name="Google Shape;1106;p30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07" name="Google Shape;1107;p30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108" name="Google Shape;1108;p30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09" name="Google Shape;1109;p30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10" name="Google Shape;1110;p30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111" name="Google Shape;1111;p3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12" name="Google Shape;1112;p3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13" name="Google Shape;1113;p30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114" name="Google Shape;1114;p3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15" name="Google Shape;1115;p3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116" name="Google Shape;1116;p30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7" name="Google Shape;1117;p30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18" name="Google Shape;1118;p30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1119" name="Google Shape;1119;p30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0" name="Google Shape;1120;p30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21" name="Google Shape;1121;p30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1122" name="Google Shape;1122;p30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3" name="Google Shape;1123;p30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4" name="Google Shape;1124;p30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5" name="Google Shape;1125;p30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6" name="Google Shape;1126;p30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7" name="Google Shape;1127;p30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8" name="Google Shape;1128;p30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9" name="Google Shape;1129;p30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0" name="Google Shape;1130;p30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1" name="Google Shape;1131;p30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32" name="Google Shape;1132;p30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1133" name="Google Shape;1133;p30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4" name="Google Shape;1134;p30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35" name="Google Shape;1135;p30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36" name="Google Shape;1136;p30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37" name="Google Shape;1137;p30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1138" name="Google Shape;1138;p30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9" name="Google Shape;1139;p30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40" name="Google Shape;1140;p30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1" name="Google Shape;1141;p30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2" name="Google Shape;1142;p30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3" name="Google Shape;1143;p30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4" name="Google Shape;1144;p30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5" name="Google Shape;1145;p30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6" name="Google Shape;1146;p30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7" name="Google Shape;1147;p30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8" name="Google Shape;1148;p30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9" name="Google Shape;1149;p30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0" name="Google Shape;1150;p30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1" name="Google Shape;1151;p30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2" name="Google Shape;1152;p30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3" name="Google Shape;1153;p30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4" name="Google Shape;1154;p30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5" name="Google Shape;1155;p30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6" name="Google Shape;1156;p30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7" name="Google Shape;1157;p30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8" name="Google Shape;1158;p30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9" name="Google Shape;1159;p30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0" name="Google Shape;1160;p30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1" name="Google Shape;1161;p30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2" name="Google Shape;1162;p30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3" name="Google Shape;1163;p30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4" name="Google Shape;1164;p30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5" name="Google Shape;1165;p30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6" name="Google Shape;1166;p30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7" name="Google Shape;1167;p30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8" name="Google Shape;1168;p30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9" name="Google Shape;1169;p30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0" name="Google Shape;1170;p30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1" name="Google Shape;1171;p30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2" name="Google Shape;1172;p30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3" name="Google Shape;1173;p30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4" name="Google Shape;1174;p30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5" name="Google Shape;1175;p30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6" name="Google Shape;1176;p30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7" name="Google Shape;1177;p30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8" name="Google Shape;1178;p30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9" name="Google Shape;1179;p30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0" name="Google Shape;1180;p30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1" name="Google Shape;1181;p30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2" name="Google Shape;1182;p30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3" name="Google Shape;1183;p30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4" name="Google Shape;1184;p30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85" name="Google Shape;1185;p30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1186" name="Google Shape;1186;p30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318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87" name="Google Shape;1187;p30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1188" name="Google Shape;1188;p30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318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9" name="Google Shape;1189;p30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318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0" name="Google Shape;1190;p30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318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191" name="Google Shape;1191;p30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1192" name="Google Shape;1192;p30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3" name="Google Shape;1193;p30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4" name="Google Shape;1194;p30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5" name="Google Shape;1195;p30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6" name="Google Shape;1196;p30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7" name="Google Shape;1197;p30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8" name="Google Shape;1198;p30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9" name="Google Shape;1199;p30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0" name="Google Shape;1200;p30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1" name="Google Shape;1201;p30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2" name="Google Shape;1202;p30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3" name="Google Shape;1203;p30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4" name="Google Shape;1204;p30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5" name="Google Shape;1205;p30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6" name="Google Shape;1206;p30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7" name="Google Shape;1207;p30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8" name="Google Shape;1208;p30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9" name="Google Shape;1209;p30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0" name="Google Shape;1210;p30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1" name="Google Shape;1211;p30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2" name="Google Shape;1212;p30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3" name="Google Shape;1213;p30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4" name="Google Shape;1214;p30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5" name="Google Shape;1215;p30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6" name="Google Shape;1216;p30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7" name="Google Shape;1217;p30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8" name="Google Shape;1218;p30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9" name="Google Shape;1219;p30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0" name="Google Shape;1220;p30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1" name="Google Shape;1221;p30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2" name="Google Shape;1222;p30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3" name="Google Shape;1223;p30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4" name="Google Shape;1224;p30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5" name="Google Shape;1225;p30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6" name="Google Shape;1226;p30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7" name="Google Shape;1227;p30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8" name="Google Shape;1228;p30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9" name="Google Shape;1229;p30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0" name="Google Shape;1230;p30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1" name="Google Shape;1231;p30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2" name="Google Shape;1232;p30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3" name="Google Shape;1233;p30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4" name="Google Shape;1234;p30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5" name="Google Shape;1235;p30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6" name="Google Shape;1236;p30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7" name="Google Shape;1237;p30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8" name="Google Shape;1238;p30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9" name="Google Shape;1239;p30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0" name="Google Shape;1240;p30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1" name="Google Shape;1241;p30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2" name="Google Shape;1242;p30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3" name="Google Shape;1243;p30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4" name="Google Shape;1244;p30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5" name="Google Shape;1245;p30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6" name="Google Shape;1246;p30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7" name="Google Shape;1247;p30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48" name="Google Shape;1248;p30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1249" name="Google Shape;1249;p30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1250" name="Google Shape;1250;p30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51" name="Google Shape;1251;p30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1252" name="Google Shape;1252;p30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3" name="Google Shape;1253;p30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4" name="Google Shape;1254;p30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5" name="Google Shape;1255;p30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6" name="Google Shape;1256;p30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7" name="Google Shape;1257;p30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8" name="Google Shape;1258;p30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9" name="Google Shape;1259;p30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0" name="Google Shape;1260;p30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1" name="Google Shape;1261;p30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2" name="Google Shape;1262;p30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3" name="Google Shape;1263;p30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4" name="Google Shape;1264;p30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5" name="Google Shape;1265;p30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6" name="Google Shape;1266;p30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7" name="Google Shape;1267;p30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8" name="Google Shape;1268;p30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9" name="Google Shape;1269;p30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0" name="Google Shape;1270;p30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1" name="Google Shape;1271;p30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2" name="Google Shape;1272;p30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3" name="Google Shape;1273;p30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4" name="Google Shape;1274;p30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5" name="Google Shape;1275;p30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1276" name="Google Shape;1276;p30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7" name="Google Shape;1277;p30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8" name="Google Shape;1278;p30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9" name="Google Shape;1279;p30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0" name="Google Shape;1280;p30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1" name="Google Shape;1281;p30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2" name="Google Shape;1282;p30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3" name="Google Shape;1283;p30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4" name="Google Shape;1284;p30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5" name="Google Shape;1285;p30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6" name="Google Shape;1286;p30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7" name="Google Shape;1287;p30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8" name="Google Shape;1288;p30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9" name="Google Shape;1289;p30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0" name="Google Shape;1290;p30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1" name="Google Shape;1291;p30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2" name="Google Shape;1292;p30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3" name="Google Shape;1293;p30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4" name="Google Shape;1294;p30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5" name="Google Shape;1295;p30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6" name="Google Shape;1296;p30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7" name="Google Shape;1297;p30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8" name="Google Shape;1298;p30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9" name="Google Shape;1299;p30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0" name="Google Shape;1300;p30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1" name="Google Shape;1301;p30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2" name="Google Shape;1302;p30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3" name="Google Shape;1303;p30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4" name="Google Shape;1304;p30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5" name="Google Shape;1305;p30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6" name="Google Shape;1306;p30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7" name="Google Shape;1307;p30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8" name="Google Shape;1308;p30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9" name="Google Shape;1309;p30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0" name="Google Shape;1310;p30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1" name="Google Shape;1311;p30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2" name="Google Shape;1312;p30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3" name="Google Shape;1313;p30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4" name="Google Shape;1314;p30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5" name="Google Shape;1315;p30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16" name="Google Shape;1316;p30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1317" name="Google Shape;1317;p30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8" name="Google Shape;1318;p30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9" name="Google Shape;1319;p30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20" name="Google Shape;1320;p30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321" name="Google Shape;1321;p30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322" name="Google Shape;1322;p30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1323" name="Google Shape;1323;p30"/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24" name="Google Shape;1324;p30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1325" name="Google Shape;1325;p30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6" name="Google Shape;1326;p30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7" name="Google Shape;1327;p30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8" name="Google Shape;1328;p30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9" name="Google Shape;1329;p30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0" name="Google Shape;1330;p30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6062715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13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12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11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and Content">
  <p:cSld name="3_Title and Content">
    <p:bg>
      <p:bgPr>
        <a:solidFill>
          <a:srgbClr val="002060"/>
        </a:solidFill>
        <a:effectLst/>
      </p:bgPr>
    </p:bg>
    <p:spTree>
      <p:nvGrpSpPr>
        <p:cNvPr id="1" name="Shape 13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32" name="Google Shape;1332;p31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333" name="Google Shape;1333;p31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34" name="Google Shape;1334;p31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335" name="Google Shape;1335;p3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6" name="Google Shape;1336;p3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37" name="Google Shape;1337;p31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38" name="Google Shape;1338;p31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339" name="Google Shape;1339;p31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0" name="Google Shape;1340;p31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41" name="Google Shape;1341;p31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342" name="Google Shape;1342;p31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3" name="Google Shape;1343;p31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44" name="Google Shape;1344;p31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345" name="Google Shape;1345;p31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6" name="Google Shape;1346;p31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47" name="Google Shape;1347;p31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348" name="Google Shape;1348;p3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9" name="Google Shape;1349;p3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50" name="Google Shape;1350;p31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351" name="Google Shape;1351;p3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2" name="Google Shape;1352;p3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53" name="Google Shape;1353;p31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4" name="Google Shape;1354;p31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355" name="Google Shape;1355;p31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6" name="Google Shape;1356;p31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7" name="Google Shape;1357;p31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8" name="Google Shape;1358;p31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9" name="Google Shape;1359;p31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0" name="Google Shape;1360;p31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1" name="Google Shape;1361;p31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2" name="Google Shape;1362;p31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3" name="Google Shape;1363;p31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4" name="Google Shape;1364;p31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5" name="Google Shape;1365;p31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6" name="Google Shape;1366;p31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7" name="Google Shape;1367;p31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8" name="Google Shape;1368;p31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9" name="Google Shape;1369;p31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0" name="Google Shape;1370;p31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1" name="Google Shape;1371;p31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2" name="Google Shape;1372;p31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3" name="Google Shape;1373;p31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4" name="Google Shape;1374;p31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5" name="Google Shape;1375;p31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6" name="Google Shape;1376;p31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7" name="Google Shape;1377;p31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8" name="Google Shape;1378;p31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9" name="Google Shape;1379;p31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0" name="Google Shape;1380;p31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1" name="Google Shape;1381;p31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2" name="Google Shape;1382;p31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3" name="Google Shape;1383;p31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4" name="Google Shape;1384;p31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5" name="Google Shape;1385;p31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6" name="Google Shape;1386;p31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7" name="Google Shape;1387;p31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8" name="Google Shape;1388;p31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9" name="Google Shape;1389;p31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0" name="Google Shape;1390;p31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1" name="Google Shape;1391;p31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2" name="Google Shape;1392;p31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3" name="Google Shape;1393;p31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4" name="Google Shape;1394;p31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5" name="Google Shape;1395;p31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6" name="Google Shape;1396;p31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7" name="Google Shape;1397;p31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8" name="Google Shape;1398;p31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9" name="Google Shape;1399;p31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00" name="Google Shape;1400;p31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01" name="Google Shape;1401;p31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02" name="Google Shape;1402;p31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403" name="Google Shape;1403;p31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404" name="Google Shape;1404;p31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5" name="Google Shape;1405;p31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06" name="Google Shape;1406;p31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407" name="Google Shape;1407;p31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8" name="Google Shape;1408;p31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9" name="Google Shape;1409;p31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0" name="Google Shape;1410;p31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1" name="Google Shape;1411;p31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2" name="Google Shape;1412;p31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3" name="Google Shape;1413;p31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4" name="Google Shape;1414;p31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5" name="Google Shape;1415;p31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6" name="Google Shape;1416;p31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17" name="Google Shape;1417;p31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418" name="Google Shape;1418;p31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9" name="Google Shape;1419;p31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420" name="Google Shape;1420;p31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21" name="Google Shape;1421;p31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422" name="Google Shape;1422;p31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423" name="Google Shape;1423;p31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4" name="Google Shape;1424;p31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25" name="Google Shape;1425;p31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1426" name="Google Shape;1426;p31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427" name="Google Shape;1427;p31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1428" name="Google Shape;1428;p31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29" name="Google Shape;1429;p31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0" name="Google Shape;1430;p31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1" name="Google Shape;1431;p31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2" name="Google Shape;1432;p31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3" name="Google Shape;1433;p31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4" name="Google Shape;1434;p31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5" name="Google Shape;1435;p31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6" name="Google Shape;1436;p31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7" name="Google Shape;1437;p31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8" name="Google Shape;1438;p31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9" name="Google Shape;1439;p31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0" name="Google Shape;1440;p31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1" name="Google Shape;1441;p31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2" name="Google Shape;1442;p31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3" name="Google Shape;1443;p31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4" name="Google Shape;1444;p31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5" name="Google Shape;1445;p31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6" name="Google Shape;1446;p31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7" name="Google Shape;1447;p31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8" name="Google Shape;1448;p31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9" name="Google Shape;1449;p31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0" name="Google Shape;1450;p31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1" name="Google Shape;1451;p31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2" name="Google Shape;1452;p31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3" name="Google Shape;1453;p31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4" name="Google Shape;1454;p31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5" name="Google Shape;1455;p31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6" name="Google Shape;1456;p31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7" name="Google Shape;1457;p31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8" name="Google Shape;1458;p31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9" name="Google Shape;1459;p31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0" name="Google Shape;1460;p31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1" name="Google Shape;1461;p31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2" name="Google Shape;1462;p31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3" name="Google Shape;1463;p31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4" name="Google Shape;1464;p31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5" name="Google Shape;1465;p31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6" name="Google Shape;1466;p31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7" name="Google Shape;1467;p31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8" name="Google Shape;1468;p31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9" name="Google Shape;1469;p31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0" name="Google Shape;1470;p31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1" name="Google Shape;1471;p31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2" name="Google Shape;1472;p31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3" name="Google Shape;1473;p31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4" name="Google Shape;1474;p31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5" name="Google Shape;1475;p31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6" name="Google Shape;1476;p31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7" name="Google Shape;1477;p31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8" name="Google Shape;1478;p31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9" name="Google Shape;1479;p31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0" name="Google Shape;1480;p31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1" name="Google Shape;1481;p31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2" name="Google Shape;1482;p31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3" name="Google Shape;1483;p31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484" name="Google Shape;1484;p31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5" name="Google Shape;1485;p31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6" name="Google Shape;1486;p31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7" name="Google Shape;1487;p31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8" name="Google Shape;1488;p31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9" name="Google Shape;1489;p31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0" name="Google Shape;1490;p31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1" name="Google Shape;1491;p31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2" name="Google Shape;1492;p31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3" name="Google Shape;1493;p31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4" name="Google Shape;1494;p31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5" name="Google Shape;1495;p31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6" name="Google Shape;1496;p31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7" name="Google Shape;1497;p31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8" name="Google Shape;1498;p31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9" name="Google Shape;1499;p31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0" name="Google Shape;1500;p31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1" name="Google Shape;1501;p31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2" name="Google Shape;1502;p31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3" name="Google Shape;1503;p31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4" name="Google Shape;1504;p31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5" name="Google Shape;1505;p31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6" name="Google Shape;1506;p31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7" name="Google Shape;1507;p31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8" name="Google Shape;1508;p31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9" name="Google Shape;1509;p31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0" name="Google Shape;1510;p31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1" name="Google Shape;1511;p31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2" name="Google Shape;1512;p31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3" name="Google Shape;1513;p31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4" name="Google Shape;1514;p31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5" name="Google Shape;1515;p31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6" name="Google Shape;1516;p31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7" name="Google Shape;1517;p31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8" name="Google Shape;1518;p31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9" name="Google Shape;1519;p31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0" name="Google Shape;1520;p31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1" name="Google Shape;1521;p31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2" name="Google Shape;1522;p31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3" name="Google Shape;1523;p31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4" name="Google Shape;1524;p31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5" name="Google Shape;1525;p31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6" name="Google Shape;1526;p31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7" name="Google Shape;1527;p31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8" name="Google Shape;1528;p31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9" name="Google Shape;1529;p31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0" name="Google Shape;1530;p31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1" name="Google Shape;1531;p31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2" name="Google Shape;1532;p31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3" name="Google Shape;1533;p31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4" name="Google Shape;1534;p31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5" name="Google Shape;1535;p31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6" name="Google Shape;1536;p31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7" name="Google Shape;1537;p31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538" name="Google Shape;1538;p31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76372860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4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4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4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5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itle and Content">
  <p:cSld name="4_Title and Content">
    <p:bg>
      <p:bgPr>
        <a:solidFill>
          <a:srgbClr val="002060"/>
        </a:solidFill>
        <a:effectLst/>
      </p:bgPr>
    </p:bg>
    <p:spTree>
      <p:nvGrpSpPr>
        <p:cNvPr id="1" name="Shape 15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40" name="Google Shape;1540;p32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541" name="Google Shape;1541;p32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542" name="Google Shape;1542;p32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543" name="Google Shape;1543;p3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44" name="Google Shape;1544;p3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545" name="Google Shape;1545;p32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546" name="Google Shape;1546;p32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547" name="Google Shape;1547;p32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48" name="Google Shape;1548;p32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49" name="Google Shape;1549;p32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550" name="Google Shape;1550;p32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1" name="Google Shape;1551;p32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52" name="Google Shape;1552;p32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553" name="Google Shape;1553;p32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4" name="Google Shape;1554;p32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55" name="Google Shape;1555;p32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556" name="Google Shape;1556;p3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7" name="Google Shape;1557;p3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58" name="Google Shape;1558;p32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559" name="Google Shape;1559;p3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60" name="Google Shape;1560;p3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561" name="Google Shape;1561;p32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2" name="Google Shape;1562;p32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563" name="Google Shape;1563;p32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4" name="Google Shape;1564;p32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5" name="Google Shape;1565;p32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6" name="Google Shape;1566;p32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7" name="Google Shape;1567;p32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8" name="Google Shape;1568;p32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9" name="Google Shape;1569;p32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0" name="Google Shape;1570;p32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1" name="Google Shape;1571;p32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2" name="Google Shape;1572;p32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3" name="Google Shape;1573;p32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4" name="Google Shape;1574;p32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5" name="Google Shape;1575;p32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6" name="Google Shape;1576;p32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7" name="Google Shape;1577;p32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8" name="Google Shape;1578;p32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9" name="Google Shape;1579;p32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0" name="Google Shape;1580;p32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1" name="Google Shape;1581;p32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2" name="Google Shape;1582;p32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3" name="Google Shape;1583;p32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4" name="Google Shape;1584;p32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5" name="Google Shape;1585;p32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6" name="Google Shape;1586;p32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7" name="Google Shape;1587;p32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8" name="Google Shape;1588;p32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9" name="Google Shape;1589;p32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0" name="Google Shape;1590;p32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1" name="Google Shape;1591;p32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2" name="Google Shape;1592;p32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3" name="Google Shape;1593;p32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4" name="Google Shape;1594;p32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5" name="Google Shape;1595;p32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6" name="Google Shape;1596;p32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7" name="Google Shape;1597;p32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8" name="Google Shape;1598;p32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9" name="Google Shape;1599;p32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0" name="Google Shape;1600;p32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1" name="Google Shape;1601;p32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2" name="Google Shape;1602;p32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3" name="Google Shape;1603;p32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4" name="Google Shape;1604;p32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5" name="Google Shape;1605;p32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6" name="Google Shape;1606;p32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7" name="Google Shape;1607;p32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8" name="Google Shape;1608;p32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9" name="Google Shape;1609;p32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10" name="Google Shape;1610;p32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611" name="Google Shape;1611;p32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1612" name="Google Shape;1612;p32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3" name="Google Shape;1613;p32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4" name="Google Shape;1614;p32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5" name="Google Shape;1615;p32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6" name="Google Shape;1616;p32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7" name="Google Shape;1617;p32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8" name="Google Shape;1618;p32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9" name="Google Shape;1619;p32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0" name="Google Shape;1620;p32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1" name="Google Shape;1621;p32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2" name="Google Shape;1622;p32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3" name="Google Shape;1623;p32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4" name="Google Shape;1624;p32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5" name="Google Shape;1625;p32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6" name="Google Shape;1626;p32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7" name="Google Shape;1627;p32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8" name="Google Shape;1628;p32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9" name="Google Shape;1629;p32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0" name="Google Shape;1630;p32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1" name="Google Shape;1631;p32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2" name="Google Shape;1632;p32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3" name="Google Shape;1633;p32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4" name="Google Shape;1634;p32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5" name="Google Shape;1635;p32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6" name="Google Shape;1636;p32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7" name="Google Shape;1637;p32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8" name="Google Shape;1638;p32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9" name="Google Shape;1639;p32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0" name="Google Shape;1640;p32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1" name="Google Shape;1641;p32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2" name="Google Shape;1642;p32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3" name="Google Shape;1643;p32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4" name="Google Shape;1644;p32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5" name="Google Shape;1645;p32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6" name="Google Shape;1646;p32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7" name="Google Shape;1647;p32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8" name="Google Shape;1648;p32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9" name="Google Shape;1649;p32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0" name="Google Shape;1650;p32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1" name="Google Shape;1651;p32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2" name="Google Shape;1652;p32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53" name="Google Shape;1653;p32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654" name="Google Shape;1654;p32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5" name="Google Shape;1655;p32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56" name="Google Shape;1656;p32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657" name="Google Shape;1657;p32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8" name="Google Shape;1658;p32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9" name="Google Shape;1659;p32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0" name="Google Shape;1660;p32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1" name="Google Shape;1661;p32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2" name="Google Shape;1662;p32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3" name="Google Shape;1663;p32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4" name="Google Shape;1664;p32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5" name="Google Shape;1665;p32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6" name="Google Shape;1666;p32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67" name="Google Shape;1667;p32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668" name="Google Shape;1668;p32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9" name="Google Shape;1669;p32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70" name="Google Shape;1670;p32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71" name="Google Shape;1671;p32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672" name="Google Shape;1672;p32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673" name="Google Shape;1673;p32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4" name="Google Shape;1674;p32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75" name="Google Shape;1675;p32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6267714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6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6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6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6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6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Title and Content">
  <p:cSld name="5_Title and Content">
    <p:bg>
      <p:bgPr>
        <a:solidFill>
          <a:srgbClr val="002060"/>
        </a:solidFill>
        <a:effectLst/>
      </p:bgPr>
    </p:bg>
    <p:spTree>
      <p:nvGrpSpPr>
        <p:cNvPr id="1" name="Shape 16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77" name="Google Shape;1677;p33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678" name="Google Shape;1678;p33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679" name="Google Shape;1679;p33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680" name="Google Shape;1680;p3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81" name="Google Shape;1681;p3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682" name="Google Shape;1682;p33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683" name="Google Shape;1683;p33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684" name="Google Shape;1684;p33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85" name="Google Shape;1685;p33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86" name="Google Shape;1686;p33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687" name="Google Shape;1687;p33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88" name="Google Shape;1688;p33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89" name="Google Shape;1689;p33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690" name="Google Shape;1690;p33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91" name="Google Shape;1691;p33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92" name="Google Shape;1692;p33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693" name="Google Shape;1693;p3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94" name="Google Shape;1694;p3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95" name="Google Shape;1695;p33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696" name="Google Shape;1696;p3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97" name="Google Shape;1697;p3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698" name="Google Shape;1698;p33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9" name="Google Shape;1699;p33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700" name="Google Shape;1700;p33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1" name="Google Shape;1701;p33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2" name="Google Shape;1702;p33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3" name="Google Shape;1703;p33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4" name="Google Shape;1704;p33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5" name="Google Shape;1705;p33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6" name="Google Shape;1706;p33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7" name="Google Shape;1707;p33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8" name="Google Shape;1708;p33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9" name="Google Shape;1709;p33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0" name="Google Shape;1710;p33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1" name="Google Shape;1711;p33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2" name="Google Shape;1712;p33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3" name="Google Shape;1713;p33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4" name="Google Shape;1714;p33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5" name="Google Shape;1715;p33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6" name="Google Shape;1716;p33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7" name="Google Shape;1717;p33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8" name="Google Shape;1718;p33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9" name="Google Shape;1719;p33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0" name="Google Shape;1720;p33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1" name="Google Shape;1721;p33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2" name="Google Shape;1722;p33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3" name="Google Shape;1723;p33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4" name="Google Shape;1724;p33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5" name="Google Shape;1725;p33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6" name="Google Shape;1726;p33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7" name="Google Shape;1727;p33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8" name="Google Shape;1728;p33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9" name="Google Shape;1729;p33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0" name="Google Shape;1730;p33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1" name="Google Shape;1731;p33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2" name="Google Shape;1732;p33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3" name="Google Shape;1733;p33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4" name="Google Shape;1734;p33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5" name="Google Shape;1735;p33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6" name="Google Shape;1736;p33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7" name="Google Shape;1737;p33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8" name="Google Shape;1738;p33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9" name="Google Shape;1739;p33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0" name="Google Shape;1740;p33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1" name="Google Shape;1741;p33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2" name="Google Shape;1742;p33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3" name="Google Shape;1743;p33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4" name="Google Shape;1744;p33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5" name="Google Shape;1745;p33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6" name="Google Shape;1746;p33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7" name="Google Shape;1747;p33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748" name="Google Shape;1748;p33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749" name="Google Shape;1749;p33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0" name="Google Shape;1750;p33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1" name="Google Shape;1751;p33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2" name="Google Shape;1752;p33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3" name="Google Shape;1753;p33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4" name="Google Shape;1754;p33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5" name="Google Shape;1755;p33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6" name="Google Shape;1756;p33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7" name="Google Shape;1757;p33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8" name="Google Shape;1758;p33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9" name="Google Shape;1759;p33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0" name="Google Shape;1760;p33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1" name="Google Shape;1761;p33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2" name="Google Shape;1762;p33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3" name="Google Shape;1763;p33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4" name="Google Shape;1764;p33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5" name="Google Shape;1765;p33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6" name="Google Shape;1766;p33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7" name="Google Shape;1767;p33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8" name="Google Shape;1768;p33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9" name="Google Shape;1769;p33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0" name="Google Shape;1770;p33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1" name="Google Shape;1771;p33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2" name="Google Shape;1772;p33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3" name="Google Shape;1773;p33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4" name="Google Shape;1774;p33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5" name="Google Shape;1775;p33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6" name="Google Shape;1776;p33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7" name="Google Shape;1777;p33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8" name="Google Shape;1778;p33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9" name="Google Shape;1779;p33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0" name="Google Shape;1780;p33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1" name="Google Shape;1781;p33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2" name="Google Shape;1782;p33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3" name="Google Shape;1783;p33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4" name="Google Shape;1784;p33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5" name="Google Shape;1785;p33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6" name="Google Shape;1786;p33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7" name="Google Shape;1787;p33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8" name="Google Shape;1788;p33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9" name="Google Shape;1789;p33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0" name="Google Shape;1790;p33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1" name="Google Shape;1791;p33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2" name="Google Shape;1792;p33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3" name="Google Shape;1793;p33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4" name="Google Shape;1794;p33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5" name="Google Shape;1795;p33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6" name="Google Shape;1796;p33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7" name="Google Shape;1797;p33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8" name="Google Shape;1798;p33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9" name="Google Shape;1799;p33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0" name="Google Shape;1800;p33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1" name="Google Shape;1801;p33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2" name="Google Shape;1802;p33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3" name="Google Shape;1803;p33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4" name="Google Shape;1804;p33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5" name="Google Shape;1805;p33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6" name="Google Shape;1806;p33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7" name="Google Shape;1807;p33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8" name="Google Shape;1808;p33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9" name="Google Shape;1809;p33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0" name="Google Shape;1810;p33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1" name="Google Shape;1811;p33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12" name="Google Shape;1812;p33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813" name="Google Shape;1813;p33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4" name="Google Shape;1814;p33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15" name="Google Shape;1815;p33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816" name="Google Shape;1816;p33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7" name="Google Shape;1817;p33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8" name="Google Shape;1818;p33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9" name="Google Shape;1819;p33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0" name="Google Shape;1820;p33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1" name="Google Shape;1821;p33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2" name="Google Shape;1822;p33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3" name="Google Shape;1823;p33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4" name="Google Shape;1824;p33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5" name="Google Shape;1825;p33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26" name="Google Shape;1826;p33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827" name="Google Shape;1827;p3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8" name="Google Shape;1828;p3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29" name="Google Shape;1829;p33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30" name="Google Shape;1830;p33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831" name="Google Shape;1831;p33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832" name="Google Shape;1832;p3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3" name="Google Shape;1833;p3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34" name="Google Shape;1834;p33"/>
          <p:cNvSpPr txBox="1"/>
          <p:nvPr/>
        </p:nvSpPr>
        <p:spPr>
          <a:xfrm>
            <a:off x="3642720" y="1503378"/>
            <a:ext cx="472820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20142370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7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7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7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7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8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Title and Content">
  <p:cSld name="13_Title and Content">
    <p:bg>
      <p:bgPr>
        <a:solidFill>
          <a:srgbClr val="002060"/>
        </a:solidFill>
        <a:effectLst/>
      </p:bgPr>
    </p:bg>
    <p:spTree>
      <p:nvGrpSpPr>
        <p:cNvPr id="1" name="Shape 18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36" name="Google Shape;1836;p34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837" name="Google Shape;1837;p34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838" name="Google Shape;1838;p34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839" name="Google Shape;1839;p3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0" name="Google Shape;1840;p3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841" name="Google Shape;1841;p34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842" name="Google Shape;1842;p34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843" name="Google Shape;1843;p34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4" name="Google Shape;1844;p34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45" name="Google Shape;1845;p34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846" name="Google Shape;1846;p34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7" name="Google Shape;1847;p34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48" name="Google Shape;1848;p34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849" name="Google Shape;1849;p34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0" name="Google Shape;1850;p34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51" name="Google Shape;1851;p34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852" name="Google Shape;1852;p3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3" name="Google Shape;1853;p3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54" name="Google Shape;1854;p34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55" name="Google Shape;1855;p3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6" name="Google Shape;1856;p3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857" name="Google Shape;1857;p34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8" name="Google Shape;1858;p34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59" name="Google Shape;1859;p34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0" name="Google Shape;1860;p34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1" name="Google Shape;1861;p34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2" name="Google Shape;1862;p34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3" name="Google Shape;1863;p34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4" name="Google Shape;1864;p34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5" name="Google Shape;1865;p34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6" name="Google Shape;1866;p34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7" name="Google Shape;1867;p34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8" name="Google Shape;1868;p34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9" name="Google Shape;1869;p34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0" name="Google Shape;1870;p34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1" name="Google Shape;1871;p34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2" name="Google Shape;1872;p34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3" name="Google Shape;1873;p34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4" name="Google Shape;1874;p34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5" name="Google Shape;1875;p34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6" name="Google Shape;1876;p34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7" name="Google Shape;1877;p34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8" name="Google Shape;1878;p34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9" name="Google Shape;1879;p34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0" name="Google Shape;1880;p34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1" name="Google Shape;1881;p34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2" name="Google Shape;1882;p34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3" name="Google Shape;1883;p34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4" name="Google Shape;1884;p34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5" name="Google Shape;1885;p34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6" name="Google Shape;1886;p34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7" name="Google Shape;1887;p34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8" name="Google Shape;1888;p34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9" name="Google Shape;1889;p34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0" name="Google Shape;1890;p34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1" name="Google Shape;1891;p34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2" name="Google Shape;1892;p34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3" name="Google Shape;1893;p34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4" name="Google Shape;1894;p34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5" name="Google Shape;1895;p34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6" name="Google Shape;1896;p34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7" name="Google Shape;1897;p34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8" name="Google Shape;1898;p34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9" name="Google Shape;1899;p34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00" name="Google Shape;1900;p34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01" name="Google Shape;1901;p34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02" name="Google Shape;1902;p34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03" name="Google Shape;1903;p34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359937808"/>
      </p:ext>
    </p:extLst>
  </p:cSld>
  <p:clrMapOvr>
    <a:masterClrMapping/>
  </p:clrMapOvr>
</p:sldLayout>
</file>

<file path=ppt/slideLayouts/slideLayout1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Title Slide">
  <p:cSld name="2_Title Slide">
    <p:bg>
      <p:bgPr>
        <a:solidFill>
          <a:srgbClr val="4F6128"/>
        </a:solidFill>
        <a:effectLst/>
      </p:bgPr>
    </p:bg>
    <p:spTree>
      <p:nvGrpSpPr>
        <p:cNvPr id="1" name="Shape 19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05" name="Google Shape;1905;p35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906" name="Google Shape;1906;p35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907" name="Google Shape;1907;p35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908" name="Google Shape;1908;p3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09" name="Google Shape;1909;p3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910" name="Google Shape;1910;p35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911" name="Google Shape;1911;p35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912" name="Google Shape;1912;p35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3" name="Google Shape;1913;p35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14" name="Google Shape;1914;p35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915" name="Google Shape;1915;p35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6" name="Google Shape;1916;p35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17" name="Google Shape;1917;p35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918" name="Google Shape;1918;p35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9" name="Google Shape;1919;p35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20" name="Google Shape;1920;p35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921" name="Google Shape;1921;p3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22" name="Google Shape;1922;p3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23" name="Google Shape;1923;p35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924" name="Google Shape;1924;p3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25" name="Google Shape;1925;p3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926" name="Google Shape;1926;p35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7" name="Google Shape;1927;p35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28" name="Google Shape;1928;p35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1929" name="Google Shape;1929;p35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0" name="Google Shape;1930;p35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31" name="Google Shape;1931;p35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1932" name="Google Shape;1932;p35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3" name="Google Shape;1933;p35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4" name="Google Shape;1934;p35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5" name="Google Shape;1935;p35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6" name="Google Shape;1936;p35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7" name="Google Shape;1937;p35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8" name="Google Shape;1938;p35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9" name="Google Shape;1939;p35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0" name="Google Shape;1940;p35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1" name="Google Shape;1941;p35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42" name="Google Shape;1942;p35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1943" name="Google Shape;1943;p35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4" name="Google Shape;1944;p35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945" name="Google Shape;1945;p35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46" name="Google Shape;1946;p35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947" name="Google Shape;1947;p35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1948" name="Google Shape;1948;p35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9" name="Google Shape;1949;p35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950" name="Google Shape;1950;p35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1" name="Google Shape;1951;p35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2" name="Google Shape;1952;p35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3" name="Google Shape;1953;p35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4" name="Google Shape;1954;p35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5" name="Google Shape;1955;p35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6" name="Google Shape;1956;p35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7" name="Google Shape;1957;p35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8" name="Google Shape;1958;p35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9" name="Google Shape;1959;p35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0" name="Google Shape;1960;p35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1" name="Google Shape;1961;p35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2" name="Google Shape;1962;p35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3" name="Google Shape;1963;p35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4" name="Google Shape;1964;p35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5" name="Google Shape;1965;p35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6" name="Google Shape;1966;p35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7" name="Google Shape;1967;p35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8" name="Google Shape;1968;p35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9" name="Google Shape;1969;p35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0" name="Google Shape;1970;p35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1" name="Google Shape;1971;p35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2" name="Google Shape;1972;p35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3" name="Google Shape;1973;p35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4" name="Google Shape;1974;p35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5" name="Google Shape;1975;p35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6" name="Google Shape;1976;p35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7" name="Google Shape;1977;p35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8" name="Google Shape;1978;p35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9" name="Google Shape;1979;p35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0" name="Google Shape;1980;p35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1" name="Google Shape;1981;p35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2" name="Google Shape;1982;p35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3" name="Google Shape;1983;p35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4" name="Google Shape;1984;p35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5" name="Google Shape;1985;p35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6" name="Google Shape;1986;p35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7" name="Google Shape;1987;p35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8" name="Google Shape;1988;p35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9" name="Google Shape;1989;p35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0" name="Google Shape;1990;p35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1" name="Google Shape;1991;p35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2" name="Google Shape;1992;p35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3" name="Google Shape;1993;p35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4" name="Google Shape;1994;p35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995" name="Google Shape;1995;p35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1996" name="Google Shape;1996;p35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997" name="Google Shape;1997;p35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1998" name="Google Shape;1998;p35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C2D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9" name="Google Shape;1999;p35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C2D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00" name="Google Shape;2000;p35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C2D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001" name="Google Shape;2001;p35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2002" name="Google Shape;2002;p35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3" name="Google Shape;2003;p35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4" name="Google Shape;2004;p35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5" name="Google Shape;2005;p35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6" name="Google Shape;2006;p35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7" name="Google Shape;2007;p35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8" name="Google Shape;2008;p35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9" name="Google Shape;2009;p35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0" name="Google Shape;2010;p35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1" name="Google Shape;2011;p35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2" name="Google Shape;2012;p35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3" name="Google Shape;2013;p35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4" name="Google Shape;2014;p35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5" name="Google Shape;2015;p35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6" name="Google Shape;2016;p35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7" name="Google Shape;2017;p35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8" name="Google Shape;2018;p35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9" name="Google Shape;2019;p35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0" name="Google Shape;2020;p35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1" name="Google Shape;2021;p35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2" name="Google Shape;2022;p35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3" name="Google Shape;2023;p35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4" name="Google Shape;2024;p35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5" name="Google Shape;2025;p35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6" name="Google Shape;2026;p35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7" name="Google Shape;2027;p35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8" name="Google Shape;2028;p35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9" name="Google Shape;2029;p35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0" name="Google Shape;2030;p35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1" name="Google Shape;2031;p35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2" name="Google Shape;2032;p35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3" name="Google Shape;2033;p35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4" name="Google Shape;2034;p35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5" name="Google Shape;2035;p35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6" name="Google Shape;2036;p35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7" name="Google Shape;2037;p35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8" name="Google Shape;2038;p35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9" name="Google Shape;2039;p35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0" name="Google Shape;2040;p35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1" name="Google Shape;2041;p35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2" name="Google Shape;2042;p35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3" name="Google Shape;2043;p35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4" name="Google Shape;2044;p35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5" name="Google Shape;2045;p35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6" name="Google Shape;2046;p35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7" name="Google Shape;2047;p35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8" name="Google Shape;2048;p35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9" name="Google Shape;2049;p35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0" name="Google Shape;2050;p35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1" name="Google Shape;2051;p35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2" name="Google Shape;2052;p35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3" name="Google Shape;2053;p35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4" name="Google Shape;2054;p35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5" name="Google Shape;2055;p35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6" name="Google Shape;2056;p35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7" name="Google Shape;2057;p35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58" name="Google Shape;2058;p35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059" name="Google Shape;2059;p35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2060" name="Google Shape;2060;p35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061" name="Google Shape;2061;p35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062" name="Google Shape;2062;p35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3" name="Google Shape;2063;p35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4" name="Google Shape;2064;p35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5" name="Google Shape;2065;p35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6" name="Google Shape;2066;p35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7" name="Google Shape;2067;p35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8" name="Google Shape;2068;p35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9" name="Google Shape;2069;p35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0" name="Google Shape;2070;p35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1" name="Google Shape;2071;p35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2" name="Google Shape;2072;p35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3" name="Google Shape;2073;p35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4" name="Google Shape;2074;p35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5" name="Google Shape;2075;p35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6" name="Google Shape;2076;p35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7" name="Google Shape;2077;p35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8" name="Google Shape;2078;p35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9" name="Google Shape;2079;p35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0" name="Google Shape;2080;p35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1" name="Google Shape;2081;p35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2" name="Google Shape;2082;p35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3" name="Google Shape;2083;p35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4" name="Google Shape;2084;p35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5" name="Google Shape;2085;p35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2086" name="Google Shape;2086;p35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7" name="Google Shape;2087;p35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8" name="Google Shape;2088;p35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9" name="Google Shape;2089;p35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0" name="Google Shape;2090;p35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1" name="Google Shape;2091;p35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2" name="Google Shape;2092;p35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3" name="Google Shape;2093;p35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4" name="Google Shape;2094;p35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5" name="Google Shape;2095;p35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6" name="Google Shape;2096;p35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7" name="Google Shape;2097;p35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8" name="Google Shape;2098;p35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9" name="Google Shape;2099;p35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0" name="Google Shape;2100;p35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1" name="Google Shape;2101;p35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2" name="Google Shape;2102;p35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3" name="Google Shape;2103;p35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4" name="Google Shape;2104;p35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5" name="Google Shape;2105;p35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6" name="Google Shape;2106;p35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7" name="Google Shape;2107;p35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8" name="Google Shape;2108;p35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9" name="Google Shape;2109;p35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0" name="Google Shape;2110;p35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1" name="Google Shape;2111;p35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2" name="Google Shape;2112;p35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3" name="Google Shape;2113;p35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4" name="Google Shape;2114;p35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5" name="Google Shape;2115;p35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6" name="Google Shape;2116;p35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7" name="Google Shape;2117;p35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8" name="Google Shape;2118;p35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9" name="Google Shape;2119;p35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0" name="Google Shape;2120;p35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1" name="Google Shape;2121;p35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2" name="Google Shape;2122;p35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3" name="Google Shape;2123;p35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4" name="Google Shape;2124;p35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5" name="Google Shape;2125;p35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26" name="Google Shape;2126;p35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127" name="Google Shape;2127;p35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8" name="Google Shape;2128;p35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9" name="Google Shape;2129;p35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130" name="Google Shape;2130;p35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131" name="Google Shape;2131;p35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132" name="Google Shape;2132;p35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2133" name="Google Shape;2133;p35"/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34" name="Google Shape;2134;p35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2135" name="Google Shape;2135;p35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6" name="Google Shape;2136;p35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7" name="Google Shape;2137;p35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8" name="Google Shape;2138;p35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9" name="Google Shape;2139;p35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0" name="Google Shape;2140;p35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1139538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21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20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20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9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Title and Content">
  <p:cSld name="6_Title and Content">
    <p:bg>
      <p:bgPr>
        <a:solidFill>
          <a:srgbClr val="4F6128"/>
        </a:solidFill>
        <a:effectLst/>
      </p:bgPr>
    </p:bg>
    <p:spTree>
      <p:nvGrpSpPr>
        <p:cNvPr id="1" name="Shape 21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42" name="Google Shape;2142;p36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143" name="Google Shape;2143;p36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44" name="Google Shape;2144;p36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145" name="Google Shape;2145;p3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6" name="Google Shape;2146;p3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147" name="Google Shape;2147;p36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48" name="Google Shape;2148;p36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149" name="Google Shape;2149;p36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0" name="Google Shape;2150;p36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51" name="Google Shape;2151;p36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152" name="Google Shape;2152;p36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3" name="Google Shape;2153;p36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54" name="Google Shape;2154;p36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155" name="Google Shape;2155;p36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6" name="Google Shape;2156;p36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57" name="Google Shape;2157;p36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158" name="Google Shape;2158;p3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9" name="Google Shape;2159;p3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60" name="Google Shape;2160;p36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161" name="Google Shape;2161;p3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62" name="Google Shape;2162;p3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163" name="Google Shape;2163;p36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4" name="Google Shape;2164;p36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165" name="Google Shape;2165;p36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66" name="Google Shape;2166;p36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67" name="Google Shape;2167;p36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68" name="Google Shape;2168;p36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69" name="Google Shape;2169;p36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0" name="Google Shape;2170;p36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1" name="Google Shape;2171;p36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2" name="Google Shape;2172;p36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3" name="Google Shape;2173;p36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4" name="Google Shape;2174;p36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5" name="Google Shape;2175;p36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6" name="Google Shape;2176;p36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7" name="Google Shape;2177;p36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8" name="Google Shape;2178;p36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9" name="Google Shape;2179;p36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0" name="Google Shape;2180;p36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1" name="Google Shape;2181;p36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2" name="Google Shape;2182;p36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3" name="Google Shape;2183;p36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4" name="Google Shape;2184;p36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5" name="Google Shape;2185;p36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6" name="Google Shape;2186;p36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7" name="Google Shape;2187;p36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8" name="Google Shape;2188;p36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9" name="Google Shape;2189;p36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0" name="Google Shape;2190;p36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1" name="Google Shape;2191;p36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2" name="Google Shape;2192;p36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3" name="Google Shape;2193;p36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4" name="Google Shape;2194;p36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5" name="Google Shape;2195;p36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6" name="Google Shape;2196;p36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7" name="Google Shape;2197;p36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8" name="Google Shape;2198;p36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9" name="Google Shape;2199;p36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0" name="Google Shape;2200;p36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1" name="Google Shape;2201;p36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2" name="Google Shape;2202;p36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3" name="Google Shape;2203;p36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4" name="Google Shape;2204;p36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5" name="Google Shape;2205;p36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6" name="Google Shape;2206;p36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7" name="Google Shape;2207;p36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8" name="Google Shape;2208;p36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9" name="Google Shape;2209;p36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10" name="Google Shape;2210;p36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11" name="Google Shape;2211;p36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12" name="Google Shape;2212;p36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213" name="Google Shape;2213;p36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214" name="Google Shape;2214;p36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5" name="Google Shape;2215;p36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16" name="Google Shape;2216;p36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217" name="Google Shape;2217;p36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8" name="Google Shape;2218;p36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9" name="Google Shape;2219;p36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0" name="Google Shape;2220;p36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1" name="Google Shape;2221;p36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2" name="Google Shape;2222;p36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3" name="Google Shape;2223;p36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4" name="Google Shape;2224;p36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5" name="Google Shape;2225;p36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6" name="Google Shape;2226;p36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27" name="Google Shape;2227;p36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228" name="Google Shape;2228;p3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9" name="Google Shape;2229;p3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230" name="Google Shape;2230;p36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31" name="Google Shape;2231;p36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232" name="Google Shape;2232;p36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33" name="Google Shape;2233;p3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4" name="Google Shape;2234;p3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35" name="Google Shape;2235;p36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2236" name="Google Shape;2236;p36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237" name="Google Shape;2237;p36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2238" name="Google Shape;2238;p36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39" name="Google Shape;2239;p36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0" name="Google Shape;2240;p36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1" name="Google Shape;2241;p36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2" name="Google Shape;2242;p36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3" name="Google Shape;2243;p36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4" name="Google Shape;2244;p36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5" name="Google Shape;2245;p36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6" name="Google Shape;2246;p36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7" name="Google Shape;2247;p36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8" name="Google Shape;2248;p36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9" name="Google Shape;2249;p36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0" name="Google Shape;2250;p36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1" name="Google Shape;2251;p36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2" name="Google Shape;2252;p36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3" name="Google Shape;2253;p36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4" name="Google Shape;2254;p36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5" name="Google Shape;2255;p36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6" name="Google Shape;2256;p36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7" name="Google Shape;2257;p36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8" name="Google Shape;2258;p36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9" name="Google Shape;2259;p36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0" name="Google Shape;2260;p36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1" name="Google Shape;2261;p36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2" name="Google Shape;2262;p36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3" name="Google Shape;2263;p36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4" name="Google Shape;2264;p36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5" name="Google Shape;2265;p36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6" name="Google Shape;2266;p36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7" name="Google Shape;2267;p36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8" name="Google Shape;2268;p36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9" name="Google Shape;2269;p36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0" name="Google Shape;2270;p36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1" name="Google Shape;2271;p36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2" name="Google Shape;2272;p36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3" name="Google Shape;2273;p36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4" name="Google Shape;2274;p36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5" name="Google Shape;2275;p36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6" name="Google Shape;2276;p36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7" name="Google Shape;2277;p36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8" name="Google Shape;2278;p36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9" name="Google Shape;2279;p36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0" name="Google Shape;2280;p36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1" name="Google Shape;2281;p36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2" name="Google Shape;2282;p36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3" name="Google Shape;2283;p36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4" name="Google Shape;2284;p36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5" name="Google Shape;2285;p36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6" name="Google Shape;2286;p36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7" name="Google Shape;2287;p36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8" name="Google Shape;2288;p36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9" name="Google Shape;2289;p36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0" name="Google Shape;2290;p36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1" name="Google Shape;2291;p36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2" name="Google Shape;2292;p36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3" name="Google Shape;2293;p36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294" name="Google Shape;2294;p36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5" name="Google Shape;2295;p36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6" name="Google Shape;2296;p36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7" name="Google Shape;2297;p36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8" name="Google Shape;2298;p36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9" name="Google Shape;2299;p36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0" name="Google Shape;2300;p36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1" name="Google Shape;2301;p36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2" name="Google Shape;2302;p36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3" name="Google Shape;2303;p36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4" name="Google Shape;2304;p36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5" name="Google Shape;2305;p36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6" name="Google Shape;2306;p36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7" name="Google Shape;2307;p36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8" name="Google Shape;2308;p36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9" name="Google Shape;2309;p36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0" name="Google Shape;2310;p36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1" name="Google Shape;2311;p36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2" name="Google Shape;2312;p36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3" name="Google Shape;2313;p36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4" name="Google Shape;2314;p36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5" name="Google Shape;2315;p36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6" name="Google Shape;2316;p36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7" name="Google Shape;2317;p36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8" name="Google Shape;2318;p36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9" name="Google Shape;2319;p36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0" name="Google Shape;2320;p36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1" name="Google Shape;2321;p36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2" name="Google Shape;2322;p36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3" name="Google Shape;2323;p36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4" name="Google Shape;2324;p36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5" name="Google Shape;2325;p36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6" name="Google Shape;2326;p36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7" name="Google Shape;2327;p36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8" name="Google Shape;2328;p36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9" name="Google Shape;2329;p36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0" name="Google Shape;2330;p36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1" name="Google Shape;2331;p36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2" name="Google Shape;2332;p36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3" name="Google Shape;2333;p36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4" name="Google Shape;2334;p36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5" name="Google Shape;2335;p36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6" name="Google Shape;2336;p36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7" name="Google Shape;2337;p36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8" name="Google Shape;2338;p36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9" name="Google Shape;2339;p36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0" name="Google Shape;2340;p36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1" name="Google Shape;2341;p36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2" name="Google Shape;2342;p36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3" name="Google Shape;2343;p36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4" name="Google Shape;2344;p36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5" name="Google Shape;2345;p36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6" name="Google Shape;2346;p36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7" name="Google Shape;2347;p36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348" name="Google Shape;2348;p36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03036130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2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Title and Content">
  <p:cSld name="7_Title and Content">
    <p:bg>
      <p:bgPr>
        <a:solidFill>
          <a:srgbClr val="4F6128"/>
        </a:solidFill>
        <a:effectLst/>
      </p:bgPr>
    </p:bg>
    <p:spTree>
      <p:nvGrpSpPr>
        <p:cNvPr id="1" name="Shape 23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50" name="Google Shape;2350;p37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351" name="Google Shape;2351;p37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352" name="Google Shape;2352;p37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353" name="Google Shape;2353;p3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54" name="Google Shape;2354;p3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355" name="Google Shape;2355;p37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356" name="Google Shape;2356;p37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357" name="Google Shape;2357;p37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58" name="Google Shape;2358;p37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59" name="Google Shape;2359;p37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360" name="Google Shape;2360;p37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1" name="Google Shape;2361;p37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62" name="Google Shape;2362;p37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363" name="Google Shape;2363;p37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4" name="Google Shape;2364;p37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65" name="Google Shape;2365;p37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366" name="Google Shape;2366;p3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7" name="Google Shape;2367;p3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68" name="Google Shape;2368;p37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369" name="Google Shape;2369;p3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70" name="Google Shape;2370;p3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371" name="Google Shape;2371;p37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2" name="Google Shape;2372;p37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373" name="Google Shape;2373;p37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4" name="Google Shape;2374;p37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5" name="Google Shape;2375;p37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6" name="Google Shape;2376;p37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7" name="Google Shape;2377;p37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8" name="Google Shape;2378;p37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9" name="Google Shape;2379;p37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0" name="Google Shape;2380;p37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1" name="Google Shape;2381;p37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2" name="Google Shape;2382;p37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3" name="Google Shape;2383;p37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4" name="Google Shape;2384;p37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5" name="Google Shape;2385;p37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6" name="Google Shape;2386;p37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7" name="Google Shape;2387;p37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8" name="Google Shape;2388;p37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9" name="Google Shape;2389;p37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0" name="Google Shape;2390;p37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1" name="Google Shape;2391;p37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2" name="Google Shape;2392;p37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3" name="Google Shape;2393;p37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4" name="Google Shape;2394;p37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5" name="Google Shape;2395;p37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6" name="Google Shape;2396;p37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7" name="Google Shape;2397;p37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8" name="Google Shape;2398;p37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9" name="Google Shape;2399;p37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0" name="Google Shape;2400;p37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1" name="Google Shape;2401;p37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2" name="Google Shape;2402;p37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3" name="Google Shape;2403;p37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4" name="Google Shape;2404;p37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5" name="Google Shape;2405;p37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6" name="Google Shape;2406;p37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7" name="Google Shape;2407;p37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8" name="Google Shape;2408;p37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9" name="Google Shape;2409;p37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0" name="Google Shape;2410;p37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1" name="Google Shape;2411;p37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2" name="Google Shape;2412;p37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3" name="Google Shape;2413;p37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4" name="Google Shape;2414;p37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5" name="Google Shape;2415;p37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6" name="Google Shape;2416;p37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7" name="Google Shape;2417;p37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8" name="Google Shape;2418;p37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9" name="Google Shape;2419;p37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20" name="Google Shape;2420;p37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421" name="Google Shape;2421;p37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422" name="Google Shape;2422;p37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3" name="Google Shape;2423;p37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4" name="Google Shape;2424;p37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5" name="Google Shape;2425;p37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6" name="Google Shape;2426;p37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7" name="Google Shape;2427;p37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8" name="Google Shape;2428;p37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9" name="Google Shape;2429;p37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0" name="Google Shape;2430;p37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1" name="Google Shape;2431;p37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2" name="Google Shape;2432;p37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3" name="Google Shape;2433;p37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4" name="Google Shape;2434;p37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5" name="Google Shape;2435;p37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6" name="Google Shape;2436;p37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7" name="Google Shape;2437;p37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8" name="Google Shape;2438;p37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9" name="Google Shape;2439;p37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0" name="Google Shape;2440;p37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1" name="Google Shape;2441;p37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2" name="Google Shape;2442;p37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3" name="Google Shape;2443;p37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4" name="Google Shape;2444;p37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5" name="Google Shape;2445;p37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6" name="Google Shape;2446;p37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7" name="Google Shape;2447;p37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8" name="Google Shape;2448;p37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9" name="Google Shape;2449;p37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0" name="Google Shape;2450;p37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1" name="Google Shape;2451;p37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2" name="Google Shape;2452;p37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3" name="Google Shape;2453;p37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4" name="Google Shape;2454;p37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5" name="Google Shape;2455;p37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6" name="Google Shape;2456;p37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7" name="Google Shape;2457;p37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8" name="Google Shape;2458;p37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9" name="Google Shape;2459;p37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0" name="Google Shape;2460;p37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1" name="Google Shape;2461;p37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2" name="Google Shape;2462;p37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63" name="Google Shape;2463;p37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464" name="Google Shape;2464;p37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5" name="Google Shape;2465;p37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66" name="Google Shape;2466;p37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467" name="Google Shape;2467;p37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8" name="Google Shape;2468;p37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9" name="Google Shape;2469;p37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0" name="Google Shape;2470;p37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1" name="Google Shape;2471;p37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2" name="Google Shape;2472;p37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3" name="Google Shape;2473;p37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4" name="Google Shape;2474;p37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5" name="Google Shape;2475;p37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6" name="Google Shape;2476;p37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77" name="Google Shape;2477;p37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478" name="Google Shape;2478;p37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9" name="Google Shape;2479;p37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480" name="Google Shape;2480;p37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81" name="Google Shape;2481;p37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482" name="Google Shape;2482;p37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483" name="Google Shape;2483;p37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4" name="Google Shape;2484;p37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485" name="Google Shape;2485;p37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1546769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4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4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4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24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4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Title and Content">
  <p:cSld name="8_Title and Content">
    <p:bg>
      <p:bgPr>
        <a:solidFill>
          <a:srgbClr val="4F6128"/>
        </a:solidFill>
        <a:effectLst/>
      </p:bgPr>
    </p:bg>
    <p:spTree>
      <p:nvGrpSpPr>
        <p:cNvPr id="1" name="Shape 24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87" name="Google Shape;2487;p38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488" name="Google Shape;2488;p38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489" name="Google Shape;2489;p38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490" name="Google Shape;2490;p3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1" name="Google Shape;2491;p3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492" name="Google Shape;2492;p38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493" name="Google Shape;2493;p38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494" name="Google Shape;2494;p38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5" name="Google Shape;2495;p38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496" name="Google Shape;2496;p38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97" name="Google Shape;2497;p38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8" name="Google Shape;2498;p38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499" name="Google Shape;2499;p38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500" name="Google Shape;2500;p38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1" name="Google Shape;2501;p38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502" name="Google Shape;2502;p38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503" name="Google Shape;2503;p3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4" name="Google Shape;2504;p3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505" name="Google Shape;2505;p38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506" name="Google Shape;2506;p3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7" name="Google Shape;2507;p3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508" name="Google Shape;2508;p38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9" name="Google Shape;2509;p38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510" name="Google Shape;2510;p38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1" name="Google Shape;2511;p38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2" name="Google Shape;2512;p38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3" name="Google Shape;2513;p38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4" name="Google Shape;2514;p38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5" name="Google Shape;2515;p38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6" name="Google Shape;2516;p38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7" name="Google Shape;2517;p38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8" name="Google Shape;2518;p38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9" name="Google Shape;2519;p38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0" name="Google Shape;2520;p38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1" name="Google Shape;2521;p38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2" name="Google Shape;2522;p38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3" name="Google Shape;2523;p38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4" name="Google Shape;2524;p38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5" name="Google Shape;2525;p38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6" name="Google Shape;2526;p38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7" name="Google Shape;2527;p38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8" name="Google Shape;2528;p38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9" name="Google Shape;2529;p38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0" name="Google Shape;2530;p38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1" name="Google Shape;2531;p38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2" name="Google Shape;2532;p38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3" name="Google Shape;2533;p38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4" name="Google Shape;2534;p38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5" name="Google Shape;2535;p38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6" name="Google Shape;2536;p38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7" name="Google Shape;2537;p38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8" name="Google Shape;2538;p38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9" name="Google Shape;2539;p38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0" name="Google Shape;2540;p38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1" name="Google Shape;2541;p38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2" name="Google Shape;2542;p38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3" name="Google Shape;2543;p38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4" name="Google Shape;2544;p38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5" name="Google Shape;2545;p38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6" name="Google Shape;2546;p38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7" name="Google Shape;2547;p38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8" name="Google Shape;2548;p38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9" name="Google Shape;2549;p38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0" name="Google Shape;2550;p38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1" name="Google Shape;2551;p38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2" name="Google Shape;2552;p38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3" name="Google Shape;2553;p38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4" name="Google Shape;2554;p38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5" name="Google Shape;2555;p38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6" name="Google Shape;2556;p38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7" name="Google Shape;2557;p38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558" name="Google Shape;2558;p38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2559" name="Google Shape;2559;p38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0" name="Google Shape;2560;p38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1" name="Google Shape;2561;p38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2" name="Google Shape;2562;p38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3" name="Google Shape;2563;p38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4" name="Google Shape;2564;p38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5" name="Google Shape;2565;p38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6" name="Google Shape;2566;p38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7" name="Google Shape;2567;p38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8" name="Google Shape;2568;p38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9" name="Google Shape;2569;p38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0" name="Google Shape;2570;p38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1" name="Google Shape;2571;p38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2" name="Google Shape;2572;p38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3" name="Google Shape;2573;p38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4" name="Google Shape;2574;p38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5" name="Google Shape;2575;p38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6" name="Google Shape;2576;p38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7" name="Google Shape;2577;p38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8" name="Google Shape;2578;p38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9" name="Google Shape;2579;p38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0" name="Google Shape;2580;p38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1" name="Google Shape;2581;p38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2" name="Google Shape;2582;p38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3" name="Google Shape;2583;p38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4" name="Google Shape;2584;p38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5" name="Google Shape;2585;p38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6" name="Google Shape;2586;p38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7" name="Google Shape;2587;p38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8" name="Google Shape;2588;p38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9" name="Google Shape;2589;p38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0" name="Google Shape;2590;p38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1" name="Google Shape;2591;p38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2" name="Google Shape;2592;p38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3" name="Google Shape;2593;p38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4" name="Google Shape;2594;p38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5" name="Google Shape;2595;p38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6" name="Google Shape;2596;p38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7" name="Google Shape;2597;p38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8" name="Google Shape;2598;p38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9" name="Google Shape;2599;p38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0" name="Google Shape;2600;p38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1" name="Google Shape;2601;p38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2" name="Google Shape;2602;p38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3" name="Google Shape;2603;p38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4" name="Google Shape;2604;p38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5" name="Google Shape;2605;p38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6" name="Google Shape;2606;p38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7" name="Google Shape;2607;p38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8" name="Google Shape;2608;p38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9" name="Google Shape;2609;p38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0" name="Google Shape;2610;p38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1" name="Google Shape;2611;p38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2" name="Google Shape;2612;p38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3" name="Google Shape;2613;p38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4" name="Google Shape;2614;p38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5" name="Google Shape;2615;p38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6" name="Google Shape;2616;p38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7" name="Google Shape;2617;p38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8" name="Google Shape;2618;p38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9" name="Google Shape;2619;p38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0" name="Google Shape;2620;p38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1" name="Google Shape;2621;p38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22" name="Google Shape;2622;p38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623" name="Google Shape;2623;p38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4" name="Google Shape;2624;p38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25" name="Google Shape;2625;p38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626" name="Google Shape;2626;p38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7" name="Google Shape;2627;p38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8" name="Google Shape;2628;p38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9" name="Google Shape;2629;p38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0" name="Google Shape;2630;p38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1" name="Google Shape;2631;p38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2" name="Google Shape;2632;p38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3" name="Google Shape;2633;p38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4" name="Google Shape;2634;p38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5" name="Google Shape;2635;p38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36" name="Google Shape;2636;p38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637" name="Google Shape;2637;p3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8" name="Google Shape;2638;p3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639" name="Google Shape;2639;p38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40" name="Google Shape;2640;p38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641" name="Google Shape;2641;p38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642" name="Google Shape;2642;p3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3" name="Google Shape;2643;p3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644" name="Google Shape;2644;p38"/>
          <p:cNvSpPr txBox="1"/>
          <p:nvPr/>
        </p:nvSpPr>
        <p:spPr>
          <a:xfrm>
            <a:off x="3604226" y="1596479"/>
            <a:ext cx="4752083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1500" b="0" i="0" u="none" strike="noStrike" kern="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ookie"/>
              <a:ea typeface="Cookie"/>
              <a:cs typeface="Cookie"/>
              <a:sym typeface="Cookie"/>
            </a:endParaRPr>
          </a:p>
        </p:txBody>
      </p:sp>
    </p:spTree>
    <p:extLst>
      <p:ext uri="{BB962C8B-B14F-4D97-AF65-F5344CB8AC3E}">
        <p14:creationId xmlns:p14="http://schemas.microsoft.com/office/powerpoint/2010/main" val="20981545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5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5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5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25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6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Title and Content">
  <p:cSld name="14_Title and Content">
    <p:bg>
      <p:bgPr>
        <a:solidFill>
          <a:srgbClr val="4F6128"/>
        </a:solidFill>
        <a:effectLst/>
      </p:bgPr>
    </p:bg>
    <p:spTree>
      <p:nvGrpSpPr>
        <p:cNvPr id="1" name="Shape 26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46" name="Google Shape;2646;p39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647" name="Google Shape;2647;p39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648" name="Google Shape;2648;p39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649" name="Google Shape;2649;p3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0" name="Google Shape;2650;p3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651" name="Google Shape;2651;p39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652" name="Google Shape;2652;p39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53" name="Google Shape;2653;p39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4" name="Google Shape;2654;p39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55" name="Google Shape;2655;p39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656" name="Google Shape;2656;p39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7" name="Google Shape;2657;p39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58" name="Google Shape;2658;p39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659" name="Google Shape;2659;p39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60" name="Google Shape;2660;p39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61" name="Google Shape;2661;p39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662" name="Google Shape;2662;p3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63" name="Google Shape;2663;p3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64" name="Google Shape;2664;p39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665" name="Google Shape;2665;p3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66" name="Google Shape;2666;p3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667" name="Google Shape;2667;p39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8" name="Google Shape;2668;p39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669" name="Google Shape;2669;p39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0" name="Google Shape;2670;p39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1" name="Google Shape;2671;p39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2" name="Google Shape;2672;p39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3" name="Google Shape;2673;p39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4" name="Google Shape;2674;p39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5" name="Google Shape;2675;p39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6" name="Google Shape;2676;p39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7" name="Google Shape;2677;p39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8" name="Google Shape;2678;p39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9" name="Google Shape;2679;p39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0" name="Google Shape;2680;p39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1" name="Google Shape;2681;p39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2" name="Google Shape;2682;p39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3" name="Google Shape;2683;p39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4" name="Google Shape;2684;p39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5" name="Google Shape;2685;p39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6" name="Google Shape;2686;p39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7" name="Google Shape;2687;p39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8" name="Google Shape;2688;p39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9" name="Google Shape;2689;p39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0" name="Google Shape;2690;p39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1" name="Google Shape;2691;p39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2" name="Google Shape;2692;p39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3" name="Google Shape;2693;p39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4" name="Google Shape;2694;p39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5" name="Google Shape;2695;p39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6" name="Google Shape;2696;p39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7" name="Google Shape;2697;p39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8" name="Google Shape;2698;p39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9" name="Google Shape;2699;p39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0" name="Google Shape;2700;p39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1" name="Google Shape;2701;p39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2" name="Google Shape;2702;p39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3" name="Google Shape;2703;p39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4" name="Google Shape;2704;p39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5" name="Google Shape;2705;p39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6" name="Google Shape;2706;p39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7" name="Google Shape;2707;p39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8" name="Google Shape;2708;p39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9" name="Google Shape;2709;p39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0" name="Google Shape;2710;p39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1" name="Google Shape;2711;p39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2" name="Google Shape;2712;p39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3" name="Google Shape;2713;p39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367391731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">
  <p:cSld name="3_Title Slide">
    <p:bg>
      <p:bgPr>
        <a:solidFill>
          <a:srgbClr val="7030A0"/>
        </a:solidFill>
        <a:effectLst/>
      </p:bgPr>
    </p:bg>
    <p:spTree>
      <p:nvGrpSpPr>
        <p:cNvPr id="1" name="Shape 27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15" name="Google Shape;2715;p40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716" name="Google Shape;2716;p40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717" name="Google Shape;2717;p40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718" name="Google Shape;2718;p4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19" name="Google Shape;2719;p4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720" name="Google Shape;2720;p40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721" name="Google Shape;2721;p40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722" name="Google Shape;2722;p40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3" name="Google Shape;2723;p40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24" name="Google Shape;2724;p40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725" name="Google Shape;2725;p40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6" name="Google Shape;2726;p40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27" name="Google Shape;2727;p40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728" name="Google Shape;2728;p40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9" name="Google Shape;2729;p40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30" name="Google Shape;2730;p40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731" name="Google Shape;2731;p4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2" name="Google Shape;2732;p4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33" name="Google Shape;2733;p40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734" name="Google Shape;2734;p4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5" name="Google Shape;2735;p4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736" name="Google Shape;2736;p40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7" name="Google Shape;2737;p40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38" name="Google Shape;2738;p40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2739" name="Google Shape;2739;p40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0" name="Google Shape;2740;p40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41" name="Google Shape;2741;p40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2742" name="Google Shape;2742;p40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3" name="Google Shape;2743;p40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4" name="Google Shape;2744;p40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5" name="Google Shape;2745;p40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6" name="Google Shape;2746;p40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7" name="Google Shape;2747;p40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8" name="Google Shape;2748;p40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9" name="Google Shape;2749;p40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0" name="Google Shape;2750;p40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1" name="Google Shape;2751;p40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52" name="Google Shape;2752;p40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2753" name="Google Shape;2753;p40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4" name="Google Shape;2754;p40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755" name="Google Shape;2755;p40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56" name="Google Shape;2756;p40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757" name="Google Shape;2757;p40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2758" name="Google Shape;2758;p40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9" name="Google Shape;2759;p40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760" name="Google Shape;2760;p40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1" name="Google Shape;2761;p40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2" name="Google Shape;2762;p40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3" name="Google Shape;2763;p40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4" name="Google Shape;2764;p40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5" name="Google Shape;2765;p40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6" name="Google Shape;2766;p40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7" name="Google Shape;2767;p40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8" name="Google Shape;2768;p40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9" name="Google Shape;2769;p40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0" name="Google Shape;2770;p40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1" name="Google Shape;2771;p40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2" name="Google Shape;2772;p40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3" name="Google Shape;2773;p40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4" name="Google Shape;2774;p40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5" name="Google Shape;2775;p40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6" name="Google Shape;2776;p40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7" name="Google Shape;2777;p40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8" name="Google Shape;2778;p40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9" name="Google Shape;2779;p40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0" name="Google Shape;2780;p40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1" name="Google Shape;2781;p40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2" name="Google Shape;2782;p40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3" name="Google Shape;2783;p40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4" name="Google Shape;2784;p40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5" name="Google Shape;2785;p40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6" name="Google Shape;2786;p40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7" name="Google Shape;2787;p40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8" name="Google Shape;2788;p40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9" name="Google Shape;2789;p40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0" name="Google Shape;2790;p40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1" name="Google Shape;2791;p40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2" name="Google Shape;2792;p40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3" name="Google Shape;2793;p40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4" name="Google Shape;2794;p40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5" name="Google Shape;2795;p40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6" name="Google Shape;2796;p40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7" name="Google Shape;2797;p40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8" name="Google Shape;2798;p40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9" name="Google Shape;2799;p40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0" name="Google Shape;2800;p40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1" name="Google Shape;2801;p40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2" name="Google Shape;2802;p40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3" name="Google Shape;2803;p40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4" name="Google Shape;2804;p40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805" name="Google Shape;2805;p40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2806" name="Google Shape;2806;p40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B2A0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807" name="Google Shape;2807;p40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2808" name="Google Shape;2808;p40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B2A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09" name="Google Shape;2809;p40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B2A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0" name="Google Shape;2810;p40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B2A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811" name="Google Shape;2811;p40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2812" name="Google Shape;2812;p40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3" name="Google Shape;2813;p40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4" name="Google Shape;2814;p40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5" name="Google Shape;2815;p40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6" name="Google Shape;2816;p40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7" name="Google Shape;2817;p40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8" name="Google Shape;2818;p40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9" name="Google Shape;2819;p40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0" name="Google Shape;2820;p40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1" name="Google Shape;2821;p40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2" name="Google Shape;2822;p40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3" name="Google Shape;2823;p40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4" name="Google Shape;2824;p40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5" name="Google Shape;2825;p40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6" name="Google Shape;2826;p40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7" name="Google Shape;2827;p40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8" name="Google Shape;2828;p40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9" name="Google Shape;2829;p40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0" name="Google Shape;2830;p40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1" name="Google Shape;2831;p40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2" name="Google Shape;2832;p40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3" name="Google Shape;2833;p40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4" name="Google Shape;2834;p40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5" name="Google Shape;2835;p40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6" name="Google Shape;2836;p40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7" name="Google Shape;2837;p40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8" name="Google Shape;2838;p40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9" name="Google Shape;2839;p40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0" name="Google Shape;2840;p40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1" name="Google Shape;2841;p40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2" name="Google Shape;2842;p40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3" name="Google Shape;2843;p40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4" name="Google Shape;2844;p40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5" name="Google Shape;2845;p40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6" name="Google Shape;2846;p40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7" name="Google Shape;2847;p40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8" name="Google Shape;2848;p40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9" name="Google Shape;2849;p40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0" name="Google Shape;2850;p40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1" name="Google Shape;2851;p40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2" name="Google Shape;2852;p40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3" name="Google Shape;2853;p40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4" name="Google Shape;2854;p40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5" name="Google Shape;2855;p40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6" name="Google Shape;2856;p40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7" name="Google Shape;2857;p40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8" name="Google Shape;2858;p40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9" name="Google Shape;2859;p40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0" name="Google Shape;2860;p40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1" name="Google Shape;2861;p40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2" name="Google Shape;2862;p40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3" name="Google Shape;2863;p40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4" name="Google Shape;2864;p40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5" name="Google Shape;2865;p40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6" name="Google Shape;2866;p40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7" name="Google Shape;2867;p40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68" name="Google Shape;2868;p40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869" name="Google Shape;2869;p40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2870" name="Google Shape;2870;p40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871" name="Google Shape;2871;p40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872" name="Google Shape;2872;p40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3" name="Google Shape;2873;p40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4" name="Google Shape;2874;p40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5" name="Google Shape;2875;p40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6" name="Google Shape;2876;p40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7" name="Google Shape;2877;p40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8" name="Google Shape;2878;p40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9" name="Google Shape;2879;p40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0" name="Google Shape;2880;p40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1" name="Google Shape;2881;p40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2" name="Google Shape;2882;p40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3" name="Google Shape;2883;p40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4" name="Google Shape;2884;p40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5" name="Google Shape;2885;p40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6" name="Google Shape;2886;p40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7" name="Google Shape;2887;p40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8" name="Google Shape;2888;p40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9" name="Google Shape;2889;p40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0" name="Google Shape;2890;p40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1" name="Google Shape;2891;p40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2" name="Google Shape;2892;p40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3" name="Google Shape;2893;p40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4" name="Google Shape;2894;p40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5" name="Google Shape;2895;p40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2896" name="Google Shape;2896;p40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7" name="Google Shape;2897;p40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8" name="Google Shape;2898;p40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9" name="Google Shape;2899;p40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0" name="Google Shape;2900;p40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1" name="Google Shape;2901;p40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2" name="Google Shape;2902;p40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3" name="Google Shape;2903;p40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4" name="Google Shape;2904;p40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5" name="Google Shape;2905;p40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6" name="Google Shape;2906;p40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7" name="Google Shape;2907;p40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8" name="Google Shape;2908;p40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9" name="Google Shape;2909;p40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0" name="Google Shape;2910;p40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1" name="Google Shape;2911;p40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2" name="Google Shape;2912;p40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3" name="Google Shape;2913;p40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4" name="Google Shape;2914;p40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5" name="Google Shape;2915;p40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6" name="Google Shape;2916;p40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7" name="Google Shape;2917;p40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8" name="Google Shape;2918;p40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9" name="Google Shape;2919;p40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0" name="Google Shape;2920;p40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1" name="Google Shape;2921;p40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2" name="Google Shape;2922;p40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3" name="Google Shape;2923;p40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4" name="Google Shape;2924;p40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5" name="Google Shape;2925;p40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6" name="Google Shape;2926;p40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7" name="Google Shape;2927;p40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8" name="Google Shape;2928;p40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9" name="Google Shape;2929;p40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0" name="Google Shape;2930;p40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1" name="Google Shape;2931;p40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2" name="Google Shape;2932;p40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3" name="Google Shape;2933;p40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4" name="Google Shape;2934;p40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5" name="Google Shape;2935;p40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36" name="Google Shape;2936;p40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937" name="Google Shape;2937;p40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38" name="Google Shape;2938;p40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39" name="Google Shape;2939;p40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940" name="Google Shape;2940;p40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941" name="Google Shape;2941;p40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942" name="Google Shape;2942;p40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2943" name="Google Shape;2943;p40"/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44" name="Google Shape;2944;p40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2945" name="Google Shape;2945;p40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6" name="Google Shape;2946;p40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7" name="Google Shape;2947;p40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8" name="Google Shape;2948;p40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9" name="Google Shape;2949;p40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0" name="Google Shape;2950;p40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7968038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29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28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28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8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">
  <p:cSld name="3_Title Slide">
    <p:bg>
      <p:bgPr>
        <a:solidFill>
          <a:srgbClr val="7030A0"/>
        </a:solidFill>
        <a:effectLst/>
      </p:bgPr>
    </p:bg>
    <p:spTree>
      <p:nvGrpSpPr>
        <p:cNvPr id="1" name="Shape 27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15" name="Google Shape;2715;p40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716" name="Google Shape;2716;p40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717" name="Google Shape;2717;p40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718" name="Google Shape;2718;p4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19" name="Google Shape;2719;p4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720" name="Google Shape;2720;p40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721" name="Google Shape;2721;p40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722" name="Google Shape;2722;p40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3" name="Google Shape;2723;p40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24" name="Google Shape;2724;p40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725" name="Google Shape;2725;p40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6" name="Google Shape;2726;p40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27" name="Google Shape;2727;p40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728" name="Google Shape;2728;p40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9" name="Google Shape;2729;p40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30" name="Google Shape;2730;p40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731" name="Google Shape;2731;p4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2" name="Google Shape;2732;p4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33" name="Google Shape;2733;p40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734" name="Google Shape;2734;p4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5" name="Google Shape;2735;p4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736" name="Google Shape;2736;p40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7" name="Google Shape;2737;p40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38" name="Google Shape;2738;p40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2739" name="Google Shape;2739;p40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0" name="Google Shape;2740;p40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41" name="Google Shape;2741;p40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2742" name="Google Shape;2742;p40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3" name="Google Shape;2743;p40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4" name="Google Shape;2744;p40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5" name="Google Shape;2745;p40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6" name="Google Shape;2746;p40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7" name="Google Shape;2747;p40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8" name="Google Shape;2748;p40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9" name="Google Shape;2749;p40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0" name="Google Shape;2750;p40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1" name="Google Shape;2751;p40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52" name="Google Shape;2752;p40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2753" name="Google Shape;2753;p40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4" name="Google Shape;2754;p40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755" name="Google Shape;2755;p40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56" name="Google Shape;2756;p40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757" name="Google Shape;2757;p40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2758" name="Google Shape;2758;p40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9" name="Google Shape;2759;p40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760" name="Google Shape;2760;p40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1" name="Google Shape;2761;p40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2" name="Google Shape;2762;p40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3" name="Google Shape;2763;p40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4" name="Google Shape;2764;p40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5" name="Google Shape;2765;p40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6" name="Google Shape;2766;p40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7" name="Google Shape;2767;p40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8" name="Google Shape;2768;p40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9" name="Google Shape;2769;p40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0" name="Google Shape;2770;p40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1" name="Google Shape;2771;p40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2" name="Google Shape;2772;p40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3" name="Google Shape;2773;p40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4" name="Google Shape;2774;p40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5" name="Google Shape;2775;p40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6" name="Google Shape;2776;p40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7" name="Google Shape;2777;p40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8" name="Google Shape;2778;p40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9" name="Google Shape;2779;p40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0" name="Google Shape;2780;p40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1" name="Google Shape;2781;p40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2" name="Google Shape;2782;p40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3" name="Google Shape;2783;p40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4" name="Google Shape;2784;p40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5" name="Google Shape;2785;p40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6" name="Google Shape;2786;p40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7" name="Google Shape;2787;p40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8" name="Google Shape;2788;p40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9" name="Google Shape;2789;p40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0" name="Google Shape;2790;p40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1" name="Google Shape;2791;p40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2" name="Google Shape;2792;p40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3" name="Google Shape;2793;p40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4" name="Google Shape;2794;p40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5" name="Google Shape;2795;p40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6" name="Google Shape;2796;p40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7" name="Google Shape;2797;p40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8" name="Google Shape;2798;p40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9" name="Google Shape;2799;p40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0" name="Google Shape;2800;p40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1" name="Google Shape;2801;p40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2" name="Google Shape;2802;p40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3" name="Google Shape;2803;p40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4" name="Google Shape;2804;p40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805" name="Google Shape;2805;p40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2806" name="Google Shape;2806;p40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B2A0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807" name="Google Shape;2807;p40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2808" name="Google Shape;2808;p40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B2A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09" name="Google Shape;2809;p40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B2A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0" name="Google Shape;2810;p40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B2A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811" name="Google Shape;2811;p40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2812" name="Google Shape;2812;p40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3" name="Google Shape;2813;p40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4" name="Google Shape;2814;p40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5" name="Google Shape;2815;p40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6" name="Google Shape;2816;p40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7" name="Google Shape;2817;p40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8" name="Google Shape;2818;p40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9" name="Google Shape;2819;p40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0" name="Google Shape;2820;p40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1" name="Google Shape;2821;p40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2" name="Google Shape;2822;p40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3" name="Google Shape;2823;p40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4" name="Google Shape;2824;p40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5" name="Google Shape;2825;p40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6" name="Google Shape;2826;p40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7" name="Google Shape;2827;p40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8" name="Google Shape;2828;p40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9" name="Google Shape;2829;p40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0" name="Google Shape;2830;p40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1" name="Google Shape;2831;p40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2" name="Google Shape;2832;p40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3" name="Google Shape;2833;p40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4" name="Google Shape;2834;p40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5" name="Google Shape;2835;p40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6" name="Google Shape;2836;p40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7" name="Google Shape;2837;p40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8" name="Google Shape;2838;p40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9" name="Google Shape;2839;p40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0" name="Google Shape;2840;p40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1" name="Google Shape;2841;p40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2" name="Google Shape;2842;p40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3" name="Google Shape;2843;p40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4" name="Google Shape;2844;p40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5" name="Google Shape;2845;p40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6" name="Google Shape;2846;p40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7" name="Google Shape;2847;p40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8" name="Google Shape;2848;p40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9" name="Google Shape;2849;p40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0" name="Google Shape;2850;p40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1" name="Google Shape;2851;p40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2" name="Google Shape;2852;p40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3" name="Google Shape;2853;p40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4" name="Google Shape;2854;p40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5" name="Google Shape;2855;p40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6" name="Google Shape;2856;p40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7" name="Google Shape;2857;p40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8" name="Google Shape;2858;p40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9" name="Google Shape;2859;p40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0" name="Google Shape;2860;p40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1" name="Google Shape;2861;p40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2" name="Google Shape;2862;p40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3" name="Google Shape;2863;p40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4" name="Google Shape;2864;p40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5" name="Google Shape;2865;p40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6" name="Google Shape;2866;p40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7" name="Google Shape;2867;p40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68" name="Google Shape;2868;p40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869" name="Google Shape;2869;p40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2870" name="Google Shape;2870;p40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871" name="Google Shape;2871;p40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872" name="Google Shape;2872;p40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3" name="Google Shape;2873;p40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4" name="Google Shape;2874;p40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5" name="Google Shape;2875;p40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6" name="Google Shape;2876;p40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7" name="Google Shape;2877;p40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8" name="Google Shape;2878;p40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9" name="Google Shape;2879;p40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0" name="Google Shape;2880;p40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1" name="Google Shape;2881;p40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2" name="Google Shape;2882;p40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3" name="Google Shape;2883;p40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4" name="Google Shape;2884;p40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5" name="Google Shape;2885;p40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6" name="Google Shape;2886;p40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7" name="Google Shape;2887;p40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8" name="Google Shape;2888;p40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9" name="Google Shape;2889;p40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0" name="Google Shape;2890;p40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1" name="Google Shape;2891;p40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2" name="Google Shape;2892;p40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3" name="Google Shape;2893;p40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4" name="Google Shape;2894;p40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5" name="Google Shape;2895;p40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2896" name="Google Shape;2896;p40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7" name="Google Shape;2897;p40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8" name="Google Shape;2898;p40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9" name="Google Shape;2899;p40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0" name="Google Shape;2900;p40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1" name="Google Shape;2901;p40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2" name="Google Shape;2902;p40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3" name="Google Shape;2903;p40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4" name="Google Shape;2904;p40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5" name="Google Shape;2905;p40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6" name="Google Shape;2906;p40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7" name="Google Shape;2907;p40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8" name="Google Shape;2908;p40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9" name="Google Shape;2909;p40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0" name="Google Shape;2910;p40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1" name="Google Shape;2911;p40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2" name="Google Shape;2912;p40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3" name="Google Shape;2913;p40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4" name="Google Shape;2914;p40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5" name="Google Shape;2915;p40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6" name="Google Shape;2916;p40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7" name="Google Shape;2917;p40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8" name="Google Shape;2918;p40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9" name="Google Shape;2919;p40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0" name="Google Shape;2920;p40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1" name="Google Shape;2921;p40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2" name="Google Shape;2922;p40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3" name="Google Shape;2923;p40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4" name="Google Shape;2924;p40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5" name="Google Shape;2925;p40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6" name="Google Shape;2926;p40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7" name="Google Shape;2927;p40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8" name="Google Shape;2928;p40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9" name="Google Shape;2929;p40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0" name="Google Shape;2930;p40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1" name="Google Shape;2931;p40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2" name="Google Shape;2932;p40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3" name="Google Shape;2933;p40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4" name="Google Shape;2934;p40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5" name="Google Shape;2935;p40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36" name="Google Shape;2936;p40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937" name="Google Shape;2937;p40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38" name="Google Shape;2938;p40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39" name="Google Shape;2939;p40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940" name="Google Shape;2940;p40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941" name="Google Shape;2941;p40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942" name="Google Shape;2942;p40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2943" name="Google Shape;2943;p40"/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44" name="Google Shape;2944;p40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2945" name="Google Shape;2945;p40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6" name="Google Shape;2946;p40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7" name="Google Shape;2947;p40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8" name="Google Shape;2948;p40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9" name="Google Shape;2949;p40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0" name="Google Shape;2950;p40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9745718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29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28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28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8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Title and Content">
  <p:cSld name="9_Title and Content">
    <p:bg>
      <p:bgPr>
        <a:solidFill>
          <a:srgbClr val="7030A0"/>
        </a:solidFill>
        <a:effectLst/>
      </p:bgPr>
    </p:bg>
    <p:spTree>
      <p:nvGrpSpPr>
        <p:cNvPr id="1" name="Shape 29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52" name="Google Shape;2952;p41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953" name="Google Shape;2953;p41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54" name="Google Shape;2954;p41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955" name="Google Shape;2955;p4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6" name="Google Shape;2956;p4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957" name="Google Shape;2957;p41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58" name="Google Shape;2958;p41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959" name="Google Shape;2959;p41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0" name="Google Shape;2960;p41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61" name="Google Shape;2961;p41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962" name="Google Shape;2962;p41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3" name="Google Shape;2963;p41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64" name="Google Shape;2964;p41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965" name="Google Shape;2965;p41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6" name="Google Shape;2966;p41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67" name="Google Shape;2967;p41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968" name="Google Shape;2968;p4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9" name="Google Shape;2969;p4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70" name="Google Shape;2970;p41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971" name="Google Shape;2971;p4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72" name="Google Shape;2972;p4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973" name="Google Shape;2973;p41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4" name="Google Shape;2974;p41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975" name="Google Shape;2975;p41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6" name="Google Shape;2976;p41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7" name="Google Shape;2977;p41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8" name="Google Shape;2978;p41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9" name="Google Shape;2979;p41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0" name="Google Shape;2980;p41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1" name="Google Shape;2981;p41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2" name="Google Shape;2982;p41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3" name="Google Shape;2983;p41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4" name="Google Shape;2984;p41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5" name="Google Shape;2985;p41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6" name="Google Shape;2986;p41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7" name="Google Shape;2987;p41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8" name="Google Shape;2988;p41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9" name="Google Shape;2989;p41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0" name="Google Shape;2990;p41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1" name="Google Shape;2991;p41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2" name="Google Shape;2992;p41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3" name="Google Shape;2993;p41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4" name="Google Shape;2994;p41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5" name="Google Shape;2995;p41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6" name="Google Shape;2996;p41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7" name="Google Shape;2997;p41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8" name="Google Shape;2998;p41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9" name="Google Shape;2999;p41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0" name="Google Shape;3000;p41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1" name="Google Shape;3001;p41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2" name="Google Shape;3002;p41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3" name="Google Shape;3003;p41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4" name="Google Shape;3004;p41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5" name="Google Shape;3005;p41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6" name="Google Shape;3006;p41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7" name="Google Shape;3007;p41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8" name="Google Shape;3008;p41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9" name="Google Shape;3009;p41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0" name="Google Shape;3010;p41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1" name="Google Shape;3011;p41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2" name="Google Shape;3012;p41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3" name="Google Shape;3013;p41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4" name="Google Shape;3014;p41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5" name="Google Shape;3015;p41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6" name="Google Shape;3016;p41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7" name="Google Shape;3017;p41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8" name="Google Shape;3018;p41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9" name="Google Shape;3019;p41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20" name="Google Shape;3020;p41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21" name="Google Shape;3021;p41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22" name="Google Shape;3022;p41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023" name="Google Shape;3023;p41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024" name="Google Shape;3024;p41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5" name="Google Shape;3025;p41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26" name="Google Shape;3026;p41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027" name="Google Shape;3027;p41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8" name="Google Shape;3028;p41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9" name="Google Shape;3029;p41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0" name="Google Shape;3030;p41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1" name="Google Shape;3031;p41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2" name="Google Shape;3032;p41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3" name="Google Shape;3033;p41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4" name="Google Shape;3034;p41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5" name="Google Shape;3035;p41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6" name="Google Shape;3036;p41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37" name="Google Shape;3037;p41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038" name="Google Shape;3038;p41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9" name="Google Shape;3039;p41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040" name="Google Shape;3040;p41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41" name="Google Shape;3041;p41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042" name="Google Shape;3042;p41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043" name="Google Shape;3043;p41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4" name="Google Shape;3044;p41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45" name="Google Shape;3045;p41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3046" name="Google Shape;3046;p41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047" name="Google Shape;3047;p41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3048" name="Google Shape;3048;p41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49" name="Google Shape;3049;p41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0" name="Google Shape;3050;p41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1" name="Google Shape;3051;p41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2" name="Google Shape;3052;p41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3" name="Google Shape;3053;p41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4" name="Google Shape;3054;p41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5" name="Google Shape;3055;p41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6" name="Google Shape;3056;p41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7" name="Google Shape;3057;p41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8" name="Google Shape;3058;p41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9" name="Google Shape;3059;p41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0" name="Google Shape;3060;p41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1" name="Google Shape;3061;p41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2" name="Google Shape;3062;p41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3" name="Google Shape;3063;p41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4" name="Google Shape;3064;p41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5" name="Google Shape;3065;p41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6" name="Google Shape;3066;p41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7" name="Google Shape;3067;p41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8" name="Google Shape;3068;p41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9" name="Google Shape;3069;p41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0" name="Google Shape;3070;p41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1" name="Google Shape;3071;p41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2" name="Google Shape;3072;p41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3" name="Google Shape;3073;p41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4" name="Google Shape;3074;p41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5" name="Google Shape;3075;p41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6" name="Google Shape;3076;p41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7" name="Google Shape;3077;p41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8" name="Google Shape;3078;p41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9" name="Google Shape;3079;p41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0" name="Google Shape;3080;p41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1" name="Google Shape;3081;p41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2" name="Google Shape;3082;p41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3" name="Google Shape;3083;p41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4" name="Google Shape;3084;p41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5" name="Google Shape;3085;p41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6" name="Google Shape;3086;p41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7" name="Google Shape;3087;p41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8" name="Google Shape;3088;p41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9" name="Google Shape;3089;p41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0" name="Google Shape;3090;p41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1" name="Google Shape;3091;p41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2" name="Google Shape;3092;p41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3" name="Google Shape;3093;p41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4" name="Google Shape;3094;p41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5" name="Google Shape;3095;p41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6" name="Google Shape;3096;p41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7" name="Google Shape;3097;p41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8" name="Google Shape;3098;p41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9" name="Google Shape;3099;p41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0" name="Google Shape;3100;p41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1" name="Google Shape;3101;p41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2" name="Google Shape;3102;p41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3" name="Google Shape;3103;p41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104" name="Google Shape;3104;p41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5" name="Google Shape;3105;p41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6" name="Google Shape;3106;p41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7" name="Google Shape;3107;p41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8" name="Google Shape;3108;p41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9" name="Google Shape;3109;p41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0" name="Google Shape;3110;p41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1" name="Google Shape;3111;p41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2" name="Google Shape;3112;p41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3" name="Google Shape;3113;p41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4" name="Google Shape;3114;p41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5" name="Google Shape;3115;p41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6" name="Google Shape;3116;p41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7" name="Google Shape;3117;p41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8" name="Google Shape;3118;p41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9" name="Google Shape;3119;p41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0" name="Google Shape;3120;p41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1" name="Google Shape;3121;p41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2" name="Google Shape;3122;p41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3" name="Google Shape;3123;p41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4" name="Google Shape;3124;p41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5" name="Google Shape;3125;p41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6" name="Google Shape;3126;p41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7" name="Google Shape;3127;p41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8" name="Google Shape;3128;p41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9" name="Google Shape;3129;p41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0" name="Google Shape;3130;p41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1" name="Google Shape;3131;p41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2" name="Google Shape;3132;p41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3" name="Google Shape;3133;p41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4" name="Google Shape;3134;p41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5" name="Google Shape;3135;p41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6" name="Google Shape;3136;p41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7" name="Google Shape;3137;p41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8" name="Google Shape;3138;p41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9" name="Google Shape;3139;p41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0" name="Google Shape;3140;p41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1" name="Google Shape;3141;p41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2" name="Google Shape;3142;p41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3" name="Google Shape;3143;p41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4" name="Google Shape;3144;p41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5" name="Google Shape;3145;p41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6" name="Google Shape;3146;p41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7" name="Google Shape;3147;p41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8" name="Google Shape;3148;p41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9" name="Google Shape;3149;p41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0" name="Google Shape;3150;p41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1" name="Google Shape;3151;p41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2" name="Google Shape;3152;p41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3" name="Google Shape;3153;p41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4" name="Google Shape;3154;p41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5" name="Google Shape;3155;p41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6" name="Google Shape;3156;p41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7" name="Google Shape;3157;p41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158" name="Google Shape;3158;p41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3928832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0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0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0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0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Title and Content">
  <p:cSld name="10_Title and Content">
    <p:bg>
      <p:bgPr>
        <a:solidFill>
          <a:srgbClr val="7030A0"/>
        </a:solidFill>
        <a:effectLst/>
      </p:bgPr>
    </p:bg>
    <p:spTree>
      <p:nvGrpSpPr>
        <p:cNvPr id="1" name="Shape 31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60" name="Google Shape;3160;p42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161" name="Google Shape;3161;p42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162" name="Google Shape;3162;p42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163" name="Google Shape;3163;p4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4" name="Google Shape;3164;p4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165" name="Google Shape;3165;p42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166" name="Google Shape;3166;p42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167" name="Google Shape;3167;p42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8" name="Google Shape;3168;p42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69" name="Google Shape;3169;p42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170" name="Google Shape;3170;p42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1" name="Google Shape;3171;p42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72" name="Google Shape;3172;p42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173" name="Google Shape;3173;p42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4" name="Google Shape;3174;p42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75" name="Google Shape;3175;p42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176" name="Google Shape;3176;p4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7" name="Google Shape;3177;p4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78" name="Google Shape;3178;p42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179" name="Google Shape;3179;p4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0" name="Google Shape;3180;p4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181" name="Google Shape;3181;p42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2" name="Google Shape;3182;p42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183" name="Google Shape;3183;p42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4" name="Google Shape;3184;p42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5" name="Google Shape;3185;p42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6" name="Google Shape;3186;p42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7" name="Google Shape;3187;p42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8" name="Google Shape;3188;p42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9" name="Google Shape;3189;p42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0" name="Google Shape;3190;p42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1" name="Google Shape;3191;p42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2" name="Google Shape;3192;p42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3" name="Google Shape;3193;p42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4" name="Google Shape;3194;p42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5" name="Google Shape;3195;p42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6" name="Google Shape;3196;p42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7" name="Google Shape;3197;p42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8" name="Google Shape;3198;p42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9" name="Google Shape;3199;p42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0" name="Google Shape;3200;p42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1" name="Google Shape;3201;p42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2" name="Google Shape;3202;p42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3" name="Google Shape;3203;p42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4" name="Google Shape;3204;p42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5" name="Google Shape;3205;p42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6" name="Google Shape;3206;p42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7" name="Google Shape;3207;p42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8" name="Google Shape;3208;p42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9" name="Google Shape;3209;p42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0" name="Google Shape;3210;p42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1" name="Google Shape;3211;p42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2" name="Google Shape;3212;p42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3" name="Google Shape;3213;p42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4" name="Google Shape;3214;p42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5" name="Google Shape;3215;p42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6" name="Google Shape;3216;p42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7" name="Google Shape;3217;p42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8" name="Google Shape;3218;p42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9" name="Google Shape;3219;p42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0" name="Google Shape;3220;p42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1" name="Google Shape;3221;p42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2" name="Google Shape;3222;p42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3" name="Google Shape;3223;p42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4" name="Google Shape;3224;p42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5" name="Google Shape;3225;p42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6" name="Google Shape;3226;p42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7" name="Google Shape;3227;p42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8" name="Google Shape;3228;p42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9" name="Google Shape;3229;p42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30" name="Google Shape;3230;p42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231" name="Google Shape;3231;p42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3232" name="Google Shape;3232;p42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3" name="Google Shape;3233;p42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4" name="Google Shape;3234;p42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5" name="Google Shape;3235;p42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6" name="Google Shape;3236;p42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7" name="Google Shape;3237;p42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8" name="Google Shape;3238;p42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9" name="Google Shape;3239;p42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0" name="Google Shape;3240;p42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1" name="Google Shape;3241;p42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2" name="Google Shape;3242;p42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3" name="Google Shape;3243;p42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4" name="Google Shape;3244;p42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5" name="Google Shape;3245;p42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6" name="Google Shape;3246;p42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7" name="Google Shape;3247;p42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8" name="Google Shape;3248;p42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9" name="Google Shape;3249;p42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0" name="Google Shape;3250;p42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1" name="Google Shape;3251;p42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2" name="Google Shape;3252;p42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3" name="Google Shape;3253;p42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4" name="Google Shape;3254;p42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5" name="Google Shape;3255;p42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6" name="Google Shape;3256;p42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7" name="Google Shape;3257;p42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8" name="Google Shape;3258;p42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9" name="Google Shape;3259;p42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0" name="Google Shape;3260;p42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1" name="Google Shape;3261;p42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2" name="Google Shape;3262;p42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3" name="Google Shape;3263;p42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4" name="Google Shape;3264;p42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5" name="Google Shape;3265;p42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6" name="Google Shape;3266;p42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7" name="Google Shape;3267;p42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8" name="Google Shape;3268;p42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9" name="Google Shape;3269;p42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0" name="Google Shape;3270;p42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1" name="Google Shape;3271;p42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2" name="Google Shape;3272;p42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73" name="Google Shape;3273;p42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274" name="Google Shape;3274;p42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5" name="Google Shape;3275;p42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76" name="Google Shape;3276;p42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277" name="Google Shape;3277;p42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8" name="Google Shape;3278;p42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9" name="Google Shape;3279;p42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0" name="Google Shape;3280;p42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1" name="Google Shape;3281;p42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2" name="Google Shape;3282;p42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3" name="Google Shape;3283;p42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4" name="Google Shape;3284;p42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5" name="Google Shape;3285;p42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6" name="Google Shape;3286;p42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87" name="Google Shape;3287;p42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288" name="Google Shape;3288;p42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9" name="Google Shape;3289;p42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290" name="Google Shape;3290;p42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91" name="Google Shape;3291;p42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292" name="Google Shape;3292;p42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293" name="Google Shape;3293;p42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4" name="Google Shape;3294;p42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295" name="Google Shape;3295;p42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3171778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2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Title and Content">
  <p:cSld name="11_Title and Content">
    <p:bg>
      <p:bgPr>
        <a:solidFill>
          <a:srgbClr val="7030A0"/>
        </a:solidFill>
        <a:effectLst/>
      </p:bgPr>
    </p:bg>
    <p:spTree>
      <p:nvGrpSpPr>
        <p:cNvPr id="1" name="Shape 32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97" name="Google Shape;3297;p43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298" name="Google Shape;3298;p43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299" name="Google Shape;3299;p43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300" name="Google Shape;3300;p4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1" name="Google Shape;3301;p4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302" name="Google Shape;3302;p43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303" name="Google Shape;3303;p43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304" name="Google Shape;3304;p43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5" name="Google Shape;3305;p43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06" name="Google Shape;3306;p43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307" name="Google Shape;3307;p43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8" name="Google Shape;3308;p43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09" name="Google Shape;3309;p43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310" name="Google Shape;3310;p43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1" name="Google Shape;3311;p43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12" name="Google Shape;3312;p43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313" name="Google Shape;3313;p4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4" name="Google Shape;3314;p4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15" name="Google Shape;3315;p43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316" name="Google Shape;3316;p4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7" name="Google Shape;3317;p4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318" name="Google Shape;3318;p43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9" name="Google Shape;3319;p43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320" name="Google Shape;3320;p43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1" name="Google Shape;3321;p43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2" name="Google Shape;3322;p43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3" name="Google Shape;3323;p43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4" name="Google Shape;3324;p43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5" name="Google Shape;3325;p43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6" name="Google Shape;3326;p43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7" name="Google Shape;3327;p43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8" name="Google Shape;3328;p43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9" name="Google Shape;3329;p43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0" name="Google Shape;3330;p43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1" name="Google Shape;3331;p43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2" name="Google Shape;3332;p43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3" name="Google Shape;3333;p43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4" name="Google Shape;3334;p43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5" name="Google Shape;3335;p43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6" name="Google Shape;3336;p43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7" name="Google Shape;3337;p43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8" name="Google Shape;3338;p43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9" name="Google Shape;3339;p43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0" name="Google Shape;3340;p43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1" name="Google Shape;3341;p43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2" name="Google Shape;3342;p43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3" name="Google Shape;3343;p43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4" name="Google Shape;3344;p43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5" name="Google Shape;3345;p43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6" name="Google Shape;3346;p43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7" name="Google Shape;3347;p43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8" name="Google Shape;3348;p43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9" name="Google Shape;3349;p43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0" name="Google Shape;3350;p43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1" name="Google Shape;3351;p43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2" name="Google Shape;3352;p43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3" name="Google Shape;3353;p43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4" name="Google Shape;3354;p43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5" name="Google Shape;3355;p43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6" name="Google Shape;3356;p43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7" name="Google Shape;3357;p43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8" name="Google Shape;3358;p43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9" name="Google Shape;3359;p43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0" name="Google Shape;3360;p43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1" name="Google Shape;3361;p43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2" name="Google Shape;3362;p43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3" name="Google Shape;3363;p43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4" name="Google Shape;3364;p43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5" name="Google Shape;3365;p43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6" name="Google Shape;3366;p43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7" name="Google Shape;3367;p43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368" name="Google Shape;3368;p43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3369" name="Google Shape;3369;p43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0" name="Google Shape;3370;p43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1" name="Google Shape;3371;p43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2" name="Google Shape;3372;p43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3" name="Google Shape;3373;p43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4" name="Google Shape;3374;p43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5" name="Google Shape;3375;p43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6" name="Google Shape;3376;p43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7" name="Google Shape;3377;p43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8" name="Google Shape;3378;p43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9" name="Google Shape;3379;p43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0" name="Google Shape;3380;p43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1" name="Google Shape;3381;p43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2" name="Google Shape;3382;p43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3" name="Google Shape;3383;p43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4" name="Google Shape;3384;p43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5" name="Google Shape;3385;p43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6" name="Google Shape;3386;p43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7" name="Google Shape;3387;p43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8" name="Google Shape;3388;p43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9" name="Google Shape;3389;p43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0" name="Google Shape;3390;p43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1" name="Google Shape;3391;p43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2" name="Google Shape;3392;p43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3" name="Google Shape;3393;p43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4" name="Google Shape;3394;p43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5" name="Google Shape;3395;p43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6" name="Google Shape;3396;p43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7" name="Google Shape;3397;p43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8" name="Google Shape;3398;p43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9" name="Google Shape;3399;p43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0" name="Google Shape;3400;p43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1" name="Google Shape;3401;p43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2" name="Google Shape;3402;p43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3" name="Google Shape;3403;p43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4" name="Google Shape;3404;p43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5" name="Google Shape;3405;p43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6" name="Google Shape;3406;p43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7" name="Google Shape;3407;p43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8" name="Google Shape;3408;p43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9" name="Google Shape;3409;p43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0" name="Google Shape;3410;p43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1" name="Google Shape;3411;p43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2" name="Google Shape;3412;p43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3" name="Google Shape;3413;p43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4" name="Google Shape;3414;p43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5" name="Google Shape;3415;p43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6" name="Google Shape;3416;p43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7" name="Google Shape;3417;p43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8" name="Google Shape;3418;p43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9" name="Google Shape;3419;p43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0" name="Google Shape;3420;p43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1" name="Google Shape;3421;p43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2" name="Google Shape;3422;p43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3" name="Google Shape;3423;p43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4" name="Google Shape;3424;p43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5" name="Google Shape;3425;p43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6" name="Google Shape;3426;p43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7" name="Google Shape;3427;p43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8" name="Google Shape;3428;p43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9" name="Google Shape;3429;p43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0" name="Google Shape;3430;p43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1" name="Google Shape;3431;p43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32" name="Google Shape;3432;p43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433" name="Google Shape;3433;p43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4" name="Google Shape;3434;p43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35" name="Google Shape;3435;p43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436" name="Google Shape;3436;p43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7" name="Google Shape;3437;p43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8" name="Google Shape;3438;p43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9" name="Google Shape;3439;p43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0" name="Google Shape;3440;p43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1" name="Google Shape;3441;p43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2" name="Google Shape;3442;p43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3" name="Google Shape;3443;p43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4" name="Google Shape;3444;p43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5" name="Google Shape;3445;p43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46" name="Google Shape;3446;p43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447" name="Google Shape;3447;p4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8" name="Google Shape;3448;p4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449" name="Google Shape;3449;p43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50" name="Google Shape;3450;p43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451" name="Google Shape;3451;p43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452" name="Google Shape;3452;p4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3" name="Google Shape;3453;p4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454" name="Google Shape;3454;p43"/>
          <p:cNvSpPr txBox="1"/>
          <p:nvPr/>
        </p:nvSpPr>
        <p:spPr>
          <a:xfrm>
            <a:off x="3705562" y="1647225"/>
            <a:ext cx="4484883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1500" b="0" i="0" u="none" strike="noStrike" kern="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ookie"/>
              <a:ea typeface="Cookie"/>
              <a:cs typeface="Cookie"/>
              <a:sym typeface="Cookie"/>
            </a:endParaRPr>
          </a:p>
        </p:txBody>
      </p:sp>
    </p:spTree>
    <p:extLst>
      <p:ext uri="{BB962C8B-B14F-4D97-AF65-F5344CB8AC3E}">
        <p14:creationId xmlns:p14="http://schemas.microsoft.com/office/powerpoint/2010/main" val="39546214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3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3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4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Title and Content">
  <p:cSld name="15_Title and Content">
    <p:bg>
      <p:bgPr>
        <a:solidFill>
          <a:srgbClr val="7030A0"/>
        </a:solidFill>
        <a:effectLst/>
      </p:bgPr>
    </p:bg>
    <p:spTree>
      <p:nvGrpSpPr>
        <p:cNvPr id="1" name="Shape 34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56" name="Google Shape;3456;p44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457" name="Google Shape;3457;p44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458" name="Google Shape;3458;p44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459" name="Google Shape;3459;p4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0" name="Google Shape;3460;p4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461" name="Google Shape;3461;p44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462" name="Google Shape;3462;p44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463" name="Google Shape;3463;p44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4" name="Google Shape;3464;p44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65" name="Google Shape;3465;p44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466" name="Google Shape;3466;p44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7" name="Google Shape;3467;p44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68" name="Google Shape;3468;p44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469" name="Google Shape;3469;p44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0" name="Google Shape;3470;p44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71" name="Google Shape;3471;p44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472" name="Google Shape;3472;p4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3" name="Google Shape;3473;p4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74" name="Google Shape;3474;p44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475" name="Google Shape;3475;p4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6" name="Google Shape;3476;p4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477" name="Google Shape;3477;p44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8" name="Google Shape;3478;p44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479" name="Google Shape;3479;p44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0" name="Google Shape;3480;p44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1" name="Google Shape;3481;p44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2" name="Google Shape;3482;p44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3" name="Google Shape;3483;p44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4" name="Google Shape;3484;p44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5" name="Google Shape;3485;p44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6" name="Google Shape;3486;p44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7" name="Google Shape;3487;p44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8" name="Google Shape;3488;p44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9" name="Google Shape;3489;p44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0" name="Google Shape;3490;p44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1" name="Google Shape;3491;p44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2" name="Google Shape;3492;p44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3" name="Google Shape;3493;p44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4" name="Google Shape;3494;p44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5" name="Google Shape;3495;p44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6" name="Google Shape;3496;p44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7" name="Google Shape;3497;p44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8" name="Google Shape;3498;p44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9" name="Google Shape;3499;p44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0" name="Google Shape;3500;p44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1" name="Google Shape;3501;p44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2" name="Google Shape;3502;p44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3" name="Google Shape;3503;p44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4" name="Google Shape;3504;p44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5" name="Google Shape;3505;p44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6" name="Google Shape;3506;p44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7" name="Google Shape;3507;p44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8" name="Google Shape;3508;p44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9" name="Google Shape;3509;p44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0" name="Google Shape;3510;p44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1" name="Google Shape;3511;p44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2" name="Google Shape;3512;p44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3" name="Google Shape;3513;p44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4" name="Google Shape;3514;p44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5" name="Google Shape;3515;p44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6" name="Google Shape;3516;p44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7" name="Google Shape;3517;p44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8" name="Google Shape;3518;p44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9" name="Google Shape;3519;p44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0" name="Google Shape;3520;p44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1" name="Google Shape;3521;p44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2" name="Google Shape;3522;p44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3" name="Google Shape;3523;p44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274055927"/>
      </p:ext>
    </p:extLst>
  </p:cSld>
  <p:clrMapOvr>
    <a:masterClrMapping/>
  </p:clrMapOvr>
</p:sldLayout>
</file>

<file path=ppt/slideLayouts/slideLayout1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itle Slide">
  <p:cSld name="4_Title Slide">
    <p:bg>
      <p:bgPr>
        <a:solidFill>
          <a:srgbClr val="C00000"/>
        </a:solidFill>
        <a:effectLst/>
      </p:bgPr>
    </p:bg>
    <p:spTree>
      <p:nvGrpSpPr>
        <p:cNvPr id="1" name="Shape 35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25" name="Google Shape;3525;p45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526" name="Google Shape;3526;p45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527" name="Google Shape;3527;p45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528" name="Google Shape;3528;p4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9" name="Google Shape;3529;p4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530" name="Google Shape;3530;p45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531" name="Google Shape;3531;p45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532" name="Google Shape;3532;p45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3" name="Google Shape;3533;p45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534" name="Google Shape;3534;p45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535" name="Google Shape;3535;p45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6" name="Google Shape;3536;p45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537" name="Google Shape;3537;p45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538" name="Google Shape;3538;p45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9" name="Google Shape;3539;p45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540" name="Google Shape;3540;p45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541" name="Google Shape;3541;p4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42" name="Google Shape;3542;p4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543" name="Google Shape;3543;p45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544" name="Google Shape;3544;p4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45" name="Google Shape;3545;p4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546" name="Google Shape;3546;p45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7" name="Google Shape;3547;p45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548" name="Google Shape;3548;p45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549" name="Google Shape;3549;p45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0" name="Google Shape;3550;p45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551" name="Google Shape;3551;p45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552" name="Google Shape;3552;p45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3" name="Google Shape;3553;p45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4" name="Google Shape;3554;p45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5" name="Google Shape;3555;p45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6" name="Google Shape;3556;p45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7" name="Google Shape;3557;p45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8" name="Google Shape;3558;p45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9" name="Google Shape;3559;p45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0" name="Google Shape;3560;p45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1" name="Google Shape;3561;p45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562" name="Google Shape;3562;p45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3563" name="Google Shape;3563;p45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4" name="Google Shape;3564;p45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565" name="Google Shape;3565;p45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66" name="Google Shape;3566;p45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567" name="Google Shape;3567;p45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3568" name="Google Shape;3568;p45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9" name="Google Shape;3569;p45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570" name="Google Shape;3570;p45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1" name="Google Shape;3571;p45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2" name="Google Shape;3572;p45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3" name="Google Shape;3573;p45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4" name="Google Shape;3574;p45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5" name="Google Shape;3575;p45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6" name="Google Shape;3576;p45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7" name="Google Shape;3577;p45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8" name="Google Shape;3578;p45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9" name="Google Shape;3579;p45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0" name="Google Shape;3580;p45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1" name="Google Shape;3581;p45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2" name="Google Shape;3582;p45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3" name="Google Shape;3583;p45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4" name="Google Shape;3584;p45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5" name="Google Shape;3585;p45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6" name="Google Shape;3586;p45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7" name="Google Shape;3587;p45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8" name="Google Shape;3588;p45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9" name="Google Shape;3589;p45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0" name="Google Shape;3590;p45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1" name="Google Shape;3591;p45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2" name="Google Shape;3592;p45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3" name="Google Shape;3593;p45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4" name="Google Shape;3594;p45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5" name="Google Shape;3595;p45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6" name="Google Shape;3596;p45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7" name="Google Shape;3597;p45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8" name="Google Shape;3598;p45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9" name="Google Shape;3599;p45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0" name="Google Shape;3600;p45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1" name="Google Shape;3601;p45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2" name="Google Shape;3602;p45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3" name="Google Shape;3603;p45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4" name="Google Shape;3604;p45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5" name="Google Shape;3605;p45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6" name="Google Shape;3606;p45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7" name="Google Shape;3607;p45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8" name="Google Shape;3608;p45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9" name="Google Shape;3609;p45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0" name="Google Shape;3610;p45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1" name="Google Shape;3611;p45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2" name="Google Shape;3612;p45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3" name="Google Shape;3613;p45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4" name="Google Shape;3614;p45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615" name="Google Shape;3615;p45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3616" name="Google Shape;3616;p45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F357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617" name="Google Shape;3617;p45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3618" name="Google Shape;3618;p45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F357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19" name="Google Shape;3619;p45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F357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20" name="Google Shape;3620;p45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F357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3621" name="Google Shape;3621;p45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3622" name="Google Shape;3622;p45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3" name="Google Shape;3623;p45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4" name="Google Shape;3624;p45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5" name="Google Shape;3625;p45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6" name="Google Shape;3626;p45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7" name="Google Shape;3627;p45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8" name="Google Shape;3628;p45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9" name="Google Shape;3629;p45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0" name="Google Shape;3630;p45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1" name="Google Shape;3631;p45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2" name="Google Shape;3632;p45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3" name="Google Shape;3633;p45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4" name="Google Shape;3634;p45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5" name="Google Shape;3635;p45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6" name="Google Shape;3636;p45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7" name="Google Shape;3637;p45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8" name="Google Shape;3638;p45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9" name="Google Shape;3639;p45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0" name="Google Shape;3640;p45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1" name="Google Shape;3641;p45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2" name="Google Shape;3642;p45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3" name="Google Shape;3643;p45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4" name="Google Shape;3644;p45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5" name="Google Shape;3645;p45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6" name="Google Shape;3646;p45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7" name="Google Shape;3647;p45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8" name="Google Shape;3648;p45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9" name="Google Shape;3649;p45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0" name="Google Shape;3650;p45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1" name="Google Shape;3651;p45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2" name="Google Shape;3652;p45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3" name="Google Shape;3653;p45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4" name="Google Shape;3654;p45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5" name="Google Shape;3655;p45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6" name="Google Shape;3656;p45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7" name="Google Shape;3657;p45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8" name="Google Shape;3658;p45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9" name="Google Shape;3659;p45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0" name="Google Shape;3660;p45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1" name="Google Shape;3661;p45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2" name="Google Shape;3662;p45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3" name="Google Shape;3663;p45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4" name="Google Shape;3664;p45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5" name="Google Shape;3665;p45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6" name="Google Shape;3666;p45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7" name="Google Shape;3667;p45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8" name="Google Shape;3668;p45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9" name="Google Shape;3669;p45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0" name="Google Shape;3670;p45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1" name="Google Shape;3671;p45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2" name="Google Shape;3672;p45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3" name="Google Shape;3673;p45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4" name="Google Shape;3674;p45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5" name="Google Shape;3675;p45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6" name="Google Shape;3676;p45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7" name="Google Shape;3677;p45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678" name="Google Shape;3678;p45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3679" name="Google Shape;3679;p45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3680" name="Google Shape;3680;p45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3681" name="Google Shape;3681;p45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3682" name="Google Shape;3682;p45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3" name="Google Shape;3683;p45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4" name="Google Shape;3684;p45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5" name="Google Shape;3685;p45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6" name="Google Shape;3686;p45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7" name="Google Shape;3687;p45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8" name="Google Shape;3688;p45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9" name="Google Shape;3689;p45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0" name="Google Shape;3690;p45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1" name="Google Shape;3691;p45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2" name="Google Shape;3692;p45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3" name="Google Shape;3693;p45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4" name="Google Shape;3694;p45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5" name="Google Shape;3695;p45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6" name="Google Shape;3696;p45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7" name="Google Shape;3697;p45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8" name="Google Shape;3698;p45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9" name="Google Shape;3699;p45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0" name="Google Shape;3700;p45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1" name="Google Shape;3701;p45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2" name="Google Shape;3702;p45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3" name="Google Shape;3703;p45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4" name="Google Shape;3704;p45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5" name="Google Shape;3705;p45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3706" name="Google Shape;3706;p45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7" name="Google Shape;3707;p45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8" name="Google Shape;3708;p45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9" name="Google Shape;3709;p45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0" name="Google Shape;3710;p45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1" name="Google Shape;3711;p45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2" name="Google Shape;3712;p45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3" name="Google Shape;3713;p45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4" name="Google Shape;3714;p45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5" name="Google Shape;3715;p45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6" name="Google Shape;3716;p45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7" name="Google Shape;3717;p45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8" name="Google Shape;3718;p45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9" name="Google Shape;3719;p45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0" name="Google Shape;3720;p45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1" name="Google Shape;3721;p45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2" name="Google Shape;3722;p45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3" name="Google Shape;3723;p45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4" name="Google Shape;3724;p45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5" name="Google Shape;3725;p45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6" name="Google Shape;3726;p45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7" name="Google Shape;3727;p45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8" name="Google Shape;3728;p45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9" name="Google Shape;3729;p45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0" name="Google Shape;3730;p45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1" name="Google Shape;3731;p45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2" name="Google Shape;3732;p45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3" name="Google Shape;3733;p45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4" name="Google Shape;3734;p45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5" name="Google Shape;3735;p45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6" name="Google Shape;3736;p45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7" name="Google Shape;3737;p45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8" name="Google Shape;3738;p45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9" name="Google Shape;3739;p45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0" name="Google Shape;3740;p45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1" name="Google Shape;3741;p45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2" name="Google Shape;3742;p45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3" name="Google Shape;3743;p45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4" name="Google Shape;3744;p45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5" name="Google Shape;3745;p45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46" name="Google Shape;3746;p45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3747" name="Google Shape;3747;p45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48" name="Google Shape;3748;p45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49" name="Google Shape;3749;p45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750" name="Google Shape;3750;p45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751" name="Google Shape;3751;p45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752" name="Google Shape;3752;p45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3753" name="Google Shape;3753;p45"/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54" name="Google Shape;3754;p45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3755" name="Google Shape;3755;p45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6" name="Google Shape;3756;p45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7" name="Google Shape;3757;p45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8" name="Google Shape;3758;p45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9" name="Google Shape;3759;p45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60" name="Google Shape;3760;p45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9346698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37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36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36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6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Title and Content">
  <p:cSld name="16_Title and Content">
    <p:bg>
      <p:bgPr>
        <a:solidFill>
          <a:srgbClr val="C00000"/>
        </a:solidFill>
        <a:effectLst/>
      </p:bgPr>
    </p:bg>
    <p:spTree>
      <p:nvGrpSpPr>
        <p:cNvPr id="1" name="Shape 3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62" name="Google Shape;3762;p46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763" name="Google Shape;3763;p46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64" name="Google Shape;3764;p46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765" name="Google Shape;3765;p4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66" name="Google Shape;3766;p4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767" name="Google Shape;3767;p46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68" name="Google Shape;3768;p46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769" name="Google Shape;3769;p46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0" name="Google Shape;3770;p46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71" name="Google Shape;3771;p46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772" name="Google Shape;3772;p46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3" name="Google Shape;3773;p46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74" name="Google Shape;3774;p46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775" name="Google Shape;3775;p46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6" name="Google Shape;3776;p46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77" name="Google Shape;3777;p46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778" name="Google Shape;3778;p4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9" name="Google Shape;3779;p4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80" name="Google Shape;3780;p46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781" name="Google Shape;3781;p4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82" name="Google Shape;3782;p4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783" name="Google Shape;3783;p46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4" name="Google Shape;3784;p46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785" name="Google Shape;3785;p46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86" name="Google Shape;3786;p46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87" name="Google Shape;3787;p46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88" name="Google Shape;3788;p46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89" name="Google Shape;3789;p46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0" name="Google Shape;3790;p46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1" name="Google Shape;3791;p46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2" name="Google Shape;3792;p46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3" name="Google Shape;3793;p46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4" name="Google Shape;3794;p46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5" name="Google Shape;3795;p46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6" name="Google Shape;3796;p46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7" name="Google Shape;3797;p46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8" name="Google Shape;3798;p46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9" name="Google Shape;3799;p46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0" name="Google Shape;3800;p46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1" name="Google Shape;3801;p46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2" name="Google Shape;3802;p46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3" name="Google Shape;3803;p46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4" name="Google Shape;3804;p46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5" name="Google Shape;3805;p46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6" name="Google Shape;3806;p46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7" name="Google Shape;3807;p46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8" name="Google Shape;3808;p46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9" name="Google Shape;3809;p46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0" name="Google Shape;3810;p46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1" name="Google Shape;3811;p46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2" name="Google Shape;3812;p46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3" name="Google Shape;3813;p46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4" name="Google Shape;3814;p46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5" name="Google Shape;3815;p46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6" name="Google Shape;3816;p46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7" name="Google Shape;3817;p46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8" name="Google Shape;3818;p46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9" name="Google Shape;3819;p46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0" name="Google Shape;3820;p46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1" name="Google Shape;3821;p46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2" name="Google Shape;3822;p46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3" name="Google Shape;3823;p46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4" name="Google Shape;3824;p46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5" name="Google Shape;3825;p46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6" name="Google Shape;3826;p46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7" name="Google Shape;3827;p46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8" name="Google Shape;3828;p46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9" name="Google Shape;3829;p46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30" name="Google Shape;3830;p46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31" name="Google Shape;3831;p46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32" name="Google Shape;3832;p46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833" name="Google Shape;3833;p46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834" name="Google Shape;3834;p46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5" name="Google Shape;3835;p46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836" name="Google Shape;3836;p46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837" name="Google Shape;3837;p46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8" name="Google Shape;3838;p46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9" name="Google Shape;3839;p46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0" name="Google Shape;3840;p46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1" name="Google Shape;3841;p46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2" name="Google Shape;3842;p46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3" name="Google Shape;3843;p46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4" name="Google Shape;3844;p46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5" name="Google Shape;3845;p46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6" name="Google Shape;3846;p46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847" name="Google Shape;3847;p46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848" name="Google Shape;3848;p4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9" name="Google Shape;3849;p4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850" name="Google Shape;3850;p46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51" name="Google Shape;3851;p46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852" name="Google Shape;3852;p46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853" name="Google Shape;3853;p4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4" name="Google Shape;3854;p4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855" name="Google Shape;3855;p46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3856" name="Google Shape;3856;p46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857" name="Google Shape;3857;p46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3858" name="Google Shape;3858;p46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59" name="Google Shape;3859;p46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0" name="Google Shape;3860;p46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1" name="Google Shape;3861;p46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2" name="Google Shape;3862;p46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3" name="Google Shape;3863;p46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4" name="Google Shape;3864;p46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5" name="Google Shape;3865;p46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6" name="Google Shape;3866;p46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7" name="Google Shape;3867;p46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8" name="Google Shape;3868;p46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9" name="Google Shape;3869;p46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0" name="Google Shape;3870;p46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1" name="Google Shape;3871;p46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2" name="Google Shape;3872;p46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3" name="Google Shape;3873;p46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4" name="Google Shape;3874;p46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5" name="Google Shape;3875;p46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6" name="Google Shape;3876;p46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7" name="Google Shape;3877;p46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8" name="Google Shape;3878;p46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9" name="Google Shape;3879;p46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0" name="Google Shape;3880;p46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1" name="Google Shape;3881;p46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2" name="Google Shape;3882;p46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3" name="Google Shape;3883;p46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4" name="Google Shape;3884;p46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5" name="Google Shape;3885;p46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6" name="Google Shape;3886;p46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7" name="Google Shape;3887;p46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8" name="Google Shape;3888;p46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9" name="Google Shape;3889;p46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0" name="Google Shape;3890;p46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1" name="Google Shape;3891;p46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2" name="Google Shape;3892;p46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3" name="Google Shape;3893;p46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4" name="Google Shape;3894;p46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5" name="Google Shape;3895;p46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6" name="Google Shape;3896;p46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7" name="Google Shape;3897;p46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8" name="Google Shape;3898;p46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9" name="Google Shape;3899;p46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0" name="Google Shape;3900;p46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1" name="Google Shape;3901;p46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2" name="Google Shape;3902;p46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3" name="Google Shape;3903;p46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4" name="Google Shape;3904;p46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5" name="Google Shape;3905;p46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6" name="Google Shape;3906;p46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7" name="Google Shape;3907;p46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8" name="Google Shape;3908;p46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9" name="Google Shape;3909;p46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0" name="Google Shape;3910;p46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1" name="Google Shape;3911;p46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2" name="Google Shape;3912;p46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3" name="Google Shape;3913;p46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914" name="Google Shape;3914;p46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5" name="Google Shape;3915;p46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6" name="Google Shape;3916;p46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7" name="Google Shape;3917;p46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8" name="Google Shape;3918;p46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9" name="Google Shape;3919;p46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0" name="Google Shape;3920;p46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1" name="Google Shape;3921;p46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2" name="Google Shape;3922;p46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3" name="Google Shape;3923;p46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4" name="Google Shape;3924;p46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5" name="Google Shape;3925;p46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6" name="Google Shape;3926;p46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7" name="Google Shape;3927;p46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8" name="Google Shape;3928;p46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9" name="Google Shape;3929;p46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0" name="Google Shape;3930;p46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1" name="Google Shape;3931;p46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2" name="Google Shape;3932;p46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3" name="Google Shape;3933;p46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4" name="Google Shape;3934;p46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5" name="Google Shape;3935;p46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6" name="Google Shape;3936;p46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7" name="Google Shape;3937;p46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8" name="Google Shape;3938;p46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9" name="Google Shape;3939;p46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0" name="Google Shape;3940;p46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1" name="Google Shape;3941;p46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2" name="Google Shape;3942;p46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3" name="Google Shape;3943;p46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4" name="Google Shape;3944;p46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5" name="Google Shape;3945;p46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6" name="Google Shape;3946;p46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7" name="Google Shape;3947;p46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8" name="Google Shape;3948;p46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9" name="Google Shape;3949;p46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0" name="Google Shape;3950;p46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1" name="Google Shape;3951;p46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2" name="Google Shape;3952;p46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3" name="Google Shape;3953;p46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4" name="Google Shape;3954;p46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5" name="Google Shape;3955;p46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6" name="Google Shape;3956;p46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7" name="Google Shape;3957;p46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8" name="Google Shape;3958;p46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9" name="Google Shape;3959;p46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0" name="Google Shape;3960;p46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1" name="Google Shape;3961;p46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2" name="Google Shape;3962;p46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3" name="Google Shape;3963;p46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4" name="Google Shape;3964;p46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5" name="Google Shape;3965;p46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6" name="Google Shape;3966;p46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7" name="Google Shape;3967;p46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968" name="Google Shape;3968;p46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77134583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8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8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8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8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9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Title and Content">
  <p:cSld name="17_Title and Content">
    <p:bg>
      <p:bgPr>
        <a:solidFill>
          <a:srgbClr val="C00000"/>
        </a:solidFill>
        <a:effectLst/>
      </p:bgPr>
    </p:bg>
    <p:spTree>
      <p:nvGrpSpPr>
        <p:cNvPr id="1" name="Shape 39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70" name="Google Shape;3970;p47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971" name="Google Shape;3971;p47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972" name="Google Shape;3972;p47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973" name="Google Shape;3973;p4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74" name="Google Shape;3974;p4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975" name="Google Shape;3975;p47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976" name="Google Shape;3976;p47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977" name="Google Shape;3977;p47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78" name="Google Shape;3978;p47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79" name="Google Shape;3979;p47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980" name="Google Shape;3980;p47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1" name="Google Shape;3981;p47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82" name="Google Shape;3982;p47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983" name="Google Shape;3983;p47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4" name="Google Shape;3984;p47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85" name="Google Shape;3985;p47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986" name="Google Shape;3986;p4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7" name="Google Shape;3987;p4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88" name="Google Shape;3988;p47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989" name="Google Shape;3989;p4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90" name="Google Shape;3990;p4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991" name="Google Shape;3991;p47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2" name="Google Shape;3992;p47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993" name="Google Shape;3993;p47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4" name="Google Shape;3994;p47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5" name="Google Shape;3995;p47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6" name="Google Shape;3996;p47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7" name="Google Shape;3997;p47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8" name="Google Shape;3998;p47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9" name="Google Shape;3999;p47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0" name="Google Shape;4000;p47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1" name="Google Shape;4001;p47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2" name="Google Shape;4002;p47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3" name="Google Shape;4003;p47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4" name="Google Shape;4004;p47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5" name="Google Shape;4005;p47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6" name="Google Shape;4006;p47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7" name="Google Shape;4007;p47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8" name="Google Shape;4008;p47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9" name="Google Shape;4009;p47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0" name="Google Shape;4010;p47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1" name="Google Shape;4011;p47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2" name="Google Shape;4012;p47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3" name="Google Shape;4013;p47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4" name="Google Shape;4014;p47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5" name="Google Shape;4015;p47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6" name="Google Shape;4016;p47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7" name="Google Shape;4017;p47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8" name="Google Shape;4018;p47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9" name="Google Shape;4019;p47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0" name="Google Shape;4020;p47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1" name="Google Shape;4021;p47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2" name="Google Shape;4022;p47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3" name="Google Shape;4023;p47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4" name="Google Shape;4024;p47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5" name="Google Shape;4025;p47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6" name="Google Shape;4026;p47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7" name="Google Shape;4027;p47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8" name="Google Shape;4028;p47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9" name="Google Shape;4029;p47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0" name="Google Shape;4030;p47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1" name="Google Shape;4031;p47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2" name="Google Shape;4032;p47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3" name="Google Shape;4033;p47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4" name="Google Shape;4034;p47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5" name="Google Shape;4035;p47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6" name="Google Shape;4036;p47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7" name="Google Shape;4037;p47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8" name="Google Shape;4038;p47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9" name="Google Shape;4039;p47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40" name="Google Shape;4040;p47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041" name="Google Shape;4041;p47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4042" name="Google Shape;4042;p47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3" name="Google Shape;4043;p47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4" name="Google Shape;4044;p47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5" name="Google Shape;4045;p47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6" name="Google Shape;4046;p47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7" name="Google Shape;4047;p47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8" name="Google Shape;4048;p47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9" name="Google Shape;4049;p47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0" name="Google Shape;4050;p47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1" name="Google Shape;4051;p47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2" name="Google Shape;4052;p47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3" name="Google Shape;4053;p47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4" name="Google Shape;4054;p47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5" name="Google Shape;4055;p47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6" name="Google Shape;4056;p47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7" name="Google Shape;4057;p47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8" name="Google Shape;4058;p47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9" name="Google Shape;4059;p47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0" name="Google Shape;4060;p47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1" name="Google Shape;4061;p47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2" name="Google Shape;4062;p47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3" name="Google Shape;4063;p47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4" name="Google Shape;4064;p47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5" name="Google Shape;4065;p47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6" name="Google Shape;4066;p47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7" name="Google Shape;4067;p47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8" name="Google Shape;4068;p47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9" name="Google Shape;4069;p47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0" name="Google Shape;4070;p47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1" name="Google Shape;4071;p47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2" name="Google Shape;4072;p47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3" name="Google Shape;4073;p47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4" name="Google Shape;4074;p47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5" name="Google Shape;4075;p47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6" name="Google Shape;4076;p47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7" name="Google Shape;4077;p47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8" name="Google Shape;4078;p47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9" name="Google Shape;4079;p47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0" name="Google Shape;4080;p47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1" name="Google Shape;4081;p47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2" name="Google Shape;4082;p47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83" name="Google Shape;4083;p47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4084" name="Google Shape;4084;p47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5" name="Google Shape;4085;p47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86" name="Google Shape;4086;p47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4087" name="Google Shape;4087;p47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8" name="Google Shape;4088;p47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9" name="Google Shape;4089;p47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0" name="Google Shape;4090;p47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1" name="Google Shape;4091;p47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2" name="Google Shape;4092;p47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3" name="Google Shape;4093;p47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4" name="Google Shape;4094;p47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5" name="Google Shape;4095;p47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6" name="Google Shape;4096;p47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97" name="Google Shape;4097;p47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4098" name="Google Shape;4098;p47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9" name="Google Shape;4099;p47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100" name="Google Shape;4100;p47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01" name="Google Shape;4101;p47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102" name="Google Shape;4102;p47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4103" name="Google Shape;4103;p47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4" name="Google Shape;4104;p47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105" name="Google Shape;4105;p47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0960955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0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0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0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40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Title and Content">
  <p:cSld name="18_Title and Content">
    <p:bg>
      <p:bgPr>
        <a:solidFill>
          <a:srgbClr val="C00000"/>
        </a:solidFill>
        <a:effectLst/>
      </p:bgPr>
    </p:bg>
    <p:spTree>
      <p:nvGrpSpPr>
        <p:cNvPr id="1" name="Shape 41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07" name="Google Shape;4107;p48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4108" name="Google Shape;4108;p48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109" name="Google Shape;4109;p48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4110" name="Google Shape;4110;p4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11" name="Google Shape;4111;p4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112" name="Google Shape;4112;p48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113" name="Google Shape;4113;p48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4114" name="Google Shape;4114;p48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15" name="Google Shape;4115;p48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116" name="Google Shape;4116;p48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4117" name="Google Shape;4117;p48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18" name="Google Shape;4118;p48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119" name="Google Shape;4119;p48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4120" name="Google Shape;4120;p48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1" name="Google Shape;4121;p48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122" name="Google Shape;4122;p48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4123" name="Google Shape;4123;p4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4" name="Google Shape;4124;p4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125" name="Google Shape;4125;p48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4126" name="Google Shape;4126;p4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7" name="Google Shape;4127;p4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128" name="Google Shape;4128;p48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9" name="Google Shape;4129;p48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130" name="Google Shape;4130;p48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1" name="Google Shape;4131;p48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2" name="Google Shape;4132;p48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3" name="Google Shape;4133;p48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4" name="Google Shape;4134;p48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5" name="Google Shape;4135;p48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6" name="Google Shape;4136;p48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7" name="Google Shape;4137;p48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8" name="Google Shape;4138;p48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9" name="Google Shape;4139;p48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0" name="Google Shape;4140;p48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1" name="Google Shape;4141;p48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2" name="Google Shape;4142;p48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3" name="Google Shape;4143;p48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4" name="Google Shape;4144;p48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5" name="Google Shape;4145;p48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6" name="Google Shape;4146;p48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7" name="Google Shape;4147;p48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8" name="Google Shape;4148;p48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9" name="Google Shape;4149;p48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0" name="Google Shape;4150;p48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1" name="Google Shape;4151;p48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2" name="Google Shape;4152;p48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3" name="Google Shape;4153;p48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4" name="Google Shape;4154;p48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5" name="Google Shape;4155;p48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6" name="Google Shape;4156;p48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7" name="Google Shape;4157;p48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8" name="Google Shape;4158;p48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9" name="Google Shape;4159;p48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0" name="Google Shape;4160;p48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1" name="Google Shape;4161;p48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2" name="Google Shape;4162;p48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3" name="Google Shape;4163;p48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4" name="Google Shape;4164;p48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5" name="Google Shape;4165;p48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6" name="Google Shape;4166;p48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7" name="Google Shape;4167;p48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8" name="Google Shape;4168;p48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9" name="Google Shape;4169;p48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0" name="Google Shape;4170;p48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1" name="Google Shape;4171;p48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2" name="Google Shape;4172;p48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3" name="Google Shape;4173;p48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4" name="Google Shape;4174;p48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5" name="Google Shape;4175;p48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6" name="Google Shape;4176;p48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7" name="Google Shape;4177;p48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178" name="Google Shape;4178;p48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4179" name="Google Shape;4179;p48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0" name="Google Shape;4180;p48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1" name="Google Shape;4181;p48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2" name="Google Shape;4182;p48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3" name="Google Shape;4183;p48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4" name="Google Shape;4184;p48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5" name="Google Shape;4185;p48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6" name="Google Shape;4186;p48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7" name="Google Shape;4187;p48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8" name="Google Shape;4188;p48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9" name="Google Shape;4189;p48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0" name="Google Shape;4190;p48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1" name="Google Shape;4191;p48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2" name="Google Shape;4192;p48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3" name="Google Shape;4193;p48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4" name="Google Shape;4194;p48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5" name="Google Shape;4195;p48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6" name="Google Shape;4196;p48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7" name="Google Shape;4197;p48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8" name="Google Shape;4198;p48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9" name="Google Shape;4199;p48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0" name="Google Shape;4200;p48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1" name="Google Shape;4201;p48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2" name="Google Shape;4202;p48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3" name="Google Shape;4203;p48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4" name="Google Shape;4204;p48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5" name="Google Shape;4205;p48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6" name="Google Shape;4206;p48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7" name="Google Shape;4207;p48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8" name="Google Shape;4208;p48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9" name="Google Shape;4209;p48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0" name="Google Shape;4210;p48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1" name="Google Shape;4211;p48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2" name="Google Shape;4212;p48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3" name="Google Shape;4213;p48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4" name="Google Shape;4214;p48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5" name="Google Shape;4215;p48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6" name="Google Shape;4216;p48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7" name="Google Shape;4217;p48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8" name="Google Shape;4218;p48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9" name="Google Shape;4219;p48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0" name="Google Shape;4220;p48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1" name="Google Shape;4221;p48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2" name="Google Shape;4222;p48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3" name="Google Shape;4223;p48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4" name="Google Shape;4224;p48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5" name="Google Shape;4225;p48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6" name="Google Shape;4226;p48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7" name="Google Shape;4227;p48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8" name="Google Shape;4228;p48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9" name="Google Shape;4229;p48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0" name="Google Shape;4230;p48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1" name="Google Shape;4231;p48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2" name="Google Shape;4232;p48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3" name="Google Shape;4233;p48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4" name="Google Shape;4234;p48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5" name="Google Shape;4235;p48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6" name="Google Shape;4236;p48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7" name="Google Shape;4237;p48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8" name="Google Shape;4238;p48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9" name="Google Shape;4239;p48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0" name="Google Shape;4240;p48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1" name="Google Shape;4241;p48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242" name="Google Shape;4242;p48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4243" name="Google Shape;4243;p48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4" name="Google Shape;4244;p48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245" name="Google Shape;4245;p48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4246" name="Google Shape;4246;p48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7" name="Google Shape;4247;p48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8" name="Google Shape;4248;p48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9" name="Google Shape;4249;p48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0" name="Google Shape;4250;p48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1" name="Google Shape;4251;p48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2" name="Google Shape;4252;p48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3" name="Google Shape;4253;p48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4" name="Google Shape;4254;p48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5" name="Google Shape;4255;p48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256" name="Google Shape;4256;p48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4257" name="Google Shape;4257;p4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8" name="Google Shape;4258;p4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259" name="Google Shape;4259;p48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60" name="Google Shape;4260;p48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261" name="Google Shape;4261;p48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4262" name="Google Shape;4262;p4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3" name="Google Shape;4263;p4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264" name="Google Shape;4264;p48"/>
          <p:cNvSpPr txBox="1"/>
          <p:nvPr/>
        </p:nvSpPr>
        <p:spPr>
          <a:xfrm>
            <a:off x="3781444" y="1468551"/>
            <a:ext cx="4514832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1500" b="0" i="0" u="none" strike="noStrike" kern="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ookie"/>
              <a:ea typeface="Cookie"/>
              <a:cs typeface="Cookie"/>
              <a:sym typeface="Cookie"/>
            </a:endParaRPr>
          </a:p>
        </p:txBody>
      </p:sp>
    </p:spTree>
    <p:extLst>
      <p:ext uri="{BB962C8B-B14F-4D97-AF65-F5344CB8AC3E}">
        <p14:creationId xmlns:p14="http://schemas.microsoft.com/office/powerpoint/2010/main" val="35390406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4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Title and Content">
  <p:cSld name="19_Title and Content">
    <p:bg>
      <p:bgPr>
        <a:solidFill>
          <a:srgbClr val="C00000"/>
        </a:solidFill>
        <a:effectLst/>
      </p:bgPr>
    </p:bg>
    <p:spTree>
      <p:nvGrpSpPr>
        <p:cNvPr id="1" name="Shape 42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66" name="Google Shape;4266;p49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4267" name="Google Shape;4267;p49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268" name="Google Shape;4268;p49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4269" name="Google Shape;4269;p4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0" name="Google Shape;4270;p4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271" name="Google Shape;4271;p49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272" name="Google Shape;4272;p49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4273" name="Google Shape;4273;p49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4" name="Google Shape;4274;p49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75" name="Google Shape;4275;p49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4276" name="Google Shape;4276;p49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7" name="Google Shape;4277;p49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78" name="Google Shape;4278;p49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4279" name="Google Shape;4279;p49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80" name="Google Shape;4280;p49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81" name="Google Shape;4281;p49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4282" name="Google Shape;4282;p4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83" name="Google Shape;4283;p4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84" name="Google Shape;4284;p49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4285" name="Google Shape;4285;p4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86" name="Google Shape;4286;p4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287" name="Google Shape;4287;p49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8" name="Google Shape;4288;p49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289" name="Google Shape;4289;p49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0" name="Google Shape;4290;p49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1" name="Google Shape;4291;p49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2" name="Google Shape;4292;p49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3" name="Google Shape;4293;p49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4" name="Google Shape;4294;p49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5" name="Google Shape;4295;p49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6" name="Google Shape;4296;p49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7" name="Google Shape;4297;p49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8" name="Google Shape;4298;p49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9" name="Google Shape;4299;p49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0" name="Google Shape;4300;p49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1" name="Google Shape;4301;p49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2" name="Google Shape;4302;p49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3" name="Google Shape;4303;p49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4" name="Google Shape;4304;p49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5" name="Google Shape;4305;p49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6" name="Google Shape;4306;p49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7" name="Google Shape;4307;p49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8" name="Google Shape;4308;p49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9" name="Google Shape;4309;p49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0" name="Google Shape;4310;p49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1" name="Google Shape;4311;p49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2" name="Google Shape;4312;p49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3" name="Google Shape;4313;p49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4" name="Google Shape;4314;p49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5" name="Google Shape;4315;p49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6" name="Google Shape;4316;p49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7" name="Google Shape;4317;p49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8" name="Google Shape;4318;p49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9" name="Google Shape;4319;p49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0" name="Google Shape;4320;p49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1" name="Google Shape;4321;p49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2" name="Google Shape;4322;p49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3" name="Google Shape;4323;p49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4" name="Google Shape;4324;p49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5" name="Google Shape;4325;p49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6" name="Google Shape;4326;p49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7" name="Google Shape;4327;p49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8" name="Google Shape;4328;p49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9" name="Google Shape;4329;p49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0" name="Google Shape;4330;p49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1" name="Google Shape;4331;p49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2" name="Google Shape;4332;p49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3" name="Google Shape;4333;p49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221692597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Title and Content">
  <p:cSld name="9_Title and Content">
    <p:bg>
      <p:bgPr>
        <a:solidFill>
          <a:srgbClr val="7030A0"/>
        </a:solidFill>
        <a:effectLst/>
      </p:bgPr>
    </p:bg>
    <p:spTree>
      <p:nvGrpSpPr>
        <p:cNvPr id="1" name="Shape 29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52" name="Google Shape;2952;p41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953" name="Google Shape;2953;p41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54" name="Google Shape;2954;p41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955" name="Google Shape;2955;p4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6" name="Google Shape;2956;p4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957" name="Google Shape;2957;p41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58" name="Google Shape;2958;p41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959" name="Google Shape;2959;p41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0" name="Google Shape;2960;p41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61" name="Google Shape;2961;p41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962" name="Google Shape;2962;p41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3" name="Google Shape;2963;p41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64" name="Google Shape;2964;p41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965" name="Google Shape;2965;p41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6" name="Google Shape;2966;p41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67" name="Google Shape;2967;p41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968" name="Google Shape;2968;p4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9" name="Google Shape;2969;p4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70" name="Google Shape;2970;p41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971" name="Google Shape;2971;p4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72" name="Google Shape;2972;p4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973" name="Google Shape;2973;p41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4" name="Google Shape;2974;p41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975" name="Google Shape;2975;p41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6" name="Google Shape;2976;p41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7" name="Google Shape;2977;p41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8" name="Google Shape;2978;p41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9" name="Google Shape;2979;p41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0" name="Google Shape;2980;p41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1" name="Google Shape;2981;p41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2" name="Google Shape;2982;p41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3" name="Google Shape;2983;p41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4" name="Google Shape;2984;p41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5" name="Google Shape;2985;p41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6" name="Google Shape;2986;p41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7" name="Google Shape;2987;p41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8" name="Google Shape;2988;p41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9" name="Google Shape;2989;p41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0" name="Google Shape;2990;p41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1" name="Google Shape;2991;p41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2" name="Google Shape;2992;p41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3" name="Google Shape;2993;p41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4" name="Google Shape;2994;p41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5" name="Google Shape;2995;p41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6" name="Google Shape;2996;p41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7" name="Google Shape;2997;p41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8" name="Google Shape;2998;p41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9" name="Google Shape;2999;p41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0" name="Google Shape;3000;p41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1" name="Google Shape;3001;p41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2" name="Google Shape;3002;p41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3" name="Google Shape;3003;p41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4" name="Google Shape;3004;p41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5" name="Google Shape;3005;p41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6" name="Google Shape;3006;p41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7" name="Google Shape;3007;p41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8" name="Google Shape;3008;p41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9" name="Google Shape;3009;p41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0" name="Google Shape;3010;p41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1" name="Google Shape;3011;p41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2" name="Google Shape;3012;p41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3" name="Google Shape;3013;p41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4" name="Google Shape;3014;p41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5" name="Google Shape;3015;p41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6" name="Google Shape;3016;p41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7" name="Google Shape;3017;p41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8" name="Google Shape;3018;p41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9" name="Google Shape;3019;p41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20" name="Google Shape;3020;p41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21" name="Google Shape;3021;p41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22" name="Google Shape;3022;p41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023" name="Google Shape;3023;p41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024" name="Google Shape;3024;p41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5" name="Google Shape;3025;p41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26" name="Google Shape;3026;p41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027" name="Google Shape;3027;p41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8" name="Google Shape;3028;p41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9" name="Google Shape;3029;p41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0" name="Google Shape;3030;p41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1" name="Google Shape;3031;p41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2" name="Google Shape;3032;p41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3" name="Google Shape;3033;p41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4" name="Google Shape;3034;p41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5" name="Google Shape;3035;p41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6" name="Google Shape;3036;p41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37" name="Google Shape;3037;p41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038" name="Google Shape;3038;p41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9" name="Google Shape;3039;p41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040" name="Google Shape;3040;p41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41" name="Google Shape;3041;p41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042" name="Google Shape;3042;p41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043" name="Google Shape;3043;p41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4" name="Google Shape;3044;p41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45" name="Google Shape;3045;p41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3046" name="Google Shape;3046;p41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047" name="Google Shape;3047;p41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3048" name="Google Shape;3048;p41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49" name="Google Shape;3049;p41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0" name="Google Shape;3050;p41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1" name="Google Shape;3051;p41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2" name="Google Shape;3052;p41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3" name="Google Shape;3053;p41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4" name="Google Shape;3054;p41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5" name="Google Shape;3055;p41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6" name="Google Shape;3056;p41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7" name="Google Shape;3057;p41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8" name="Google Shape;3058;p41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9" name="Google Shape;3059;p41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0" name="Google Shape;3060;p41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1" name="Google Shape;3061;p41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2" name="Google Shape;3062;p41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3" name="Google Shape;3063;p41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4" name="Google Shape;3064;p41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5" name="Google Shape;3065;p41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6" name="Google Shape;3066;p41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7" name="Google Shape;3067;p41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8" name="Google Shape;3068;p41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9" name="Google Shape;3069;p41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0" name="Google Shape;3070;p41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1" name="Google Shape;3071;p41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2" name="Google Shape;3072;p41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3" name="Google Shape;3073;p41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4" name="Google Shape;3074;p41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5" name="Google Shape;3075;p41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6" name="Google Shape;3076;p41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7" name="Google Shape;3077;p41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8" name="Google Shape;3078;p41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9" name="Google Shape;3079;p41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0" name="Google Shape;3080;p41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1" name="Google Shape;3081;p41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2" name="Google Shape;3082;p41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3" name="Google Shape;3083;p41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4" name="Google Shape;3084;p41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5" name="Google Shape;3085;p41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6" name="Google Shape;3086;p41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7" name="Google Shape;3087;p41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8" name="Google Shape;3088;p41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9" name="Google Shape;3089;p41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0" name="Google Shape;3090;p41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1" name="Google Shape;3091;p41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2" name="Google Shape;3092;p41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3" name="Google Shape;3093;p41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4" name="Google Shape;3094;p41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5" name="Google Shape;3095;p41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6" name="Google Shape;3096;p41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7" name="Google Shape;3097;p41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8" name="Google Shape;3098;p41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9" name="Google Shape;3099;p41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0" name="Google Shape;3100;p41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1" name="Google Shape;3101;p41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2" name="Google Shape;3102;p41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3" name="Google Shape;3103;p41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104" name="Google Shape;3104;p41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5" name="Google Shape;3105;p41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6" name="Google Shape;3106;p41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7" name="Google Shape;3107;p41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8" name="Google Shape;3108;p41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9" name="Google Shape;3109;p41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0" name="Google Shape;3110;p41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1" name="Google Shape;3111;p41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2" name="Google Shape;3112;p41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3" name="Google Shape;3113;p41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4" name="Google Shape;3114;p41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5" name="Google Shape;3115;p41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6" name="Google Shape;3116;p41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7" name="Google Shape;3117;p41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8" name="Google Shape;3118;p41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9" name="Google Shape;3119;p41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0" name="Google Shape;3120;p41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1" name="Google Shape;3121;p41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2" name="Google Shape;3122;p41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3" name="Google Shape;3123;p41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4" name="Google Shape;3124;p41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5" name="Google Shape;3125;p41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6" name="Google Shape;3126;p41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7" name="Google Shape;3127;p41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8" name="Google Shape;3128;p41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9" name="Google Shape;3129;p41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0" name="Google Shape;3130;p41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1" name="Google Shape;3131;p41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2" name="Google Shape;3132;p41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3" name="Google Shape;3133;p41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4" name="Google Shape;3134;p41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5" name="Google Shape;3135;p41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6" name="Google Shape;3136;p41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7" name="Google Shape;3137;p41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8" name="Google Shape;3138;p41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9" name="Google Shape;3139;p41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0" name="Google Shape;3140;p41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1" name="Google Shape;3141;p41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2" name="Google Shape;3142;p41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3" name="Google Shape;3143;p41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4" name="Google Shape;3144;p41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5" name="Google Shape;3145;p41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6" name="Google Shape;3146;p41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7" name="Google Shape;3147;p41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8" name="Google Shape;3148;p41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9" name="Google Shape;3149;p41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0" name="Google Shape;3150;p41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1" name="Google Shape;3151;p41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2" name="Google Shape;3152;p41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3" name="Google Shape;3153;p41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4" name="Google Shape;3154;p41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5" name="Google Shape;3155;p41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6" name="Google Shape;3156;p41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7" name="Google Shape;3157;p41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158" name="Google Shape;3158;p41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4015939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0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0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0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0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Title and Content">
    <p:bg>
      <p:bgPr>
        <a:solidFill>
          <a:srgbClr val="E36C09"/>
        </a:solidFill>
        <a:effectLst/>
      </p:bgPr>
    </p:bg>
    <p:spTree>
      <p:nvGrpSpPr>
        <p:cNvPr id="1" name="Shape 2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1" name="Google Shape;251;p24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52" name="Google Shape;252;p24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53" name="Google Shape;253;p24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54" name="Google Shape;254;p2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" name="Google Shape;255;p2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56" name="Google Shape;256;p24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57" name="Google Shape;257;p24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58" name="Google Shape;258;p24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9" name="Google Shape;259;p24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0" name="Google Shape;260;p24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61" name="Google Shape;261;p24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2" name="Google Shape;262;p24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3" name="Google Shape;263;p24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64" name="Google Shape;264;p24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" name="Google Shape;265;p24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6" name="Google Shape;266;p24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67" name="Google Shape;267;p2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" name="Google Shape;268;p2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9" name="Google Shape;269;p24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70" name="Google Shape;270;p2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1" name="Google Shape;271;p2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72" name="Google Shape;272;p24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" name="Google Shape;273;p24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74" name="Google Shape;274;p24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5" name="Google Shape;275;p24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" name="Google Shape;276;p24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" name="Google Shape;277;p24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" name="Google Shape;278;p24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" name="Google Shape;279;p24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" name="Google Shape;280;p24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1" name="Google Shape;281;p24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2" name="Google Shape;282;p24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3" name="Google Shape;283;p24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4" name="Google Shape;284;p24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5" name="Google Shape;285;p24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6" name="Google Shape;286;p24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7" name="Google Shape;287;p24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8" name="Google Shape;288;p24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9" name="Google Shape;289;p24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0" name="Google Shape;290;p24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1" name="Google Shape;291;p24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2" name="Google Shape;292;p24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3" name="Google Shape;293;p24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4" name="Google Shape;294;p24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5" name="Google Shape;295;p24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6" name="Google Shape;296;p24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" name="Google Shape;297;p24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" name="Google Shape;298;p24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" name="Google Shape;299;p24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" name="Google Shape;300;p24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" name="Google Shape;301;p24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2" name="Google Shape;302;p24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3" name="Google Shape;303;p24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4" name="Google Shape;304;p24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5" name="Google Shape;305;p24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6" name="Google Shape;306;p24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7" name="Google Shape;307;p24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8" name="Google Shape;308;p24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9" name="Google Shape;309;p24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0" name="Google Shape;310;p24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1" name="Google Shape;311;p24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2" name="Google Shape;312;p24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3" name="Google Shape;313;p24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4" name="Google Shape;314;p24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5" name="Google Shape;315;p24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6" name="Google Shape;316;p24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7" name="Google Shape;317;p24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" name="Google Shape;318;p24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" name="Google Shape;319;p24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" name="Google Shape;320;p24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" name="Google Shape;321;p24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22" name="Google Shape;322;p24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23" name="Google Shape;323;p24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" name="Google Shape;324;p24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5" name="Google Shape;325;p24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26" name="Google Shape;326;p24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" name="Google Shape;327;p24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" name="Google Shape;328;p24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" name="Google Shape;329;p24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" name="Google Shape;330;p24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" name="Google Shape;331;p24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" name="Google Shape;332;p24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" name="Google Shape;333;p24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" name="Google Shape;334;p24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" name="Google Shape;335;p24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36" name="Google Shape;336;p24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37" name="Google Shape;337;p24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" name="Google Shape;338;p24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39" name="Google Shape;339;p24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0" name="Google Shape;340;p24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41" name="Google Shape;341;p24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42" name="Google Shape;342;p24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" name="Google Shape;343;p24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4" name="Google Shape;344;p24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345" name="Google Shape;345;p24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46" name="Google Shape;346;p24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347" name="Google Shape;347;p24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8" name="Google Shape;348;p24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9" name="Google Shape;349;p24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0" name="Google Shape;350;p24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1" name="Google Shape;351;p24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" name="Google Shape;352;p24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" name="Google Shape;353;p24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4" name="Google Shape;354;p24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5" name="Google Shape;355;p24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6" name="Google Shape;356;p24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7" name="Google Shape;357;p24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8" name="Google Shape;358;p24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9" name="Google Shape;359;p24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0" name="Google Shape;360;p24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1" name="Google Shape;361;p24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2" name="Google Shape;362;p24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3" name="Google Shape;363;p24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4" name="Google Shape;364;p24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" name="Google Shape;365;p24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6" name="Google Shape;366;p24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7" name="Google Shape;367;p24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8" name="Google Shape;368;p24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9" name="Google Shape;369;p24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0" name="Google Shape;370;p24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1" name="Google Shape;371;p24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" name="Google Shape;372;p24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3" name="Google Shape;373;p24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4" name="Google Shape;374;p24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" name="Google Shape;375;p24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6" name="Google Shape;376;p24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" name="Google Shape;377;p24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8" name="Google Shape;378;p24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9" name="Google Shape;379;p24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0" name="Google Shape;380;p24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1" name="Google Shape;381;p24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2" name="Google Shape;382;p24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3" name="Google Shape;383;p24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" name="Google Shape;384;p24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5" name="Google Shape;385;p24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" name="Google Shape;386;p24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" name="Google Shape;387;p24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" name="Google Shape;388;p24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" name="Google Shape;389;p24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" name="Google Shape;390;p24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" name="Google Shape;391;p24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2" name="Google Shape;392;p24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" name="Google Shape;393;p24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" name="Google Shape;394;p24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5" name="Google Shape;395;p24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6" name="Google Shape;396;p24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7" name="Google Shape;397;p24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" name="Google Shape;398;p24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9" name="Google Shape;399;p24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0" name="Google Shape;400;p24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1" name="Google Shape;401;p24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2" name="Google Shape;402;p24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03" name="Google Shape;403;p24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" name="Google Shape;404;p24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" name="Google Shape;405;p24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" name="Google Shape;406;p24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" name="Google Shape;407;p24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" name="Google Shape;408;p24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" name="Google Shape;409;p24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" name="Google Shape;410;p24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" name="Google Shape;411;p24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" name="Google Shape;412;p24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" name="Google Shape;413;p24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" name="Google Shape;414;p24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" name="Google Shape;415;p24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" name="Google Shape;416;p24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" name="Google Shape;417;p24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" name="Google Shape;418;p24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" name="Google Shape;419;p24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" name="Google Shape;420;p24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" name="Google Shape;421;p24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" name="Google Shape;422;p24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" name="Google Shape;423;p24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" name="Google Shape;424;p24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" name="Google Shape;425;p24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" name="Google Shape;426;p24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" name="Google Shape;427;p24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" name="Google Shape;428;p24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" name="Google Shape;429;p24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" name="Google Shape;430;p24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" name="Google Shape;431;p24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" name="Google Shape;432;p24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" name="Google Shape;433;p24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" name="Google Shape;434;p24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" name="Google Shape;435;p24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" name="Google Shape;436;p24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" name="Google Shape;437;p24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" name="Google Shape;438;p24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" name="Google Shape;439;p24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" name="Google Shape;440;p24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" name="Google Shape;441;p24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" name="Google Shape;442;p24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" name="Google Shape;443;p24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" name="Google Shape;444;p24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" name="Google Shape;445;p24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" name="Google Shape;446;p24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" name="Google Shape;447;p24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" name="Google Shape;448;p24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" name="Google Shape;449;p24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" name="Google Shape;450;p24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" name="Google Shape;451;p24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" name="Google Shape;452;p24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" name="Google Shape;453;p24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" name="Google Shape;454;p24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" name="Google Shape;455;p24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" name="Google Shape;456;p24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57" name="Google Shape;457;p24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3365744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3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/>
                                        <p:tgtEl>
                                          <p:spTgt spid="3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3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/>
                                        <p:tgtEl>
                                          <p:spTgt spid="3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3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3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Title and Content">
  <p:cSld name="10_Title and Content">
    <p:bg>
      <p:bgPr>
        <a:solidFill>
          <a:srgbClr val="7030A0"/>
        </a:solidFill>
        <a:effectLst/>
      </p:bgPr>
    </p:bg>
    <p:spTree>
      <p:nvGrpSpPr>
        <p:cNvPr id="1" name="Shape 31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60" name="Google Shape;3160;p42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161" name="Google Shape;3161;p42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162" name="Google Shape;3162;p42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163" name="Google Shape;3163;p4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4" name="Google Shape;3164;p4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165" name="Google Shape;3165;p42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166" name="Google Shape;3166;p42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167" name="Google Shape;3167;p42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8" name="Google Shape;3168;p42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69" name="Google Shape;3169;p42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170" name="Google Shape;3170;p42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1" name="Google Shape;3171;p42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72" name="Google Shape;3172;p42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173" name="Google Shape;3173;p42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4" name="Google Shape;3174;p42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75" name="Google Shape;3175;p42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176" name="Google Shape;3176;p4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7" name="Google Shape;3177;p4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78" name="Google Shape;3178;p42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179" name="Google Shape;3179;p4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0" name="Google Shape;3180;p4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181" name="Google Shape;3181;p42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2" name="Google Shape;3182;p42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183" name="Google Shape;3183;p42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4" name="Google Shape;3184;p42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5" name="Google Shape;3185;p42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6" name="Google Shape;3186;p42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7" name="Google Shape;3187;p42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8" name="Google Shape;3188;p42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9" name="Google Shape;3189;p42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0" name="Google Shape;3190;p42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1" name="Google Shape;3191;p42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2" name="Google Shape;3192;p42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3" name="Google Shape;3193;p42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4" name="Google Shape;3194;p42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5" name="Google Shape;3195;p42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6" name="Google Shape;3196;p42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7" name="Google Shape;3197;p42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8" name="Google Shape;3198;p42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9" name="Google Shape;3199;p42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0" name="Google Shape;3200;p42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1" name="Google Shape;3201;p42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2" name="Google Shape;3202;p42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3" name="Google Shape;3203;p42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4" name="Google Shape;3204;p42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5" name="Google Shape;3205;p42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6" name="Google Shape;3206;p42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7" name="Google Shape;3207;p42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8" name="Google Shape;3208;p42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9" name="Google Shape;3209;p42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0" name="Google Shape;3210;p42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1" name="Google Shape;3211;p42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2" name="Google Shape;3212;p42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3" name="Google Shape;3213;p42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4" name="Google Shape;3214;p42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5" name="Google Shape;3215;p42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6" name="Google Shape;3216;p42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7" name="Google Shape;3217;p42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8" name="Google Shape;3218;p42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9" name="Google Shape;3219;p42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0" name="Google Shape;3220;p42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1" name="Google Shape;3221;p42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2" name="Google Shape;3222;p42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3" name="Google Shape;3223;p42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4" name="Google Shape;3224;p42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5" name="Google Shape;3225;p42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6" name="Google Shape;3226;p42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7" name="Google Shape;3227;p42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8" name="Google Shape;3228;p42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9" name="Google Shape;3229;p42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30" name="Google Shape;3230;p42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231" name="Google Shape;3231;p42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3232" name="Google Shape;3232;p42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3" name="Google Shape;3233;p42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4" name="Google Shape;3234;p42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5" name="Google Shape;3235;p42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6" name="Google Shape;3236;p42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7" name="Google Shape;3237;p42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8" name="Google Shape;3238;p42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9" name="Google Shape;3239;p42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0" name="Google Shape;3240;p42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1" name="Google Shape;3241;p42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2" name="Google Shape;3242;p42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3" name="Google Shape;3243;p42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4" name="Google Shape;3244;p42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5" name="Google Shape;3245;p42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6" name="Google Shape;3246;p42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7" name="Google Shape;3247;p42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8" name="Google Shape;3248;p42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9" name="Google Shape;3249;p42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0" name="Google Shape;3250;p42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1" name="Google Shape;3251;p42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2" name="Google Shape;3252;p42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3" name="Google Shape;3253;p42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4" name="Google Shape;3254;p42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5" name="Google Shape;3255;p42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6" name="Google Shape;3256;p42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7" name="Google Shape;3257;p42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8" name="Google Shape;3258;p42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9" name="Google Shape;3259;p42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0" name="Google Shape;3260;p42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1" name="Google Shape;3261;p42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2" name="Google Shape;3262;p42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3" name="Google Shape;3263;p42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4" name="Google Shape;3264;p42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5" name="Google Shape;3265;p42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6" name="Google Shape;3266;p42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7" name="Google Shape;3267;p42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8" name="Google Shape;3268;p42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9" name="Google Shape;3269;p42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0" name="Google Shape;3270;p42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1" name="Google Shape;3271;p42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2" name="Google Shape;3272;p42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73" name="Google Shape;3273;p42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274" name="Google Shape;3274;p42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5" name="Google Shape;3275;p42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76" name="Google Shape;3276;p42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277" name="Google Shape;3277;p42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8" name="Google Shape;3278;p42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9" name="Google Shape;3279;p42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0" name="Google Shape;3280;p42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1" name="Google Shape;3281;p42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2" name="Google Shape;3282;p42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3" name="Google Shape;3283;p42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4" name="Google Shape;3284;p42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5" name="Google Shape;3285;p42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6" name="Google Shape;3286;p42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87" name="Google Shape;3287;p42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288" name="Google Shape;3288;p42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9" name="Google Shape;3289;p42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290" name="Google Shape;3290;p42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91" name="Google Shape;3291;p42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292" name="Google Shape;3292;p42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293" name="Google Shape;3293;p42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4" name="Google Shape;3294;p42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295" name="Google Shape;3295;p42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6760454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2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Title and Content">
  <p:cSld name="11_Title and Content">
    <p:bg>
      <p:bgPr>
        <a:solidFill>
          <a:srgbClr val="7030A0"/>
        </a:solidFill>
        <a:effectLst/>
      </p:bgPr>
    </p:bg>
    <p:spTree>
      <p:nvGrpSpPr>
        <p:cNvPr id="1" name="Shape 32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97" name="Google Shape;3297;p43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298" name="Google Shape;3298;p43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299" name="Google Shape;3299;p43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300" name="Google Shape;3300;p4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1" name="Google Shape;3301;p4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302" name="Google Shape;3302;p43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303" name="Google Shape;3303;p43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304" name="Google Shape;3304;p43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5" name="Google Shape;3305;p43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06" name="Google Shape;3306;p43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307" name="Google Shape;3307;p43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8" name="Google Shape;3308;p43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09" name="Google Shape;3309;p43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310" name="Google Shape;3310;p43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1" name="Google Shape;3311;p43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12" name="Google Shape;3312;p43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313" name="Google Shape;3313;p4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4" name="Google Shape;3314;p4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15" name="Google Shape;3315;p43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316" name="Google Shape;3316;p4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7" name="Google Shape;3317;p4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318" name="Google Shape;3318;p43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9" name="Google Shape;3319;p43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320" name="Google Shape;3320;p43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1" name="Google Shape;3321;p43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2" name="Google Shape;3322;p43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3" name="Google Shape;3323;p43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4" name="Google Shape;3324;p43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5" name="Google Shape;3325;p43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6" name="Google Shape;3326;p43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7" name="Google Shape;3327;p43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8" name="Google Shape;3328;p43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9" name="Google Shape;3329;p43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0" name="Google Shape;3330;p43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1" name="Google Shape;3331;p43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2" name="Google Shape;3332;p43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3" name="Google Shape;3333;p43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4" name="Google Shape;3334;p43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5" name="Google Shape;3335;p43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6" name="Google Shape;3336;p43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7" name="Google Shape;3337;p43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8" name="Google Shape;3338;p43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9" name="Google Shape;3339;p43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0" name="Google Shape;3340;p43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1" name="Google Shape;3341;p43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2" name="Google Shape;3342;p43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3" name="Google Shape;3343;p43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4" name="Google Shape;3344;p43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5" name="Google Shape;3345;p43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6" name="Google Shape;3346;p43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7" name="Google Shape;3347;p43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8" name="Google Shape;3348;p43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9" name="Google Shape;3349;p43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0" name="Google Shape;3350;p43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1" name="Google Shape;3351;p43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2" name="Google Shape;3352;p43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3" name="Google Shape;3353;p43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4" name="Google Shape;3354;p43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5" name="Google Shape;3355;p43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6" name="Google Shape;3356;p43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7" name="Google Shape;3357;p43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8" name="Google Shape;3358;p43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9" name="Google Shape;3359;p43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0" name="Google Shape;3360;p43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1" name="Google Shape;3361;p43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2" name="Google Shape;3362;p43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3" name="Google Shape;3363;p43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4" name="Google Shape;3364;p43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5" name="Google Shape;3365;p43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6" name="Google Shape;3366;p43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7" name="Google Shape;3367;p43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368" name="Google Shape;3368;p43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3369" name="Google Shape;3369;p43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0" name="Google Shape;3370;p43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1" name="Google Shape;3371;p43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2" name="Google Shape;3372;p43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3" name="Google Shape;3373;p43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4" name="Google Shape;3374;p43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5" name="Google Shape;3375;p43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6" name="Google Shape;3376;p43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7" name="Google Shape;3377;p43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8" name="Google Shape;3378;p43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9" name="Google Shape;3379;p43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0" name="Google Shape;3380;p43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1" name="Google Shape;3381;p43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2" name="Google Shape;3382;p43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3" name="Google Shape;3383;p43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4" name="Google Shape;3384;p43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5" name="Google Shape;3385;p43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6" name="Google Shape;3386;p43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7" name="Google Shape;3387;p43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8" name="Google Shape;3388;p43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9" name="Google Shape;3389;p43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0" name="Google Shape;3390;p43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1" name="Google Shape;3391;p43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2" name="Google Shape;3392;p43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3" name="Google Shape;3393;p43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4" name="Google Shape;3394;p43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5" name="Google Shape;3395;p43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6" name="Google Shape;3396;p43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7" name="Google Shape;3397;p43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8" name="Google Shape;3398;p43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9" name="Google Shape;3399;p43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0" name="Google Shape;3400;p43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1" name="Google Shape;3401;p43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2" name="Google Shape;3402;p43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3" name="Google Shape;3403;p43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4" name="Google Shape;3404;p43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5" name="Google Shape;3405;p43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6" name="Google Shape;3406;p43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7" name="Google Shape;3407;p43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8" name="Google Shape;3408;p43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9" name="Google Shape;3409;p43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0" name="Google Shape;3410;p43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1" name="Google Shape;3411;p43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2" name="Google Shape;3412;p43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3" name="Google Shape;3413;p43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4" name="Google Shape;3414;p43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5" name="Google Shape;3415;p43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6" name="Google Shape;3416;p43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7" name="Google Shape;3417;p43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8" name="Google Shape;3418;p43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9" name="Google Shape;3419;p43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0" name="Google Shape;3420;p43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1" name="Google Shape;3421;p43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2" name="Google Shape;3422;p43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3" name="Google Shape;3423;p43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4" name="Google Shape;3424;p43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5" name="Google Shape;3425;p43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6" name="Google Shape;3426;p43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7" name="Google Shape;3427;p43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8" name="Google Shape;3428;p43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9" name="Google Shape;3429;p43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0" name="Google Shape;3430;p43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1" name="Google Shape;3431;p43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32" name="Google Shape;3432;p43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433" name="Google Shape;3433;p43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4" name="Google Shape;3434;p43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35" name="Google Shape;3435;p43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436" name="Google Shape;3436;p43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7" name="Google Shape;3437;p43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8" name="Google Shape;3438;p43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9" name="Google Shape;3439;p43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0" name="Google Shape;3440;p43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1" name="Google Shape;3441;p43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2" name="Google Shape;3442;p43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3" name="Google Shape;3443;p43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4" name="Google Shape;3444;p43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5" name="Google Shape;3445;p43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46" name="Google Shape;3446;p43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447" name="Google Shape;3447;p4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8" name="Google Shape;3448;p4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449" name="Google Shape;3449;p43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50" name="Google Shape;3450;p43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451" name="Google Shape;3451;p43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452" name="Google Shape;3452;p4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3" name="Google Shape;3453;p4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454" name="Google Shape;3454;p43"/>
          <p:cNvSpPr txBox="1"/>
          <p:nvPr/>
        </p:nvSpPr>
        <p:spPr>
          <a:xfrm>
            <a:off x="3705562" y="1647225"/>
            <a:ext cx="4484883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1500" b="0" i="0" u="none" strike="noStrike" kern="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ookie"/>
              <a:ea typeface="Cookie"/>
              <a:cs typeface="Cookie"/>
              <a:sym typeface="Cookie"/>
            </a:endParaRPr>
          </a:p>
        </p:txBody>
      </p:sp>
    </p:spTree>
    <p:extLst>
      <p:ext uri="{BB962C8B-B14F-4D97-AF65-F5344CB8AC3E}">
        <p14:creationId xmlns:p14="http://schemas.microsoft.com/office/powerpoint/2010/main" val="20515105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3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3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4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Title and Content">
  <p:cSld name="15_Title and Content">
    <p:bg>
      <p:bgPr>
        <a:solidFill>
          <a:srgbClr val="7030A0"/>
        </a:solidFill>
        <a:effectLst/>
      </p:bgPr>
    </p:bg>
    <p:spTree>
      <p:nvGrpSpPr>
        <p:cNvPr id="1" name="Shape 34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56" name="Google Shape;3456;p44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457" name="Google Shape;3457;p44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458" name="Google Shape;3458;p44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459" name="Google Shape;3459;p4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0" name="Google Shape;3460;p4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461" name="Google Shape;3461;p44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462" name="Google Shape;3462;p44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463" name="Google Shape;3463;p44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4" name="Google Shape;3464;p44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65" name="Google Shape;3465;p44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466" name="Google Shape;3466;p44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7" name="Google Shape;3467;p44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68" name="Google Shape;3468;p44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469" name="Google Shape;3469;p44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0" name="Google Shape;3470;p44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71" name="Google Shape;3471;p44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472" name="Google Shape;3472;p4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3" name="Google Shape;3473;p4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74" name="Google Shape;3474;p44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475" name="Google Shape;3475;p4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6" name="Google Shape;3476;p4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477" name="Google Shape;3477;p44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8" name="Google Shape;3478;p44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479" name="Google Shape;3479;p44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0" name="Google Shape;3480;p44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1" name="Google Shape;3481;p44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2" name="Google Shape;3482;p44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3" name="Google Shape;3483;p44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4" name="Google Shape;3484;p44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5" name="Google Shape;3485;p44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6" name="Google Shape;3486;p44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7" name="Google Shape;3487;p44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8" name="Google Shape;3488;p44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9" name="Google Shape;3489;p44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0" name="Google Shape;3490;p44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1" name="Google Shape;3491;p44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2" name="Google Shape;3492;p44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3" name="Google Shape;3493;p44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4" name="Google Shape;3494;p44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5" name="Google Shape;3495;p44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6" name="Google Shape;3496;p44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7" name="Google Shape;3497;p44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8" name="Google Shape;3498;p44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9" name="Google Shape;3499;p44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0" name="Google Shape;3500;p44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1" name="Google Shape;3501;p44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2" name="Google Shape;3502;p44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3" name="Google Shape;3503;p44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4" name="Google Shape;3504;p44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5" name="Google Shape;3505;p44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6" name="Google Shape;3506;p44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7" name="Google Shape;3507;p44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8" name="Google Shape;3508;p44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9" name="Google Shape;3509;p44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0" name="Google Shape;3510;p44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1" name="Google Shape;3511;p44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2" name="Google Shape;3512;p44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3" name="Google Shape;3513;p44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4" name="Google Shape;3514;p44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5" name="Google Shape;3515;p44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6" name="Google Shape;3516;p44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7" name="Google Shape;3517;p44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8" name="Google Shape;3518;p44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9" name="Google Shape;3519;p44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0" name="Google Shape;3520;p44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1" name="Google Shape;3521;p44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2" name="Google Shape;3522;p44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3" name="Google Shape;3523;p44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122735904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itle Slide">
  <p:cSld name="4_Title Slide">
    <p:bg>
      <p:bgPr>
        <a:solidFill>
          <a:srgbClr val="C00000"/>
        </a:solidFill>
        <a:effectLst/>
      </p:bgPr>
    </p:bg>
    <p:spTree>
      <p:nvGrpSpPr>
        <p:cNvPr id="1" name="Shape 35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25" name="Google Shape;3525;p45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526" name="Google Shape;3526;p45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527" name="Google Shape;3527;p45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528" name="Google Shape;3528;p4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9" name="Google Shape;3529;p4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530" name="Google Shape;3530;p45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531" name="Google Shape;3531;p45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532" name="Google Shape;3532;p45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3" name="Google Shape;3533;p45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534" name="Google Shape;3534;p45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535" name="Google Shape;3535;p45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6" name="Google Shape;3536;p45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537" name="Google Shape;3537;p45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538" name="Google Shape;3538;p45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9" name="Google Shape;3539;p45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540" name="Google Shape;3540;p45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541" name="Google Shape;3541;p4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42" name="Google Shape;3542;p4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543" name="Google Shape;3543;p45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544" name="Google Shape;3544;p4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45" name="Google Shape;3545;p4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546" name="Google Shape;3546;p45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7" name="Google Shape;3547;p45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548" name="Google Shape;3548;p45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549" name="Google Shape;3549;p45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0" name="Google Shape;3550;p45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551" name="Google Shape;3551;p45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552" name="Google Shape;3552;p45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3" name="Google Shape;3553;p45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4" name="Google Shape;3554;p45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5" name="Google Shape;3555;p45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6" name="Google Shape;3556;p45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7" name="Google Shape;3557;p45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8" name="Google Shape;3558;p45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9" name="Google Shape;3559;p45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0" name="Google Shape;3560;p45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1" name="Google Shape;3561;p45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562" name="Google Shape;3562;p45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3563" name="Google Shape;3563;p45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4" name="Google Shape;3564;p45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565" name="Google Shape;3565;p45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66" name="Google Shape;3566;p45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567" name="Google Shape;3567;p45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3568" name="Google Shape;3568;p45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9" name="Google Shape;3569;p45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570" name="Google Shape;3570;p45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1" name="Google Shape;3571;p45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2" name="Google Shape;3572;p45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3" name="Google Shape;3573;p45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4" name="Google Shape;3574;p45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5" name="Google Shape;3575;p45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6" name="Google Shape;3576;p45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7" name="Google Shape;3577;p45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8" name="Google Shape;3578;p45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9" name="Google Shape;3579;p45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0" name="Google Shape;3580;p45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1" name="Google Shape;3581;p45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2" name="Google Shape;3582;p45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3" name="Google Shape;3583;p45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4" name="Google Shape;3584;p45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5" name="Google Shape;3585;p45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6" name="Google Shape;3586;p45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7" name="Google Shape;3587;p45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8" name="Google Shape;3588;p45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9" name="Google Shape;3589;p45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0" name="Google Shape;3590;p45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1" name="Google Shape;3591;p45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2" name="Google Shape;3592;p45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3" name="Google Shape;3593;p45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4" name="Google Shape;3594;p45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5" name="Google Shape;3595;p45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6" name="Google Shape;3596;p45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7" name="Google Shape;3597;p45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8" name="Google Shape;3598;p45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9" name="Google Shape;3599;p45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0" name="Google Shape;3600;p45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1" name="Google Shape;3601;p45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2" name="Google Shape;3602;p45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3" name="Google Shape;3603;p45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4" name="Google Shape;3604;p45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5" name="Google Shape;3605;p45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6" name="Google Shape;3606;p45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7" name="Google Shape;3607;p45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8" name="Google Shape;3608;p45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9" name="Google Shape;3609;p45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0" name="Google Shape;3610;p45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1" name="Google Shape;3611;p45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2" name="Google Shape;3612;p45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3" name="Google Shape;3613;p45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4" name="Google Shape;3614;p45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615" name="Google Shape;3615;p45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3616" name="Google Shape;3616;p45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F357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617" name="Google Shape;3617;p45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3618" name="Google Shape;3618;p45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F357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19" name="Google Shape;3619;p45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F357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20" name="Google Shape;3620;p45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F357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3621" name="Google Shape;3621;p45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3622" name="Google Shape;3622;p45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3" name="Google Shape;3623;p45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4" name="Google Shape;3624;p45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5" name="Google Shape;3625;p45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6" name="Google Shape;3626;p45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7" name="Google Shape;3627;p45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8" name="Google Shape;3628;p45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9" name="Google Shape;3629;p45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0" name="Google Shape;3630;p45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1" name="Google Shape;3631;p45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2" name="Google Shape;3632;p45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3" name="Google Shape;3633;p45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4" name="Google Shape;3634;p45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5" name="Google Shape;3635;p45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6" name="Google Shape;3636;p45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7" name="Google Shape;3637;p45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8" name="Google Shape;3638;p45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9" name="Google Shape;3639;p45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0" name="Google Shape;3640;p45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1" name="Google Shape;3641;p45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2" name="Google Shape;3642;p45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3" name="Google Shape;3643;p45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4" name="Google Shape;3644;p45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5" name="Google Shape;3645;p45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6" name="Google Shape;3646;p45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7" name="Google Shape;3647;p45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8" name="Google Shape;3648;p45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9" name="Google Shape;3649;p45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0" name="Google Shape;3650;p45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1" name="Google Shape;3651;p45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2" name="Google Shape;3652;p45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3" name="Google Shape;3653;p45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4" name="Google Shape;3654;p45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5" name="Google Shape;3655;p45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6" name="Google Shape;3656;p45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7" name="Google Shape;3657;p45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8" name="Google Shape;3658;p45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9" name="Google Shape;3659;p45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0" name="Google Shape;3660;p45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1" name="Google Shape;3661;p45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2" name="Google Shape;3662;p45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3" name="Google Shape;3663;p45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4" name="Google Shape;3664;p45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5" name="Google Shape;3665;p45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6" name="Google Shape;3666;p45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7" name="Google Shape;3667;p45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8" name="Google Shape;3668;p45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9" name="Google Shape;3669;p45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0" name="Google Shape;3670;p45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1" name="Google Shape;3671;p45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2" name="Google Shape;3672;p45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3" name="Google Shape;3673;p45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4" name="Google Shape;3674;p45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5" name="Google Shape;3675;p45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6" name="Google Shape;3676;p45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7" name="Google Shape;3677;p45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678" name="Google Shape;3678;p45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3679" name="Google Shape;3679;p45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3680" name="Google Shape;3680;p45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3681" name="Google Shape;3681;p45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3682" name="Google Shape;3682;p45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3" name="Google Shape;3683;p45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4" name="Google Shape;3684;p45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5" name="Google Shape;3685;p45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6" name="Google Shape;3686;p45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7" name="Google Shape;3687;p45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8" name="Google Shape;3688;p45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9" name="Google Shape;3689;p45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0" name="Google Shape;3690;p45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1" name="Google Shape;3691;p45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2" name="Google Shape;3692;p45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3" name="Google Shape;3693;p45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4" name="Google Shape;3694;p45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5" name="Google Shape;3695;p45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6" name="Google Shape;3696;p45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7" name="Google Shape;3697;p45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8" name="Google Shape;3698;p45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9" name="Google Shape;3699;p45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0" name="Google Shape;3700;p45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1" name="Google Shape;3701;p45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2" name="Google Shape;3702;p45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3" name="Google Shape;3703;p45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4" name="Google Shape;3704;p45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5" name="Google Shape;3705;p45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3706" name="Google Shape;3706;p45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7" name="Google Shape;3707;p45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8" name="Google Shape;3708;p45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9" name="Google Shape;3709;p45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0" name="Google Shape;3710;p45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1" name="Google Shape;3711;p45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2" name="Google Shape;3712;p45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3" name="Google Shape;3713;p45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4" name="Google Shape;3714;p45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5" name="Google Shape;3715;p45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6" name="Google Shape;3716;p45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7" name="Google Shape;3717;p45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8" name="Google Shape;3718;p45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9" name="Google Shape;3719;p45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0" name="Google Shape;3720;p45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1" name="Google Shape;3721;p45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2" name="Google Shape;3722;p45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3" name="Google Shape;3723;p45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4" name="Google Shape;3724;p45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5" name="Google Shape;3725;p45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6" name="Google Shape;3726;p45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7" name="Google Shape;3727;p45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8" name="Google Shape;3728;p45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9" name="Google Shape;3729;p45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0" name="Google Shape;3730;p45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1" name="Google Shape;3731;p45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2" name="Google Shape;3732;p45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3" name="Google Shape;3733;p45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4" name="Google Shape;3734;p45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5" name="Google Shape;3735;p45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6" name="Google Shape;3736;p45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7" name="Google Shape;3737;p45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8" name="Google Shape;3738;p45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9" name="Google Shape;3739;p45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0" name="Google Shape;3740;p45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1" name="Google Shape;3741;p45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2" name="Google Shape;3742;p45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3" name="Google Shape;3743;p45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4" name="Google Shape;3744;p45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5" name="Google Shape;3745;p45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46" name="Google Shape;3746;p45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3747" name="Google Shape;3747;p45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48" name="Google Shape;3748;p45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49" name="Google Shape;3749;p45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750" name="Google Shape;3750;p45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751" name="Google Shape;3751;p45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752" name="Google Shape;3752;p45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3753" name="Google Shape;3753;p45"/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54" name="Google Shape;3754;p45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3755" name="Google Shape;3755;p45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6" name="Google Shape;3756;p45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7" name="Google Shape;3757;p45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8" name="Google Shape;3758;p45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9" name="Google Shape;3759;p45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60" name="Google Shape;3760;p45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2670828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37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36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36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6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Title and Content">
  <p:cSld name="16_Title and Content">
    <p:bg>
      <p:bgPr>
        <a:solidFill>
          <a:srgbClr val="C00000"/>
        </a:solidFill>
        <a:effectLst/>
      </p:bgPr>
    </p:bg>
    <p:spTree>
      <p:nvGrpSpPr>
        <p:cNvPr id="1" name="Shape 3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62" name="Google Shape;3762;p46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763" name="Google Shape;3763;p46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64" name="Google Shape;3764;p46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765" name="Google Shape;3765;p4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66" name="Google Shape;3766;p4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767" name="Google Shape;3767;p46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68" name="Google Shape;3768;p46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769" name="Google Shape;3769;p46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0" name="Google Shape;3770;p46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71" name="Google Shape;3771;p46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772" name="Google Shape;3772;p46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3" name="Google Shape;3773;p46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74" name="Google Shape;3774;p46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775" name="Google Shape;3775;p46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6" name="Google Shape;3776;p46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77" name="Google Shape;3777;p46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778" name="Google Shape;3778;p4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9" name="Google Shape;3779;p4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80" name="Google Shape;3780;p46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781" name="Google Shape;3781;p4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82" name="Google Shape;3782;p4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783" name="Google Shape;3783;p46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4" name="Google Shape;3784;p46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785" name="Google Shape;3785;p46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86" name="Google Shape;3786;p46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87" name="Google Shape;3787;p46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88" name="Google Shape;3788;p46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89" name="Google Shape;3789;p46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0" name="Google Shape;3790;p46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1" name="Google Shape;3791;p46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2" name="Google Shape;3792;p46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3" name="Google Shape;3793;p46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4" name="Google Shape;3794;p46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5" name="Google Shape;3795;p46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6" name="Google Shape;3796;p46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7" name="Google Shape;3797;p46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8" name="Google Shape;3798;p46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9" name="Google Shape;3799;p46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0" name="Google Shape;3800;p46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1" name="Google Shape;3801;p46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2" name="Google Shape;3802;p46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3" name="Google Shape;3803;p46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4" name="Google Shape;3804;p46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5" name="Google Shape;3805;p46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6" name="Google Shape;3806;p46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7" name="Google Shape;3807;p46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8" name="Google Shape;3808;p46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9" name="Google Shape;3809;p46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0" name="Google Shape;3810;p46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1" name="Google Shape;3811;p46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2" name="Google Shape;3812;p46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3" name="Google Shape;3813;p46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4" name="Google Shape;3814;p46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5" name="Google Shape;3815;p46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6" name="Google Shape;3816;p46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7" name="Google Shape;3817;p46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8" name="Google Shape;3818;p46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9" name="Google Shape;3819;p46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0" name="Google Shape;3820;p46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1" name="Google Shape;3821;p46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2" name="Google Shape;3822;p46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3" name="Google Shape;3823;p46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4" name="Google Shape;3824;p46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5" name="Google Shape;3825;p46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6" name="Google Shape;3826;p46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7" name="Google Shape;3827;p46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8" name="Google Shape;3828;p46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9" name="Google Shape;3829;p46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30" name="Google Shape;3830;p46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31" name="Google Shape;3831;p46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32" name="Google Shape;3832;p46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833" name="Google Shape;3833;p46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834" name="Google Shape;3834;p46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5" name="Google Shape;3835;p46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836" name="Google Shape;3836;p46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837" name="Google Shape;3837;p46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8" name="Google Shape;3838;p46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9" name="Google Shape;3839;p46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0" name="Google Shape;3840;p46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1" name="Google Shape;3841;p46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2" name="Google Shape;3842;p46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3" name="Google Shape;3843;p46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4" name="Google Shape;3844;p46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5" name="Google Shape;3845;p46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6" name="Google Shape;3846;p46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847" name="Google Shape;3847;p46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848" name="Google Shape;3848;p4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9" name="Google Shape;3849;p4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850" name="Google Shape;3850;p46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51" name="Google Shape;3851;p46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852" name="Google Shape;3852;p46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853" name="Google Shape;3853;p4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4" name="Google Shape;3854;p4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855" name="Google Shape;3855;p46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3856" name="Google Shape;3856;p46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857" name="Google Shape;3857;p46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3858" name="Google Shape;3858;p46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59" name="Google Shape;3859;p46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0" name="Google Shape;3860;p46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1" name="Google Shape;3861;p46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2" name="Google Shape;3862;p46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3" name="Google Shape;3863;p46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4" name="Google Shape;3864;p46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5" name="Google Shape;3865;p46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6" name="Google Shape;3866;p46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7" name="Google Shape;3867;p46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8" name="Google Shape;3868;p46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9" name="Google Shape;3869;p46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0" name="Google Shape;3870;p46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1" name="Google Shape;3871;p46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2" name="Google Shape;3872;p46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3" name="Google Shape;3873;p46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4" name="Google Shape;3874;p46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5" name="Google Shape;3875;p46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6" name="Google Shape;3876;p46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7" name="Google Shape;3877;p46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8" name="Google Shape;3878;p46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9" name="Google Shape;3879;p46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0" name="Google Shape;3880;p46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1" name="Google Shape;3881;p46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2" name="Google Shape;3882;p46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3" name="Google Shape;3883;p46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4" name="Google Shape;3884;p46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5" name="Google Shape;3885;p46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6" name="Google Shape;3886;p46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7" name="Google Shape;3887;p46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8" name="Google Shape;3888;p46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9" name="Google Shape;3889;p46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0" name="Google Shape;3890;p46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1" name="Google Shape;3891;p46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2" name="Google Shape;3892;p46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3" name="Google Shape;3893;p46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4" name="Google Shape;3894;p46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5" name="Google Shape;3895;p46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6" name="Google Shape;3896;p46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7" name="Google Shape;3897;p46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8" name="Google Shape;3898;p46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9" name="Google Shape;3899;p46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0" name="Google Shape;3900;p46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1" name="Google Shape;3901;p46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2" name="Google Shape;3902;p46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3" name="Google Shape;3903;p46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4" name="Google Shape;3904;p46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5" name="Google Shape;3905;p46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6" name="Google Shape;3906;p46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7" name="Google Shape;3907;p46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8" name="Google Shape;3908;p46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9" name="Google Shape;3909;p46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0" name="Google Shape;3910;p46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1" name="Google Shape;3911;p46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2" name="Google Shape;3912;p46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3" name="Google Shape;3913;p46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914" name="Google Shape;3914;p46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5" name="Google Shape;3915;p46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6" name="Google Shape;3916;p46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7" name="Google Shape;3917;p46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8" name="Google Shape;3918;p46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9" name="Google Shape;3919;p46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0" name="Google Shape;3920;p46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1" name="Google Shape;3921;p46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2" name="Google Shape;3922;p46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3" name="Google Shape;3923;p46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4" name="Google Shape;3924;p46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5" name="Google Shape;3925;p46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6" name="Google Shape;3926;p46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7" name="Google Shape;3927;p46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8" name="Google Shape;3928;p46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9" name="Google Shape;3929;p46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0" name="Google Shape;3930;p46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1" name="Google Shape;3931;p46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2" name="Google Shape;3932;p46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3" name="Google Shape;3933;p46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4" name="Google Shape;3934;p46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5" name="Google Shape;3935;p46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6" name="Google Shape;3936;p46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7" name="Google Shape;3937;p46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8" name="Google Shape;3938;p46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9" name="Google Shape;3939;p46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0" name="Google Shape;3940;p46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1" name="Google Shape;3941;p46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2" name="Google Shape;3942;p46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3" name="Google Shape;3943;p46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4" name="Google Shape;3944;p46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5" name="Google Shape;3945;p46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6" name="Google Shape;3946;p46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7" name="Google Shape;3947;p46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8" name="Google Shape;3948;p46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9" name="Google Shape;3949;p46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0" name="Google Shape;3950;p46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1" name="Google Shape;3951;p46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2" name="Google Shape;3952;p46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3" name="Google Shape;3953;p46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4" name="Google Shape;3954;p46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5" name="Google Shape;3955;p46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6" name="Google Shape;3956;p46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7" name="Google Shape;3957;p46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8" name="Google Shape;3958;p46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9" name="Google Shape;3959;p46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0" name="Google Shape;3960;p46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1" name="Google Shape;3961;p46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2" name="Google Shape;3962;p46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3" name="Google Shape;3963;p46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4" name="Google Shape;3964;p46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5" name="Google Shape;3965;p46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6" name="Google Shape;3966;p46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7" name="Google Shape;3967;p46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968" name="Google Shape;3968;p46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9261153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8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8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8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8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9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Title and Content">
  <p:cSld name="17_Title and Content">
    <p:bg>
      <p:bgPr>
        <a:solidFill>
          <a:srgbClr val="C00000"/>
        </a:solidFill>
        <a:effectLst/>
      </p:bgPr>
    </p:bg>
    <p:spTree>
      <p:nvGrpSpPr>
        <p:cNvPr id="1" name="Shape 39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70" name="Google Shape;3970;p47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971" name="Google Shape;3971;p47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972" name="Google Shape;3972;p47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973" name="Google Shape;3973;p4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74" name="Google Shape;3974;p4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975" name="Google Shape;3975;p47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976" name="Google Shape;3976;p47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977" name="Google Shape;3977;p47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78" name="Google Shape;3978;p47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79" name="Google Shape;3979;p47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980" name="Google Shape;3980;p47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1" name="Google Shape;3981;p47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82" name="Google Shape;3982;p47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983" name="Google Shape;3983;p47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4" name="Google Shape;3984;p47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85" name="Google Shape;3985;p47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986" name="Google Shape;3986;p4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7" name="Google Shape;3987;p4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88" name="Google Shape;3988;p47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989" name="Google Shape;3989;p4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90" name="Google Shape;3990;p4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991" name="Google Shape;3991;p47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2" name="Google Shape;3992;p47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993" name="Google Shape;3993;p47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4" name="Google Shape;3994;p47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5" name="Google Shape;3995;p47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6" name="Google Shape;3996;p47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7" name="Google Shape;3997;p47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8" name="Google Shape;3998;p47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9" name="Google Shape;3999;p47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0" name="Google Shape;4000;p47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1" name="Google Shape;4001;p47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2" name="Google Shape;4002;p47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3" name="Google Shape;4003;p47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4" name="Google Shape;4004;p47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5" name="Google Shape;4005;p47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6" name="Google Shape;4006;p47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7" name="Google Shape;4007;p47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8" name="Google Shape;4008;p47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9" name="Google Shape;4009;p47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0" name="Google Shape;4010;p47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1" name="Google Shape;4011;p47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2" name="Google Shape;4012;p47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3" name="Google Shape;4013;p47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4" name="Google Shape;4014;p47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5" name="Google Shape;4015;p47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6" name="Google Shape;4016;p47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7" name="Google Shape;4017;p47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8" name="Google Shape;4018;p47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9" name="Google Shape;4019;p47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0" name="Google Shape;4020;p47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1" name="Google Shape;4021;p47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2" name="Google Shape;4022;p47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3" name="Google Shape;4023;p47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4" name="Google Shape;4024;p47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5" name="Google Shape;4025;p47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6" name="Google Shape;4026;p47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7" name="Google Shape;4027;p47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8" name="Google Shape;4028;p47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9" name="Google Shape;4029;p47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0" name="Google Shape;4030;p47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1" name="Google Shape;4031;p47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2" name="Google Shape;4032;p47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3" name="Google Shape;4033;p47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4" name="Google Shape;4034;p47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5" name="Google Shape;4035;p47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6" name="Google Shape;4036;p47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7" name="Google Shape;4037;p47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8" name="Google Shape;4038;p47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9" name="Google Shape;4039;p47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40" name="Google Shape;4040;p47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041" name="Google Shape;4041;p47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4042" name="Google Shape;4042;p47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3" name="Google Shape;4043;p47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4" name="Google Shape;4044;p47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5" name="Google Shape;4045;p47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6" name="Google Shape;4046;p47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7" name="Google Shape;4047;p47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8" name="Google Shape;4048;p47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9" name="Google Shape;4049;p47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0" name="Google Shape;4050;p47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1" name="Google Shape;4051;p47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2" name="Google Shape;4052;p47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3" name="Google Shape;4053;p47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4" name="Google Shape;4054;p47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5" name="Google Shape;4055;p47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6" name="Google Shape;4056;p47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7" name="Google Shape;4057;p47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8" name="Google Shape;4058;p47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9" name="Google Shape;4059;p47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0" name="Google Shape;4060;p47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1" name="Google Shape;4061;p47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2" name="Google Shape;4062;p47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3" name="Google Shape;4063;p47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4" name="Google Shape;4064;p47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5" name="Google Shape;4065;p47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6" name="Google Shape;4066;p47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7" name="Google Shape;4067;p47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8" name="Google Shape;4068;p47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9" name="Google Shape;4069;p47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0" name="Google Shape;4070;p47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1" name="Google Shape;4071;p47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2" name="Google Shape;4072;p47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3" name="Google Shape;4073;p47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4" name="Google Shape;4074;p47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5" name="Google Shape;4075;p47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6" name="Google Shape;4076;p47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7" name="Google Shape;4077;p47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8" name="Google Shape;4078;p47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9" name="Google Shape;4079;p47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0" name="Google Shape;4080;p47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1" name="Google Shape;4081;p47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2" name="Google Shape;4082;p47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83" name="Google Shape;4083;p47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4084" name="Google Shape;4084;p47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5" name="Google Shape;4085;p47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86" name="Google Shape;4086;p47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4087" name="Google Shape;4087;p47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8" name="Google Shape;4088;p47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9" name="Google Shape;4089;p47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0" name="Google Shape;4090;p47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1" name="Google Shape;4091;p47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2" name="Google Shape;4092;p47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3" name="Google Shape;4093;p47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4" name="Google Shape;4094;p47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5" name="Google Shape;4095;p47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6" name="Google Shape;4096;p47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97" name="Google Shape;4097;p47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4098" name="Google Shape;4098;p47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9" name="Google Shape;4099;p47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100" name="Google Shape;4100;p47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01" name="Google Shape;4101;p47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102" name="Google Shape;4102;p47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4103" name="Google Shape;4103;p47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4" name="Google Shape;4104;p47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105" name="Google Shape;4105;p47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6747501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0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0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0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40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Title and Content">
  <p:cSld name="18_Title and Content">
    <p:bg>
      <p:bgPr>
        <a:solidFill>
          <a:srgbClr val="C00000"/>
        </a:solidFill>
        <a:effectLst/>
      </p:bgPr>
    </p:bg>
    <p:spTree>
      <p:nvGrpSpPr>
        <p:cNvPr id="1" name="Shape 41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07" name="Google Shape;4107;p48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4108" name="Google Shape;4108;p48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109" name="Google Shape;4109;p48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4110" name="Google Shape;4110;p4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11" name="Google Shape;4111;p4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112" name="Google Shape;4112;p48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113" name="Google Shape;4113;p48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4114" name="Google Shape;4114;p48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15" name="Google Shape;4115;p48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116" name="Google Shape;4116;p48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4117" name="Google Shape;4117;p48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18" name="Google Shape;4118;p48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119" name="Google Shape;4119;p48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4120" name="Google Shape;4120;p48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1" name="Google Shape;4121;p48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122" name="Google Shape;4122;p48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4123" name="Google Shape;4123;p4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4" name="Google Shape;4124;p4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125" name="Google Shape;4125;p48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4126" name="Google Shape;4126;p4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7" name="Google Shape;4127;p4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128" name="Google Shape;4128;p48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9" name="Google Shape;4129;p48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130" name="Google Shape;4130;p48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1" name="Google Shape;4131;p48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2" name="Google Shape;4132;p48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3" name="Google Shape;4133;p48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4" name="Google Shape;4134;p48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5" name="Google Shape;4135;p48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6" name="Google Shape;4136;p48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7" name="Google Shape;4137;p48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8" name="Google Shape;4138;p48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9" name="Google Shape;4139;p48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0" name="Google Shape;4140;p48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1" name="Google Shape;4141;p48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2" name="Google Shape;4142;p48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3" name="Google Shape;4143;p48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4" name="Google Shape;4144;p48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5" name="Google Shape;4145;p48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6" name="Google Shape;4146;p48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7" name="Google Shape;4147;p48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8" name="Google Shape;4148;p48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9" name="Google Shape;4149;p48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0" name="Google Shape;4150;p48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1" name="Google Shape;4151;p48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2" name="Google Shape;4152;p48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3" name="Google Shape;4153;p48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4" name="Google Shape;4154;p48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5" name="Google Shape;4155;p48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6" name="Google Shape;4156;p48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7" name="Google Shape;4157;p48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8" name="Google Shape;4158;p48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9" name="Google Shape;4159;p48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0" name="Google Shape;4160;p48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1" name="Google Shape;4161;p48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2" name="Google Shape;4162;p48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3" name="Google Shape;4163;p48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4" name="Google Shape;4164;p48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5" name="Google Shape;4165;p48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6" name="Google Shape;4166;p48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7" name="Google Shape;4167;p48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8" name="Google Shape;4168;p48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9" name="Google Shape;4169;p48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0" name="Google Shape;4170;p48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1" name="Google Shape;4171;p48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2" name="Google Shape;4172;p48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3" name="Google Shape;4173;p48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4" name="Google Shape;4174;p48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5" name="Google Shape;4175;p48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6" name="Google Shape;4176;p48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7" name="Google Shape;4177;p48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178" name="Google Shape;4178;p48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4179" name="Google Shape;4179;p48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0" name="Google Shape;4180;p48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1" name="Google Shape;4181;p48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2" name="Google Shape;4182;p48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3" name="Google Shape;4183;p48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4" name="Google Shape;4184;p48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5" name="Google Shape;4185;p48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6" name="Google Shape;4186;p48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7" name="Google Shape;4187;p48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8" name="Google Shape;4188;p48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9" name="Google Shape;4189;p48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0" name="Google Shape;4190;p48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1" name="Google Shape;4191;p48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2" name="Google Shape;4192;p48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3" name="Google Shape;4193;p48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4" name="Google Shape;4194;p48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5" name="Google Shape;4195;p48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6" name="Google Shape;4196;p48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7" name="Google Shape;4197;p48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8" name="Google Shape;4198;p48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9" name="Google Shape;4199;p48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0" name="Google Shape;4200;p48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1" name="Google Shape;4201;p48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2" name="Google Shape;4202;p48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3" name="Google Shape;4203;p48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4" name="Google Shape;4204;p48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5" name="Google Shape;4205;p48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6" name="Google Shape;4206;p48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7" name="Google Shape;4207;p48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8" name="Google Shape;4208;p48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9" name="Google Shape;4209;p48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0" name="Google Shape;4210;p48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1" name="Google Shape;4211;p48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2" name="Google Shape;4212;p48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3" name="Google Shape;4213;p48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4" name="Google Shape;4214;p48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5" name="Google Shape;4215;p48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6" name="Google Shape;4216;p48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7" name="Google Shape;4217;p48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8" name="Google Shape;4218;p48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9" name="Google Shape;4219;p48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0" name="Google Shape;4220;p48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1" name="Google Shape;4221;p48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2" name="Google Shape;4222;p48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3" name="Google Shape;4223;p48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4" name="Google Shape;4224;p48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5" name="Google Shape;4225;p48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6" name="Google Shape;4226;p48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7" name="Google Shape;4227;p48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8" name="Google Shape;4228;p48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9" name="Google Shape;4229;p48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0" name="Google Shape;4230;p48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1" name="Google Shape;4231;p48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2" name="Google Shape;4232;p48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3" name="Google Shape;4233;p48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4" name="Google Shape;4234;p48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5" name="Google Shape;4235;p48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6" name="Google Shape;4236;p48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7" name="Google Shape;4237;p48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8" name="Google Shape;4238;p48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9" name="Google Shape;4239;p48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0" name="Google Shape;4240;p48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1" name="Google Shape;4241;p48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242" name="Google Shape;4242;p48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4243" name="Google Shape;4243;p48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4" name="Google Shape;4244;p48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245" name="Google Shape;4245;p48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4246" name="Google Shape;4246;p48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7" name="Google Shape;4247;p48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8" name="Google Shape;4248;p48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9" name="Google Shape;4249;p48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0" name="Google Shape;4250;p48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1" name="Google Shape;4251;p48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2" name="Google Shape;4252;p48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3" name="Google Shape;4253;p48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4" name="Google Shape;4254;p48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5" name="Google Shape;4255;p48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256" name="Google Shape;4256;p48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4257" name="Google Shape;4257;p4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8" name="Google Shape;4258;p4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259" name="Google Shape;4259;p48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60" name="Google Shape;4260;p48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261" name="Google Shape;4261;p48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4262" name="Google Shape;4262;p4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3" name="Google Shape;4263;p4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264" name="Google Shape;4264;p48"/>
          <p:cNvSpPr txBox="1"/>
          <p:nvPr/>
        </p:nvSpPr>
        <p:spPr>
          <a:xfrm>
            <a:off x="3781444" y="1468551"/>
            <a:ext cx="4514832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1500" b="0" i="0" u="none" strike="noStrike" kern="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ookie"/>
              <a:ea typeface="Cookie"/>
              <a:cs typeface="Cookie"/>
              <a:sym typeface="Cookie"/>
            </a:endParaRPr>
          </a:p>
        </p:txBody>
      </p:sp>
    </p:spTree>
    <p:extLst>
      <p:ext uri="{BB962C8B-B14F-4D97-AF65-F5344CB8AC3E}">
        <p14:creationId xmlns:p14="http://schemas.microsoft.com/office/powerpoint/2010/main" val="30279366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4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Title and Content">
  <p:cSld name="19_Title and Content">
    <p:bg>
      <p:bgPr>
        <a:solidFill>
          <a:srgbClr val="C00000"/>
        </a:solidFill>
        <a:effectLst/>
      </p:bgPr>
    </p:bg>
    <p:spTree>
      <p:nvGrpSpPr>
        <p:cNvPr id="1" name="Shape 42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66" name="Google Shape;4266;p49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4267" name="Google Shape;4267;p49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268" name="Google Shape;4268;p49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4269" name="Google Shape;4269;p4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0" name="Google Shape;4270;p4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271" name="Google Shape;4271;p49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272" name="Google Shape;4272;p49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4273" name="Google Shape;4273;p49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4" name="Google Shape;4274;p49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75" name="Google Shape;4275;p49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4276" name="Google Shape;4276;p49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7" name="Google Shape;4277;p49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78" name="Google Shape;4278;p49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4279" name="Google Shape;4279;p49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80" name="Google Shape;4280;p49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81" name="Google Shape;4281;p49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4282" name="Google Shape;4282;p4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83" name="Google Shape;4283;p4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84" name="Google Shape;4284;p49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4285" name="Google Shape;4285;p4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86" name="Google Shape;4286;p4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287" name="Google Shape;4287;p49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8" name="Google Shape;4288;p49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289" name="Google Shape;4289;p49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0" name="Google Shape;4290;p49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1" name="Google Shape;4291;p49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2" name="Google Shape;4292;p49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3" name="Google Shape;4293;p49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4" name="Google Shape;4294;p49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5" name="Google Shape;4295;p49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6" name="Google Shape;4296;p49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7" name="Google Shape;4297;p49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8" name="Google Shape;4298;p49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9" name="Google Shape;4299;p49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0" name="Google Shape;4300;p49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1" name="Google Shape;4301;p49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2" name="Google Shape;4302;p49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3" name="Google Shape;4303;p49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4" name="Google Shape;4304;p49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5" name="Google Shape;4305;p49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6" name="Google Shape;4306;p49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7" name="Google Shape;4307;p49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8" name="Google Shape;4308;p49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9" name="Google Shape;4309;p49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0" name="Google Shape;4310;p49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1" name="Google Shape;4311;p49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2" name="Google Shape;4312;p49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3" name="Google Shape;4313;p49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4" name="Google Shape;4314;p49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5" name="Google Shape;4315;p49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6" name="Google Shape;4316;p49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7" name="Google Shape;4317;p49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8" name="Google Shape;4318;p49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9" name="Google Shape;4319;p49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0" name="Google Shape;4320;p49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1" name="Google Shape;4321;p49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2" name="Google Shape;4322;p49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3" name="Google Shape;4323;p49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4" name="Google Shape;4324;p49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5" name="Google Shape;4325;p49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6" name="Google Shape;4326;p49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7" name="Google Shape;4327;p49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8" name="Google Shape;4328;p49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9" name="Google Shape;4329;p49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0" name="Google Shape;4330;p49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1" name="Google Shape;4331;p49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2" name="Google Shape;4332;p49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3" name="Google Shape;4333;p49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364527698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>
  <p:cSld name="Title Slide">
    <p:bg>
      <p:bgPr>
        <a:solidFill>
          <a:srgbClr val="E36C09"/>
        </a:solidFill>
        <a:effectLst/>
      </p:bgPr>
    </p:bg>
    <p:spTree>
      <p:nvGrpSpPr>
        <p:cNvPr id="1" name="Shape 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oogle Shape;14;p23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5" name="Google Shape;15;p23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6" name="Google Shape;16;p23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7" name="Google Shape;17;p2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" name="Google Shape;18;p2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9" name="Google Shape;19;p23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0" name="Google Shape;20;p23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1" name="Google Shape;21;p23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" name="Google Shape;22;p23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" name="Google Shape;23;p23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24;p23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" name="Google Shape;25;p23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" name="Google Shape;26;p23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7" name="Google Shape;27;p23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" name="Google Shape;28;p23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" name="Google Shape;29;p23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0" name="Google Shape;30;p2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" name="Google Shape;31;p2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2" name="Google Shape;32;p23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3" name="Google Shape;33;p2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" name="Google Shape;34;p2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5" name="Google Shape;35;p23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" name="Google Shape;36;p23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7" name="Google Shape;37;p23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8" name="Google Shape;38;p23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" name="Google Shape;39;p23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" name="Google Shape;40;p23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41" name="Google Shape;41;p23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" name="Google Shape;42;p23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" name="Google Shape;43;p23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" name="Google Shape;44;p23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" name="Google Shape;45;p23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" name="Google Shape;46;p23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" name="Google Shape;47;p23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" name="Google Shape;48;p23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" name="Google Shape;49;p23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" name="Google Shape;50;p23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1" name="Google Shape;51;p23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52" name="Google Shape;52;p2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" name="Google Shape;53;p2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4" name="Google Shape;54;p23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" name="Google Shape;55;p23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56" name="Google Shape;56;p23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7" name="Google Shape;57;p2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" name="Google Shape;58;p2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9" name="Google Shape;59;p23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0" name="Google Shape;60;p23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1" name="Google Shape;61;p23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2" name="Google Shape;62;p23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3" name="Google Shape;63;p23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4" name="Google Shape;64;p23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5" name="Google Shape;65;p23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6" name="Google Shape;66;p23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7" name="Google Shape;67;p23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" name="Google Shape;68;p23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" name="Google Shape;69;p23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" name="Google Shape;70;p23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" name="Google Shape;71;p23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" name="Google Shape;72;p23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" name="Google Shape;73;p23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" name="Google Shape;74;p23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5" name="Google Shape;75;p23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" name="Google Shape;76;p23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" name="Google Shape;77;p23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" name="Google Shape;78;p23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" name="Google Shape;79;p23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" name="Google Shape;80;p23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1" name="Google Shape;81;p23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2" name="Google Shape;82;p23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" name="Google Shape;83;p23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4" name="Google Shape;84;p23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5" name="Google Shape;85;p23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6" name="Google Shape;86;p23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7" name="Google Shape;87;p23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" name="Google Shape;88;p23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9" name="Google Shape;89;p23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0" name="Google Shape;90;p23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" name="Google Shape;91;p23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" name="Google Shape;92;p23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" name="Google Shape;93;p23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" name="Google Shape;94;p23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" name="Google Shape;95;p23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" name="Google Shape;96;p23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7" name="Google Shape;97;p23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8" name="Google Shape;98;p23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9" name="Google Shape;99;p23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0" name="Google Shape;100;p23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1" name="Google Shape;101;p23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2" name="Google Shape;102;p23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3" name="Google Shape;103;p23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04" name="Google Shape;104;p23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105" name="Google Shape;105;p23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FABF8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06" name="Google Shape;106;p23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107" name="Google Shape;107;p23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FABF8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" name="Google Shape;108;p23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FABF8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" name="Google Shape;109;p23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FABF8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10" name="Google Shape;110;p23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111" name="Google Shape;111;p23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" name="Google Shape;112;p23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" name="Google Shape;113;p23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" name="Google Shape;114;p23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" name="Google Shape;115;p23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" name="Google Shape;116;p23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" name="Google Shape;117;p23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" name="Google Shape;118;p23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" name="Google Shape;119;p23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" name="Google Shape;120;p23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" name="Google Shape;121;p23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" name="Google Shape;122;p23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" name="Google Shape;123;p23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" name="Google Shape;124;p23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" name="Google Shape;125;p23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" name="Google Shape;126;p23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" name="Google Shape;127;p23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" name="Google Shape;128;p23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" name="Google Shape;129;p23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" name="Google Shape;130;p23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" name="Google Shape;131;p23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" name="Google Shape;132;p23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" name="Google Shape;133;p23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" name="Google Shape;134;p23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" name="Google Shape;135;p23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" name="Google Shape;136;p23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" name="Google Shape;137;p23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" name="Google Shape;138;p23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" name="Google Shape;139;p23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" name="Google Shape;140;p23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" name="Google Shape;141;p23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" name="Google Shape;142;p23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" name="Google Shape;143;p23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" name="Google Shape;144;p23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" name="Google Shape;145;p23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" name="Google Shape;146;p23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" name="Google Shape;147;p23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" name="Google Shape;148;p23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" name="Google Shape;149;p23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" name="Google Shape;150;p23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" name="Google Shape;151;p23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" name="Google Shape;152;p23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" name="Google Shape;153;p23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" name="Google Shape;154;p23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" name="Google Shape;155;p23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" name="Google Shape;156;p23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" name="Google Shape;157;p23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" name="Google Shape;158;p23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" name="Google Shape;159;p23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" name="Google Shape;160;p23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" name="Google Shape;161;p23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" name="Google Shape;162;p23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" name="Google Shape;163;p23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" name="Google Shape;164;p23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" name="Google Shape;165;p23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" name="Google Shape;166;p23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7" name="Google Shape;167;p23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168" name="Google Shape;168;p23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169" name="Google Shape;169;p23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70" name="Google Shape;170;p23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171" name="Google Shape;171;p23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2" name="Google Shape;172;p23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3" name="Google Shape;173;p23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4" name="Google Shape;174;p23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5" name="Google Shape;175;p23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6" name="Google Shape;176;p23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7" name="Google Shape;177;p23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8" name="Google Shape;178;p23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9" name="Google Shape;179;p23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0" name="Google Shape;180;p23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1" name="Google Shape;181;p23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2" name="Google Shape;182;p23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3" name="Google Shape;183;p23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4" name="Google Shape;184;p23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5" name="Google Shape;185;p23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6" name="Google Shape;186;p23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7" name="Google Shape;187;p23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8" name="Google Shape;188;p23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9" name="Google Shape;189;p23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0" name="Google Shape;190;p23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1" name="Google Shape;191;p23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2" name="Google Shape;192;p23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3" name="Google Shape;193;p23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4" name="Google Shape;194;p23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195" name="Google Shape;195;p23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" name="Google Shape;196;p23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" name="Google Shape;197;p23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" name="Google Shape;198;p23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" name="Google Shape;199;p23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" name="Google Shape;200;p23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" name="Google Shape;201;p23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" name="Google Shape;202;p23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" name="Google Shape;203;p23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" name="Google Shape;204;p23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" name="Google Shape;205;p23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" name="Google Shape;206;p23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" name="Google Shape;207;p23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" name="Google Shape;208;p23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" name="Google Shape;209;p23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" name="Google Shape;210;p23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" name="Google Shape;211;p23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" name="Google Shape;212;p23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" name="Google Shape;213;p23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" name="Google Shape;214;p23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" name="Google Shape;215;p23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" name="Google Shape;216;p23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" name="Google Shape;217;p23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" name="Google Shape;218;p23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" name="Google Shape;219;p23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" name="Google Shape;220;p23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" name="Google Shape;221;p23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" name="Google Shape;222;p23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" name="Google Shape;223;p23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" name="Google Shape;224;p23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" name="Google Shape;225;p23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" name="Google Shape;226;p23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" name="Google Shape;227;p23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" name="Google Shape;228;p23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" name="Google Shape;229;p23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" name="Google Shape;230;p23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" name="Google Shape;231;p23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" name="Google Shape;232;p23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" name="Google Shape;233;p23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" name="Google Shape;234;p23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35" name="Google Shape;235;p23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36" name="Google Shape;236;p23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7" name="Google Shape;237;p23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" name="Google Shape;238;p23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39" name="Google Shape;239;p23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40" name="Google Shape;240;p23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41" name="Google Shape;241;p23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242" name="Google Shape;242;p23"/>
            <p:cNvSpPr/>
            <p:nvPr/>
          </p:nvSpPr>
          <p:spPr>
            <a:xfrm>
              <a:off x="3307961" y="6403932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43" name="Google Shape;243;p23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244" name="Google Shape;244;p23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5" name="Google Shape;245;p23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" name="Google Shape;246;p23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7" name="Google Shape;247;p23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8" name="Google Shape;248;p23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" name="Google Shape;249;p23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6475631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2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Title and Content">
    <p:bg>
      <p:bgPr>
        <a:solidFill>
          <a:srgbClr val="E36C09"/>
        </a:solidFill>
        <a:effectLst/>
      </p:bgPr>
    </p:bg>
    <p:spTree>
      <p:nvGrpSpPr>
        <p:cNvPr id="1" name="Shape 2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1" name="Google Shape;251;p24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52" name="Google Shape;252;p24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53" name="Google Shape;253;p24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54" name="Google Shape;254;p2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" name="Google Shape;255;p2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56" name="Google Shape;256;p24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57" name="Google Shape;257;p24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58" name="Google Shape;258;p24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9" name="Google Shape;259;p24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0" name="Google Shape;260;p24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61" name="Google Shape;261;p24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2" name="Google Shape;262;p24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3" name="Google Shape;263;p24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64" name="Google Shape;264;p24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" name="Google Shape;265;p24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6" name="Google Shape;266;p24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67" name="Google Shape;267;p2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" name="Google Shape;268;p2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9" name="Google Shape;269;p24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70" name="Google Shape;270;p2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1" name="Google Shape;271;p2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72" name="Google Shape;272;p24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" name="Google Shape;273;p24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74" name="Google Shape;274;p24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5" name="Google Shape;275;p24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" name="Google Shape;276;p24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" name="Google Shape;277;p24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" name="Google Shape;278;p24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" name="Google Shape;279;p24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" name="Google Shape;280;p24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1" name="Google Shape;281;p24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2" name="Google Shape;282;p24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3" name="Google Shape;283;p24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4" name="Google Shape;284;p24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5" name="Google Shape;285;p24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6" name="Google Shape;286;p24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7" name="Google Shape;287;p24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8" name="Google Shape;288;p24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9" name="Google Shape;289;p24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0" name="Google Shape;290;p24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1" name="Google Shape;291;p24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2" name="Google Shape;292;p24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3" name="Google Shape;293;p24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4" name="Google Shape;294;p24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5" name="Google Shape;295;p24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6" name="Google Shape;296;p24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" name="Google Shape;297;p24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" name="Google Shape;298;p24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" name="Google Shape;299;p24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" name="Google Shape;300;p24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" name="Google Shape;301;p24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2" name="Google Shape;302;p24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3" name="Google Shape;303;p24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4" name="Google Shape;304;p24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5" name="Google Shape;305;p24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6" name="Google Shape;306;p24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7" name="Google Shape;307;p24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8" name="Google Shape;308;p24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9" name="Google Shape;309;p24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0" name="Google Shape;310;p24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1" name="Google Shape;311;p24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2" name="Google Shape;312;p24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3" name="Google Shape;313;p24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4" name="Google Shape;314;p24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5" name="Google Shape;315;p24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6" name="Google Shape;316;p24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7" name="Google Shape;317;p24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" name="Google Shape;318;p24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" name="Google Shape;319;p24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" name="Google Shape;320;p24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" name="Google Shape;321;p24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22" name="Google Shape;322;p24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23" name="Google Shape;323;p24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" name="Google Shape;324;p24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5" name="Google Shape;325;p24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26" name="Google Shape;326;p24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" name="Google Shape;327;p24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" name="Google Shape;328;p24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" name="Google Shape;329;p24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" name="Google Shape;330;p24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" name="Google Shape;331;p24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" name="Google Shape;332;p24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" name="Google Shape;333;p24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" name="Google Shape;334;p24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" name="Google Shape;335;p24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36" name="Google Shape;336;p24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37" name="Google Shape;337;p24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" name="Google Shape;338;p24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39" name="Google Shape;339;p24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0" name="Google Shape;340;p24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41" name="Google Shape;341;p24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42" name="Google Shape;342;p24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" name="Google Shape;343;p24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4" name="Google Shape;344;p24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345" name="Google Shape;345;p24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46" name="Google Shape;346;p24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347" name="Google Shape;347;p24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8" name="Google Shape;348;p24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9" name="Google Shape;349;p24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0" name="Google Shape;350;p24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1" name="Google Shape;351;p24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" name="Google Shape;352;p24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" name="Google Shape;353;p24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4" name="Google Shape;354;p24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5" name="Google Shape;355;p24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6" name="Google Shape;356;p24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7" name="Google Shape;357;p24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8" name="Google Shape;358;p24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9" name="Google Shape;359;p24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0" name="Google Shape;360;p24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1" name="Google Shape;361;p24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2" name="Google Shape;362;p24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3" name="Google Shape;363;p24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4" name="Google Shape;364;p24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" name="Google Shape;365;p24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6" name="Google Shape;366;p24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7" name="Google Shape;367;p24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8" name="Google Shape;368;p24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9" name="Google Shape;369;p24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0" name="Google Shape;370;p24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1" name="Google Shape;371;p24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" name="Google Shape;372;p24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3" name="Google Shape;373;p24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4" name="Google Shape;374;p24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" name="Google Shape;375;p24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6" name="Google Shape;376;p24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" name="Google Shape;377;p24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8" name="Google Shape;378;p24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9" name="Google Shape;379;p24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0" name="Google Shape;380;p24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1" name="Google Shape;381;p24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2" name="Google Shape;382;p24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3" name="Google Shape;383;p24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" name="Google Shape;384;p24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5" name="Google Shape;385;p24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" name="Google Shape;386;p24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" name="Google Shape;387;p24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" name="Google Shape;388;p24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" name="Google Shape;389;p24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" name="Google Shape;390;p24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" name="Google Shape;391;p24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2" name="Google Shape;392;p24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" name="Google Shape;393;p24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" name="Google Shape;394;p24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5" name="Google Shape;395;p24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6" name="Google Shape;396;p24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7" name="Google Shape;397;p24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" name="Google Shape;398;p24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9" name="Google Shape;399;p24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0" name="Google Shape;400;p24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1" name="Google Shape;401;p24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2" name="Google Shape;402;p24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03" name="Google Shape;403;p24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" name="Google Shape;404;p24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" name="Google Shape;405;p24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" name="Google Shape;406;p24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" name="Google Shape;407;p24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" name="Google Shape;408;p24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" name="Google Shape;409;p24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" name="Google Shape;410;p24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" name="Google Shape;411;p24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" name="Google Shape;412;p24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" name="Google Shape;413;p24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" name="Google Shape;414;p24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" name="Google Shape;415;p24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" name="Google Shape;416;p24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" name="Google Shape;417;p24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" name="Google Shape;418;p24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" name="Google Shape;419;p24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" name="Google Shape;420;p24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" name="Google Shape;421;p24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" name="Google Shape;422;p24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" name="Google Shape;423;p24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" name="Google Shape;424;p24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" name="Google Shape;425;p24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" name="Google Shape;426;p24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" name="Google Shape;427;p24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" name="Google Shape;428;p24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" name="Google Shape;429;p24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" name="Google Shape;430;p24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" name="Google Shape;431;p24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" name="Google Shape;432;p24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" name="Google Shape;433;p24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" name="Google Shape;434;p24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" name="Google Shape;435;p24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" name="Google Shape;436;p24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" name="Google Shape;437;p24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" name="Google Shape;438;p24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" name="Google Shape;439;p24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" name="Google Shape;440;p24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" name="Google Shape;441;p24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" name="Google Shape;442;p24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" name="Google Shape;443;p24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" name="Google Shape;444;p24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" name="Google Shape;445;p24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" name="Google Shape;446;p24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" name="Google Shape;447;p24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" name="Google Shape;448;p24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" name="Google Shape;449;p24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" name="Google Shape;450;p24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" name="Google Shape;451;p24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" name="Google Shape;452;p24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" name="Google Shape;453;p24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" name="Google Shape;454;p24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" name="Google Shape;455;p24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" name="Google Shape;456;p24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57" name="Google Shape;457;p24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70821965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3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/>
                                        <p:tgtEl>
                                          <p:spTgt spid="3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3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/>
                                        <p:tgtEl>
                                          <p:spTgt spid="3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3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3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Title and Content">
  <p:cSld name="21_Title and Content">
    <p:bg>
      <p:bgPr>
        <a:solidFill>
          <a:srgbClr val="E36C09"/>
        </a:solidFill>
        <a:effectLst/>
      </p:bgPr>
    </p:bg>
    <p:spTree>
      <p:nvGrpSpPr>
        <p:cNvPr id="1" name="Shape 4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9" name="Google Shape;459;p25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460" name="Google Shape;460;p25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61" name="Google Shape;461;p25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462" name="Google Shape;462;p2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3" name="Google Shape;463;p2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64" name="Google Shape;464;p25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65" name="Google Shape;465;p25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466" name="Google Shape;466;p25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7" name="Google Shape;467;p25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68" name="Google Shape;468;p25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469" name="Google Shape;469;p25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0" name="Google Shape;470;p25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71" name="Google Shape;471;p25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472" name="Google Shape;472;p25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3" name="Google Shape;473;p25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74" name="Google Shape;474;p25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475" name="Google Shape;475;p2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6" name="Google Shape;476;p2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77" name="Google Shape;477;p25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478" name="Google Shape;478;p2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9" name="Google Shape;479;p2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80" name="Google Shape;480;p25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" name="Google Shape;481;p25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82" name="Google Shape;482;p25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3" name="Google Shape;483;p25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4" name="Google Shape;484;p25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5" name="Google Shape;485;p25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6" name="Google Shape;486;p25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7" name="Google Shape;487;p25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8" name="Google Shape;488;p25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9" name="Google Shape;489;p25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0" name="Google Shape;490;p25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1" name="Google Shape;491;p25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2" name="Google Shape;492;p25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3" name="Google Shape;493;p25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4" name="Google Shape;494;p25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5" name="Google Shape;495;p25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6" name="Google Shape;496;p25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7" name="Google Shape;497;p25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8" name="Google Shape;498;p25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9" name="Google Shape;499;p25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0" name="Google Shape;500;p25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1" name="Google Shape;501;p25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2" name="Google Shape;502;p25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3" name="Google Shape;503;p25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4" name="Google Shape;504;p25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5" name="Google Shape;505;p25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6" name="Google Shape;506;p25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7" name="Google Shape;507;p25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8" name="Google Shape;508;p25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9" name="Google Shape;509;p25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0" name="Google Shape;510;p25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1" name="Google Shape;511;p25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2" name="Google Shape;512;p25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3" name="Google Shape;513;p25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4" name="Google Shape;514;p25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5" name="Google Shape;515;p25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6" name="Google Shape;516;p25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7" name="Google Shape;517;p25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8" name="Google Shape;518;p25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9" name="Google Shape;519;p25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0" name="Google Shape;520;p25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1" name="Google Shape;521;p25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2" name="Google Shape;522;p25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3" name="Google Shape;523;p25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4" name="Google Shape;524;p25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5" name="Google Shape;525;p25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6" name="Google Shape;526;p25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527" name="Google Shape;527;p2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27336" y="106519"/>
            <a:ext cx="2069886" cy="103494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492600301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Title and Content">
  <p:cSld name="21_Title and Content">
    <p:bg>
      <p:bgPr>
        <a:solidFill>
          <a:srgbClr val="E36C09"/>
        </a:solidFill>
        <a:effectLst/>
      </p:bgPr>
    </p:bg>
    <p:spTree>
      <p:nvGrpSpPr>
        <p:cNvPr id="1" name="Shape 4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9" name="Google Shape;459;p25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460" name="Google Shape;460;p25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61" name="Google Shape;461;p25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462" name="Google Shape;462;p2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3" name="Google Shape;463;p2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64" name="Google Shape;464;p25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65" name="Google Shape;465;p25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466" name="Google Shape;466;p25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7" name="Google Shape;467;p25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68" name="Google Shape;468;p25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469" name="Google Shape;469;p25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0" name="Google Shape;470;p25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71" name="Google Shape;471;p25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472" name="Google Shape;472;p25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3" name="Google Shape;473;p25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74" name="Google Shape;474;p25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475" name="Google Shape;475;p2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6" name="Google Shape;476;p2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77" name="Google Shape;477;p25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478" name="Google Shape;478;p2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9" name="Google Shape;479;p2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80" name="Google Shape;480;p25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" name="Google Shape;481;p25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82" name="Google Shape;482;p25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3" name="Google Shape;483;p25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4" name="Google Shape;484;p25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5" name="Google Shape;485;p25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6" name="Google Shape;486;p25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7" name="Google Shape;487;p25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8" name="Google Shape;488;p25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9" name="Google Shape;489;p25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0" name="Google Shape;490;p25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1" name="Google Shape;491;p25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2" name="Google Shape;492;p25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3" name="Google Shape;493;p25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4" name="Google Shape;494;p25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5" name="Google Shape;495;p25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6" name="Google Shape;496;p25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7" name="Google Shape;497;p25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8" name="Google Shape;498;p25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9" name="Google Shape;499;p25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0" name="Google Shape;500;p25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1" name="Google Shape;501;p25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2" name="Google Shape;502;p25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3" name="Google Shape;503;p25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4" name="Google Shape;504;p25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5" name="Google Shape;505;p25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6" name="Google Shape;506;p25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7" name="Google Shape;507;p25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8" name="Google Shape;508;p25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9" name="Google Shape;509;p25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0" name="Google Shape;510;p25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1" name="Google Shape;511;p25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2" name="Google Shape;512;p25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3" name="Google Shape;513;p25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4" name="Google Shape;514;p25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5" name="Google Shape;515;p25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6" name="Google Shape;516;p25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7" name="Google Shape;517;p25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8" name="Google Shape;518;p25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9" name="Google Shape;519;p25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0" name="Google Shape;520;p25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1" name="Google Shape;521;p25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2" name="Google Shape;522;p25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3" name="Google Shape;523;p25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4" name="Google Shape;524;p25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5" name="Google Shape;525;p25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6" name="Google Shape;526;p25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527" name="Google Shape;527;p2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27336" y="106519"/>
            <a:ext cx="2069886" cy="103494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522103366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and Content">
  <p:cSld name="1_Title and Content">
    <p:bg>
      <p:bgPr>
        <a:solidFill>
          <a:srgbClr val="E36C09"/>
        </a:solidFill>
        <a:effectLst/>
      </p:bgPr>
    </p:bg>
    <p:spTree>
      <p:nvGrpSpPr>
        <p:cNvPr id="1" name="Shape 5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9" name="Google Shape;529;p26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530" name="Google Shape;530;p26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531" name="Google Shape;531;p26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532" name="Google Shape;532;p2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3" name="Google Shape;533;p2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534" name="Google Shape;534;p26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535" name="Google Shape;535;p26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536" name="Google Shape;536;p26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7" name="Google Shape;537;p26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38" name="Google Shape;538;p26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539" name="Google Shape;539;p26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0" name="Google Shape;540;p26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41" name="Google Shape;541;p26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542" name="Google Shape;542;p26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3" name="Google Shape;543;p26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44" name="Google Shape;544;p26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545" name="Google Shape;545;p2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6" name="Google Shape;546;p2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47" name="Google Shape;547;p26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548" name="Google Shape;548;p2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9" name="Google Shape;549;p2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550" name="Google Shape;550;p26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" name="Google Shape;551;p26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52" name="Google Shape;552;p26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3" name="Google Shape;553;p26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4" name="Google Shape;554;p26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5" name="Google Shape;555;p26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6" name="Google Shape;556;p26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7" name="Google Shape;557;p26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8" name="Google Shape;558;p26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9" name="Google Shape;559;p26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0" name="Google Shape;560;p26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1" name="Google Shape;561;p26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2" name="Google Shape;562;p26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3" name="Google Shape;563;p26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4" name="Google Shape;564;p26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5" name="Google Shape;565;p26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6" name="Google Shape;566;p26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7" name="Google Shape;567;p26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8" name="Google Shape;568;p26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9" name="Google Shape;569;p26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0" name="Google Shape;570;p26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1" name="Google Shape;571;p26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2" name="Google Shape;572;p26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3" name="Google Shape;573;p26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4" name="Google Shape;574;p26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5" name="Google Shape;575;p26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6" name="Google Shape;576;p26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7" name="Google Shape;577;p26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8" name="Google Shape;578;p26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9" name="Google Shape;579;p26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0" name="Google Shape;580;p26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1" name="Google Shape;581;p26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2" name="Google Shape;582;p26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3" name="Google Shape;583;p26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4" name="Google Shape;584;p26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5" name="Google Shape;585;p26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6" name="Google Shape;586;p26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7" name="Google Shape;587;p26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8" name="Google Shape;588;p26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9" name="Google Shape;589;p26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0" name="Google Shape;590;p26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1" name="Google Shape;591;p26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2" name="Google Shape;592;p26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3" name="Google Shape;593;p26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4" name="Google Shape;594;p26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5" name="Google Shape;595;p26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6" name="Google Shape;596;p26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7" name="Google Shape;597;p26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8" name="Google Shape;598;p26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9" name="Google Shape;599;p26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00" name="Google Shape;600;p26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601" name="Google Shape;601;p26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602" name="Google Shape;602;p26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" name="Google Shape;603;p26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" name="Google Shape;604;p26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" name="Google Shape;605;p26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" name="Google Shape;606;p26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" name="Google Shape;607;p26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" name="Google Shape;608;p26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" name="Google Shape;609;p26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" name="Google Shape;610;p26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" name="Google Shape;611;p26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" name="Google Shape;612;p26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" name="Google Shape;613;p26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" name="Google Shape;614;p26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" name="Google Shape;615;p26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" name="Google Shape;616;p26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" name="Google Shape;617;p26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" name="Google Shape;618;p26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" name="Google Shape;619;p26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" name="Google Shape;620;p26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" name="Google Shape;621;p26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" name="Google Shape;622;p26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" name="Google Shape;623;p26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" name="Google Shape;624;p26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" name="Google Shape;625;p26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" name="Google Shape;626;p26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" name="Google Shape;627;p26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" name="Google Shape;628;p26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" name="Google Shape;629;p26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" name="Google Shape;630;p26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" name="Google Shape;631;p26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" name="Google Shape;632;p26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" name="Google Shape;633;p26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" name="Google Shape;634;p26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" name="Google Shape;635;p26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" name="Google Shape;636;p26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" name="Google Shape;637;p26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" name="Google Shape;638;p26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" name="Google Shape;639;p26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" name="Google Shape;640;p26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" name="Google Shape;641;p26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" name="Google Shape;642;p26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43" name="Google Shape;643;p26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644" name="Google Shape;644;p26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" name="Google Shape;645;p26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46" name="Google Shape;646;p26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647" name="Google Shape;647;p26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" name="Google Shape;648;p26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" name="Google Shape;649;p26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" name="Google Shape;650;p26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" name="Google Shape;651;p26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" name="Google Shape;652;p26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" name="Google Shape;653;p26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" name="Google Shape;654;p26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" name="Google Shape;655;p26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" name="Google Shape;656;p26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57" name="Google Shape;657;p26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658" name="Google Shape;658;p2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" name="Google Shape;659;p2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60" name="Google Shape;660;p26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61" name="Google Shape;661;p26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62" name="Google Shape;662;p26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663" name="Google Shape;663;p2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" name="Google Shape;664;p2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4532954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6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6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Title and Content">
  <p:cSld name="12_Title and Content">
    <p:bg>
      <p:bgPr>
        <a:solidFill>
          <a:srgbClr val="E36C09"/>
        </a:solidFill>
        <a:effectLst/>
      </p:bgPr>
    </p:bg>
    <p:spTree>
      <p:nvGrpSpPr>
        <p:cNvPr id="1" name="Shape 6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66" name="Google Shape;666;p27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667" name="Google Shape;667;p27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668" name="Google Shape;668;p27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669" name="Google Shape;669;p2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0" name="Google Shape;670;p2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671" name="Google Shape;671;p27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672" name="Google Shape;672;p27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673" name="Google Shape;673;p27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4" name="Google Shape;674;p27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75" name="Google Shape;675;p27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676" name="Google Shape;676;p27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7" name="Google Shape;677;p27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78" name="Google Shape;678;p27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679" name="Google Shape;679;p27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0" name="Google Shape;680;p27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81" name="Google Shape;681;p27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682" name="Google Shape;682;p2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3" name="Google Shape;683;p2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84" name="Google Shape;684;p27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685" name="Google Shape;685;p2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6" name="Google Shape;686;p2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687" name="Google Shape;687;p27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" name="Google Shape;688;p27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89" name="Google Shape;689;p27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0" name="Google Shape;690;p27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1" name="Google Shape;691;p27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2" name="Google Shape;692;p27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3" name="Google Shape;693;p27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4" name="Google Shape;694;p27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5" name="Google Shape;695;p27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6" name="Google Shape;696;p27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7" name="Google Shape;697;p27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8" name="Google Shape;698;p27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9" name="Google Shape;699;p27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0" name="Google Shape;700;p27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1" name="Google Shape;701;p27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2" name="Google Shape;702;p27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3" name="Google Shape;703;p27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4" name="Google Shape;704;p27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5" name="Google Shape;705;p27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6" name="Google Shape;706;p27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7" name="Google Shape;707;p27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8" name="Google Shape;708;p27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9" name="Google Shape;709;p27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0" name="Google Shape;710;p27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1" name="Google Shape;711;p27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2" name="Google Shape;712;p27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3" name="Google Shape;713;p27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4" name="Google Shape;714;p27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5" name="Google Shape;715;p27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6" name="Google Shape;716;p27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7" name="Google Shape;717;p27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8" name="Google Shape;718;p27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9" name="Google Shape;719;p27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0" name="Google Shape;720;p27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1" name="Google Shape;721;p27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2" name="Google Shape;722;p27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3" name="Google Shape;723;p27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4" name="Google Shape;724;p27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5" name="Google Shape;725;p27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6" name="Google Shape;726;p27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7" name="Google Shape;727;p27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8" name="Google Shape;728;p27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9" name="Google Shape;729;p27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0" name="Google Shape;730;p27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1" name="Google Shape;731;p27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2" name="Google Shape;732;p27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3" name="Google Shape;733;p27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774825895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Title and Content">
  <p:cSld name="2_Title and Content">
    <p:bg>
      <p:bgPr>
        <a:solidFill>
          <a:srgbClr val="E36C09"/>
        </a:solidFill>
        <a:effectLst/>
      </p:bgPr>
    </p:bg>
    <p:spTree>
      <p:nvGrpSpPr>
        <p:cNvPr id="1" name="Shape 7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5" name="Google Shape;735;p28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736" name="Google Shape;736;p28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37" name="Google Shape;737;p28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738" name="Google Shape;738;p2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9" name="Google Shape;739;p2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740" name="Google Shape;740;p28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41" name="Google Shape;741;p28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742" name="Google Shape;742;p28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3" name="Google Shape;743;p28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44" name="Google Shape;744;p28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745" name="Google Shape;745;p28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6" name="Google Shape;746;p28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47" name="Google Shape;747;p28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748" name="Google Shape;748;p28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9" name="Google Shape;749;p28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50" name="Google Shape;750;p28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751" name="Google Shape;751;p2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2" name="Google Shape;752;p2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53" name="Google Shape;753;p28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754" name="Google Shape;754;p2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5" name="Google Shape;755;p2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756" name="Google Shape;756;p28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" name="Google Shape;757;p28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58" name="Google Shape;758;p28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59" name="Google Shape;759;p28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0" name="Google Shape;760;p28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1" name="Google Shape;761;p28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2" name="Google Shape;762;p28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3" name="Google Shape;763;p28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4" name="Google Shape;764;p28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5" name="Google Shape;765;p28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6" name="Google Shape;766;p28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7" name="Google Shape;767;p28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8" name="Google Shape;768;p28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9" name="Google Shape;769;p28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0" name="Google Shape;770;p28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1" name="Google Shape;771;p28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2" name="Google Shape;772;p28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3" name="Google Shape;773;p28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4" name="Google Shape;774;p28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5" name="Google Shape;775;p28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6" name="Google Shape;776;p28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7" name="Google Shape;777;p28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8" name="Google Shape;778;p28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9" name="Google Shape;779;p28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0" name="Google Shape;780;p28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1" name="Google Shape;781;p28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2" name="Google Shape;782;p28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3" name="Google Shape;783;p28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4" name="Google Shape;784;p28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5" name="Google Shape;785;p28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6" name="Google Shape;786;p28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7" name="Google Shape;787;p28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8" name="Google Shape;788;p28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9" name="Google Shape;789;p28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0" name="Google Shape;790;p28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1" name="Google Shape;791;p28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2" name="Google Shape;792;p28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3" name="Google Shape;793;p28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4" name="Google Shape;794;p28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5" name="Google Shape;795;p28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6" name="Google Shape;796;p28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7" name="Google Shape;797;p28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8" name="Google Shape;798;p28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9" name="Google Shape;799;p28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0" name="Google Shape;800;p28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1" name="Google Shape;801;p28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2" name="Google Shape;802;p28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3" name="Google Shape;803;p28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4" name="Google Shape;804;p28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5" name="Google Shape;805;p28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6" name="Google Shape;806;p28"/>
          <p:cNvSpPr txBox="1"/>
          <p:nvPr/>
        </p:nvSpPr>
        <p:spPr>
          <a:xfrm>
            <a:off x="3615997" y="1557579"/>
            <a:ext cx="4752083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1500" b="0" i="0" u="none" strike="noStrike" kern="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ookie"/>
              <a:ea typeface="Cookie"/>
              <a:cs typeface="Cookie"/>
              <a:sym typeface="Cookie"/>
            </a:endParaRPr>
          </a:p>
        </p:txBody>
      </p:sp>
      <p:grpSp>
        <p:nvGrpSpPr>
          <p:cNvPr id="807" name="Google Shape;807;p28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808" name="Google Shape;808;p28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" name="Google Shape;809;p28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" name="Google Shape;810;p28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" name="Google Shape;811;p28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" name="Google Shape;812;p28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" name="Google Shape;813;p28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" name="Google Shape;814;p28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" name="Google Shape;815;p28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" name="Google Shape;816;p28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" name="Google Shape;817;p28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" name="Google Shape;818;p28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" name="Google Shape;819;p28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" name="Google Shape;820;p28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" name="Google Shape;821;p28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" name="Google Shape;822;p28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" name="Google Shape;823;p28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" name="Google Shape;824;p28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5" name="Google Shape;825;p28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6" name="Google Shape;826;p28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7" name="Google Shape;827;p28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" name="Google Shape;828;p28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" name="Google Shape;829;p28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" name="Google Shape;830;p28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" name="Google Shape;831;p28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" name="Google Shape;832;p28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" name="Google Shape;833;p28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" name="Google Shape;834;p28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" name="Google Shape;835;p28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" name="Google Shape;836;p28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" name="Google Shape;837;p28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" name="Google Shape;838;p28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" name="Google Shape;839;p28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" name="Google Shape;840;p28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" name="Google Shape;841;p28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" name="Google Shape;842;p28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" name="Google Shape;843;p28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" name="Google Shape;844;p28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" name="Google Shape;845;p28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" name="Google Shape;846;p28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" name="Google Shape;847;p28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" name="Google Shape;848;p28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" name="Google Shape;849;p28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" name="Google Shape;850;p28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" name="Google Shape;851;p28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" name="Google Shape;852;p28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" name="Google Shape;853;p28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" name="Google Shape;854;p28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" name="Google Shape;855;p28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" name="Google Shape;856;p28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" name="Google Shape;857;p28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" name="Google Shape;858;p28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" name="Google Shape;859;p28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" name="Google Shape;860;p28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" name="Google Shape;861;p28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" name="Google Shape;862;p28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" name="Google Shape;863;p28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" name="Google Shape;864;p28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" name="Google Shape;865;p28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" name="Google Shape;866;p28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" name="Google Shape;867;p28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" name="Google Shape;868;p28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" name="Google Shape;869;p28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" name="Google Shape;870;p28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71" name="Google Shape;871;p28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872" name="Google Shape;872;p28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" name="Google Shape;873;p28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74" name="Google Shape;874;p28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875" name="Google Shape;875;p28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" name="Google Shape;876;p28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" name="Google Shape;877;p28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" name="Google Shape;878;p28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" name="Google Shape;879;p28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" name="Google Shape;880;p28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" name="Google Shape;881;p28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" name="Google Shape;882;p28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" name="Google Shape;883;p28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" name="Google Shape;884;p28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85" name="Google Shape;885;p28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886" name="Google Shape;886;p2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" name="Google Shape;887;p2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88" name="Google Shape;888;p28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9" name="Google Shape;889;p28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90" name="Google Shape;890;p28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891" name="Google Shape;891;p2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" name="Google Shape;892;p2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9891602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8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8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8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8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Title and Content">
  <p:cSld name="20_Title and Content">
    <p:bg>
      <p:bgPr>
        <a:solidFill>
          <a:srgbClr val="E36C09"/>
        </a:solidFill>
        <a:effectLst/>
      </p:bgPr>
    </p:bg>
    <p:spTree>
      <p:nvGrpSpPr>
        <p:cNvPr id="1" name="Shape 8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94" name="Google Shape;894;p29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95" name="Google Shape;895;p29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896" name="Google Shape;896;p29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897" name="Google Shape;897;p2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8" name="Google Shape;898;p2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899" name="Google Shape;899;p29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900" name="Google Shape;900;p29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901" name="Google Shape;901;p29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2" name="Google Shape;902;p29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03" name="Google Shape;903;p29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904" name="Google Shape;904;p29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5" name="Google Shape;905;p29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06" name="Google Shape;906;p29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907" name="Google Shape;907;p29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8" name="Google Shape;908;p29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09" name="Google Shape;909;p29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910" name="Google Shape;910;p2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1" name="Google Shape;911;p2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12" name="Google Shape;912;p29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913" name="Google Shape;913;p2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4" name="Google Shape;914;p2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15" name="Google Shape;915;p29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" name="Google Shape;916;p29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17" name="Google Shape;917;p29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8" name="Google Shape;918;p29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9" name="Google Shape;919;p29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0" name="Google Shape;920;p29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1" name="Google Shape;921;p29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2" name="Google Shape;922;p29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3" name="Google Shape;923;p29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4" name="Google Shape;924;p29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5" name="Google Shape;925;p29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6" name="Google Shape;926;p29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7" name="Google Shape;927;p29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8" name="Google Shape;928;p29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9" name="Google Shape;929;p29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0" name="Google Shape;930;p29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1" name="Google Shape;931;p29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2" name="Google Shape;932;p29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3" name="Google Shape;933;p29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4" name="Google Shape;934;p29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5" name="Google Shape;935;p29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6" name="Google Shape;936;p29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7" name="Google Shape;937;p29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8" name="Google Shape;938;p29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9" name="Google Shape;939;p29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0" name="Google Shape;940;p29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1" name="Google Shape;941;p29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2" name="Google Shape;942;p29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3" name="Google Shape;943;p29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4" name="Google Shape;944;p29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5" name="Google Shape;945;p29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6" name="Google Shape;946;p29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7" name="Google Shape;947;p29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8" name="Google Shape;948;p29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9" name="Google Shape;949;p29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0" name="Google Shape;950;p29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1" name="Google Shape;951;p29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2" name="Google Shape;952;p29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3" name="Google Shape;953;p29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4" name="Google Shape;954;p29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5" name="Google Shape;955;p29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6" name="Google Shape;956;p29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7" name="Google Shape;957;p29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8" name="Google Shape;958;p29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9" name="Google Shape;959;p29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0" name="Google Shape;960;p29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1" name="Google Shape;961;p29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2" name="Google Shape;962;p29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3" name="Google Shape;963;p29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4" name="Google Shape;964;p29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5" name="Google Shape;965;p29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TRÒ CHƠI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966" name="Google Shape;966;p29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967" name="Google Shape;967;p29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" name="Google Shape;968;p29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69" name="Google Shape;969;p29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970" name="Google Shape;970;p29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1" name="Google Shape;971;p29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" name="Google Shape;972;p29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" name="Google Shape;973;p29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4" name="Google Shape;974;p29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5" name="Google Shape;975;p29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6" name="Google Shape;976;p29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7" name="Google Shape;977;p29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8" name="Google Shape;978;p29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9" name="Google Shape;979;p29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80" name="Google Shape;980;p29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981" name="Google Shape;981;p29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2" name="Google Shape;982;p29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83" name="Google Shape;983;p29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84" name="Google Shape;984;p29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985" name="Google Shape;985;p29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986" name="Google Shape;986;p29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7" name="Google Shape;987;p29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88" name="Google Shape;988;p29"/>
          <p:cNvGrpSpPr/>
          <p:nvPr/>
        </p:nvGrpSpPr>
        <p:grpSpPr>
          <a:xfrm>
            <a:off x="2204474" y="3886315"/>
            <a:ext cx="1973864" cy="2020086"/>
            <a:chOff x="2718975" y="493050"/>
            <a:chExt cx="2013175" cy="2066600"/>
          </a:xfrm>
        </p:grpSpPr>
        <p:sp>
          <p:nvSpPr>
            <p:cNvPr id="989" name="Google Shape;989;p29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0" name="Google Shape;990;p29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1" name="Google Shape;991;p29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2" name="Google Shape;992;p29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3" name="Google Shape;993;p29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4" name="Google Shape;994;p29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5" name="Google Shape;995;p29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6" name="Google Shape;996;p29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7" name="Google Shape;997;p29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8" name="Google Shape;998;p29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9" name="Google Shape;999;p29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0" name="Google Shape;1000;p29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1" name="Google Shape;1001;p29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2" name="Google Shape;1002;p29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3" name="Google Shape;1003;p29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4" name="Google Shape;1004;p29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" name="Google Shape;1005;p29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6" name="Google Shape;1006;p29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7" name="Google Shape;1007;p29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8" name="Google Shape;1008;p29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" name="Google Shape;1009;p29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" name="Google Shape;1010;p29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" name="Google Shape;1011;p29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2" name="Google Shape;1012;p29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" name="Google Shape;1013;p29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4" name="Google Shape;1014;p29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5" name="Google Shape;1015;p29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" name="Google Shape;1016;p29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" name="Google Shape;1017;p29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8" name="Google Shape;1018;p29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9" name="Google Shape;1019;p29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0" name="Google Shape;1020;p29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1" name="Google Shape;1021;p29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2" name="Google Shape;1022;p29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3" name="Google Shape;1023;p29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4" name="Google Shape;1024;p29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5" name="Google Shape;1025;p29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6" name="Google Shape;1026;p29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7" name="Google Shape;1027;p29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8" name="Google Shape;1028;p29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9" name="Google Shape;1029;p29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0" name="Google Shape;1030;p29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1" name="Google Shape;1031;p29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2" name="Google Shape;1032;p29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3" name="Google Shape;1033;p29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4" name="Google Shape;1034;p29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5" name="Google Shape;1035;p29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6" name="Google Shape;1036;p29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7" name="Google Shape;1037;p29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8" name="Google Shape;1038;p29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9" name="Google Shape;1039;p29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0" name="Google Shape;1040;p29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1" name="Google Shape;1041;p29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2" name="Google Shape;1042;p29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3" name="Google Shape;1043;p29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4" name="Google Shape;1044;p29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5" name="Google Shape;1045;p29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6" name="Google Shape;1046;p29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7" name="Google Shape;1047;p29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8" name="Google Shape;1048;p29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9" name="Google Shape;1049;p29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0" name="Google Shape;1050;p29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1" name="Google Shape;1051;p29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52" name="Google Shape;1052;p29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1053" name="Google Shape;1053;p29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4" name="Google Shape;1054;p29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5" name="Google Shape;1055;p29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6" name="Google Shape;1056;p29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7" name="Google Shape;1057;p29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8" name="Google Shape;1058;p29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9" name="Google Shape;1059;p29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0" name="Google Shape;1060;p29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1" name="Google Shape;1061;p29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2" name="Google Shape;1062;p29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3" name="Google Shape;1063;p29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4" name="Google Shape;1064;p29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5" name="Google Shape;1065;p29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6" name="Google Shape;1066;p29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7" name="Google Shape;1067;p29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8" name="Google Shape;1068;p29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9" name="Google Shape;1069;p29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0" name="Google Shape;1070;p29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1" name="Google Shape;1071;p29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2" name="Google Shape;1072;p29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3" name="Google Shape;1073;p29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4" name="Google Shape;1074;p29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5" name="Google Shape;1075;p29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6" name="Google Shape;1076;p29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7" name="Google Shape;1077;p29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8" name="Google Shape;1078;p29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9" name="Google Shape;1079;p29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0" name="Google Shape;1080;p29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1" name="Google Shape;1081;p29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2" name="Google Shape;1082;p29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3" name="Google Shape;1083;p29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4" name="Google Shape;1084;p29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5" name="Google Shape;1085;p29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6" name="Google Shape;1086;p29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7" name="Google Shape;1087;p29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8" name="Google Shape;1088;p29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9" name="Google Shape;1089;p29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0" name="Google Shape;1090;p29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1" name="Google Shape;1091;p29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2" name="Google Shape;1092;p29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3" name="Google Shape;1093;p29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7873241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9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9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9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500"/>
                            </p:stCondLst>
                            <p:childTnLst>
                              <p:par>
                                <p:cTn id="2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10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Slide">
  <p:cSld name="1_Title Slide">
    <p:bg>
      <p:bgPr>
        <a:solidFill>
          <a:srgbClr val="002060"/>
        </a:solidFill>
        <a:effectLst/>
      </p:bgPr>
    </p:bg>
    <p:spTree>
      <p:nvGrpSpPr>
        <p:cNvPr id="1" name="Shape 10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95" name="Google Shape;1095;p30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096" name="Google Shape;1096;p30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097" name="Google Shape;1097;p30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098" name="Google Shape;1098;p3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9" name="Google Shape;1099;p3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100" name="Google Shape;1100;p30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01" name="Google Shape;1101;p30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102" name="Google Shape;1102;p30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03" name="Google Shape;1103;p30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04" name="Google Shape;1104;p30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105" name="Google Shape;1105;p30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06" name="Google Shape;1106;p30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07" name="Google Shape;1107;p30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108" name="Google Shape;1108;p30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09" name="Google Shape;1109;p30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10" name="Google Shape;1110;p30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111" name="Google Shape;1111;p3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12" name="Google Shape;1112;p3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13" name="Google Shape;1113;p30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114" name="Google Shape;1114;p3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15" name="Google Shape;1115;p3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116" name="Google Shape;1116;p30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7" name="Google Shape;1117;p30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18" name="Google Shape;1118;p30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1119" name="Google Shape;1119;p30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0" name="Google Shape;1120;p30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21" name="Google Shape;1121;p30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1122" name="Google Shape;1122;p30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3" name="Google Shape;1123;p30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4" name="Google Shape;1124;p30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5" name="Google Shape;1125;p30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6" name="Google Shape;1126;p30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7" name="Google Shape;1127;p30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8" name="Google Shape;1128;p30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9" name="Google Shape;1129;p30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0" name="Google Shape;1130;p30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1" name="Google Shape;1131;p30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32" name="Google Shape;1132;p30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1133" name="Google Shape;1133;p30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4" name="Google Shape;1134;p30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35" name="Google Shape;1135;p30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36" name="Google Shape;1136;p30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37" name="Google Shape;1137;p30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1138" name="Google Shape;1138;p30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9" name="Google Shape;1139;p30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40" name="Google Shape;1140;p30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1" name="Google Shape;1141;p30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2" name="Google Shape;1142;p30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3" name="Google Shape;1143;p30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4" name="Google Shape;1144;p30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5" name="Google Shape;1145;p30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6" name="Google Shape;1146;p30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7" name="Google Shape;1147;p30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8" name="Google Shape;1148;p30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9" name="Google Shape;1149;p30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0" name="Google Shape;1150;p30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1" name="Google Shape;1151;p30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2" name="Google Shape;1152;p30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3" name="Google Shape;1153;p30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4" name="Google Shape;1154;p30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5" name="Google Shape;1155;p30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6" name="Google Shape;1156;p30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7" name="Google Shape;1157;p30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8" name="Google Shape;1158;p30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9" name="Google Shape;1159;p30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0" name="Google Shape;1160;p30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1" name="Google Shape;1161;p30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2" name="Google Shape;1162;p30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3" name="Google Shape;1163;p30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4" name="Google Shape;1164;p30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5" name="Google Shape;1165;p30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6" name="Google Shape;1166;p30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7" name="Google Shape;1167;p30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8" name="Google Shape;1168;p30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9" name="Google Shape;1169;p30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0" name="Google Shape;1170;p30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1" name="Google Shape;1171;p30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2" name="Google Shape;1172;p30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3" name="Google Shape;1173;p30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4" name="Google Shape;1174;p30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5" name="Google Shape;1175;p30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6" name="Google Shape;1176;p30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7" name="Google Shape;1177;p30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8" name="Google Shape;1178;p30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9" name="Google Shape;1179;p30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0" name="Google Shape;1180;p30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1" name="Google Shape;1181;p30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2" name="Google Shape;1182;p30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3" name="Google Shape;1183;p30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4" name="Google Shape;1184;p30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85" name="Google Shape;1185;p30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1186" name="Google Shape;1186;p30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318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87" name="Google Shape;1187;p30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1188" name="Google Shape;1188;p30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318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9" name="Google Shape;1189;p30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318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0" name="Google Shape;1190;p30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318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191" name="Google Shape;1191;p30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1192" name="Google Shape;1192;p30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3" name="Google Shape;1193;p30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4" name="Google Shape;1194;p30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5" name="Google Shape;1195;p30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6" name="Google Shape;1196;p30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7" name="Google Shape;1197;p30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8" name="Google Shape;1198;p30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9" name="Google Shape;1199;p30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0" name="Google Shape;1200;p30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1" name="Google Shape;1201;p30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2" name="Google Shape;1202;p30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3" name="Google Shape;1203;p30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4" name="Google Shape;1204;p30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5" name="Google Shape;1205;p30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6" name="Google Shape;1206;p30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7" name="Google Shape;1207;p30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8" name="Google Shape;1208;p30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9" name="Google Shape;1209;p30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0" name="Google Shape;1210;p30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1" name="Google Shape;1211;p30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2" name="Google Shape;1212;p30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3" name="Google Shape;1213;p30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4" name="Google Shape;1214;p30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5" name="Google Shape;1215;p30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6" name="Google Shape;1216;p30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7" name="Google Shape;1217;p30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8" name="Google Shape;1218;p30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9" name="Google Shape;1219;p30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0" name="Google Shape;1220;p30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1" name="Google Shape;1221;p30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2" name="Google Shape;1222;p30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3" name="Google Shape;1223;p30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4" name="Google Shape;1224;p30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5" name="Google Shape;1225;p30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6" name="Google Shape;1226;p30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7" name="Google Shape;1227;p30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8" name="Google Shape;1228;p30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9" name="Google Shape;1229;p30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0" name="Google Shape;1230;p30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1" name="Google Shape;1231;p30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2" name="Google Shape;1232;p30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3" name="Google Shape;1233;p30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4" name="Google Shape;1234;p30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5" name="Google Shape;1235;p30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6" name="Google Shape;1236;p30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7" name="Google Shape;1237;p30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8" name="Google Shape;1238;p30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9" name="Google Shape;1239;p30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0" name="Google Shape;1240;p30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1" name="Google Shape;1241;p30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2" name="Google Shape;1242;p30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3" name="Google Shape;1243;p30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4" name="Google Shape;1244;p30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5" name="Google Shape;1245;p30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6" name="Google Shape;1246;p30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7" name="Google Shape;1247;p30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48" name="Google Shape;1248;p30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1249" name="Google Shape;1249;p30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1250" name="Google Shape;1250;p30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51" name="Google Shape;1251;p30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1252" name="Google Shape;1252;p30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3" name="Google Shape;1253;p30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4" name="Google Shape;1254;p30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5" name="Google Shape;1255;p30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6" name="Google Shape;1256;p30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7" name="Google Shape;1257;p30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8" name="Google Shape;1258;p30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9" name="Google Shape;1259;p30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0" name="Google Shape;1260;p30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1" name="Google Shape;1261;p30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2" name="Google Shape;1262;p30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3" name="Google Shape;1263;p30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4" name="Google Shape;1264;p30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5" name="Google Shape;1265;p30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6" name="Google Shape;1266;p30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7" name="Google Shape;1267;p30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8" name="Google Shape;1268;p30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9" name="Google Shape;1269;p30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0" name="Google Shape;1270;p30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1" name="Google Shape;1271;p30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2" name="Google Shape;1272;p30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3" name="Google Shape;1273;p30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4" name="Google Shape;1274;p30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5" name="Google Shape;1275;p30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1276" name="Google Shape;1276;p30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7" name="Google Shape;1277;p30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8" name="Google Shape;1278;p30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9" name="Google Shape;1279;p30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0" name="Google Shape;1280;p30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1" name="Google Shape;1281;p30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2" name="Google Shape;1282;p30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3" name="Google Shape;1283;p30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4" name="Google Shape;1284;p30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5" name="Google Shape;1285;p30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6" name="Google Shape;1286;p30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7" name="Google Shape;1287;p30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8" name="Google Shape;1288;p30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9" name="Google Shape;1289;p30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0" name="Google Shape;1290;p30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1" name="Google Shape;1291;p30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2" name="Google Shape;1292;p30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3" name="Google Shape;1293;p30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4" name="Google Shape;1294;p30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5" name="Google Shape;1295;p30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6" name="Google Shape;1296;p30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7" name="Google Shape;1297;p30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8" name="Google Shape;1298;p30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9" name="Google Shape;1299;p30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0" name="Google Shape;1300;p30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1" name="Google Shape;1301;p30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2" name="Google Shape;1302;p30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3" name="Google Shape;1303;p30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4" name="Google Shape;1304;p30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5" name="Google Shape;1305;p30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6" name="Google Shape;1306;p30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7" name="Google Shape;1307;p30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8" name="Google Shape;1308;p30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9" name="Google Shape;1309;p30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0" name="Google Shape;1310;p30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1" name="Google Shape;1311;p30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2" name="Google Shape;1312;p30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3" name="Google Shape;1313;p30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4" name="Google Shape;1314;p30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5" name="Google Shape;1315;p30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16" name="Google Shape;1316;p30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1317" name="Google Shape;1317;p30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8" name="Google Shape;1318;p30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9" name="Google Shape;1319;p30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20" name="Google Shape;1320;p30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321" name="Google Shape;1321;p30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322" name="Google Shape;1322;p30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1323" name="Google Shape;1323;p30"/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24" name="Google Shape;1324;p30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1325" name="Google Shape;1325;p30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6" name="Google Shape;1326;p30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7" name="Google Shape;1327;p30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8" name="Google Shape;1328;p30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9" name="Google Shape;1329;p30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0" name="Google Shape;1330;p30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9089122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13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12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11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and Content">
  <p:cSld name="3_Title and Content">
    <p:bg>
      <p:bgPr>
        <a:solidFill>
          <a:srgbClr val="002060"/>
        </a:solidFill>
        <a:effectLst/>
      </p:bgPr>
    </p:bg>
    <p:spTree>
      <p:nvGrpSpPr>
        <p:cNvPr id="1" name="Shape 13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32" name="Google Shape;1332;p31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333" name="Google Shape;1333;p31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34" name="Google Shape;1334;p31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335" name="Google Shape;1335;p3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6" name="Google Shape;1336;p3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37" name="Google Shape;1337;p31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38" name="Google Shape;1338;p31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339" name="Google Shape;1339;p31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0" name="Google Shape;1340;p31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41" name="Google Shape;1341;p31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342" name="Google Shape;1342;p31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3" name="Google Shape;1343;p31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44" name="Google Shape;1344;p31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345" name="Google Shape;1345;p31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6" name="Google Shape;1346;p31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47" name="Google Shape;1347;p31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348" name="Google Shape;1348;p3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9" name="Google Shape;1349;p3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50" name="Google Shape;1350;p31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351" name="Google Shape;1351;p3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2" name="Google Shape;1352;p3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53" name="Google Shape;1353;p31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4" name="Google Shape;1354;p31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355" name="Google Shape;1355;p31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6" name="Google Shape;1356;p31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7" name="Google Shape;1357;p31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8" name="Google Shape;1358;p31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9" name="Google Shape;1359;p31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0" name="Google Shape;1360;p31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1" name="Google Shape;1361;p31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2" name="Google Shape;1362;p31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3" name="Google Shape;1363;p31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4" name="Google Shape;1364;p31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5" name="Google Shape;1365;p31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6" name="Google Shape;1366;p31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7" name="Google Shape;1367;p31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8" name="Google Shape;1368;p31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9" name="Google Shape;1369;p31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0" name="Google Shape;1370;p31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1" name="Google Shape;1371;p31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2" name="Google Shape;1372;p31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3" name="Google Shape;1373;p31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4" name="Google Shape;1374;p31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5" name="Google Shape;1375;p31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6" name="Google Shape;1376;p31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7" name="Google Shape;1377;p31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8" name="Google Shape;1378;p31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9" name="Google Shape;1379;p31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0" name="Google Shape;1380;p31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1" name="Google Shape;1381;p31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2" name="Google Shape;1382;p31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3" name="Google Shape;1383;p31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4" name="Google Shape;1384;p31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5" name="Google Shape;1385;p31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6" name="Google Shape;1386;p31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7" name="Google Shape;1387;p31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8" name="Google Shape;1388;p31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9" name="Google Shape;1389;p31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0" name="Google Shape;1390;p31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1" name="Google Shape;1391;p31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2" name="Google Shape;1392;p31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3" name="Google Shape;1393;p31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4" name="Google Shape;1394;p31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5" name="Google Shape;1395;p31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6" name="Google Shape;1396;p31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7" name="Google Shape;1397;p31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8" name="Google Shape;1398;p31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9" name="Google Shape;1399;p31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00" name="Google Shape;1400;p31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01" name="Google Shape;1401;p31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02" name="Google Shape;1402;p31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403" name="Google Shape;1403;p31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404" name="Google Shape;1404;p31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5" name="Google Shape;1405;p31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06" name="Google Shape;1406;p31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407" name="Google Shape;1407;p31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8" name="Google Shape;1408;p31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9" name="Google Shape;1409;p31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0" name="Google Shape;1410;p31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1" name="Google Shape;1411;p31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2" name="Google Shape;1412;p31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3" name="Google Shape;1413;p31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4" name="Google Shape;1414;p31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5" name="Google Shape;1415;p31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6" name="Google Shape;1416;p31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17" name="Google Shape;1417;p31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418" name="Google Shape;1418;p31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9" name="Google Shape;1419;p31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420" name="Google Shape;1420;p31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21" name="Google Shape;1421;p31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422" name="Google Shape;1422;p31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423" name="Google Shape;1423;p31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4" name="Google Shape;1424;p31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25" name="Google Shape;1425;p31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1426" name="Google Shape;1426;p31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427" name="Google Shape;1427;p31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1428" name="Google Shape;1428;p31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29" name="Google Shape;1429;p31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0" name="Google Shape;1430;p31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1" name="Google Shape;1431;p31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2" name="Google Shape;1432;p31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3" name="Google Shape;1433;p31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4" name="Google Shape;1434;p31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5" name="Google Shape;1435;p31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6" name="Google Shape;1436;p31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7" name="Google Shape;1437;p31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8" name="Google Shape;1438;p31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9" name="Google Shape;1439;p31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0" name="Google Shape;1440;p31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1" name="Google Shape;1441;p31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2" name="Google Shape;1442;p31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3" name="Google Shape;1443;p31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4" name="Google Shape;1444;p31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5" name="Google Shape;1445;p31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6" name="Google Shape;1446;p31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7" name="Google Shape;1447;p31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8" name="Google Shape;1448;p31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9" name="Google Shape;1449;p31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0" name="Google Shape;1450;p31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1" name="Google Shape;1451;p31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2" name="Google Shape;1452;p31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3" name="Google Shape;1453;p31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4" name="Google Shape;1454;p31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5" name="Google Shape;1455;p31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6" name="Google Shape;1456;p31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7" name="Google Shape;1457;p31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8" name="Google Shape;1458;p31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9" name="Google Shape;1459;p31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0" name="Google Shape;1460;p31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1" name="Google Shape;1461;p31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2" name="Google Shape;1462;p31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3" name="Google Shape;1463;p31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4" name="Google Shape;1464;p31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5" name="Google Shape;1465;p31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6" name="Google Shape;1466;p31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7" name="Google Shape;1467;p31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8" name="Google Shape;1468;p31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9" name="Google Shape;1469;p31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0" name="Google Shape;1470;p31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1" name="Google Shape;1471;p31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2" name="Google Shape;1472;p31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3" name="Google Shape;1473;p31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4" name="Google Shape;1474;p31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5" name="Google Shape;1475;p31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6" name="Google Shape;1476;p31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7" name="Google Shape;1477;p31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8" name="Google Shape;1478;p31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9" name="Google Shape;1479;p31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0" name="Google Shape;1480;p31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1" name="Google Shape;1481;p31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2" name="Google Shape;1482;p31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3" name="Google Shape;1483;p31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484" name="Google Shape;1484;p31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5" name="Google Shape;1485;p31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6" name="Google Shape;1486;p31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7" name="Google Shape;1487;p31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8" name="Google Shape;1488;p31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9" name="Google Shape;1489;p31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0" name="Google Shape;1490;p31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1" name="Google Shape;1491;p31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2" name="Google Shape;1492;p31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3" name="Google Shape;1493;p31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4" name="Google Shape;1494;p31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5" name="Google Shape;1495;p31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6" name="Google Shape;1496;p31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7" name="Google Shape;1497;p31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8" name="Google Shape;1498;p31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9" name="Google Shape;1499;p31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0" name="Google Shape;1500;p31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1" name="Google Shape;1501;p31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2" name="Google Shape;1502;p31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3" name="Google Shape;1503;p31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4" name="Google Shape;1504;p31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5" name="Google Shape;1505;p31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6" name="Google Shape;1506;p31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7" name="Google Shape;1507;p31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8" name="Google Shape;1508;p31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9" name="Google Shape;1509;p31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0" name="Google Shape;1510;p31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1" name="Google Shape;1511;p31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2" name="Google Shape;1512;p31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3" name="Google Shape;1513;p31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4" name="Google Shape;1514;p31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5" name="Google Shape;1515;p31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6" name="Google Shape;1516;p31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7" name="Google Shape;1517;p31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8" name="Google Shape;1518;p31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9" name="Google Shape;1519;p31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0" name="Google Shape;1520;p31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1" name="Google Shape;1521;p31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2" name="Google Shape;1522;p31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3" name="Google Shape;1523;p31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4" name="Google Shape;1524;p31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5" name="Google Shape;1525;p31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6" name="Google Shape;1526;p31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7" name="Google Shape;1527;p31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8" name="Google Shape;1528;p31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9" name="Google Shape;1529;p31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0" name="Google Shape;1530;p31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1" name="Google Shape;1531;p31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2" name="Google Shape;1532;p31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3" name="Google Shape;1533;p31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4" name="Google Shape;1534;p31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5" name="Google Shape;1535;p31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6" name="Google Shape;1536;p31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7" name="Google Shape;1537;p31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538" name="Google Shape;1538;p31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0281200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4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4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4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5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itle and Content">
  <p:cSld name="4_Title and Content">
    <p:bg>
      <p:bgPr>
        <a:solidFill>
          <a:srgbClr val="002060"/>
        </a:solidFill>
        <a:effectLst/>
      </p:bgPr>
    </p:bg>
    <p:spTree>
      <p:nvGrpSpPr>
        <p:cNvPr id="1" name="Shape 15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40" name="Google Shape;1540;p32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541" name="Google Shape;1541;p32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542" name="Google Shape;1542;p32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543" name="Google Shape;1543;p3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44" name="Google Shape;1544;p3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545" name="Google Shape;1545;p32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546" name="Google Shape;1546;p32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547" name="Google Shape;1547;p32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48" name="Google Shape;1548;p32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49" name="Google Shape;1549;p32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550" name="Google Shape;1550;p32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1" name="Google Shape;1551;p32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52" name="Google Shape;1552;p32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553" name="Google Shape;1553;p32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4" name="Google Shape;1554;p32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55" name="Google Shape;1555;p32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556" name="Google Shape;1556;p3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7" name="Google Shape;1557;p3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58" name="Google Shape;1558;p32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559" name="Google Shape;1559;p3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60" name="Google Shape;1560;p3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561" name="Google Shape;1561;p32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2" name="Google Shape;1562;p32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563" name="Google Shape;1563;p32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4" name="Google Shape;1564;p32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5" name="Google Shape;1565;p32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6" name="Google Shape;1566;p32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7" name="Google Shape;1567;p32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8" name="Google Shape;1568;p32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9" name="Google Shape;1569;p32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0" name="Google Shape;1570;p32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1" name="Google Shape;1571;p32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2" name="Google Shape;1572;p32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3" name="Google Shape;1573;p32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4" name="Google Shape;1574;p32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5" name="Google Shape;1575;p32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6" name="Google Shape;1576;p32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7" name="Google Shape;1577;p32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8" name="Google Shape;1578;p32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9" name="Google Shape;1579;p32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0" name="Google Shape;1580;p32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1" name="Google Shape;1581;p32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2" name="Google Shape;1582;p32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3" name="Google Shape;1583;p32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4" name="Google Shape;1584;p32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5" name="Google Shape;1585;p32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6" name="Google Shape;1586;p32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7" name="Google Shape;1587;p32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8" name="Google Shape;1588;p32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9" name="Google Shape;1589;p32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0" name="Google Shape;1590;p32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1" name="Google Shape;1591;p32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2" name="Google Shape;1592;p32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3" name="Google Shape;1593;p32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4" name="Google Shape;1594;p32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5" name="Google Shape;1595;p32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6" name="Google Shape;1596;p32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7" name="Google Shape;1597;p32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8" name="Google Shape;1598;p32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9" name="Google Shape;1599;p32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0" name="Google Shape;1600;p32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1" name="Google Shape;1601;p32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2" name="Google Shape;1602;p32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3" name="Google Shape;1603;p32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4" name="Google Shape;1604;p32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5" name="Google Shape;1605;p32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6" name="Google Shape;1606;p32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7" name="Google Shape;1607;p32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8" name="Google Shape;1608;p32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9" name="Google Shape;1609;p32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10" name="Google Shape;1610;p32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611" name="Google Shape;1611;p32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1612" name="Google Shape;1612;p32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3" name="Google Shape;1613;p32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4" name="Google Shape;1614;p32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5" name="Google Shape;1615;p32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6" name="Google Shape;1616;p32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7" name="Google Shape;1617;p32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8" name="Google Shape;1618;p32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9" name="Google Shape;1619;p32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0" name="Google Shape;1620;p32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1" name="Google Shape;1621;p32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2" name="Google Shape;1622;p32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3" name="Google Shape;1623;p32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4" name="Google Shape;1624;p32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5" name="Google Shape;1625;p32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6" name="Google Shape;1626;p32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7" name="Google Shape;1627;p32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8" name="Google Shape;1628;p32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9" name="Google Shape;1629;p32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0" name="Google Shape;1630;p32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1" name="Google Shape;1631;p32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2" name="Google Shape;1632;p32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3" name="Google Shape;1633;p32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4" name="Google Shape;1634;p32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5" name="Google Shape;1635;p32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6" name="Google Shape;1636;p32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7" name="Google Shape;1637;p32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8" name="Google Shape;1638;p32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9" name="Google Shape;1639;p32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0" name="Google Shape;1640;p32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1" name="Google Shape;1641;p32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2" name="Google Shape;1642;p32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3" name="Google Shape;1643;p32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4" name="Google Shape;1644;p32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5" name="Google Shape;1645;p32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6" name="Google Shape;1646;p32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7" name="Google Shape;1647;p32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8" name="Google Shape;1648;p32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9" name="Google Shape;1649;p32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0" name="Google Shape;1650;p32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1" name="Google Shape;1651;p32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2" name="Google Shape;1652;p32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53" name="Google Shape;1653;p32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654" name="Google Shape;1654;p32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5" name="Google Shape;1655;p32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56" name="Google Shape;1656;p32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657" name="Google Shape;1657;p32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8" name="Google Shape;1658;p32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9" name="Google Shape;1659;p32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0" name="Google Shape;1660;p32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1" name="Google Shape;1661;p32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2" name="Google Shape;1662;p32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3" name="Google Shape;1663;p32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4" name="Google Shape;1664;p32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5" name="Google Shape;1665;p32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6" name="Google Shape;1666;p32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67" name="Google Shape;1667;p32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668" name="Google Shape;1668;p32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9" name="Google Shape;1669;p32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70" name="Google Shape;1670;p32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71" name="Google Shape;1671;p32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672" name="Google Shape;1672;p32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673" name="Google Shape;1673;p32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4" name="Google Shape;1674;p32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75" name="Google Shape;1675;p32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727993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6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6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6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6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6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Title and Content">
  <p:cSld name="5_Title and Content">
    <p:bg>
      <p:bgPr>
        <a:solidFill>
          <a:srgbClr val="002060"/>
        </a:solidFill>
        <a:effectLst/>
      </p:bgPr>
    </p:bg>
    <p:spTree>
      <p:nvGrpSpPr>
        <p:cNvPr id="1" name="Shape 16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77" name="Google Shape;1677;p33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678" name="Google Shape;1678;p33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679" name="Google Shape;1679;p33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680" name="Google Shape;1680;p3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81" name="Google Shape;1681;p3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682" name="Google Shape;1682;p33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683" name="Google Shape;1683;p33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684" name="Google Shape;1684;p33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85" name="Google Shape;1685;p33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86" name="Google Shape;1686;p33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687" name="Google Shape;1687;p33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88" name="Google Shape;1688;p33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89" name="Google Shape;1689;p33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690" name="Google Shape;1690;p33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91" name="Google Shape;1691;p33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92" name="Google Shape;1692;p33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693" name="Google Shape;1693;p3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94" name="Google Shape;1694;p3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95" name="Google Shape;1695;p33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696" name="Google Shape;1696;p3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97" name="Google Shape;1697;p3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698" name="Google Shape;1698;p33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9" name="Google Shape;1699;p33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700" name="Google Shape;1700;p33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1" name="Google Shape;1701;p33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2" name="Google Shape;1702;p33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3" name="Google Shape;1703;p33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4" name="Google Shape;1704;p33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5" name="Google Shape;1705;p33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6" name="Google Shape;1706;p33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7" name="Google Shape;1707;p33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8" name="Google Shape;1708;p33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9" name="Google Shape;1709;p33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0" name="Google Shape;1710;p33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1" name="Google Shape;1711;p33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2" name="Google Shape;1712;p33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3" name="Google Shape;1713;p33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4" name="Google Shape;1714;p33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5" name="Google Shape;1715;p33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6" name="Google Shape;1716;p33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7" name="Google Shape;1717;p33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8" name="Google Shape;1718;p33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9" name="Google Shape;1719;p33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0" name="Google Shape;1720;p33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1" name="Google Shape;1721;p33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2" name="Google Shape;1722;p33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3" name="Google Shape;1723;p33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4" name="Google Shape;1724;p33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5" name="Google Shape;1725;p33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6" name="Google Shape;1726;p33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7" name="Google Shape;1727;p33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8" name="Google Shape;1728;p33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9" name="Google Shape;1729;p33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0" name="Google Shape;1730;p33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1" name="Google Shape;1731;p33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2" name="Google Shape;1732;p33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3" name="Google Shape;1733;p33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4" name="Google Shape;1734;p33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5" name="Google Shape;1735;p33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6" name="Google Shape;1736;p33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7" name="Google Shape;1737;p33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8" name="Google Shape;1738;p33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9" name="Google Shape;1739;p33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0" name="Google Shape;1740;p33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1" name="Google Shape;1741;p33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2" name="Google Shape;1742;p33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3" name="Google Shape;1743;p33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4" name="Google Shape;1744;p33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5" name="Google Shape;1745;p33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6" name="Google Shape;1746;p33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7" name="Google Shape;1747;p33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748" name="Google Shape;1748;p33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749" name="Google Shape;1749;p33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0" name="Google Shape;1750;p33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1" name="Google Shape;1751;p33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2" name="Google Shape;1752;p33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3" name="Google Shape;1753;p33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4" name="Google Shape;1754;p33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5" name="Google Shape;1755;p33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6" name="Google Shape;1756;p33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7" name="Google Shape;1757;p33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8" name="Google Shape;1758;p33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9" name="Google Shape;1759;p33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0" name="Google Shape;1760;p33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1" name="Google Shape;1761;p33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2" name="Google Shape;1762;p33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3" name="Google Shape;1763;p33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4" name="Google Shape;1764;p33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5" name="Google Shape;1765;p33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6" name="Google Shape;1766;p33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7" name="Google Shape;1767;p33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8" name="Google Shape;1768;p33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9" name="Google Shape;1769;p33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0" name="Google Shape;1770;p33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1" name="Google Shape;1771;p33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2" name="Google Shape;1772;p33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3" name="Google Shape;1773;p33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4" name="Google Shape;1774;p33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5" name="Google Shape;1775;p33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6" name="Google Shape;1776;p33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7" name="Google Shape;1777;p33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8" name="Google Shape;1778;p33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9" name="Google Shape;1779;p33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0" name="Google Shape;1780;p33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1" name="Google Shape;1781;p33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2" name="Google Shape;1782;p33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3" name="Google Shape;1783;p33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4" name="Google Shape;1784;p33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5" name="Google Shape;1785;p33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6" name="Google Shape;1786;p33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7" name="Google Shape;1787;p33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8" name="Google Shape;1788;p33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9" name="Google Shape;1789;p33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0" name="Google Shape;1790;p33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1" name="Google Shape;1791;p33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2" name="Google Shape;1792;p33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3" name="Google Shape;1793;p33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4" name="Google Shape;1794;p33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5" name="Google Shape;1795;p33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6" name="Google Shape;1796;p33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7" name="Google Shape;1797;p33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8" name="Google Shape;1798;p33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9" name="Google Shape;1799;p33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0" name="Google Shape;1800;p33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1" name="Google Shape;1801;p33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2" name="Google Shape;1802;p33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3" name="Google Shape;1803;p33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4" name="Google Shape;1804;p33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5" name="Google Shape;1805;p33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6" name="Google Shape;1806;p33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7" name="Google Shape;1807;p33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8" name="Google Shape;1808;p33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9" name="Google Shape;1809;p33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0" name="Google Shape;1810;p33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1" name="Google Shape;1811;p33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12" name="Google Shape;1812;p33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813" name="Google Shape;1813;p33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4" name="Google Shape;1814;p33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15" name="Google Shape;1815;p33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816" name="Google Shape;1816;p33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7" name="Google Shape;1817;p33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8" name="Google Shape;1818;p33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9" name="Google Shape;1819;p33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0" name="Google Shape;1820;p33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1" name="Google Shape;1821;p33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2" name="Google Shape;1822;p33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3" name="Google Shape;1823;p33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4" name="Google Shape;1824;p33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5" name="Google Shape;1825;p33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26" name="Google Shape;1826;p33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827" name="Google Shape;1827;p3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8" name="Google Shape;1828;p3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29" name="Google Shape;1829;p33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30" name="Google Shape;1830;p33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831" name="Google Shape;1831;p33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832" name="Google Shape;1832;p3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3" name="Google Shape;1833;p3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34" name="Google Shape;1834;p33"/>
          <p:cNvSpPr txBox="1"/>
          <p:nvPr/>
        </p:nvSpPr>
        <p:spPr>
          <a:xfrm>
            <a:off x="3642720" y="1503378"/>
            <a:ext cx="472820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6882380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7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7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7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7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8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Title and Content">
  <p:cSld name="13_Title and Content">
    <p:bg>
      <p:bgPr>
        <a:solidFill>
          <a:srgbClr val="002060"/>
        </a:solidFill>
        <a:effectLst/>
      </p:bgPr>
    </p:bg>
    <p:spTree>
      <p:nvGrpSpPr>
        <p:cNvPr id="1" name="Shape 18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36" name="Google Shape;1836;p34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837" name="Google Shape;1837;p34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838" name="Google Shape;1838;p34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839" name="Google Shape;1839;p3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0" name="Google Shape;1840;p3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841" name="Google Shape;1841;p34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842" name="Google Shape;1842;p34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843" name="Google Shape;1843;p34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4" name="Google Shape;1844;p34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45" name="Google Shape;1845;p34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846" name="Google Shape;1846;p34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7" name="Google Shape;1847;p34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48" name="Google Shape;1848;p34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849" name="Google Shape;1849;p34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0" name="Google Shape;1850;p34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51" name="Google Shape;1851;p34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852" name="Google Shape;1852;p3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3" name="Google Shape;1853;p3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54" name="Google Shape;1854;p34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55" name="Google Shape;1855;p3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6" name="Google Shape;1856;p3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857" name="Google Shape;1857;p34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8" name="Google Shape;1858;p34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59" name="Google Shape;1859;p34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0" name="Google Shape;1860;p34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1" name="Google Shape;1861;p34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2" name="Google Shape;1862;p34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3" name="Google Shape;1863;p34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4" name="Google Shape;1864;p34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5" name="Google Shape;1865;p34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6" name="Google Shape;1866;p34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7" name="Google Shape;1867;p34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8" name="Google Shape;1868;p34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9" name="Google Shape;1869;p34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0" name="Google Shape;1870;p34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1" name="Google Shape;1871;p34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2" name="Google Shape;1872;p34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3" name="Google Shape;1873;p34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4" name="Google Shape;1874;p34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5" name="Google Shape;1875;p34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6" name="Google Shape;1876;p34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7" name="Google Shape;1877;p34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8" name="Google Shape;1878;p34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9" name="Google Shape;1879;p34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0" name="Google Shape;1880;p34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1" name="Google Shape;1881;p34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2" name="Google Shape;1882;p34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3" name="Google Shape;1883;p34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4" name="Google Shape;1884;p34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5" name="Google Shape;1885;p34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6" name="Google Shape;1886;p34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7" name="Google Shape;1887;p34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8" name="Google Shape;1888;p34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9" name="Google Shape;1889;p34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0" name="Google Shape;1890;p34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1" name="Google Shape;1891;p34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2" name="Google Shape;1892;p34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3" name="Google Shape;1893;p34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4" name="Google Shape;1894;p34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5" name="Google Shape;1895;p34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6" name="Google Shape;1896;p34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7" name="Google Shape;1897;p34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8" name="Google Shape;1898;p34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9" name="Google Shape;1899;p34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00" name="Google Shape;1900;p34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01" name="Google Shape;1901;p34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02" name="Google Shape;1902;p34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03" name="Google Shape;1903;p34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501873001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and Content">
  <p:cSld name="1_Title and Content">
    <p:bg>
      <p:bgPr>
        <a:solidFill>
          <a:srgbClr val="E36C09"/>
        </a:solidFill>
        <a:effectLst/>
      </p:bgPr>
    </p:bg>
    <p:spTree>
      <p:nvGrpSpPr>
        <p:cNvPr id="1" name="Shape 5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9" name="Google Shape;529;p26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530" name="Google Shape;530;p26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531" name="Google Shape;531;p26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532" name="Google Shape;532;p2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3" name="Google Shape;533;p2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534" name="Google Shape;534;p26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535" name="Google Shape;535;p26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536" name="Google Shape;536;p26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7" name="Google Shape;537;p26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38" name="Google Shape;538;p26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539" name="Google Shape;539;p26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0" name="Google Shape;540;p26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41" name="Google Shape;541;p26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542" name="Google Shape;542;p26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3" name="Google Shape;543;p26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44" name="Google Shape;544;p26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545" name="Google Shape;545;p2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6" name="Google Shape;546;p2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47" name="Google Shape;547;p26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548" name="Google Shape;548;p2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9" name="Google Shape;549;p2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550" name="Google Shape;550;p26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" name="Google Shape;551;p26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52" name="Google Shape;552;p26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3" name="Google Shape;553;p26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4" name="Google Shape;554;p26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5" name="Google Shape;555;p26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6" name="Google Shape;556;p26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7" name="Google Shape;557;p26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8" name="Google Shape;558;p26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9" name="Google Shape;559;p26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0" name="Google Shape;560;p26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1" name="Google Shape;561;p26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2" name="Google Shape;562;p26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3" name="Google Shape;563;p26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4" name="Google Shape;564;p26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5" name="Google Shape;565;p26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6" name="Google Shape;566;p26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7" name="Google Shape;567;p26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8" name="Google Shape;568;p26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9" name="Google Shape;569;p26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0" name="Google Shape;570;p26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1" name="Google Shape;571;p26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2" name="Google Shape;572;p26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3" name="Google Shape;573;p26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4" name="Google Shape;574;p26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5" name="Google Shape;575;p26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6" name="Google Shape;576;p26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7" name="Google Shape;577;p26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8" name="Google Shape;578;p26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9" name="Google Shape;579;p26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0" name="Google Shape;580;p26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1" name="Google Shape;581;p26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2" name="Google Shape;582;p26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3" name="Google Shape;583;p26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4" name="Google Shape;584;p26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5" name="Google Shape;585;p26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6" name="Google Shape;586;p26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7" name="Google Shape;587;p26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8" name="Google Shape;588;p26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9" name="Google Shape;589;p26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0" name="Google Shape;590;p26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1" name="Google Shape;591;p26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2" name="Google Shape;592;p26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3" name="Google Shape;593;p26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4" name="Google Shape;594;p26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5" name="Google Shape;595;p26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6" name="Google Shape;596;p26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7" name="Google Shape;597;p26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8" name="Google Shape;598;p26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9" name="Google Shape;599;p26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00" name="Google Shape;600;p26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601" name="Google Shape;601;p26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602" name="Google Shape;602;p26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" name="Google Shape;603;p26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" name="Google Shape;604;p26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" name="Google Shape;605;p26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" name="Google Shape;606;p26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" name="Google Shape;607;p26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" name="Google Shape;608;p26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" name="Google Shape;609;p26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" name="Google Shape;610;p26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" name="Google Shape;611;p26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" name="Google Shape;612;p26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" name="Google Shape;613;p26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" name="Google Shape;614;p26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" name="Google Shape;615;p26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" name="Google Shape;616;p26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" name="Google Shape;617;p26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" name="Google Shape;618;p26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" name="Google Shape;619;p26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" name="Google Shape;620;p26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" name="Google Shape;621;p26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" name="Google Shape;622;p26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" name="Google Shape;623;p26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" name="Google Shape;624;p26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" name="Google Shape;625;p26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" name="Google Shape;626;p26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" name="Google Shape;627;p26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" name="Google Shape;628;p26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" name="Google Shape;629;p26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" name="Google Shape;630;p26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" name="Google Shape;631;p26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" name="Google Shape;632;p26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" name="Google Shape;633;p26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" name="Google Shape;634;p26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" name="Google Shape;635;p26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" name="Google Shape;636;p26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" name="Google Shape;637;p26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" name="Google Shape;638;p26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" name="Google Shape;639;p26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" name="Google Shape;640;p26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" name="Google Shape;641;p26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" name="Google Shape;642;p26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43" name="Google Shape;643;p26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644" name="Google Shape;644;p26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" name="Google Shape;645;p26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46" name="Google Shape;646;p26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647" name="Google Shape;647;p26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" name="Google Shape;648;p26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" name="Google Shape;649;p26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" name="Google Shape;650;p26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" name="Google Shape;651;p26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" name="Google Shape;652;p26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" name="Google Shape;653;p26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" name="Google Shape;654;p26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" name="Google Shape;655;p26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" name="Google Shape;656;p26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57" name="Google Shape;657;p26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658" name="Google Shape;658;p2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" name="Google Shape;659;p2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60" name="Google Shape;660;p26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61" name="Google Shape;661;p26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62" name="Google Shape;662;p26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663" name="Google Shape;663;p2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" name="Google Shape;664;p2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62724217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6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6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Title Slide">
  <p:cSld name="2_Title Slide">
    <p:bg>
      <p:bgPr>
        <a:solidFill>
          <a:srgbClr val="4F6128"/>
        </a:solidFill>
        <a:effectLst/>
      </p:bgPr>
    </p:bg>
    <p:spTree>
      <p:nvGrpSpPr>
        <p:cNvPr id="1" name="Shape 19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05" name="Google Shape;1905;p35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906" name="Google Shape;1906;p35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907" name="Google Shape;1907;p35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908" name="Google Shape;1908;p3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09" name="Google Shape;1909;p3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910" name="Google Shape;1910;p35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911" name="Google Shape;1911;p35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912" name="Google Shape;1912;p35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3" name="Google Shape;1913;p35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14" name="Google Shape;1914;p35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915" name="Google Shape;1915;p35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6" name="Google Shape;1916;p35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17" name="Google Shape;1917;p35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918" name="Google Shape;1918;p35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9" name="Google Shape;1919;p35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20" name="Google Shape;1920;p35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921" name="Google Shape;1921;p3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22" name="Google Shape;1922;p3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23" name="Google Shape;1923;p35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924" name="Google Shape;1924;p3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25" name="Google Shape;1925;p3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926" name="Google Shape;1926;p35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7" name="Google Shape;1927;p35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28" name="Google Shape;1928;p35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1929" name="Google Shape;1929;p35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0" name="Google Shape;1930;p35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31" name="Google Shape;1931;p35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1932" name="Google Shape;1932;p35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3" name="Google Shape;1933;p35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4" name="Google Shape;1934;p35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5" name="Google Shape;1935;p35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6" name="Google Shape;1936;p35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7" name="Google Shape;1937;p35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8" name="Google Shape;1938;p35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9" name="Google Shape;1939;p35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0" name="Google Shape;1940;p35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1" name="Google Shape;1941;p35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42" name="Google Shape;1942;p35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1943" name="Google Shape;1943;p35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4" name="Google Shape;1944;p35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945" name="Google Shape;1945;p35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46" name="Google Shape;1946;p35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947" name="Google Shape;1947;p35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1948" name="Google Shape;1948;p35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9" name="Google Shape;1949;p35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950" name="Google Shape;1950;p35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1" name="Google Shape;1951;p35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2" name="Google Shape;1952;p35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3" name="Google Shape;1953;p35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4" name="Google Shape;1954;p35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5" name="Google Shape;1955;p35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6" name="Google Shape;1956;p35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7" name="Google Shape;1957;p35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8" name="Google Shape;1958;p35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9" name="Google Shape;1959;p35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0" name="Google Shape;1960;p35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1" name="Google Shape;1961;p35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2" name="Google Shape;1962;p35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3" name="Google Shape;1963;p35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4" name="Google Shape;1964;p35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5" name="Google Shape;1965;p35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6" name="Google Shape;1966;p35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7" name="Google Shape;1967;p35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8" name="Google Shape;1968;p35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9" name="Google Shape;1969;p35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0" name="Google Shape;1970;p35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1" name="Google Shape;1971;p35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2" name="Google Shape;1972;p35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3" name="Google Shape;1973;p35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4" name="Google Shape;1974;p35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5" name="Google Shape;1975;p35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6" name="Google Shape;1976;p35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7" name="Google Shape;1977;p35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8" name="Google Shape;1978;p35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9" name="Google Shape;1979;p35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0" name="Google Shape;1980;p35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1" name="Google Shape;1981;p35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2" name="Google Shape;1982;p35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3" name="Google Shape;1983;p35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4" name="Google Shape;1984;p35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5" name="Google Shape;1985;p35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6" name="Google Shape;1986;p35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7" name="Google Shape;1987;p35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8" name="Google Shape;1988;p35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9" name="Google Shape;1989;p35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0" name="Google Shape;1990;p35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1" name="Google Shape;1991;p35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2" name="Google Shape;1992;p35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3" name="Google Shape;1993;p35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4" name="Google Shape;1994;p35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995" name="Google Shape;1995;p35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1996" name="Google Shape;1996;p35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997" name="Google Shape;1997;p35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1998" name="Google Shape;1998;p35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C2D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9" name="Google Shape;1999;p35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C2D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00" name="Google Shape;2000;p35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C2D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001" name="Google Shape;2001;p35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2002" name="Google Shape;2002;p35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3" name="Google Shape;2003;p35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4" name="Google Shape;2004;p35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5" name="Google Shape;2005;p35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6" name="Google Shape;2006;p35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7" name="Google Shape;2007;p35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8" name="Google Shape;2008;p35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9" name="Google Shape;2009;p35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0" name="Google Shape;2010;p35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1" name="Google Shape;2011;p35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2" name="Google Shape;2012;p35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3" name="Google Shape;2013;p35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4" name="Google Shape;2014;p35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5" name="Google Shape;2015;p35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6" name="Google Shape;2016;p35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7" name="Google Shape;2017;p35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8" name="Google Shape;2018;p35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9" name="Google Shape;2019;p35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0" name="Google Shape;2020;p35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1" name="Google Shape;2021;p35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2" name="Google Shape;2022;p35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3" name="Google Shape;2023;p35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4" name="Google Shape;2024;p35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5" name="Google Shape;2025;p35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6" name="Google Shape;2026;p35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7" name="Google Shape;2027;p35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8" name="Google Shape;2028;p35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9" name="Google Shape;2029;p35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0" name="Google Shape;2030;p35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1" name="Google Shape;2031;p35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2" name="Google Shape;2032;p35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3" name="Google Shape;2033;p35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4" name="Google Shape;2034;p35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5" name="Google Shape;2035;p35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6" name="Google Shape;2036;p35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7" name="Google Shape;2037;p35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8" name="Google Shape;2038;p35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9" name="Google Shape;2039;p35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0" name="Google Shape;2040;p35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1" name="Google Shape;2041;p35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2" name="Google Shape;2042;p35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3" name="Google Shape;2043;p35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4" name="Google Shape;2044;p35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5" name="Google Shape;2045;p35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6" name="Google Shape;2046;p35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7" name="Google Shape;2047;p35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8" name="Google Shape;2048;p35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9" name="Google Shape;2049;p35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0" name="Google Shape;2050;p35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1" name="Google Shape;2051;p35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2" name="Google Shape;2052;p35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3" name="Google Shape;2053;p35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4" name="Google Shape;2054;p35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5" name="Google Shape;2055;p35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6" name="Google Shape;2056;p35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7" name="Google Shape;2057;p35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58" name="Google Shape;2058;p35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059" name="Google Shape;2059;p35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2060" name="Google Shape;2060;p35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061" name="Google Shape;2061;p35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062" name="Google Shape;2062;p35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3" name="Google Shape;2063;p35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4" name="Google Shape;2064;p35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5" name="Google Shape;2065;p35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6" name="Google Shape;2066;p35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7" name="Google Shape;2067;p35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8" name="Google Shape;2068;p35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9" name="Google Shape;2069;p35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0" name="Google Shape;2070;p35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1" name="Google Shape;2071;p35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2" name="Google Shape;2072;p35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3" name="Google Shape;2073;p35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4" name="Google Shape;2074;p35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5" name="Google Shape;2075;p35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6" name="Google Shape;2076;p35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7" name="Google Shape;2077;p35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8" name="Google Shape;2078;p35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9" name="Google Shape;2079;p35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0" name="Google Shape;2080;p35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1" name="Google Shape;2081;p35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2" name="Google Shape;2082;p35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3" name="Google Shape;2083;p35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4" name="Google Shape;2084;p35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5" name="Google Shape;2085;p35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2086" name="Google Shape;2086;p35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7" name="Google Shape;2087;p35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8" name="Google Shape;2088;p35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9" name="Google Shape;2089;p35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0" name="Google Shape;2090;p35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1" name="Google Shape;2091;p35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2" name="Google Shape;2092;p35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3" name="Google Shape;2093;p35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4" name="Google Shape;2094;p35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5" name="Google Shape;2095;p35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6" name="Google Shape;2096;p35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7" name="Google Shape;2097;p35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8" name="Google Shape;2098;p35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9" name="Google Shape;2099;p35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0" name="Google Shape;2100;p35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1" name="Google Shape;2101;p35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2" name="Google Shape;2102;p35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3" name="Google Shape;2103;p35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4" name="Google Shape;2104;p35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5" name="Google Shape;2105;p35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6" name="Google Shape;2106;p35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7" name="Google Shape;2107;p35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8" name="Google Shape;2108;p35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9" name="Google Shape;2109;p35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0" name="Google Shape;2110;p35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1" name="Google Shape;2111;p35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2" name="Google Shape;2112;p35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3" name="Google Shape;2113;p35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4" name="Google Shape;2114;p35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5" name="Google Shape;2115;p35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6" name="Google Shape;2116;p35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7" name="Google Shape;2117;p35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8" name="Google Shape;2118;p35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9" name="Google Shape;2119;p35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0" name="Google Shape;2120;p35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1" name="Google Shape;2121;p35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2" name="Google Shape;2122;p35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3" name="Google Shape;2123;p35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4" name="Google Shape;2124;p35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5" name="Google Shape;2125;p35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26" name="Google Shape;2126;p35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127" name="Google Shape;2127;p35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8" name="Google Shape;2128;p35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9" name="Google Shape;2129;p35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130" name="Google Shape;2130;p35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131" name="Google Shape;2131;p35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132" name="Google Shape;2132;p35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2133" name="Google Shape;2133;p35"/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34" name="Google Shape;2134;p35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2135" name="Google Shape;2135;p35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6" name="Google Shape;2136;p35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7" name="Google Shape;2137;p35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8" name="Google Shape;2138;p35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9" name="Google Shape;2139;p35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0" name="Google Shape;2140;p35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253664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21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20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20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9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Title and Content">
  <p:cSld name="6_Title and Content">
    <p:bg>
      <p:bgPr>
        <a:solidFill>
          <a:srgbClr val="4F6128"/>
        </a:solidFill>
        <a:effectLst/>
      </p:bgPr>
    </p:bg>
    <p:spTree>
      <p:nvGrpSpPr>
        <p:cNvPr id="1" name="Shape 21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42" name="Google Shape;2142;p36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143" name="Google Shape;2143;p36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44" name="Google Shape;2144;p36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145" name="Google Shape;2145;p3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6" name="Google Shape;2146;p3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147" name="Google Shape;2147;p36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48" name="Google Shape;2148;p36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149" name="Google Shape;2149;p36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0" name="Google Shape;2150;p36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51" name="Google Shape;2151;p36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152" name="Google Shape;2152;p36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3" name="Google Shape;2153;p36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54" name="Google Shape;2154;p36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155" name="Google Shape;2155;p36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6" name="Google Shape;2156;p36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57" name="Google Shape;2157;p36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158" name="Google Shape;2158;p3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9" name="Google Shape;2159;p3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60" name="Google Shape;2160;p36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161" name="Google Shape;2161;p3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62" name="Google Shape;2162;p3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163" name="Google Shape;2163;p36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4" name="Google Shape;2164;p36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165" name="Google Shape;2165;p36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66" name="Google Shape;2166;p36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67" name="Google Shape;2167;p36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68" name="Google Shape;2168;p36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69" name="Google Shape;2169;p36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0" name="Google Shape;2170;p36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1" name="Google Shape;2171;p36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2" name="Google Shape;2172;p36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3" name="Google Shape;2173;p36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4" name="Google Shape;2174;p36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5" name="Google Shape;2175;p36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6" name="Google Shape;2176;p36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7" name="Google Shape;2177;p36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8" name="Google Shape;2178;p36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9" name="Google Shape;2179;p36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0" name="Google Shape;2180;p36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1" name="Google Shape;2181;p36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2" name="Google Shape;2182;p36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3" name="Google Shape;2183;p36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4" name="Google Shape;2184;p36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5" name="Google Shape;2185;p36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6" name="Google Shape;2186;p36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7" name="Google Shape;2187;p36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8" name="Google Shape;2188;p36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9" name="Google Shape;2189;p36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0" name="Google Shape;2190;p36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1" name="Google Shape;2191;p36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2" name="Google Shape;2192;p36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3" name="Google Shape;2193;p36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4" name="Google Shape;2194;p36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5" name="Google Shape;2195;p36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6" name="Google Shape;2196;p36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7" name="Google Shape;2197;p36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8" name="Google Shape;2198;p36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9" name="Google Shape;2199;p36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0" name="Google Shape;2200;p36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1" name="Google Shape;2201;p36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2" name="Google Shape;2202;p36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3" name="Google Shape;2203;p36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4" name="Google Shape;2204;p36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5" name="Google Shape;2205;p36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6" name="Google Shape;2206;p36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7" name="Google Shape;2207;p36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8" name="Google Shape;2208;p36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9" name="Google Shape;2209;p36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10" name="Google Shape;2210;p36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11" name="Google Shape;2211;p36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12" name="Google Shape;2212;p36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213" name="Google Shape;2213;p36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214" name="Google Shape;2214;p36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5" name="Google Shape;2215;p36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16" name="Google Shape;2216;p36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217" name="Google Shape;2217;p36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8" name="Google Shape;2218;p36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9" name="Google Shape;2219;p36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0" name="Google Shape;2220;p36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1" name="Google Shape;2221;p36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2" name="Google Shape;2222;p36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3" name="Google Shape;2223;p36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4" name="Google Shape;2224;p36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5" name="Google Shape;2225;p36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6" name="Google Shape;2226;p36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27" name="Google Shape;2227;p36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228" name="Google Shape;2228;p3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9" name="Google Shape;2229;p3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230" name="Google Shape;2230;p36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31" name="Google Shape;2231;p36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232" name="Google Shape;2232;p36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33" name="Google Shape;2233;p3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4" name="Google Shape;2234;p3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35" name="Google Shape;2235;p36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2236" name="Google Shape;2236;p36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237" name="Google Shape;2237;p36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2238" name="Google Shape;2238;p36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39" name="Google Shape;2239;p36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0" name="Google Shape;2240;p36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1" name="Google Shape;2241;p36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2" name="Google Shape;2242;p36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3" name="Google Shape;2243;p36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4" name="Google Shape;2244;p36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5" name="Google Shape;2245;p36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6" name="Google Shape;2246;p36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7" name="Google Shape;2247;p36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8" name="Google Shape;2248;p36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9" name="Google Shape;2249;p36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0" name="Google Shape;2250;p36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1" name="Google Shape;2251;p36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2" name="Google Shape;2252;p36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3" name="Google Shape;2253;p36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4" name="Google Shape;2254;p36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5" name="Google Shape;2255;p36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6" name="Google Shape;2256;p36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7" name="Google Shape;2257;p36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8" name="Google Shape;2258;p36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9" name="Google Shape;2259;p36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0" name="Google Shape;2260;p36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1" name="Google Shape;2261;p36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2" name="Google Shape;2262;p36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3" name="Google Shape;2263;p36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4" name="Google Shape;2264;p36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5" name="Google Shape;2265;p36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6" name="Google Shape;2266;p36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7" name="Google Shape;2267;p36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8" name="Google Shape;2268;p36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9" name="Google Shape;2269;p36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0" name="Google Shape;2270;p36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1" name="Google Shape;2271;p36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2" name="Google Shape;2272;p36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3" name="Google Shape;2273;p36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4" name="Google Shape;2274;p36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5" name="Google Shape;2275;p36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6" name="Google Shape;2276;p36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7" name="Google Shape;2277;p36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8" name="Google Shape;2278;p36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9" name="Google Shape;2279;p36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0" name="Google Shape;2280;p36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1" name="Google Shape;2281;p36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2" name="Google Shape;2282;p36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3" name="Google Shape;2283;p36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4" name="Google Shape;2284;p36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5" name="Google Shape;2285;p36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6" name="Google Shape;2286;p36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7" name="Google Shape;2287;p36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8" name="Google Shape;2288;p36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9" name="Google Shape;2289;p36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0" name="Google Shape;2290;p36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1" name="Google Shape;2291;p36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2" name="Google Shape;2292;p36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3" name="Google Shape;2293;p36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294" name="Google Shape;2294;p36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5" name="Google Shape;2295;p36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6" name="Google Shape;2296;p36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7" name="Google Shape;2297;p36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8" name="Google Shape;2298;p36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9" name="Google Shape;2299;p36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0" name="Google Shape;2300;p36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1" name="Google Shape;2301;p36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2" name="Google Shape;2302;p36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3" name="Google Shape;2303;p36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4" name="Google Shape;2304;p36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5" name="Google Shape;2305;p36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6" name="Google Shape;2306;p36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7" name="Google Shape;2307;p36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8" name="Google Shape;2308;p36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9" name="Google Shape;2309;p36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0" name="Google Shape;2310;p36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1" name="Google Shape;2311;p36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2" name="Google Shape;2312;p36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3" name="Google Shape;2313;p36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4" name="Google Shape;2314;p36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5" name="Google Shape;2315;p36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6" name="Google Shape;2316;p36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7" name="Google Shape;2317;p36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8" name="Google Shape;2318;p36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9" name="Google Shape;2319;p36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0" name="Google Shape;2320;p36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1" name="Google Shape;2321;p36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2" name="Google Shape;2322;p36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3" name="Google Shape;2323;p36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4" name="Google Shape;2324;p36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5" name="Google Shape;2325;p36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6" name="Google Shape;2326;p36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7" name="Google Shape;2327;p36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8" name="Google Shape;2328;p36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9" name="Google Shape;2329;p36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0" name="Google Shape;2330;p36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1" name="Google Shape;2331;p36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2" name="Google Shape;2332;p36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3" name="Google Shape;2333;p36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4" name="Google Shape;2334;p36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5" name="Google Shape;2335;p36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6" name="Google Shape;2336;p36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7" name="Google Shape;2337;p36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8" name="Google Shape;2338;p36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9" name="Google Shape;2339;p36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0" name="Google Shape;2340;p36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1" name="Google Shape;2341;p36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2" name="Google Shape;2342;p36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3" name="Google Shape;2343;p36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4" name="Google Shape;2344;p36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5" name="Google Shape;2345;p36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6" name="Google Shape;2346;p36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7" name="Google Shape;2347;p36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348" name="Google Shape;2348;p36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2988291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2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Title and Content">
  <p:cSld name="7_Title and Content">
    <p:bg>
      <p:bgPr>
        <a:solidFill>
          <a:srgbClr val="4F6128"/>
        </a:solidFill>
        <a:effectLst/>
      </p:bgPr>
    </p:bg>
    <p:spTree>
      <p:nvGrpSpPr>
        <p:cNvPr id="1" name="Shape 23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50" name="Google Shape;2350;p37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351" name="Google Shape;2351;p37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352" name="Google Shape;2352;p37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353" name="Google Shape;2353;p3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54" name="Google Shape;2354;p3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355" name="Google Shape;2355;p37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356" name="Google Shape;2356;p37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357" name="Google Shape;2357;p37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58" name="Google Shape;2358;p37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59" name="Google Shape;2359;p37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360" name="Google Shape;2360;p37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1" name="Google Shape;2361;p37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62" name="Google Shape;2362;p37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363" name="Google Shape;2363;p37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4" name="Google Shape;2364;p37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65" name="Google Shape;2365;p37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366" name="Google Shape;2366;p3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7" name="Google Shape;2367;p3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68" name="Google Shape;2368;p37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369" name="Google Shape;2369;p3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70" name="Google Shape;2370;p3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371" name="Google Shape;2371;p37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2" name="Google Shape;2372;p37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373" name="Google Shape;2373;p37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4" name="Google Shape;2374;p37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5" name="Google Shape;2375;p37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6" name="Google Shape;2376;p37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7" name="Google Shape;2377;p37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8" name="Google Shape;2378;p37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9" name="Google Shape;2379;p37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0" name="Google Shape;2380;p37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1" name="Google Shape;2381;p37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2" name="Google Shape;2382;p37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3" name="Google Shape;2383;p37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4" name="Google Shape;2384;p37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5" name="Google Shape;2385;p37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6" name="Google Shape;2386;p37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7" name="Google Shape;2387;p37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8" name="Google Shape;2388;p37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9" name="Google Shape;2389;p37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0" name="Google Shape;2390;p37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1" name="Google Shape;2391;p37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2" name="Google Shape;2392;p37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3" name="Google Shape;2393;p37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4" name="Google Shape;2394;p37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5" name="Google Shape;2395;p37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6" name="Google Shape;2396;p37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7" name="Google Shape;2397;p37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8" name="Google Shape;2398;p37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9" name="Google Shape;2399;p37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0" name="Google Shape;2400;p37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1" name="Google Shape;2401;p37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2" name="Google Shape;2402;p37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3" name="Google Shape;2403;p37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4" name="Google Shape;2404;p37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5" name="Google Shape;2405;p37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6" name="Google Shape;2406;p37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7" name="Google Shape;2407;p37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8" name="Google Shape;2408;p37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9" name="Google Shape;2409;p37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0" name="Google Shape;2410;p37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1" name="Google Shape;2411;p37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2" name="Google Shape;2412;p37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3" name="Google Shape;2413;p37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4" name="Google Shape;2414;p37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5" name="Google Shape;2415;p37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6" name="Google Shape;2416;p37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7" name="Google Shape;2417;p37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8" name="Google Shape;2418;p37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9" name="Google Shape;2419;p37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20" name="Google Shape;2420;p37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421" name="Google Shape;2421;p37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422" name="Google Shape;2422;p37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3" name="Google Shape;2423;p37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4" name="Google Shape;2424;p37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5" name="Google Shape;2425;p37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6" name="Google Shape;2426;p37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7" name="Google Shape;2427;p37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8" name="Google Shape;2428;p37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9" name="Google Shape;2429;p37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0" name="Google Shape;2430;p37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1" name="Google Shape;2431;p37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2" name="Google Shape;2432;p37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3" name="Google Shape;2433;p37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4" name="Google Shape;2434;p37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5" name="Google Shape;2435;p37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6" name="Google Shape;2436;p37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7" name="Google Shape;2437;p37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8" name="Google Shape;2438;p37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9" name="Google Shape;2439;p37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0" name="Google Shape;2440;p37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1" name="Google Shape;2441;p37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2" name="Google Shape;2442;p37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3" name="Google Shape;2443;p37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4" name="Google Shape;2444;p37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5" name="Google Shape;2445;p37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6" name="Google Shape;2446;p37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7" name="Google Shape;2447;p37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8" name="Google Shape;2448;p37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9" name="Google Shape;2449;p37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0" name="Google Shape;2450;p37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1" name="Google Shape;2451;p37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2" name="Google Shape;2452;p37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3" name="Google Shape;2453;p37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4" name="Google Shape;2454;p37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5" name="Google Shape;2455;p37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6" name="Google Shape;2456;p37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7" name="Google Shape;2457;p37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8" name="Google Shape;2458;p37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9" name="Google Shape;2459;p37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0" name="Google Shape;2460;p37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1" name="Google Shape;2461;p37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2" name="Google Shape;2462;p37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63" name="Google Shape;2463;p37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464" name="Google Shape;2464;p37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5" name="Google Shape;2465;p37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66" name="Google Shape;2466;p37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467" name="Google Shape;2467;p37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8" name="Google Shape;2468;p37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9" name="Google Shape;2469;p37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0" name="Google Shape;2470;p37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1" name="Google Shape;2471;p37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2" name="Google Shape;2472;p37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3" name="Google Shape;2473;p37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4" name="Google Shape;2474;p37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5" name="Google Shape;2475;p37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6" name="Google Shape;2476;p37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77" name="Google Shape;2477;p37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478" name="Google Shape;2478;p37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9" name="Google Shape;2479;p37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480" name="Google Shape;2480;p37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81" name="Google Shape;2481;p37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482" name="Google Shape;2482;p37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483" name="Google Shape;2483;p37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4" name="Google Shape;2484;p37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485" name="Google Shape;2485;p37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8491450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4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4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4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24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4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Title and Content">
  <p:cSld name="8_Title and Content">
    <p:bg>
      <p:bgPr>
        <a:solidFill>
          <a:srgbClr val="4F6128"/>
        </a:solidFill>
        <a:effectLst/>
      </p:bgPr>
    </p:bg>
    <p:spTree>
      <p:nvGrpSpPr>
        <p:cNvPr id="1" name="Shape 24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87" name="Google Shape;2487;p38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488" name="Google Shape;2488;p38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489" name="Google Shape;2489;p38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490" name="Google Shape;2490;p3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1" name="Google Shape;2491;p3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492" name="Google Shape;2492;p38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493" name="Google Shape;2493;p38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494" name="Google Shape;2494;p38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5" name="Google Shape;2495;p38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496" name="Google Shape;2496;p38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97" name="Google Shape;2497;p38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8" name="Google Shape;2498;p38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499" name="Google Shape;2499;p38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500" name="Google Shape;2500;p38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1" name="Google Shape;2501;p38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502" name="Google Shape;2502;p38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503" name="Google Shape;2503;p3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4" name="Google Shape;2504;p3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505" name="Google Shape;2505;p38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506" name="Google Shape;2506;p3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7" name="Google Shape;2507;p3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508" name="Google Shape;2508;p38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9" name="Google Shape;2509;p38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510" name="Google Shape;2510;p38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1" name="Google Shape;2511;p38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2" name="Google Shape;2512;p38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3" name="Google Shape;2513;p38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4" name="Google Shape;2514;p38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5" name="Google Shape;2515;p38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6" name="Google Shape;2516;p38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7" name="Google Shape;2517;p38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8" name="Google Shape;2518;p38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9" name="Google Shape;2519;p38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0" name="Google Shape;2520;p38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1" name="Google Shape;2521;p38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2" name="Google Shape;2522;p38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3" name="Google Shape;2523;p38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4" name="Google Shape;2524;p38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5" name="Google Shape;2525;p38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6" name="Google Shape;2526;p38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7" name="Google Shape;2527;p38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8" name="Google Shape;2528;p38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9" name="Google Shape;2529;p38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0" name="Google Shape;2530;p38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1" name="Google Shape;2531;p38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2" name="Google Shape;2532;p38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3" name="Google Shape;2533;p38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4" name="Google Shape;2534;p38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5" name="Google Shape;2535;p38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6" name="Google Shape;2536;p38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7" name="Google Shape;2537;p38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8" name="Google Shape;2538;p38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9" name="Google Shape;2539;p38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0" name="Google Shape;2540;p38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1" name="Google Shape;2541;p38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2" name="Google Shape;2542;p38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3" name="Google Shape;2543;p38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4" name="Google Shape;2544;p38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5" name="Google Shape;2545;p38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6" name="Google Shape;2546;p38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7" name="Google Shape;2547;p38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8" name="Google Shape;2548;p38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9" name="Google Shape;2549;p38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0" name="Google Shape;2550;p38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1" name="Google Shape;2551;p38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2" name="Google Shape;2552;p38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3" name="Google Shape;2553;p38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4" name="Google Shape;2554;p38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5" name="Google Shape;2555;p38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6" name="Google Shape;2556;p38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7" name="Google Shape;2557;p38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558" name="Google Shape;2558;p38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2559" name="Google Shape;2559;p38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0" name="Google Shape;2560;p38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1" name="Google Shape;2561;p38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2" name="Google Shape;2562;p38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3" name="Google Shape;2563;p38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4" name="Google Shape;2564;p38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5" name="Google Shape;2565;p38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6" name="Google Shape;2566;p38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7" name="Google Shape;2567;p38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8" name="Google Shape;2568;p38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9" name="Google Shape;2569;p38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0" name="Google Shape;2570;p38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1" name="Google Shape;2571;p38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2" name="Google Shape;2572;p38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3" name="Google Shape;2573;p38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4" name="Google Shape;2574;p38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5" name="Google Shape;2575;p38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6" name="Google Shape;2576;p38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7" name="Google Shape;2577;p38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8" name="Google Shape;2578;p38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9" name="Google Shape;2579;p38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0" name="Google Shape;2580;p38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1" name="Google Shape;2581;p38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2" name="Google Shape;2582;p38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3" name="Google Shape;2583;p38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4" name="Google Shape;2584;p38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5" name="Google Shape;2585;p38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6" name="Google Shape;2586;p38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7" name="Google Shape;2587;p38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8" name="Google Shape;2588;p38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9" name="Google Shape;2589;p38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0" name="Google Shape;2590;p38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1" name="Google Shape;2591;p38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2" name="Google Shape;2592;p38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3" name="Google Shape;2593;p38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4" name="Google Shape;2594;p38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5" name="Google Shape;2595;p38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6" name="Google Shape;2596;p38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7" name="Google Shape;2597;p38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8" name="Google Shape;2598;p38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9" name="Google Shape;2599;p38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0" name="Google Shape;2600;p38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1" name="Google Shape;2601;p38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2" name="Google Shape;2602;p38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3" name="Google Shape;2603;p38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4" name="Google Shape;2604;p38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5" name="Google Shape;2605;p38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6" name="Google Shape;2606;p38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7" name="Google Shape;2607;p38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8" name="Google Shape;2608;p38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9" name="Google Shape;2609;p38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0" name="Google Shape;2610;p38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1" name="Google Shape;2611;p38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2" name="Google Shape;2612;p38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3" name="Google Shape;2613;p38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4" name="Google Shape;2614;p38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5" name="Google Shape;2615;p38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6" name="Google Shape;2616;p38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7" name="Google Shape;2617;p38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8" name="Google Shape;2618;p38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9" name="Google Shape;2619;p38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0" name="Google Shape;2620;p38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1" name="Google Shape;2621;p38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22" name="Google Shape;2622;p38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623" name="Google Shape;2623;p38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4" name="Google Shape;2624;p38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25" name="Google Shape;2625;p38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626" name="Google Shape;2626;p38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7" name="Google Shape;2627;p38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8" name="Google Shape;2628;p38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9" name="Google Shape;2629;p38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0" name="Google Shape;2630;p38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1" name="Google Shape;2631;p38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2" name="Google Shape;2632;p38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3" name="Google Shape;2633;p38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4" name="Google Shape;2634;p38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5" name="Google Shape;2635;p38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36" name="Google Shape;2636;p38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637" name="Google Shape;2637;p3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8" name="Google Shape;2638;p3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639" name="Google Shape;2639;p38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40" name="Google Shape;2640;p38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641" name="Google Shape;2641;p38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642" name="Google Shape;2642;p3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3" name="Google Shape;2643;p3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644" name="Google Shape;2644;p38"/>
          <p:cNvSpPr txBox="1"/>
          <p:nvPr/>
        </p:nvSpPr>
        <p:spPr>
          <a:xfrm>
            <a:off x="3604226" y="1596479"/>
            <a:ext cx="4752083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1500" b="0" i="0" u="none" strike="noStrike" kern="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ookie"/>
              <a:ea typeface="Cookie"/>
              <a:cs typeface="Cookie"/>
              <a:sym typeface="Cookie"/>
            </a:endParaRPr>
          </a:p>
        </p:txBody>
      </p:sp>
    </p:spTree>
    <p:extLst>
      <p:ext uri="{BB962C8B-B14F-4D97-AF65-F5344CB8AC3E}">
        <p14:creationId xmlns:p14="http://schemas.microsoft.com/office/powerpoint/2010/main" val="377950962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5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5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5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25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6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Title and Content">
  <p:cSld name="14_Title and Content">
    <p:bg>
      <p:bgPr>
        <a:solidFill>
          <a:srgbClr val="4F6128"/>
        </a:solidFill>
        <a:effectLst/>
      </p:bgPr>
    </p:bg>
    <p:spTree>
      <p:nvGrpSpPr>
        <p:cNvPr id="1" name="Shape 26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46" name="Google Shape;2646;p39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647" name="Google Shape;2647;p39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648" name="Google Shape;2648;p39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649" name="Google Shape;2649;p3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0" name="Google Shape;2650;p3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651" name="Google Shape;2651;p39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652" name="Google Shape;2652;p39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53" name="Google Shape;2653;p39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4" name="Google Shape;2654;p39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55" name="Google Shape;2655;p39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656" name="Google Shape;2656;p39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7" name="Google Shape;2657;p39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58" name="Google Shape;2658;p39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659" name="Google Shape;2659;p39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60" name="Google Shape;2660;p39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61" name="Google Shape;2661;p39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662" name="Google Shape;2662;p3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63" name="Google Shape;2663;p3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64" name="Google Shape;2664;p39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665" name="Google Shape;2665;p3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66" name="Google Shape;2666;p3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667" name="Google Shape;2667;p39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8" name="Google Shape;2668;p39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669" name="Google Shape;2669;p39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0" name="Google Shape;2670;p39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1" name="Google Shape;2671;p39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2" name="Google Shape;2672;p39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3" name="Google Shape;2673;p39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4" name="Google Shape;2674;p39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5" name="Google Shape;2675;p39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6" name="Google Shape;2676;p39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7" name="Google Shape;2677;p39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8" name="Google Shape;2678;p39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9" name="Google Shape;2679;p39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0" name="Google Shape;2680;p39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1" name="Google Shape;2681;p39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2" name="Google Shape;2682;p39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3" name="Google Shape;2683;p39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4" name="Google Shape;2684;p39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5" name="Google Shape;2685;p39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6" name="Google Shape;2686;p39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7" name="Google Shape;2687;p39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8" name="Google Shape;2688;p39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9" name="Google Shape;2689;p39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0" name="Google Shape;2690;p39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1" name="Google Shape;2691;p39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2" name="Google Shape;2692;p39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3" name="Google Shape;2693;p39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4" name="Google Shape;2694;p39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5" name="Google Shape;2695;p39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6" name="Google Shape;2696;p39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7" name="Google Shape;2697;p39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8" name="Google Shape;2698;p39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9" name="Google Shape;2699;p39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0" name="Google Shape;2700;p39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1" name="Google Shape;2701;p39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2" name="Google Shape;2702;p39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3" name="Google Shape;2703;p39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4" name="Google Shape;2704;p39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5" name="Google Shape;2705;p39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6" name="Google Shape;2706;p39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7" name="Google Shape;2707;p39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8" name="Google Shape;2708;p39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9" name="Google Shape;2709;p39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0" name="Google Shape;2710;p39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1" name="Google Shape;2711;p39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2" name="Google Shape;2712;p39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3" name="Google Shape;2713;p39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004308575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">
  <p:cSld name="3_Title Slide">
    <p:bg>
      <p:bgPr>
        <a:solidFill>
          <a:srgbClr val="7030A0"/>
        </a:solidFill>
        <a:effectLst/>
      </p:bgPr>
    </p:bg>
    <p:spTree>
      <p:nvGrpSpPr>
        <p:cNvPr id="1" name="Shape 27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15" name="Google Shape;2715;p40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716" name="Google Shape;2716;p40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717" name="Google Shape;2717;p40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718" name="Google Shape;2718;p4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19" name="Google Shape;2719;p4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720" name="Google Shape;2720;p40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721" name="Google Shape;2721;p40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722" name="Google Shape;2722;p40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3" name="Google Shape;2723;p40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24" name="Google Shape;2724;p40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725" name="Google Shape;2725;p40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6" name="Google Shape;2726;p40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27" name="Google Shape;2727;p40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728" name="Google Shape;2728;p40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9" name="Google Shape;2729;p40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30" name="Google Shape;2730;p40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731" name="Google Shape;2731;p4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2" name="Google Shape;2732;p4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33" name="Google Shape;2733;p40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734" name="Google Shape;2734;p4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5" name="Google Shape;2735;p4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736" name="Google Shape;2736;p40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7" name="Google Shape;2737;p40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38" name="Google Shape;2738;p40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2739" name="Google Shape;2739;p40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0" name="Google Shape;2740;p40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41" name="Google Shape;2741;p40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2742" name="Google Shape;2742;p40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3" name="Google Shape;2743;p40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4" name="Google Shape;2744;p40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5" name="Google Shape;2745;p40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6" name="Google Shape;2746;p40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7" name="Google Shape;2747;p40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8" name="Google Shape;2748;p40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9" name="Google Shape;2749;p40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0" name="Google Shape;2750;p40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1" name="Google Shape;2751;p40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52" name="Google Shape;2752;p40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2753" name="Google Shape;2753;p40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4" name="Google Shape;2754;p40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755" name="Google Shape;2755;p40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56" name="Google Shape;2756;p40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757" name="Google Shape;2757;p40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2758" name="Google Shape;2758;p40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9" name="Google Shape;2759;p40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760" name="Google Shape;2760;p40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1" name="Google Shape;2761;p40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2" name="Google Shape;2762;p40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3" name="Google Shape;2763;p40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4" name="Google Shape;2764;p40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5" name="Google Shape;2765;p40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6" name="Google Shape;2766;p40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7" name="Google Shape;2767;p40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8" name="Google Shape;2768;p40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9" name="Google Shape;2769;p40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0" name="Google Shape;2770;p40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1" name="Google Shape;2771;p40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2" name="Google Shape;2772;p40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3" name="Google Shape;2773;p40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4" name="Google Shape;2774;p40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5" name="Google Shape;2775;p40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6" name="Google Shape;2776;p40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7" name="Google Shape;2777;p40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8" name="Google Shape;2778;p40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9" name="Google Shape;2779;p40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0" name="Google Shape;2780;p40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1" name="Google Shape;2781;p40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2" name="Google Shape;2782;p40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3" name="Google Shape;2783;p40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4" name="Google Shape;2784;p40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5" name="Google Shape;2785;p40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6" name="Google Shape;2786;p40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7" name="Google Shape;2787;p40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8" name="Google Shape;2788;p40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9" name="Google Shape;2789;p40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0" name="Google Shape;2790;p40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1" name="Google Shape;2791;p40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2" name="Google Shape;2792;p40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3" name="Google Shape;2793;p40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4" name="Google Shape;2794;p40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5" name="Google Shape;2795;p40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6" name="Google Shape;2796;p40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7" name="Google Shape;2797;p40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8" name="Google Shape;2798;p40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9" name="Google Shape;2799;p40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0" name="Google Shape;2800;p40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1" name="Google Shape;2801;p40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2" name="Google Shape;2802;p40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3" name="Google Shape;2803;p40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4" name="Google Shape;2804;p40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805" name="Google Shape;2805;p40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2806" name="Google Shape;2806;p40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B2A0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807" name="Google Shape;2807;p40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2808" name="Google Shape;2808;p40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B2A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09" name="Google Shape;2809;p40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B2A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0" name="Google Shape;2810;p40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B2A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811" name="Google Shape;2811;p40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2812" name="Google Shape;2812;p40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3" name="Google Shape;2813;p40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4" name="Google Shape;2814;p40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5" name="Google Shape;2815;p40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6" name="Google Shape;2816;p40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7" name="Google Shape;2817;p40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8" name="Google Shape;2818;p40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9" name="Google Shape;2819;p40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0" name="Google Shape;2820;p40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1" name="Google Shape;2821;p40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2" name="Google Shape;2822;p40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3" name="Google Shape;2823;p40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4" name="Google Shape;2824;p40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5" name="Google Shape;2825;p40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6" name="Google Shape;2826;p40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7" name="Google Shape;2827;p40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8" name="Google Shape;2828;p40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9" name="Google Shape;2829;p40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0" name="Google Shape;2830;p40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1" name="Google Shape;2831;p40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2" name="Google Shape;2832;p40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3" name="Google Shape;2833;p40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4" name="Google Shape;2834;p40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5" name="Google Shape;2835;p40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6" name="Google Shape;2836;p40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7" name="Google Shape;2837;p40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8" name="Google Shape;2838;p40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9" name="Google Shape;2839;p40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0" name="Google Shape;2840;p40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1" name="Google Shape;2841;p40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2" name="Google Shape;2842;p40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3" name="Google Shape;2843;p40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4" name="Google Shape;2844;p40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5" name="Google Shape;2845;p40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6" name="Google Shape;2846;p40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7" name="Google Shape;2847;p40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8" name="Google Shape;2848;p40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9" name="Google Shape;2849;p40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0" name="Google Shape;2850;p40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1" name="Google Shape;2851;p40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2" name="Google Shape;2852;p40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3" name="Google Shape;2853;p40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4" name="Google Shape;2854;p40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5" name="Google Shape;2855;p40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6" name="Google Shape;2856;p40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7" name="Google Shape;2857;p40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8" name="Google Shape;2858;p40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9" name="Google Shape;2859;p40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0" name="Google Shape;2860;p40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1" name="Google Shape;2861;p40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2" name="Google Shape;2862;p40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3" name="Google Shape;2863;p40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4" name="Google Shape;2864;p40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5" name="Google Shape;2865;p40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6" name="Google Shape;2866;p40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7" name="Google Shape;2867;p40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68" name="Google Shape;2868;p40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869" name="Google Shape;2869;p40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2870" name="Google Shape;2870;p40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871" name="Google Shape;2871;p40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872" name="Google Shape;2872;p40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3" name="Google Shape;2873;p40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4" name="Google Shape;2874;p40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5" name="Google Shape;2875;p40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6" name="Google Shape;2876;p40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7" name="Google Shape;2877;p40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8" name="Google Shape;2878;p40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9" name="Google Shape;2879;p40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0" name="Google Shape;2880;p40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1" name="Google Shape;2881;p40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2" name="Google Shape;2882;p40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3" name="Google Shape;2883;p40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4" name="Google Shape;2884;p40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5" name="Google Shape;2885;p40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6" name="Google Shape;2886;p40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7" name="Google Shape;2887;p40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8" name="Google Shape;2888;p40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9" name="Google Shape;2889;p40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0" name="Google Shape;2890;p40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1" name="Google Shape;2891;p40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2" name="Google Shape;2892;p40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3" name="Google Shape;2893;p40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4" name="Google Shape;2894;p40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5" name="Google Shape;2895;p40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2896" name="Google Shape;2896;p40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7" name="Google Shape;2897;p40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8" name="Google Shape;2898;p40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9" name="Google Shape;2899;p40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0" name="Google Shape;2900;p40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1" name="Google Shape;2901;p40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2" name="Google Shape;2902;p40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3" name="Google Shape;2903;p40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4" name="Google Shape;2904;p40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5" name="Google Shape;2905;p40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6" name="Google Shape;2906;p40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7" name="Google Shape;2907;p40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8" name="Google Shape;2908;p40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9" name="Google Shape;2909;p40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0" name="Google Shape;2910;p40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1" name="Google Shape;2911;p40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2" name="Google Shape;2912;p40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3" name="Google Shape;2913;p40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4" name="Google Shape;2914;p40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5" name="Google Shape;2915;p40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6" name="Google Shape;2916;p40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7" name="Google Shape;2917;p40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8" name="Google Shape;2918;p40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9" name="Google Shape;2919;p40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0" name="Google Shape;2920;p40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1" name="Google Shape;2921;p40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2" name="Google Shape;2922;p40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3" name="Google Shape;2923;p40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4" name="Google Shape;2924;p40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5" name="Google Shape;2925;p40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6" name="Google Shape;2926;p40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7" name="Google Shape;2927;p40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8" name="Google Shape;2928;p40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9" name="Google Shape;2929;p40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0" name="Google Shape;2930;p40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1" name="Google Shape;2931;p40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2" name="Google Shape;2932;p40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3" name="Google Shape;2933;p40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4" name="Google Shape;2934;p40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5" name="Google Shape;2935;p40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36" name="Google Shape;2936;p40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937" name="Google Shape;2937;p40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38" name="Google Shape;2938;p40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39" name="Google Shape;2939;p40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940" name="Google Shape;2940;p40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941" name="Google Shape;2941;p40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942" name="Google Shape;2942;p40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2943" name="Google Shape;2943;p40"/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44" name="Google Shape;2944;p40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2945" name="Google Shape;2945;p40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6" name="Google Shape;2946;p40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7" name="Google Shape;2947;p40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8" name="Google Shape;2948;p40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9" name="Google Shape;2949;p40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0" name="Google Shape;2950;p40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9215391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29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28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28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8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Title and Content">
  <p:cSld name="9_Title and Content">
    <p:bg>
      <p:bgPr>
        <a:solidFill>
          <a:srgbClr val="7030A0"/>
        </a:solidFill>
        <a:effectLst/>
      </p:bgPr>
    </p:bg>
    <p:spTree>
      <p:nvGrpSpPr>
        <p:cNvPr id="1" name="Shape 29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52" name="Google Shape;2952;p41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953" name="Google Shape;2953;p41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54" name="Google Shape;2954;p41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955" name="Google Shape;2955;p4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6" name="Google Shape;2956;p4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957" name="Google Shape;2957;p41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58" name="Google Shape;2958;p41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959" name="Google Shape;2959;p41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0" name="Google Shape;2960;p41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61" name="Google Shape;2961;p41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962" name="Google Shape;2962;p41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3" name="Google Shape;2963;p41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64" name="Google Shape;2964;p41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965" name="Google Shape;2965;p41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6" name="Google Shape;2966;p41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67" name="Google Shape;2967;p41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968" name="Google Shape;2968;p4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9" name="Google Shape;2969;p4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70" name="Google Shape;2970;p41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971" name="Google Shape;2971;p4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72" name="Google Shape;2972;p4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973" name="Google Shape;2973;p41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4" name="Google Shape;2974;p41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975" name="Google Shape;2975;p41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6" name="Google Shape;2976;p41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7" name="Google Shape;2977;p41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8" name="Google Shape;2978;p41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9" name="Google Shape;2979;p41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0" name="Google Shape;2980;p41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1" name="Google Shape;2981;p41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2" name="Google Shape;2982;p41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3" name="Google Shape;2983;p41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4" name="Google Shape;2984;p41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5" name="Google Shape;2985;p41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6" name="Google Shape;2986;p41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7" name="Google Shape;2987;p41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8" name="Google Shape;2988;p41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9" name="Google Shape;2989;p41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0" name="Google Shape;2990;p41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1" name="Google Shape;2991;p41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2" name="Google Shape;2992;p41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3" name="Google Shape;2993;p41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4" name="Google Shape;2994;p41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5" name="Google Shape;2995;p41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6" name="Google Shape;2996;p41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7" name="Google Shape;2997;p41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8" name="Google Shape;2998;p41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9" name="Google Shape;2999;p41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0" name="Google Shape;3000;p41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1" name="Google Shape;3001;p41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2" name="Google Shape;3002;p41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3" name="Google Shape;3003;p41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4" name="Google Shape;3004;p41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5" name="Google Shape;3005;p41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6" name="Google Shape;3006;p41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7" name="Google Shape;3007;p41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8" name="Google Shape;3008;p41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9" name="Google Shape;3009;p41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0" name="Google Shape;3010;p41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1" name="Google Shape;3011;p41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2" name="Google Shape;3012;p41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3" name="Google Shape;3013;p41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4" name="Google Shape;3014;p41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5" name="Google Shape;3015;p41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6" name="Google Shape;3016;p41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7" name="Google Shape;3017;p41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8" name="Google Shape;3018;p41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9" name="Google Shape;3019;p41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20" name="Google Shape;3020;p41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21" name="Google Shape;3021;p41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22" name="Google Shape;3022;p41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023" name="Google Shape;3023;p41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024" name="Google Shape;3024;p41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5" name="Google Shape;3025;p41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26" name="Google Shape;3026;p41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027" name="Google Shape;3027;p41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8" name="Google Shape;3028;p41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9" name="Google Shape;3029;p41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0" name="Google Shape;3030;p41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1" name="Google Shape;3031;p41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2" name="Google Shape;3032;p41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3" name="Google Shape;3033;p41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4" name="Google Shape;3034;p41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5" name="Google Shape;3035;p41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6" name="Google Shape;3036;p41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37" name="Google Shape;3037;p41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038" name="Google Shape;3038;p41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9" name="Google Shape;3039;p41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040" name="Google Shape;3040;p41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41" name="Google Shape;3041;p41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042" name="Google Shape;3042;p41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043" name="Google Shape;3043;p41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4" name="Google Shape;3044;p41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45" name="Google Shape;3045;p41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3046" name="Google Shape;3046;p41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047" name="Google Shape;3047;p41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3048" name="Google Shape;3048;p41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49" name="Google Shape;3049;p41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0" name="Google Shape;3050;p41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1" name="Google Shape;3051;p41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2" name="Google Shape;3052;p41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3" name="Google Shape;3053;p41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4" name="Google Shape;3054;p41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5" name="Google Shape;3055;p41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6" name="Google Shape;3056;p41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7" name="Google Shape;3057;p41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8" name="Google Shape;3058;p41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9" name="Google Shape;3059;p41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0" name="Google Shape;3060;p41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1" name="Google Shape;3061;p41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2" name="Google Shape;3062;p41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3" name="Google Shape;3063;p41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4" name="Google Shape;3064;p41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5" name="Google Shape;3065;p41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6" name="Google Shape;3066;p41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7" name="Google Shape;3067;p41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8" name="Google Shape;3068;p41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9" name="Google Shape;3069;p41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0" name="Google Shape;3070;p41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1" name="Google Shape;3071;p41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2" name="Google Shape;3072;p41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3" name="Google Shape;3073;p41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4" name="Google Shape;3074;p41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5" name="Google Shape;3075;p41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6" name="Google Shape;3076;p41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7" name="Google Shape;3077;p41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8" name="Google Shape;3078;p41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9" name="Google Shape;3079;p41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0" name="Google Shape;3080;p41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1" name="Google Shape;3081;p41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2" name="Google Shape;3082;p41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3" name="Google Shape;3083;p41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4" name="Google Shape;3084;p41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5" name="Google Shape;3085;p41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6" name="Google Shape;3086;p41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7" name="Google Shape;3087;p41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8" name="Google Shape;3088;p41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9" name="Google Shape;3089;p41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0" name="Google Shape;3090;p41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1" name="Google Shape;3091;p41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2" name="Google Shape;3092;p41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3" name="Google Shape;3093;p41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4" name="Google Shape;3094;p41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5" name="Google Shape;3095;p41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6" name="Google Shape;3096;p41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7" name="Google Shape;3097;p41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8" name="Google Shape;3098;p41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9" name="Google Shape;3099;p41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0" name="Google Shape;3100;p41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1" name="Google Shape;3101;p41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2" name="Google Shape;3102;p41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3" name="Google Shape;3103;p41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104" name="Google Shape;3104;p41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5" name="Google Shape;3105;p41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6" name="Google Shape;3106;p41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7" name="Google Shape;3107;p41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8" name="Google Shape;3108;p41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9" name="Google Shape;3109;p41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0" name="Google Shape;3110;p41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1" name="Google Shape;3111;p41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2" name="Google Shape;3112;p41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3" name="Google Shape;3113;p41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4" name="Google Shape;3114;p41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5" name="Google Shape;3115;p41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6" name="Google Shape;3116;p41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7" name="Google Shape;3117;p41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8" name="Google Shape;3118;p41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9" name="Google Shape;3119;p41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0" name="Google Shape;3120;p41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1" name="Google Shape;3121;p41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2" name="Google Shape;3122;p41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3" name="Google Shape;3123;p41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4" name="Google Shape;3124;p41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5" name="Google Shape;3125;p41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6" name="Google Shape;3126;p41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7" name="Google Shape;3127;p41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8" name="Google Shape;3128;p41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9" name="Google Shape;3129;p41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0" name="Google Shape;3130;p41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1" name="Google Shape;3131;p41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2" name="Google Shape;3132;p41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3" name="Google Shape;3133;p41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4" name="Google Shape;3134;p41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5" name="Google Shape;3135;p41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6" name="Google Shape;3136;p41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7" name="Google Shape;3137;p41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8" name="Google Shape;3138;p41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9" name="Google Shape;3139;p41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0" name="Google Shape;3140;p41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1" name="Google Shape;3141;p41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2" name="Google Shape;3142;p41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3" name="Google Shape;3143;p41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4" name="Google Shape;3144;p41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5" name="Google Shape;3145;p41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6" name="Google Shape;3146;p41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7" name="Google Shape;3147;p41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8" name="Google Shape;3148;p41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9" name="Google Shape;3149;p41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0" name="Google Shape;3150;p41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1" name="Google Shape;3151;p41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2" name="Google Shape;3152;p41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3" name="Google Shape;3153;p41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4" name="Google Shape;3154;p41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5" name="Google Shape;3155;p41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6" name="Google Shape;3156;p41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7" name="Google Shape;3157;p41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158" name="Google Shape;3158;p41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023218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0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0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0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0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Title and Content">
  <p:cSld name="10_Title and Content">
    <p:bg>
      <p:bgPr>
        <a:solidFill>
          <a:srgbClr val="7030A0"/>
        </a:solidFill>
        <a:effectLst/>
      </p:bgPr>
    </p:bg>
    <p:spTree>
      <p:nvGrpSpPr>
        <p:cNvPr id="1" name="Shape 31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60" name="Google Shape;3160;p42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161" name="Google Shape;3161;p42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162" name="Google Shape;3162;p42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163" name="Google Shape;3163;p4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4" name="Google Shape;3164;p4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165" name="Google Shape;3165;p42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166" name="Google Shape;3166;p42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167" name="Google Shape;3167;p42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8" name="Google Shape;3168;p42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69" name="Google Shape;3169;p42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170" name="Google Shape;3170;p42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1" name="Google Shape;3171;p42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72" name="Google Shape;3172;p42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173" name="Google Shape;3173;p42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4" name="Google Shape;3174;p42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75" name="Google Shape;3175;p42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176" name="Google Shape;3176;p4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7" name="Google Shape;3177;p4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78" name="Google Shape;3178;p42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179" name="Google Shape;3179;p4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0" name="Google Shape;3180;p4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181" name="Google Shape;3181;p42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2" name="Google Shape;3182;p42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183" name="Google Shape;3183;p42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4" name="Google Shape;3184;p42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5" name="Google Shape;3185;p42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6" name="Google Shape;3186;p42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7" name="Google Shape;3187;p42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8" name="Google Shape;3188;p42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9" name="Google Shape;3189;p42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0" name="Google Shape;3190;p42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1" name="Google Shape;3191;p42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2" name="Google Shape;3192;p42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3" name="Google Shape;3193;p42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4" name="Google Shape;3194;p42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5" name="Google Shape;3195;p42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6" name="Google Shape;3196;p42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7" name="Google Shape;3197;p42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8" name="Google Shape;3198;p42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9" name="Google Shape;3199;p42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0" name="Google Shape;3200;p42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1" name="Google Shape;3201;p42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2" name="Google Shape;3202;p42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3" name="Google Shape;3203;p42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4" name="Google Shape;3204;p42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5" name="Google Shape;3205;p42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6" name="Google Shape;3206;p42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7" name="Google Shape;3207;p42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8" name="Google Shape;3208;p42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9" name="Google Shape;3209;p42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0" name="Google Shape;3210;p42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1" name="Google Shape;3211;p42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2" name="Google Shape;3212;p42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3" name="Google Shape;3213;p42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4" name="Google Shape;3214;p42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5" name="Google Shape;3215;p42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6" name="Google Shape;3216;p42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7" name="Google Shape;3217;p42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8" name="Google Shape;3218;p42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9" name="Google Shape;3219;p42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0" name="Google Shape;3220;p42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1" name="Google Shape;3221;p42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2" name="Google Shape;3222;p42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3" name="Google Shape;3223;p42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4" name="Google Shape;3224;p42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5" name="Google Shape;3225;p42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6" name="Google Shape;3226;p42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7" name="Google Shape;3227;p42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8" name="Google Shape;3228;p42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9" name="Google Shape;3229;p42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30" name="Google Shape;3230;p42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231" name="Google Shape;3231;p42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3232" name="Google Shape;3232;p42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3" name="Google Shape;3233;p42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4" name="Google Shape;3234;p42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5" name="Google Shape;3235;p42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6" name="Google Shape;3236;p42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7" name="Google Shape;3237;p42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8" name="Google Shape;3238;p42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9" name="Google Shape;3239;p42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0" name="Google Shape;3240;p42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1" name="Google Shape;3241;p42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2" name="Google Shape;3242;p42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3" name="Google Shape;3243;p42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4" name="Google Shape;3244;p42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5" name="Google Shape;3245;p42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6" name="Google Shape;3246;p42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7" name="Google Shape;3247;p42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8" name="Google Shape;3248;p42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9" name="Google Shape;3249;p42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0" name="Google Shape;3250;p42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1" name="Google Shape;3251;p42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2" name="Google Shape;3252;p42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3" name="Google Shape;3253;p42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4" name="Google Shape;3254;p42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5" name="Google Shape;3255;p42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6" name="Google Shape;3256;p42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7" name="Google Shape;3257;p42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8" name="Google Shape;3258;p42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9" name="Google Shape;3259;p42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0" name="Google Shape;3260;p42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1" name="Google Shape;3261;p42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2" name="Google Shape;3262;p42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3" name="Google Shape;3263;p42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4" name="Google Shape;3264;p42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5" name="Google Shape;3265;p42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6" name="Google Shape;3266;p42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7" name="Google Shape;3267;p42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8" name="Google Shape;3268;p42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9" name="Google Shape;3269;p42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0" name="Google Shape;3270;p42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1" name="Google Shape;3271;p42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2" name="Google Shape;3272;p42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73" name="Google Shape;3273;p42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274" name="Google Shape;3274;p42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5" name="Google Shape;3275;p42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76" name="Google Shape;3276;p42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277" name="Google Shape;3277;p42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8" name="Google Shape;3278;p42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9" name="Google Shape;3279;p42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0" name="Google Shape;3280;p42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1" name="Google Shape;3281;p42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2" name="Google Shape;3282;p42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3" name="Google Shape;3283;p42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4" name="Google Shape;3284;p42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5" name="Google Shape;3285;p42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6" name="Google Shape;3286;p42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87" name="Google Shape;3287;p42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288" name="Google Shape;3288;p42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9" name="Google Shape;3289;p42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290" name="Google Shape;3290;p42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91" name="Google Shape;3291;p42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292" name="Google Shape;3292;p42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293" name="Google Shape;3293;p42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4" name="Google Shape;3294;p42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295" name="Google Shape;3295;p42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68821396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2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Title and Content">
  <p:cSld name="11_Title and Content">
    <p:bg>
      <p:bgPr>
        <a:solidFill>
          <a:srgbClr val="7030A0"/>
        </a:solidFill>
        <a:effectLst/>
      </p:bgPr>
    </p:bg>
    <p:spTree>
      <p:nvGrpSpPr>
        <p:cNvPr id="1" name="Shape 32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97" name="Google Shape;3297;p43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298" name="Google Shape;3298;p43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299" name="Google Shape;3299;p43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300" name="Google Shape;3300;p4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1" name="Google Shape;3301;p4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302" name="Google Shape;3302;p43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303" name="Google Shape;3303;p43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304" name="Google Shape;3304;p43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5" name="Google Shape;3305;p43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06" name="Google Shape;3306;p43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307" name="Google Shape;3307;p43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8" name="Google Shape;3308;p43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09" name="Google Shape;3309;p43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310" name="Google Shape;3310;p43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1" name="Google Shape;3311;p43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12" name="Google Shape;3312;p43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313" name="Google Shape;3313;p4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4" name="Google Shape;3314;p4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15" name="Google Shape;3315;p43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316" name="Google Shape;3316;p4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7" name="Google Shape;3317;p4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318" name="Google Shape;3318;p43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9" name="Google Shape;3319;p43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320" name="Google Shape;3320;p43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1" name="Google Shape;3321;p43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2" name="Google Shape;3322;p43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3" name="Google Shape;3323;p43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4" name="Google Shape;3324;p43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5" name="Google Shape;3325;p43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6" name="Google Shape;3326;p43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7" name="Google Shape;3327;p43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8" name="Google Shape;3328;p43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9" name="Google Shape;3329;p43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0" name="Google Shape;3330;p43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1" name="Google Shape;3331;p43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2" name="Google Shape;3332;p43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3" name="Google Shape;3333;p43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4" name="Google Shape;3334;p43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5" name="Google Shape;3335;p43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6" name="Google Shape;3336;p43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7" name="Google Shape;3337;p43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8" name="Google Shape;3338;p43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9" name="Google Shape;3339;p43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0" name="Google Shape;3340;p43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1" name="Google Shape;3341;p43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2" name="Google Shape;3342;p43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3" name="Google Shape;3343;p43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4" name="Google Shape;3344;p43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5" name="Google Shape;3345;p43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6" name="Google Shape;3346;p43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7" name="Google Shape;3347;p43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8" name="Google Shape;3348;p43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9" name="Google Shape;3349;p43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0" name="Google Shape;3350;p43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1" name="Google Shape;3351;p43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2" name="Google Shape;3352;p43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3" name="Google Shape;3353;p43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4" name="Google Shape;3354;p43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5" name="Google Shape;3355;p43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6" name="Google Shape;3356;p43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7" name="Google Shape;3357;p43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8" name="Google Shape;3358;p43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9" name="Google Shape;3359;p43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0" name="Google Shape;3360;p43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1" name="Google Shape;3361;p43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2" name="Google Shape;3362;p43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3" name="Google Shape;3363;p43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4" name="Google Shape;3364;p43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5" name="Google Shape;3365;p43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6" name="Google Shape;3366;p43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7" name="Google Shape;3367;p43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368" name="Google Shape;3368;p43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3369" name="Google Shape;3369;p43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0" name="Google Shape;3370;p43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1" name="Google Shape;3371;p43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2" name="Google Shape;3372;p43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3" name="Google Shape;3373;p43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4" name="Google Shape;3374;p43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5" name="Google Shape;3375;p43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6" name="Google Shape;3376;p43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7" name="Google Shape;3377;p43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8" name="Google Shape;3378;p43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9" name="Google Shape;3379;p43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0" name="Google Shape;3380;p43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1" name="Google Shape;3381;p43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2" name="Google Shape;3382;p43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3" name="Google Shape;3383;p43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4" name="Google Shape;3384;p43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5" name="Google Shape;3385;p43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6" name="Google Shape;3386;p43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7" name="Google Shape;3387;p43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8" name="Google Shape;3388;p43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9" name="Google Shape;3389;p43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0" name="Google Shape;3390;p43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1" name="Google Shape;3391;p43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2" name="Google Shape;3392;p43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3" name="Google Shape;3393;p43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4" name="Google Shape;3394;p43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5" name="Google Shape;3395;p43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6" name="Google Shape;3396;p43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7" name="Google Shape;3397;p43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8" name="Google Shape;3398;p43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9" name="Google Shape;3399;p43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0" name="Google Shape;3400;p43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1" name="Google Shape;3401;p43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2" name="Google Shape;3402;p43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3" name="Google Shape;3403;p43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4" name="Google Shape;3404;p43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5" name="Google Shape;3405;p43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6" name="Google Shape;3406;p43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7" name="Google Shape;3407;p43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8" name="Google Shape;3408;p43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9" name="Google Shape;3409;p43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0" name="Google Shape;3410;p43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1" name="Google Shape;3411;p43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2" name="Google Shape;3412;p43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3" name="Google Shape;3413;p43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4" name="Google Shape;3414;p43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5" name="Google Shape;3415;p43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6" name="Google Shape;3416;p43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7" name="Google Shape;3417;p43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8" name="Google Shape;3418;p43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9" name="Google Shape;3419;p43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0" name="Google Shape;3420;p43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1" name="Google Shape;3421;p43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2" name="Google Shape;3422;p43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3" name="Google Shape;3423;p43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4" name="Google Shape;3424;p43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5" name="Google Shape;3425;p43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6" name="Google Shape;3426;p43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7" name="Google Shape;3427;p43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8" name="Google Shape;3428;p43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9" name="Google Shape;3429;p43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0" name="Google Shape;3430;p43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1" name="Google Shape;3431;p43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32" name="Google Shape;3432;p43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433" name="Google Shape;3433;p43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4" name="Google Shape;3434;p43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35" name="Google Shape;3435;p43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436" name="Google Shape;3436;p43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7" name="Google Shape;3437;p43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8" name="Google Shape;3438;p43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9" name="Google Shape;3439;p43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0" name="Google Shape;3440;p43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1" name="Google Shape;3441;p43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2" name="Google Shape;3442;p43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3" name="Google Shape;3443;p43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4" name="Google Shape;3444;p43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5" name="Google Shape;3445;p43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46" name="Google Shape;3446;p43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447" name="Google Shape;3447;p4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8" name="Google Shape;3448;p4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449" name="Google Shape;3449;p43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50" name="Google Shape;3450;p43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451" name="Google Shape;3451;p43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452" name="Google Shape;3452;p4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3" name="Google Shape;3453;p4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454" name="Google Shape;3454;p43"/>
          <p:cNvSpPr txBox="1"/>
          <p:nvPr/>
        </p:nvSpPr>
        <p:spPr>
          <a:xfrm>
            <a:off x="3705562" y="1647225"/>
            <a:ext cx="4484883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1500" b="0" i="0" u="none" strike="noStrike" kern="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ookie"/>
              <a:ea typeface="Cookie"/>
              <a:cs typeface="Cookie"/>
              <a:sym typeface="Cookie"/>
            </a:endParaRPr>
          </a:p>
        </p:txBody>
      </p:sp>
    </p:spTree>
    <p:extLst>
      <p:ext uri="{BB962C8B-B14F-4D97-AF65-F5344CB8AC3E}">
        <p14:creationId xmlns:p14="http://schemas.microsoft.com/office/powerpoint/2010/main" val="98435028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3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3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4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Title and Content">
  <p:cSld name="15_Title and Content">
    <p:bg>
      <p:bgPr>
        <a:solidFill>
          <a:srgbClr val="7030A0"/>
        </a:solidFill>
        <a:effectLst/>
      </p:bgPr>
    </p:bg>
    <p:spTree>
      <p:nvGrpSpPr>
        <p:cNvPr id="1" name="Shape 34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56" name="Google Shape;3456;p44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457" name="Google Shape;3457;p44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458" name="Google Shape;3458;p44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459" name="Google Shape;3459;p4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0" name="Google Shape;3460;p4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461" name="Google Shape;3461;p44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462" name="Google Shape;3462;p44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463" name="Google Shape;3463;p44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4" name="Google Shape;3464;p44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65" name="Google Shape;3465;p44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466" name="Google Shape;3466;p44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7" name="Google Shape;3467;p44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68" name="Google Shape;3468;p44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469" name="Google Shape;3469;p44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0" name="Google Shape;3470;p44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71" name="Google Shape;3471;p44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472" name="Google Shape;3472;p4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3" name="Google Shape;3473;p4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74" name="Google Shape;3474;p44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475" name="Google Shape;3475;p4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6" name="Google Shape;3476;p4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477" name="Google Shape;3477;p44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8" name="Google Shape;3478;p44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479" name="Google Shape;3479;p44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0" name="Google Shape;3480;p44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1" name="Google Shape;3481;p44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2" name="Google Shape;3482;p44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3" name="Google Shape;3483;p44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4" name="Google Shape;3484;p44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5" name="Google Shape;3485;p44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6" name="Google Shape;3486;p44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7" name="Google Shape;3487;p44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8" name="Google Shape;3488;p44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9" name="Google Shape;3489;p44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0" name="Google Shape;3490;p44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1" name="Google Shape;3491;p44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2" name="Google Shape;3492;p44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3" name="Google Shape;3493;p44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4" name="Google Shape;3494;p44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5" name="Google Shape;3495;p44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6" name="Google Shape;3496;p44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7" name="Google Shape;3497;p44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8" name="Google Shape;3498;p44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9" name="Google Shape;3499;p44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0" name="Google Shape;3500;p44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1" name="Google Shape;3501;p44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2" name="Google Shape;3502;p44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3" name="Google Shape;3503;p44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4" name="Google Shape;3504;p44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5" name="Google Shape;3505;p44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6" name="Google Shape;3506;p44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7" name="Google Shape;3507;p44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8" name="Google Shape;3508;p44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9" name="Google Shape;3509;p44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0" name="Google Shape;3510;p44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1" name="Google Shape;3511;p44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2" name="Google Shape;3512;p44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3" name="Google Shape;3513;p44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4" name="Google Shape;3514;p44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5" name="Google Shape;3515;p44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6" name="Google Shape;3516;p44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7" name="Google Shape;3517;p44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8" name="Google Shape;3518;p44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9" name="Google Shape;3519;p44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0" name="Google Shape;3520;p44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1" name="Google Shape;3521;p44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2" name="Google Shape;3522;p44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3" name="Google Shape;3523;p44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940430853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Title and Content">
  <p:cSld name="12_Title and Content">
    <p:bg>
      <p:bgPr>
        <a:solidFill>
          <a:srgbClr val="E36C09"/>
        </a:solidFill>
        <a:effectLst/>
      </p:bgPr>
    </p:bg>
    <p:spTree>
      <p:nvGrpSpPr>
        <p:cNvPr id="1" name="Shape 6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66" name="Google Shape;666;p27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667" name="Google Shape;667;p27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668" name="Google Shape;668;p27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669" name="Google Shape;669;p2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0" name="Google Shape;670;p2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671" name="Google Shape;671;p27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672" name="Google Shape;672;p27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673" name="Google Shape;673;p27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4" name="Google Shape;674;p27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75" name="Google Shape;675;p27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676" name="Google Shape;676;p27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7" name="Google Shape;677;p27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78" name="Google Shape;678;p27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679" name="Google Shape;679;p27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0" name="Google Shape;680;p27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81" name="Google Shape;681;p27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682" name="Google Shape;682;p2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3" name="Google Shape;683;p2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84" name="Google Shape;684;p27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685" name="Google Shape;685;p2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6" name="Google Shape;686;p2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687" name="Google Shape;687;p27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" name="Google Shape;688;p27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89" name="Google Shape;689;p27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0" name="Google Shape;690;p27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1" name="Google Shape;691;p27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2" name="Google Shape;692;p27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3" name="Google Shape;693;p27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4" name="Google Shape;694;p27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5" name="Google Shape;695;p27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6" name="Google Shape;696;p27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7" name="Google Shape;697;p27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8" name="Google Shape;698;p27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9" name="Google Shape;699;p27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0" name="Google Shape;700;p27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1" name="Google Shape;701;p27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2" name="Google Shape;702;p27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3" name="Google Shape;703;p27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4" name="Google Shape;704;p27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5" name="Google Shape;705;p27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6" name="Google Shape;706;p27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7" name="Google Shape;707;p27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8" name="Google Shape;708;p27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9" name="Google Shape;709;p27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0" name="Google Shape;710;p27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1" name="Google Shape;711;p27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2" name="Google Shape;712;p27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3" name="Google Shape;713;p27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4" name="Google Shape;714;p27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5" name="Google Shape;715;p27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6" name="Google Shape;716;p27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7" name="Google Shape;717;p27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8" name="Google Shape;718;p27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9" name="Google Shape;719;p27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0" name="Google Shape;720;p27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1" name="Google Shape;721;p27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2" name="Google Shape;722;p27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3" name="Google Shape;723;p27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4" name="Google Shape;724;p27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5" name="Google Shape;725;p27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6" name="Google Shape;726;p27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7" name="Google Shape;727;p27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8" name="Google Shape;728;p27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9" name="Google Shape;729;p27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0" name="Google Shape;730;p27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1" name="Google Shape;731;p27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2" name="Google Shape;732;p27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3" name="Google Shape;733;p27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12612330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itle Slide">
  <p:cSld name="4_Title Slide">
    <p:bg>
      <p:bgPr>
        <a:solidFill>
          <a:srgbClr val="C00000"/>
        </a:solidFill>
        <a:effectLst/>
      </p:bgPr>
    </p:bg>
    <p:spTree>
      <p:nvGrpSpPr>
        <p:cNvPr id="1" name="Shape 35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25" name="Google Shape;3525;p45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526" name="Google Shape;3526;p45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527" name="Google Shape;3527;p45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528" name="Google Shape;3528;p4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9" name="Google Shape;3529;p4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530" name="Google Shape;3530;p45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531" name="Google Shape;3531;p45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532" name="Google Shape;3532;p45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3" name="Google Shape;3533;p45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534" name="Google Shape;3534;p45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535" name="Google Shape;3535;p45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6" name="Google Shape;3536;p45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537" name="Google Shape;3537;p45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538" name="Google Shape;3538;p45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9" name="Google Shape;3539;p45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540" name="Google Shape;3540;p45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541" name="Google Shape;3541;p4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42" name="Google Shape;3542;p4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543" name="Google Shape;3543;p45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544" name="Google Shape;3544;p4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45" name="Google Shape;3545;p4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546" name="Google Shape;3546;p45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7" name="Google Shape;3547;p45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548" name="Google Shape;3548;p45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549" name="Google Shape;3549;p45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0" name="Google Shape;3550;p45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551" name="Google Shape;3551;p45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552" name="Google Shape;3552;p45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3" name="Google Shape;3553;p45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4" name="Google Shape;3554;p45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5" name="Google Shape;3555;p45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6" name="Google Shape;3556;p45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7" name="Google Shape;3557;p45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8" name="Google Shape;3558;p45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9" name="Google Shape;3559;p45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0" name="Google Shape;3560;p45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1" name="Google Shape;3561;p45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562" name="Google Shape;3562;p45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3563" name="Google Shape;3563;p45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4" name="Google Shape;3564;p45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565" name="Google Shape;3565;p45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66" name="Google Shape;3566;p45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567" name="Google Shape;3567;p45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3568" name="Google Shape;3568;p45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9" name="Google Shape;3569;p45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570" name="Google Shape;3570;p45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1" name="Google Shape;3571;p45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2" name="Google Shape;3572;p45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3" name="Google Shape;3573;p45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4" name="Google Shape;3574;p45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5" name="Google Shape;3575;p45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6" name="Google Shape;3576;p45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7" name="Google Shape;3577;p45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8" name="Google Shape;3578;p45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9" name="Google Shape;3579;p45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0" name="Google Shape;3580;p45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1" name="Google Shape;3581;p45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2" name="Google Shape;3582;p45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3" name="Google Shape;3583;p45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4" name="Google Shape;3584;p45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5" name="Google Shape;3585;p45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6" name="Google Shape;3586;p45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7" name="Google Shape;3587;p45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8" name="Google Shape;3588;p45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9" name="Google Shape;3589;p45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0" name="Google Shape;3590;p45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1" name="Google Shape;3591;p45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2" name="Google Shape;3592;p45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3" name="Google Shape;3593;p45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4" name="Google Shape;3594;p45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5" name="Google Shape;3595;p45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6" name="Google Shape;3596;p45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7" name="Google Shape;3597;p45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8" name="Google Shape;3598;p45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9" name="Google Shape;3599;p45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0" name="Google Shape;3600;p45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1" name="Google Shape;3601;p45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2" name="Google Shape;3602;p45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3" name="Google Shape;3603;p45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4" name="Google Shape;3604;p45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5" name="Google Shape;3605;p45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6" name="Google Shape;3606;p45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7" name="Google Shape;3607;p45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8" name="Google Shape;3608;p45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9" name="Google Shape;3609;p45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0" name="Google Shape;3610;p45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1" name="Google Shape;3611;p45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2" name="Google Shape;3612;p45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3" name="Google Shape;3613;p45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4" name="Google Shape;3614;p45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615" name="Google Shape;3615;p45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3616" name="Google Shape;3616;p45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F357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617" name="Google Shape;3617;p45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3618" name="Google Shape;3618;p45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F357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19" name="Google Shape;3619;p45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F357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20" name="Google Shape;3620;p45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F357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3621" name="Google Shape;3621;p45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3622" name="Google Shape;3622;p45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3" name="Google Shape;3623;p45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4" name="Google Shape;3624;p45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5" name="Google Shape;3625;p45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6" name="Google Shape;3626;p45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7" name="Google Shape;3627;p45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8" name="Google Shape;3628;p45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9" name="Google Shape;3629;p45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0" name="Google Shape;3630;p45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1" name="Google Shape;3631;p45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2" name="Google Shape;3632;p45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3" name="Google Shape;3633;p45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4" name="Google Shape;3634;p45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5" name="Google Shape;3635;p45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6" name="Google Shape;3636;p45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7" name="Google Shape;3637;p45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8" name="Google Shape;3638;p45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9" name="Google Shape;3639;p45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0" name="Google Shape;3640;p45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1" name="Google Shape;3641;p45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2" name="Google Shape;3642;p45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3" name="Google Shape;3643;p45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4" name="Google Shape;3644;p45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5" name="Google Shape;3645;p45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6" name="Google Shape;3646;p45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7" name="Google Shape;3647;p45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8" name="Google Shape;3648;p45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9" name="Google Shape;3649;p45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0" name="Google Shape;3650;p45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1" name="Google Shape;3651;p45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2" name="Google Shape;3652;p45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3" name="Google Shape;3653;p45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4" name="Google Shape;3654;p45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5" name="Google Shape;3655;p45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6" name="Google Shape;3656;p45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7" name="Google Shape;3657;p45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8" name="Google Shape;3658;p45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9" name="Google Shape;3659;p45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0" name="Google Shape;3660;p45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1" name="Google Shape;3661;p45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2" name="Google Shape;3662;p45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3" name="Google Shape;3663;p45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4" name="Google Shape;3664;p45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5" name="Google Shape;3665;p45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6" name="Google Shape;3666;p45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7" name="Google Shape;3667;p45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8" name="Google Shape;3668;p45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9" name="Google Shape;3669;p45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0" name="Google Shape;3670;p45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1" name="Google Shape;3671;p45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2" name="Google Shape;3672;p45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3" name="Google Shape;3673;p45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4" name="Google Shape;3674;p45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5" name="Google Shape;3675;p45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6" name="Google Shape;3676;p45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7" name="Google Shape;3677;p45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678" name="Google Shape;3678;p45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3679" name="Google Shape;3679;p45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3680" name="Google Shape;3680;p45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3681" name="Google Shape;3681;p45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3682" name="Google Shape;3682;p45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3" name="Google Shape;3683;p45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4" name="Google Shape;3684;p45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5" name="Google Shape;3685;p45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6" name="Google Shape;3686;p45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7" name="Google Shape;3687;p45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8" name="Google Shape;3688;p45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9" name="Google Shape;3689;p45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0" name="Google Shape;3690;p45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1" name="Google Shape;3691;p45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2" name="Google Shape;3692;p45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3" name="Google Shape;3693;p45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4" name="Google Shape;3694;p45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5" name="Google Shape;3695;p45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6" name="Google Shape;3696;p45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7" name="Google Shape;3697;p45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8" name="Google Shape;3698;p45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9" name="Google Shape;3699;p45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0" name="Google Shape;3700;p45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1" name="Google Shape;3701;p45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2" name="Google Shape;3702;p45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3" name="Google Shape;3703;p45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4" name="Google Shape;3704;p45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5" name="Google Shape;3705;p45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3706" name="Google Shape;3706;p45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7" name="Google Shape;3707;p45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8" name="Google Shape;3708;p45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9" name="Google Shape;3709;p45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0" name="Google Shape;3710;p45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1" name="Google Shape;3711;p45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2" name="Google Shape;3712;p45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3" name="Google Shape;3713;p45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4" name="Google Shape;3714;p45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5" name="Google Shape;3715;p45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6" name="Google Shape;3716;p45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7" name="Google Shape;3717;p45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8" name="Google Shape;3718;p45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9" name="Google Shape;3719;p45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0" name="Google Shape;3720;p45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1" name="Google Shape;3721;p45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2" name="Google Shape;3722;p45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3" name="Google Shape;3723;p45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4" name="Google Shape;3724;p45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5" name="Google Shape;3725;p45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6" name="Google Shape;3726;p45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7" name="Google Shape;3727;p45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8" name="Google Shape;3728;p45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9" name="Google Shape;3729;p45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0" name="Google Shape;3730;p45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1" name="Google Shape;3731;p45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2" name="Google Shape;3732;p45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3" name="Google Shape;3733;p45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4" name="Google Shape;3734;p45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5" name="Google Shape;3735;p45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6" name="Google Shape;3736;p45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7" name="Google Shape;3737;p45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8" name="Google Shape;3738;p45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9" name="Google Shape;3739;p45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0" name="Google Shape;3740;p45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1" name="Google Shape;3741;p45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2" name="Google Shape;3742;p45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3" name="Google Shape;3743;p45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4" name="Google Shape;3744;p45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5" name="Google Shape;3745;p45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46" name="Google Shape;3746;p45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3747" name="Google Shape;3747;p45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48" name="Google Shape;3748;p45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49" name="Google Shape;3749;p45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750" name="Google Shape;3750;p45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751" name="Google Shape;3751;p45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752" name="Google Shape;3752;p45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3753" name="Google Shape;3753;p45"/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54" name="Google Shape;3754;p45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3755" name="Google Shape;3755;p45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6" name="Google Shape;3756;p45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7" name="Google Shape;3757;p45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8" name="Google Shape;3758;p45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9" name="Google Shape;3759;p45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60" name="Google Shape;3760;p45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9138193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37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36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36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6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Title and Content">
  <p:cSld name="16_Title and Content">
    <p:bg>
      <p:bgPr>
        <a:solidFill>
          <a:srgbClr val="C00000"/>
        </a:solidFill>
        <a:effectLst/>
      </p:bgPr>
    </p:bg>
    <p:spTree>
      <p:nvGrpSpPr>
        <p:cNvPr id="1" name="Shape 3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62" name="Google Shape;3762;p46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763" name="Google Shape;3763;p46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64" name="Google Shape;3764;p46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765" name="Google Shape;3765;p4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66" name="Google Shape;3766;p4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767" name="Google Shape;3767;p46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68" name="Google Shape;3768;p46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769" name="Google Shape;3769;p46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0" name="Google Shape;3770;p46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71" name="Google Shape;3771;p46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772" name="Google Shape;3772;p46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3" name="Google Shape;3773;p46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74" name="Google Shape;3774;p46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775" name="Google Shape;3775;p46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6" name="Google Shape;3776;p46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77" name="Google Shape;3777;p46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778" name="Google Shape;3778;p4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9" name="Google Shape;3779;p4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80" name="Google Shape;3780;p46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781" name="Google Shape;3781;p4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82" name="Google Shape;3782;p4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783" name="Google Shape;3783;p46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4" name="Google Shape;3784;p46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785" name="Google Shape;3785;p46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86" name="Google Shape;3786;p46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87" name="Google Shape;3787;p46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88" name="Google Shape;3788;p46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89" name="Google Shape;3789;p46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0" name="Google Shape;3790;p46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1" name="Google Shape;3791;p46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2" name="Google Shape;3792;p46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3" name="Google Shape;3793;p46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4" name="Google Shape;3794;p46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5" name="Google Shape;3795;p46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6" name="Google Shape;3796;p46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7" name="Google Shape;3797;p46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8" name="Google Shape;3798;p46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9" name="Google Shape;3799;p46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0" name="Google Shape;3800;p46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1" name="Google Shape;3801;p46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2" name="Google Shape;3802;p46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3" name="Google Shape;3803;p46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4" name="Google Shape;3804;p46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5" name="Google Shape;3805;p46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6" name="Google Shape;3806;p46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7" name="Google Shape;3807;p46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8" name="Google Shape;3808;p46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9" name="Google Shape;3809;p46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0" name="Google Shape;3810;p46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1" name="Google Shape;3811;p46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2" name="Google Shape;3812;p46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3" name="Google Shape;3813;p46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4" name="Google Shape;3814;p46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5" name="Google Shape;3815;p46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6" name="Google Shape;3816;p46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7" name="Google Shape;3817;p46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8" name="Google Shape;3818;p46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9" name="Google Shape;3819;p46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0" name="Google Shape;3820;p46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1" name="Google Shape;3821;p46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2" name="Google Shape;3822;p46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3" name="Google Shape;3823;p46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4" name="Google Shape;3824;p46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5" name="Google Shape;3825;p46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6" name="Google Shape;3826;p46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7" name="Google Shape;3827;p46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8" name="Google Shape;3828;p46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9" name="Google Shape;3829;p46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30" name="Google Shape;3830;p46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31" name="Google Shape;3831;p46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32" name="Google Shape;3832;p46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833" name="Google Shape;3833;p46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834" name="Google Shape;3834;p46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5" name="Google Shape;3835;p46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836" name="Google Shape;3836;p46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837" name="Google Shape;3837;p46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8" name="Google Shape;3838;p46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9" name="Google Shape;3839;p46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0" name="Google Shape;3840;p46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1" name="Google Shape;3841;p46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2" name="Google Shape;3842;p46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3" name="Google Shape;3843;p46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4" name="Google Shape;3844;p46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5" name="Google Shape;3845;p46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6" name="Google Shape;3846;p46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847" name="Google Shape;3847;p46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848" name="Google Shape;3848;p4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9" name="Google Shape;3849;p4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850" name="Google Shape;3850;p46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51" name="Google Shape;3851;p46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852" name="Google Shape;3852;p46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853" name="Google Shape;3853;p4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4" name="Google Shape;3854;p4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855" name="Google Shape;3855;p46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3856" name="Google Shape;3856;p46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857" name="Google Shape;3857;p46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3858" name="Google Shape;3858;p46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59" name="Google Shape;3859;p46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0" name="Google Shape;3860;p46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1" name="Google Shape;3861;p46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2" name="Google Shape;3862;p46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3" name="Google Shape;3863;p46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4" name="Google Shape;3864;p46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5" name="Google Shape;3865;p46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6" name="Google Shape;3866;p46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7" name="Google Shape;3867;p46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8" name="Google Shape;3868;p46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9" name="Google Shape;3869;p46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0" name="Google Shape;3870;p46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1" name="Google Shape;3871;p46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2" name="Google Shape;3872;p46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3" name="Google Shape;3873;p46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4" name="Google Shape;3874;p46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5" name="Google Shape;3875;p46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6" name="Google Shape;3876;p46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7" name="Google Shape;3877;p46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8" name="Google Shape;3878;p46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9" name="Google Shape;3879;p46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0" name="Google Shape;3880;p46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1" name="Google Shape;3881;p46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2" name="Google Shape;3882;p46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3" name="Google Shape;3883;p46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4" name="Google Shape;3884;p46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5" name="Google Shape;3885;p46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6" name="Google Shape;3886;p46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7" name="Google Shape;3887;p46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8" name="Google Shape;3888;p46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9" name="Google Shape;3889;p46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0" name="Google Shape;3890;p46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1" name="Google Shape;3891;p46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2" name="Google Shape;3892;p46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3" name="Google Shape;3893;p46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4" name="Google Shape;3894;p46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5" name="Google Shape;3895;p46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6" name="Google Shape;3896;p46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7" name="Google Shape;3897;p46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8" name="Google Shape;3898;p46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9" name="Google Shape;3899;p46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0" name="Google Shape;3900;p46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1" name="Google Shape;3901;p46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2" name="Google Shape;3902;p46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3" name="Google Shape;3903;p46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4" name="Google Shape;3904;p46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5" name="Google Shape;3905;p46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6" name="Google Shape;3906;p46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7" name="Google Shape;3907;p46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8" name="Google Shape;3908;p46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9" name="Google Shape;3909;p46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0" name="Google Shape;3910;p46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1" name="Google Shape;3911;p46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2" name="Google Shape;3912;p46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3" name="Google Shape;3913;p46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914" name="Google Shape;3914;p46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5" name="Google Shape;3915;p46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6" name="Google Shape;3916;p46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7" name="Google Shape;3917;p46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8" name="Google Shape;3918;p46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9" name="Google Shape;3919;p46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0" name="Google Shape;3920;p46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1" name="Google Shape;3921;p46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2" name="Google Shape;3922;p46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3" name="Google Shape;3923;p46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4" name="Google Shape;3924;p46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5" name="Google Shape;3925;p46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6" name="Google Shape;3926;p46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7" name="Google Shape;3927;p46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8" name="Google Shape;3928;p46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9" name="Google Shape;3929;p46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0" name="Google Shape;3930;p46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1" name="Google Shape;3931;p46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2" name="Google Shape;3932;p46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3" name="Google Shape;3933;p46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4" name="Google Shape;3934;p46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5" name="Google Shape;3935;p46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6" name="Google Shape;3936;p46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7" name="Google Shape;3937;p46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8" name="Google Shape;3938;p46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9" name="Google Shape;3939;p46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0" name="Google Shape;3940;p46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1" name="Google Shape;3941;p46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2" name="Google Shape;3942;p46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3" name="Google Shape;3943;p46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4" name="Google Shape;3944;p46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5" name="Google Shape;3945;p46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6" name="Google Shape;3946;p46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7" name="Google Shape;3947;p46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8" name="Google Shape;3948;p46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9" name="Google Shape;3949;p46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0" name="Google Shape;3950;p46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1" name="Google Shape;3951;p46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2" name="Google Shape;3952;p46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3" name="Google Shape;3953;p46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4" name="Google Shape;3954;p46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5" name="Google Shape;3955;p46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6" name="Google Shape;3956;p46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7" name="Google Shape;3957;p46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8" name="Google Shape;3958;p46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9" name="Google Shape;3959;p46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0" name="Google Shape;3960;p46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1" name="Google Shape;3961;p46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2" name="Google Shape;3962;p46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3" name="Google Shape;3963;p46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4" name="Google Shape;3964;p46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5" name="Google Shape;3965;p46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6" name="Google Shape;3966;p46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7" name="Google Shape;3967;p46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968" name="Google Shape;3968;p46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1010714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8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8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8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8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9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Title and Content">
  <p:cSld name="17_Title and Content">
    <p:bg>
      <p:bgPr>
        <a:solidFill>
          <a:srgbClr val="C00000"/>
        </a:solidFill>
        <a:effectLst/>
      </p:bgPr>
    </p:bg>
    <p:spTree>
      <p:nvGrpSpPr>
        <p:cNvPr id="1" name="Shape 39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70" name="Google Shape;3970;p47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971" name="Google Shape;3971;p47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972" name="Google Shape;3972;p47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973" name="Google Shape;3973;p4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74" name="Google Shape;3974;p4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975" name="Google Shape;3975;p47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976" name="Google Shape;3976;p47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977" name="Google Shape;3977;p47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78" name="Google Shape;3978;p47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79" name="Google Shape;3979;p47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980" name="Google Shape;3980;p47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1" name="Google Shape;3981;p47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82" name="Google Shape;3982;p47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983" name="Google Shape;3983;p47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4" name="Google Shape;3984;p47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85" name="Google Shape;3985;p47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986" name="Google Shape;3986;p4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7" name="Google Shape;3987;p4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88" name="Google Shape;3988;p47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989" name="Google Shape;3989;p4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90" name="Google Shape;3990;p4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991" name="Google Shape;3991;p47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2" name="Google Shape;3992;p47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993" name="Google Shape;3993;p47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4" name="Google Shape;3994;p47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5" name="Google Shape;3995;p47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6" name="Google Shape;3996;p47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7" name="Google Shape;3997;p47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8" name="Google Shape;3998;p47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9" name="Google Shape;3999;p47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0" name="Google Shape;4000;p47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1" name="Google Shape;4001;p47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2" name="Google Shape;4002;p47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3" name="Google Shape;4003;p47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4" name="Google Shape;4004;p47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5" name="Google Shape;4005;p47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6" name="Google Shape;4006;p47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7" name="Google Shape;4007;p47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8" name="Google Shape;4008;p47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9" name="Google Shape;4009;p47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0" name="Google Shape;4010;p47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1" name="Google Shape;4011;p47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2" name="Google Shape;4012;p47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3" name="Google Shape;4013;p47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4" name="Google Shape;4014;p47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5" name="Google Shape;4015;p47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6" name="Google Shape;4016;p47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7" name="Google Shape;4017;p47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8" name="Google Shape;4018;p47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9" name="Google Shape;4019;p47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0" name="Google Shape;4020;p47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1" name="Google Shape;4021;p47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2" name="Google Shape;4022;p47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3" name="Google Shape;4023;p47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4" name="Google Shape;4024;p47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5" name="Google Shape;4025;p47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6" name="Google Shape;4026;p47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7" name="Google Shape;4027;p47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8" name="Google Shape;4028;p47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9" name="Google Shape;4029;p47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0" name="Google Shape;4030;p47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1" name="Google Shape;4031;p47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2" name="Google Shape;4032;p47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3" name="Google Shape;4033;p47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4" name="Google Shape;4034;p47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5" name="Google Shape;4035;p47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6" name="Google Shape;4036;p47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7" name="Google Shape;4037;p47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8" name="Google Shape;4038;p47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9" name="Google Shape;4039;p47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40" name="Google Shape;4040;p47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041" name="Google Shape;4041;p47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4042" name="Google Shape;4042;p47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3" name="Google Shape;4043;p47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4" name="Google Shape;4044;p47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5" name="Google Shape;4045;p47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6" name="Google Shape;4046;p47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7" name="Google Shape;4047;p47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8" name="Google Shape;4048;p47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9" name="Google Shape;4049;p47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0" name="Google Shape;4050;p47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1" name="Google Shape;4051;p47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2" name="Google Shape;4052;p47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3" name="Google Shape;4053;p47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4" name="Google Shape;4054;p47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5" name="Google Shape;4055;p47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6" name="Google Shape;4056;p47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7" name="Google Shape;4057;p47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8" name="Google Shape;4058;p47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9" name="Google Shape;4059;p47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0" name="Google Shape;4060;p47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1" name="Google Shape;4061;p47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2" name="Google Shape;4062;p47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3" name="Google Shape;4063;p47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4" name="Google Shape;4064;p47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5" name="Google Shape;4065;p47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6" name="Google Shape;4066;p47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7" name="Google Shape;4067;p47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8" name="Google Shape;4068;p47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9" name="Google Shape;4069;p47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0" name="Google Shape;4070;p47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1" name="Google Shape;4071;p47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2" name="Google Shape;4072;p47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3" name="Google Shape;4073;p47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4" name="Google Shape;4074;p47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5" name="Google Shape;4075;p47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6" name="Google Shape;4076;p47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7" name="Google Shape;4077;p47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8" name="Google Shape;4078;p47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9" name="Google Shape;4079;p47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0" name="Google Shape;4080;p47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1" name="Google Shape;4081;p47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2" name="Google Shape;4082;p47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83" name="Google Shape;4083;p47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4084" name="Google Shape;4084;p47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5" name="Google Shape;4085;p47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86" name="Google Shape;4086;p47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4087" name="Google Shape;4087;p47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8" name="Google Shape;4088;p47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9" name="Google Shape;4089;p47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0" name="Google Shape;4090;p47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1" name="Google Shape;4091;p47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2" name="Google Shape;4092;p47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3" name="Google Shape;4093;p47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4" name="Google Shape;4094;p47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5" name="Google Shape;4095;p47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6" name="Google Shape;4096;p47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97" name="Google Shape;4097;p47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4098" name="Google Shape;4098;p47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9" name="Google Shape;4099;p47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100" name="Google Shape;4100;p47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01" name="Google Shape;4101;p47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102" name="Google Shape;4102;p47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4103" name="Google Shape;4103;p47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4" name="Google Shape;4104;p47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105" name="Google Shape;4105;p47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6861788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0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0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0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40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Title and Content">
  <p:cSld name="18_Title and Content">
    <p:bg>
      <p:bgPr>
        <a:solidFill>
          <a:srgbClr val="C00000"/>
        </a:solidFill>
        <a:effectLst/>
      </p:bgPr>
    </p:bg>
    <p:spTree>
      <p:nvGrpSpPr>
        <p:cNvPr id="1" name="Shape 41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07" name="Google Shape;4107;p48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4108" name="Google Shape;4108;p48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109" name="Google Shape;4109;p48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4110" name="Google Shape;4110;p4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11" name="Google Shape;4111;p4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112" name="Google Shape;4112;p48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113" name="Google Shape;4113;p48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4114" name="Google Shape;4114;p48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15" name="Google Shape;4115;p48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116" name="Google Shape;4116;p48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4117" name="Google Shape;4117;p48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18" name="Google Shape;4118;p48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119" name="Google Shape;4119;p48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4120" name="Google Shape;4120;p48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1" name="Google Shape;4121;p48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122" name="Google Shape;4122;p48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4123" name="Google Shape;4123;p4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4" name="Google Shape;4124;p4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125" name="Google Shape;4125;p48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4126" name="Google Shape;4126;p4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7" name="Google Shape;4127;p4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128" name="Google Shape;4128;p48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9" name="Google Shape;4129;p48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130" name="Google Shape;4130;p48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1" name="Google Shape;4131;p48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2" name="Google Shape;4132;p48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3" name="Google Shape;4133;p48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4" name="Google Shape;4134;p48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5" name="Google Shape;4135;p48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6" name="Google Shape;4136;p48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7" name="Google Shape;4137;p48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8" name="Google Shape;4138;p48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9" name="Google Shape;4139;p48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0" name="Google Shape;4140;p48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1" name="Google Shape;4141;p48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2" name="Google Shape;4142;p48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3" name="Google Shape;4143;p48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4" name="Google Shape;4144;p48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5" name="Google Shape;4145;p48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6" name="Google Shape;4146;p48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7" name="Google Shape;4147;p48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8" name="Google Shape;4148;p48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9" name="Google Shape;4149;p48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0" name="Google Shape;4150;p48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1" name="Google Shape;4151;p48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2" name="Google Shape;4152;p48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3" name="Google Shape;4153;p48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4" name="Google Shape;4154;p48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5" name="Google Shape;4155;p48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6" name="Google Shape;4156;p48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7" name="Google Shape;4157;p48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8" name="Google Shape;4158;p48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9" name="Google Shape;4159;p48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0" name="Google Shape;4160;p48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1" name="Google Shape;4161;p48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2" name="Google Shape;4162;p48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3" name="Google Shape;4163;p48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4" name="Google Shape;4164;p48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5" name="Google Shape;4165;p48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6" name="Google Shape;4166;p48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7" name="Google Shape;4167;p48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8" name="Google Shape;4168;p48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9" name="Google Shape;4169;p48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0" name="Google Shape;4170;p48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1" name="Google Shape;4171;p48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2" name="Google Shape;4172;p48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3" name="Google Shape;4173;p48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4" name="Google Shape;4174;p48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5" name="Google Shape;4175;p48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6" name="Google Shape;4176;p48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7" name="Google Shape;4177;p48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178" name="Google Shape;4178;p48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4179" name="Google Shape;4179;p48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0" name="Google Shape;4180;p48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1" name="Google Shape;4181;p48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2" name="Google Shape;4182;p48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3" name="Google Shape;4183;p48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4" name="Google Shape;4184;p48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5" name="Google Shape;4185;p48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6" name="Google Shape;4186;p48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7" name="Google Shape;4187;p48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8" name="Google Shape;4188;p48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9" name="Google Shape;4189;p48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0" name="Google Shape;4190;p48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1" name="Google Shape;4191;p48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2" name="Google Shape;4192;p48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3" name="Google Shape;4193;p48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4" name="Google Shape;4194;p48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5" name="Google Shape;4195;p48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6" name="Google Shape;4196;p48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7" name="Google Shape;4197;p48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8" name="Google Shape;4198;p48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9" name="Google Shape;4199;p48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0" name="Google Shape;4200;p48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1" name="Google Shape;4201;p48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2" name="Google Shape;4202;p48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3" name="Google Shape;4203;p48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4" name="Google Shape;4204;p48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5" name="Google Shape;4205;p48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6" name="Google Shape;4206;p48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7" name="Google Shape;4207;p48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8" name="Google Shape;4208;p48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9" name="Google Shape;4209;p48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0" name="Google Shape;4210;p48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1" name="Google Shape;4211;p48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2" name="Google Shape;4212;p48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3" name="Google Shape;4213;p48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4" name="Google Shape;4214;p48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5" name="Google Shape;4215;p48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6" name="Google Shape;4216;p48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7" name="Google Shape;4217;p48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8" name="Google Shape;4218;p48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9" name="Google Shape;4219;p48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0" name="Google Shape;4220;p48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1" name="Google Shape;4221;p48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2" name="Google Shape;4222;p48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3" name="Google Shape;4223;p48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4" name="Google Shape;4224;p48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5" name="Google Shape;4225;p48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6" name="Google Shape;4226;p48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7" name="Google Shape;4227;p48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8" name="Google Shape;4228;p48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9" name="Google Shape;4229;p48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0" name="Google Shape;4230;p48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1" name="Google Shape;4231;p48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2" name="Google Shape;4232;p48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3" name="Google Shape;4233;p48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4" name="Google Shape;4234;p48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5" name="Google Shape;4235;p48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6" name="Google Shape;4236;p48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7" name="Google Shape;4237;p48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8" name="Google Shape;4238;p48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9" name="Google Shape;4239;p48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0" name="Google Shape;4240;p48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1" name="Google Shape;4241;p48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242" name="Google Shape;4242;p48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4243" name="Google Shape;4243;p48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4" name="Google Shape;4244;p48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245" name="Google Shape;4245;p48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4246" name="Google Shape;4246;p48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7" name="Google Shape;4247;p48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8" name="Google Shape;4248;p48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9" name="Google Shape;4249;p48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0" name="Google Shape;4250;p48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1" name="Google Shape;4251;p48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2" name="Google Shape;4252;p48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3" name="Google Shape;4253;p48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4" name="Google Shape;4254;p48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5" name="Google Shape;4255;p48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256" name="Google Shape;4256;p48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4257" name="Google Shape;4257;p4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8" name="Google Shape;4258;p4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259" name="Google Shape;4259;p48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60" name="Google Shape;4260;p48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261" name="Google Shape;4261;p48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4262" name="Google Shape;4262;p4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3" name="Google Shape;4263;p4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264" name="Google Shape;4264;p48"/>
          <p:cNvSpPr txBox="1"/>
          <p:nvPr/>
        </p:nvSpPr>
        <p:spPr>
          <a:xfrm>
            <a:off x="3781444" y="1468551"/>
            <a:ext cx="4514832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1500" b="0" i="0" u="none" strike="noStrike" kern="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ookie"/>
              <a:ea typeface="Cookie"/>
              <a:cs typeface="Cookie"/>
              <a:sym typeface="Cookie"/>
            </a:endParaRPr>
          </a:p>
        </p:txBody>
      </p:sp>
    </p:spTree>
    <p:extLst>
      <p:ext uri="{BB962C8B-B14F-4D97-AF65-F5344CB8AC3E}">
        <p14:creationId xmlns:p14="http://schemas.microsoft.com/office/powerpoint/2010/main" val="166385577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4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Title and Content">
  <p:cSld name="19_Title and Content">
    <p:bg>
      <p:bgPr>
        <a:solidFill>
          <a:srgbClr val="C00000"/>
        </a:solidFill>
        <a:effectLst/>
      </p:bgPr>
    </p:bg>
    <p:spTree>
      <p:nvGrpSpPr>
        <p:cNvPr id="1" name="Shape 42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66" name="Google Shape;4266;p49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4267" name="Google Shape;4267;p49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268" name="Google Shape;4268;p49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4269" name="Google Shape;4269;p4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0" name="Google Shape;4270;p4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271" name="Google Shape;4271;p49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272" name="Google Shape;4272;p49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4273" name="Google Shape;4273;p49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4" name="Google Shape;4274;p49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75" name="Google Shape;4275;p49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4276" name="Google Shape;4276;p49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7" name="Google Shape;4277;p49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78" name="Google Shape;4278;p49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4279" name="Google Shape;4279;p49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80" name="Google Shape;4280;p49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81" name="Google Shape;4281;p49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4282" name="Google Shape;4282;p4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83" name="Google Shape;4283;p4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84" name="Google Shape;4284;p49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4285" name="Google Shape;4285;p4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86" name="Google Shape;4286;p4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287" name="Google Shape;4287;p49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8" name="Google Shape;4288;p49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289" name="Google Shape;4289;p49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0" name="Google Shape;4290;p49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1" name="Google Shape;4291;p49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2" name="Google Shape;4292;p49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3" name="Google Shape;4293;p49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4" name="Google Shape;4294;p49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5" name="Google Shape;4295;p49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6" name="Google Shape;4296;p49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7" name="Google Shape;4297;p49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8" name="Google Shape;4298;p49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9" name="Google Shape;4299;p49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0" name="Google Shape;4300;p49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1" name="Google Shape;4301;p49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2" name="Google Shape;4302;p49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3" name="Google Shape;4303;p49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4" name="Google Shape;4304;p49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5" name="Google Shape;4305;p49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6" name="Google Shape;4306;p49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7" name="Google Shape;4307;p49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8" name="Google Shape;4308;p49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9" name="Google Shape;4309;p49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0" name="Google Shape;4310;p49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1" name="Google Shape;4311;p49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2" name="Google Shape;4312;p49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3" name="Google Shape;4313;p49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4" name="Google Shape;4314;p49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5" name="Google Shape;4315;p49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6" name="Google Shape;4316;p49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7" name="Google Shape;4317;p49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8" name="Google Shape;4318;p49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9" name="Google Shape;4319;p49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0" name="Google Shape;4320;p49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1" name="Google Shape;4321;p49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2" name="Google Shape;4322;p49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3" name="Google Shape;4323;p49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4" name="Google Shape;4324;p49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5" name="Google Shape;4325;p49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6" name="Google Shape;4326;p49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7" name="Google Shape;4327;p49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8" name="Google Shape;4328;p49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9" name="Google Shape;4329;p49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0" name="Google Shape;4330;p49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1" name="Google Shape;4331;p49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2" name="Google Shape;4332;p49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3" name="Google Shape;4333;p49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727926260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>
  <p:cSld name="Title Slide">
    <p:bg>
      <p:bgPr>
        <a:solidFill>
          <a:srgbClr val="E36C09"/>
        </a:solidFill>
        <a:effectLst/>
      </p:bgPr>
    </p:bg>
    <p:spTree>
      <p:nvGrpSpPr>
        <p:cNvPr id="1" name="Shape 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oogle Shape;14;p23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5" name="Google Shape;15;p23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6" name="Google Shape;16;p23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7" name="Google Shape;17;p2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" name="Google Shape;18;p2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9" name="Google Shape;19;p23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0" name="Google Shape;20;p23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1" name="Google Shape;21;p23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" name="Google Shape;22;p23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" name="Google Shape;23;p23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24;p23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" name="Google Shape;25;p23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" name="Google Shape;26;p23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7" name="Google Shape;27;p23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" name="Google Shape;28;p23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" name="Google Shape;29;p23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0" name="Google Shape;30;p2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" name="Google Shape;31;p2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2" name="Google Shape;32;p23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3" name="Google Shape;33;p2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" name="Google Shape;34;p2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5" name="Google Shape;35;p23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" name="Google Shape;36;p23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7" name="Google Shape;37;p23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8" name="Google Shape;38;p23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" name="Google Shape;39;p23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" name="Google Shape;40;p23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41" name="Google Shape;41;p23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" name="Google Shape;42;p23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" name="Google Shape;43;p23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" name="Google Shape;44;p23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" name="Google Shape;45;p23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" name="Google Shape;46;p23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" name="Google Shape;47;p23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" name="Google Shape;48;p23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" name="Google Shape;49;p23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" name="Google Shape;50;p23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1" name="Google Shape;51;p23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52" name="Google Shape;52;p2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" name="Google Shape;53;p2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4" name="Google Shape;54;p23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" name="Google Shape;55;p23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56" name="Google Shape;56;p23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7" name="Google Shape;57;p2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" name="Google Shape;58;p2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9" name="Google Shape;59;p23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0" name="Google Shape;60;p23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1" name="Google Shape;61;p23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2" name="Google Shape;62;p23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3" name="Google Shape;63;p23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4" name="Google Shape;64;p23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5" name="Google Shape;65;p23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6" name="Google Shape;66;p23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7" name="Google Shape;67;p23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" name="Google Shape;68;p23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" name="Google Shape;69;p23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" name="Google Shape;70;p23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" name="Google Shape;71;p23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" name="Google Shape;72;p23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" name="Google Shape;73;p23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" name="Google Shape;74;p23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5" name="Google Shape;75;p23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" name="Google Shape;76;p23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" name="Google Shape;77;p23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" name="Google Shape;78;p23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" name="Google Shape;79;p23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" name="Google Shape;80;p23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1" name="Google Shape;81;p23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2" name="Google Shape;82;p23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" name="Google Shape;83;p23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4" name="Google Shape;84;p23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5" name="Google Shape;85;p23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6" name="Google Shape;86;p23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7" name="Google Shape;87;p23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" name="Google Shape;88;p23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9" name="Google Shape;89;p23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0" name="Google Shape;90;p23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" name="Google Shape;91;p23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" name="Google Shape;92;p23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" name="Google Shape;93;p23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" name="Google Shape;94;p23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" name="Google Shape;95;p23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" name="Google Shape;96;p23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7" name="Google Shape;97;p23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8" name="Google Shape;98;p23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9" name="Google Shape;99;p23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0" name="Google Shape;100;p23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1" name="Google Shape;101;p23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2" name="Google Shape;102;p23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3" name="Google Shape;103;p23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04" name="Google Shape;104;p23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105" name="Google Shape;105;p23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FABF8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06" name="Google Shape;106;p23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107" name="Google Shape;107;p23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FABF8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" name="Google Shape;108;p23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FABF8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" name="Google Shape;109;p23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FABF8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10" name="Google Shape;110;p23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111" name="Google Shape;111;p23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" name="Google Shape;112;p23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" name="Google Shape;113;p23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" name="Google Shape;114;p23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" name="Google Shape;115;p23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" name="Google Shape;116;p23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" name="Google Shape;117;p23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" name="Google Shape;118;p23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" name="Google Shape;119;p23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" name="Google Shape;120;p23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" name="Google Shape;121;p23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" name="Google Shape;122;p23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" name="Google Shape;123;p23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" name="Google Shape;124;p23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" name="Google Shape;125;p23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" name="Google Shape;126;p23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" name="Google Shape;127;p23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" name="Google Shape;128;p23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" name="Google Shape;129;p23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" name="Google Shape;130;p23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" name="Google Shape;131;p23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" name="Google Shape;132;p23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" name="Google Shape;133;p23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" name="Google Shape;134;p23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" name="Google Shape;135;p23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" name="Google Shape;136;p23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" name="Google Shape;137;p23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" name="Google Shape;138;p23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" name="Google Shape;139;p23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" name="Google Shape;140;p23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" name="Google Shape;141;p23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" name="Google Shape;142;p23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" name="Google Shape;143;p23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" name="Google Shape;144;p23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" name="Google Shape;145;p23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" name="Google Shape;146;p23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" name="Google Shape;147;p23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" name="Google Shape;148;p23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" name="Google Shape;149;p23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" name="Google Shape;150;p23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" name="Google Shape;151;p23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" name="Google Shape;152;p23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" name="Google Shape;153;p23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" name="Google Shape;154;p23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" name="Google Shape;155;p23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" name="Google Shape;156;p23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" name="Google Shape;157;p23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" name="Google Shape;158;p23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" name="Google Shape;159;p23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" name="Google Shape;160;p23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" name="Google Shape;161;p23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" name="Google Shape;162;p23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" name="Google Shape;163;p23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" name="Google Shape;164;p23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" name="Google Shape;165;p23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" name="Google Shape;166;p23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7" name="Google Shape;167;p23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168" name="Google Shape;168;p23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169" name="Google Shape;169;p23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70" name="Google Shape;170;p23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171" name="Google Shape;171;p23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2" name="Google Shape;172;p23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3" name="Google Shape;173;p23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4" name="Google Shape;174;p23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5" name="Google Shape;175;p23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6" name="Google Shape;176;p23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7" name="Google Shape;177;p23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8" name="Google Shape;178;p23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9" name="Google Shape;179;p23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0" name="Google Shape;180;p23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1" name="Google Shape;181;p23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2" name="Google Shape;182;p23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3" name="Google Shape;183;p23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4" name="Google Shape;184;p23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5" name="Google Shape;185;p23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6" name="Google Shape;186;p23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7" name="Google Shape;187;p23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8" name="Google Shape;188;p23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9" name="Google Shape;189;p23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0" name="Google Shape;190;p23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1" name="Google Shape;191;p23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2" name="Google Shape;192;p23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3" name="Google Shape;193;p23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4" name="Google Shape;194;p23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195" name="Google Shape;195;p23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" name="Google Shape;196;p23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" name="Google Shape;197;p23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" name="Google Shape;198;p23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" name="Google Shape;199;p23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" name="Google Shape;200;p23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" name="Google Shape;201;p23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" name="Google Shape;202;p23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" name="Google Shape;203;p23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" name="Google Shape;204;p23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" name="Google Shape;205;p23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" name="Google Shape;206;p23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" name="Google Shape;207;p23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" name="Google Shape;208;p23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" name="Google Shape;209;p23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" name="Google Shape;210;p23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" name="Google Shape;211;p23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" name="Google Shape;212;p23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" name="Google Shape;213;p23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" name="Google Shape;214;p23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" name="Google Shape;215;p23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" name="Google Shape;216;p23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" name="Google Shape;217;p23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" name="Google Shape;218;p23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" name="Google Shape;219;p23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" name="Google Shape;220;p23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" name="Google Shape;221;p23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" name="Google Shape;222;p23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" name="Google Shape;223;p23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" name="Google Shape;224;p23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" name="Google Shape;225;p23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" name="Google Shape;226;p23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" name="Google Shape;227;p23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" name="Google Shape;228;p23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" name="Google Shape;229;p23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" name="Google Shape;230;p23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" name="Google Shape;231;p23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" name="Google Shape;232;p23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" name="Google Shape;233;p23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" name="Google Shape;234;p23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35" name="Google Shape;235;p23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36" name="Google Shape;236;p23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7" name="Google Shape;237;p23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" name="Google Shape;238;p23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39" name="Google Shape;239;p23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40" name="Google Shape;240;p23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41" name="Google Shape;241;p23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242" name="Google Shape;242;p23"/>
            <p:cNvSpPr/>
            <p:nvPr/>
          </p:nvSpPr>
          <p:spPr>
            <a:xfrm>
              <a:off x="3307961" y="6403932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43" name="Google Shape;243;p23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244" name="Google Shape;244;p23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5" name="Google Shape;245;p23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" name="Google Shape;246;p23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7" name="Google Shape;247;p23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8" name="Google Shape;248;p23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" name="Google Shape;249;p23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8863684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2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Title and Content">
    <p:bg>
      <p:bgPr>
        <a:solidFill>
          <a:srgbClr val="E36C09"/>
        </a:solidFill>
        <a:effectLst/>
      </p:bgPr>
    </p:bg>
    <p:spTree>
      <p:nvGrpSpPr>
        <p:cNvPr id="1" name="Shape 2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1" name="Google Shape;251;p24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52" name="Google Shape;252;p24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53" name="Google Shape;253;p24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54" name="Google Shape;254;p2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" name="Google Shape;255;p2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56" name="Google Shape;256;p24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57" name="Google Shape;257;p24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58" name="Google Shape;258;p24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9" name="Google Shape;259;p24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0" name="Google Shape;260;p24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61" name="Google Shape;261;p24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2" name="Google Shape;262;p24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3" name="Google Shape;263;p24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64" name="Google Shape;264;p24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" name="Google Shape;265;p24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6" name="Google Shape;266;p24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67" name="Google Shape;267;p2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" name="Google Shape;268;p2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9" name="Google Shape;269;p24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70" name="Google Shape;270;p2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1" name="Google Shape;271;p2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72" name="Google Shape;272;p24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" name="Google Shape;273;p24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74" name="Google Shape;274;p24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5" name="Google Shape;275;p24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" name="Google Shape;276;p24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" name="Google Shape;277;p24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" name="Google Shape;278;p24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" name="Google Shape;279;p24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" name="Google Shape;280;p24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1" name="Google Shape;281;p24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2" name="Google Shape;282;p24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3" name="Google Shape;283;p24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4" name="Google Shape;284;p24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5" name="Google Shape;285;p24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6" name="Google Shape;286;p24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7" name="Google Shape;287;p24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8" name="Google Shape;288;p24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9" name="Google Shape;289;p24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0" name="Google Shape;290;p24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1" name="Google Shape;291;p24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2" name="Google Shape;292;p24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3" name="Google Shape;293;p24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4" name="Google Shape;294;p24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5" name="Google Shape;295;p24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6" name="Google Shape;296;p24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" name="Google Shape;297;p24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" name="Google Shape;298;p24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" name="Google Shape;299;p24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" name="Google Shape;300;p24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" name="Google Shape;301;p24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2" name="Google Shape;302;p24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3" name="Google Shape;303;p24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4" name="Google Shape;304;p24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5" name="Google Shape;305;p24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6" name="Google Shape;306;p24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7" name="Google Shape;307;p24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8" name="Google Shape;308;p24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9" name="Google Shape;309;p24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0" name="Google Shape;310;p24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1" name="Google Shape;311;p24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2" name="Google Shape;312;p24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3" name="Google Shape;313;p24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4" name="Google Shape;314;p24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5" name="Google Shape;315;p24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6" name="Google Shape;316;p24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7" name="Google Shape;317;p24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" name="Google Shape;318;p24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" name="Google Shape;319;p24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" name="Google Shape;320;p24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" name="Google Shape;321;p24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22" name="Google Shape;322;p24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23" name="Google Shape;323;p24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" name="Google Shape;324;p24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5" name="Google Shape;325;p24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26" name="Google Shape;326;p24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" name="Google Shape;327;p24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" name="Google Shape;328;p24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" name="Google Shape;329;p24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" name="Google Shape;330;p24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" name="Google Shape;331;p24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" name="Google Shape;332;p24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" name="Google Shape;333;p24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" name="Google Shape;334;p24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" name="Google Shape;335;p24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36" name="Google Shape;336;p24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37" name="Google Shape;337;p24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" name="Google Shape;338;p24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39" name="Google Shape;339;p24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0" name="Google Shape;340;p24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41" name="Google Shape;341;p24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42" name="Google Shape;342;p24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" name="Google Shape;343;p24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4" name="Google Shape;344;p24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345" name="Google Shape;345;p24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46" name="Google Shape;346;p24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347" name="Google Shape;347;p24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8" name="Google Shape;348;p24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9" name="Google Shape;349;p24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0" name="Google Shape;350;p24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1" name="Google Shape;351;p24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" name="Google Shape;352;p24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" name="Google Shape;353;p24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4" name="Google Shape;354;p24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5" name="Google Shape;355;p24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6" name="Google Shape;356;p24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7" name="Google Shape;357;p24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8" name="Google Shape;358;p24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9" name="Google Shape;359;p24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0" name="Google Shape;360;p24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1" name="Google Shape;361;p24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2" name="Google Shape;362;p24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3" name="Google Shape;363;p24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4" name="Google Shape;364;p24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" name="Google Shape;365;p24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6" name="Google Shape;366;p24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7" name="Google Shape;367;p24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8" name="Google Shape;368;p24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9" name="Google Shape;369;p24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0" name="Google Shape;370;p24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1" name="Google Shape;371;p24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" name="Google Shape;372;p24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3" name="Google Shape;373;p24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4" name="Google Shape;374;p24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" name="Google Shape;375;p24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6" name="Google Shape;376;p24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" name="Google Shape;377;p24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8" name="Google Shape;378;p24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9" name="Google Shape;379;p24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0" name="Google Shape;380;p24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1" name="Google Shape;381;p24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2" name="Google Shape;382;p24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3" name="Google Shape;383;p24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" name="Google Shape;384;p24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5" name="Google Shape;385;p24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" name="Google Shape;386;p24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" name="Google Shape;387;p24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" name="Google Shape;388;p24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" name="Google Shape;389;p24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" name="Google Shape;390;p24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" name="Google Shape;391;p24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2" name="Google Shape;392;p24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" name="Google Shape;393;p24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" name="Google Shape;394;p24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5" name="Google Shape;395;p24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6" name="Google Shape;396;p24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7" name="Google Shape;397;p24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" name="Google Shape;398;p24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9" name="Google Shape;399;p24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0" name="Google Shape;400;p24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1" name="Google Shape;401;p24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2" name="Google Shape;402;p24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03" name="Google Shape;403;p24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" name="Google Shape;404;p24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" name="Google Shape;405;p24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" name="Google Shape;406;p24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" name="Google Shape;407;p24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" name="Google Shape;408;p24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" name="Google Shape;409;p24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" name="Google Shape;410;p24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" name="Google Shape;411;p24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" name="Google Shape;412;p24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" name="Google Shape;413;p24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" name="Google Shape;414;p24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" name="Google Shape;415;p24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" name="Google Shape;416;p24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" name="Google Shape;417;p24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" name="Google Shape;418;p24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" name="Google Shape;419;p24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" name="Google Shape;420;p24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" name="Google Shape;421;p24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" name="Google Shape;422;p24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" name="Google Shape;423;p24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" name="Google Shape;424;p24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" name="Google Shape;425;p24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" name="Google Shape;426;p24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" name="Google Shape;427;p24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" name="Google Shape;428;p24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" name="Google Shape;429;p24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" name="Google Shape;430;p24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" name="Google Shape;431;p24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" name="Google Shape;432;p24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" name="Google Shape;433;p24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" name="Google Shape;434;p24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" name="Google Shape;435;p24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" name="Google Shape;436;p24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" name="Google Shape;437;p24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" name="Google Shape;438;p24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" name="Google Shape;439;p24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" name="Google Shape;440;p24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" name="Google Shape;441;p24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" name="Google Shape;442;p24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" name="Google Shape;443;p24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" name="Google Shape;444;p24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" name="Google Shape;445;p24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" name="Google Shape;446;p24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" name="Google Shape;447;p24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" name="Google Shape;448;p24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" name="Google Shape;449;p24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" name="Google Shape;450;p24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" name="Google Shape;451;p24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" name="Google Shape;452;p24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" name="Google Shape;453;p24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" name="Google Shape;454;p24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" name="Google Shape;455;p24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" name="Google Shape;456;p24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57" name="Google Shape;457;p24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05598451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3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/>
                                        <p:tgtEl>
                                          <p:spTgt spid="3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3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/>
                                        <p:tgtEl>
                                          <p:spTgt spid="3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3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3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Title and Content">
  <p:cSld name="21_Title and Content">
    <p:bg>
      <p:bgPr>
        <a:solidFill>
          <a:srgbClr val="E36C09"/>
        </a:solidFill>
        <a:effectLst/>
      </p:bgPr>
    </p:bg>
    <p:spTree>
      <p:nvGrpSpPr>
        <p:cNvPr id="1" name="Shape 4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9" name="Google Shape;459;p25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460" name="Google Shape;460;p25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61" name="Google Shape;461;p25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462" name="Google Shape;462;p2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3" name="Google Shape;463;p2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64" name="Google Shape;464;p25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65" name="Google Shape;465;p25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466" name="Google Shape;466;p25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7" name="Google Shape;467;p25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68" name="Google Shape;468;p25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469" name="Google Shape;469;p25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0" name="Google Shape;470;p25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71" name="Google Shape;471;p25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472" name="Google Shape;472;p25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3" name="Google Shape;473;p25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74" name="Google Shape;474;p25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475" name="Google Shape;475;p2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6" name="Google Shape;476;p2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77" name="Google Shape;477;p25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478" name="Google Shape;478;p2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9" name="Google Shape;479;p2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80" name="Google Shape;480;p25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" name="Google Shape;481;p25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82" name="Google Shape;482;p25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3" name="Google Shape;483;p25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4" name="Google Shape;484;p25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5" name="Google Shape;485;p25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6" name="Google Shape;486;p25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7" name="Google Shape;487;p25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8" name="Google Shape;488;p25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9" name="Google Shape;489;p25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0" name="Google Shape;490;p25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1" name="Google Shape;491;p25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2" name="Google Shape;492;p25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3" name="Google Shape;493;p25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4" name="Google Shape;494;p25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5" name="Google Shape;495;p25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6" name="Google Shape;496;p25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7" name="Google Shape;497;p25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8" name="Google Shape;498;p25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9" name="Google Shape;499;p25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0" name="Google Shape;500;p25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1" name="Google Shape;501;p25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2" name="Google Shape;502;p25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3" name="Google Shape;503;p25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4" name="Google Shape;504;p25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5" name="Google Shape;505;p25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6" name="Google Shape;506;p25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7" name="Google Shape;507;p25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8" name="Google Shape;508;p25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9" name="Google Shape;509;p25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0" name="Google Shape;510;p25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1" name="Google Shape;511;p25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2" name="Google Shape;512;p25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3" name="Google Shape;513;p25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4" name="Google Shape;514;p25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5" name="Google Shape;515;p25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6" name="Google Shape;516;p25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7" name="Google Shape;517;p25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8" name="Google Shape;518;p25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9" name="Google Shape;519;p25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0" name="Google Shape;520;p25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1" name="Google Shape;521;p25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2" name="Google Shape;522;p25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3" name="Google Shape;523;p25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4" name="Google Shape;524;p25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5" name="Google Shape;525;p25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6" name="Google Shape;526;p25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527" name="Google Shape;527;p2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27336" y="106519"/>
            <a:ext cx="2069886" cy="103494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4176719869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and Content">
  <p:cSld name="1_Title and Content">
    <p:bg>
      <p:bgPr>
        <a:solidFill>
          <a:srgbClr val="E36C09"/>
        </a:solidFill>
        <a:effectLst/>
      </p:bgPr>
    </p:bg>
    <p:spTree>
      <p:nvGrpSpPr>
        <p:cNvPr id="1" name="Shape 5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9" name="Google Shape;529;p26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530" name="Google Shape;530;p26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531" name="Google Shape;531;p26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532" name="Google Shape;532;p2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3" name="Google Shape;533;p2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534" name="Google Shape;534;p26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535" name="Google Shape;535;p26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536" name="Google Shape;536;p26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7" name="Google Shape;537;p26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38" name="Google Shape;538;p26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539" name="Google Shape;539;p26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0" name="Google Shape;540;p26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41" name="Google Shape;541;p26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542" name="Google Shape;542;p26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3" name="Google Shape;543;p26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44" name="Google Shape;544;p26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545" name="Google Shape;545;p2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6" name="Google Shape;546;p2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47" name="Google Shape;547;p26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548" name="Google Shape;548;p2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9" name="Google Shape;549;p2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550" name="Google Shape;550;p26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" name="Google Shape;551;p26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52" name="Google Shape;552;p26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3" name="Google Shape;553;p26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4" name="Google Shape;554;p26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5" name="Google Shape;555;p26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6" name="Google Shape;556;p26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7" name="Google Shape;557;p26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8" name="Google Shape;558;p26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9" name="Google Shape;559;p26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0" name="Google Shape;560;p26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1" name="Google Shape;561;p26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2" name="Google Shape;562;p26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3" name="Google Shape;563;p26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4" name="Google Shape;564;p26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5" name="Google Shape;565;p26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6" name="Google Shape;566;p26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7" name="Google Shape;567;p26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8" name="Google Shape;568;p26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9" name="Google Shape;569;p26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0" name="Google Shape;570;p26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1" name="Google Shape;571;p26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2" name="Google Shape;572;p26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3" name="Google Shape;573;p26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4" name="Google Shape;574;p26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5" name="Google Shape;575;p26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6" name="Google Shape;576;p26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7" name="Google Shape;577;p26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8" name="Google Shape;578;p26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9" name="Google Shape;579;p26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0" name="Google Shape;580;p26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1" name="Google Shape;581;p26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2" name="Google Shape;582;p26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3" name="Google Shape;583;p26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4" name="Google Shape;584;p26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5" name="Google Shape;585;p26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6" name="Google Shape;586;p26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7" name="Google Shape;587;p26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8" name="Google Shape;588;p26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9" name="Google Shape;589;p26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0" name="Google Shape;590;p26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1" name="Google Shape;591;p26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2" name="Google Shape;592;p26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3" name="Google Shape;593;p26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4" name="Google Shape;594;p26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5" name="Google Shape;595;p26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6" name="Google Shape;596;p26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7" name="Google Shape;597;p26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8" name="Google Shape;598;p26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9" name="Google Shape;599;p26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00" name="Google Shape;600;p26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601" name="Google Shape;601;p26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602" name="Google Shape;602;p26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" name="Google Shape;603;p26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" name="Google Shape;604;p26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" name="Google Shape;605;p26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" name="Google Shape;606;p26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" name="Google Shape;607;p26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" name="Google Shape;608;p26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" name="Google Shape;609;p26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" name="Google Shape;610;p26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" name="Google Shape;611;p26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" name="Google Shape;612;p26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" name="Google Shape;613;p26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" name="Google Shape;614;p26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" name="Google Shape;615;p26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" name="Google Shape;616;p26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" name="Google Shape;617;p26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" name="Google Shape;618;p26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" name="Google Shape;619;p26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" name="Google Shape;620;p26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" name="Google Shape;621;p26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" name="Google Shape;622;p26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" name="Google Shape;623;p26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" name="Google Shape;624;p26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" name="Google Shape;625;p26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" name="Google Shape;626;p26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" name="Google Shape;627;p26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" name="Google Shape;628;p26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" name="Google Shape;629;p26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" name="Google Shape;630;p26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" name="Google Shape;631;p26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" name="Google Shape;632;p26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" name="Google Shape;633;p26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" name="Google Shape;634;p26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" name="Google Shape;635;p26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" name="Google Shape;636;p26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" name="Google Shape;637;p26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" name="Google Shape;638;p26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" name="Google Shape;639;p26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" name="Google Shape;640;p26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" name="Google Shape;641;p26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" name="Google Shape;642;p26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43" name="Google Shape;643;p26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644" name="Google Shape;644;p26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" name="Google Shape;645;p26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46" name="Google Shape;646;p26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647" name="Google Shape;647;p26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" name="Google Shape;648;p26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" name="Google Shape;649;p26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" name="Google Shape;650;p26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" name="Google Shape;651;p26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" name="Google Shape;652;p26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" name="Google Shape;653;p26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" name="Google Shape;654;p26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" name="Google Shape;655;p26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" name="Google Shape;656;p26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57" name="Google Shape;657;p26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658" name="Google Shape;658;p2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" name="Google Shape;659;p2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60" name="Google Shape;660;p26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61" name="Google Shape;661;p26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62" name="Google Shape;662;p26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663" name="Google Shape;663;p2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" name="Google Shape;664;p2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4292847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6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6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Title and Content">
  <p:cSld name="12_Title and Content">
    <p:bg>
      <p:bgPr>
        <a:solidFill>
          <a:srgbClr val="E36C09"/>
        </a:solidFill>
        <a:effectLst/>
      </p:bgPr>
    </p:bg>
    <p:spTree>
      <p:nvGrpSpPr>
        <p:cNvPr id="1" name="Shape 6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66" name="Google Shape;666;p27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667" name="Google Shape;667;p27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668" name="Google Shape;668;p27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669" name="Google Shape;669;p2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0" name="Google Shape;670;p2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671" name="Google Shape;671;p27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672" name="Google Shape;672;p27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673" name="Google Shape;673;p27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4" name="Google Shape;674;p27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75" name="Google Shape;675;p27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676" name="Google Shape;676;p27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7" name="Google Shape;677;p27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78" name="Google Shape;678;p27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679" name="Google Shape;679;p27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0" name="Google Shape;680;p27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81" name="Google Shape;681;p27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682" name="Google Shape;682;p2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3" name="Google Shape;683;p2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84" name="Google Shape;684;p27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685" name="Google Shape;685;p2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6" name="Google Shape;686;p2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687" name="Google Shape;687;p27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" name="Google Shape;688;p27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89" name="Google Shape;689;p27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0" name="Google Shape;690;p27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1" name="Google Shape;691;p27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2" name="Google Shape;692;p27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3" name="Google Shape;693;p27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4" name="Google Shape;694;p27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5" name="Google Shape;695;p27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6" name="Google Shape;696;p27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7" name="Google Shape;697;p27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8" name="Google Shape;698;p27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9" name="Google Shape;699;p27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0" name="Google Shape;700;p27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1" name="Google Shape;701;p27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2" name="Google Shape;702;p27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3" name="Google Shape;703;p27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4" name="Google Shape;704;p27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5" name="Google Shape;705;p27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6" name="Google Shape;706;p27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7" name="Google Shape;707;p27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8" name="Google Shape;708;p27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9" name="Google Shape;709;p27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0" name="Google Shape;710;p27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1" name="Google Shape;711;p27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2" name="Google Shape;712;p27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3" name="Google Shape;713;p27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4" name="Google Shape;714;p27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5" name="Google Shape;715;p27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6" name="Google Shape;716;p27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7" name="Google Shape;717;p27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8" name="Google Shape;718;p27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9" name="Google Shape;719;p27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0" name="Google Shape;720;p27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1" name="Google Shape;721;p27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2" name="Google Shape;722;p27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3" name="Google Shape;723;p27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4" name="Google Shape;724;p27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5" name="Google Shape;725;p27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6" name="Google Shape;726;p27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7" name="Google Shape;727;p27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8" name="Google Shape;728;p27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9" name="Google Shape;729;p27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0" name="Google Shape;730;p27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1" name="Google Shape;731;p27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2" name="Google Shape;732;p27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3" name="Google Shape;733;p27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738021868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Title and Content">
  <p:cSld name="2_Title and Content">
    <p:bg>
      <p:bgPr>
        <a:solidFill>
          <a:srgbClr val="E36C09"/>
        </a:solidFill>
        <a:effectLst/>
      </p:bgPr>
    </p:bg>
    <p:spTree>
      <p:nvGrpSpPr>
        <p:cNvPr id="1" name="Shape 7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5" name="Google Shape;735;p28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736" name="Google Shape;736;p28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37" name="Google Shape;737;p28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738" name="Google Shape;738;p2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9" name="Google Shape;739;p2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740" name="Google Shape;740;p28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41" name="Google Shape;741;p28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742" name="Google Shape;742;p28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3" name="Google Shape;743;p28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44" name="Google Shape;744;p28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745" name="Google Shape;745;p28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6" name="Google Shape;746;p28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47" name="Google Shape;747;p28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748" name="Google Shape;748;p28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9" name="Google Shape;749;p28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50" name="Google Shape;750;p28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751" name="Google Shape;751;p2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2" name="Google Shape;752;p2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53" name="Google Shape;753;p28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754" name="Google Shape;754;p2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5" name="Google Shape;755;p2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756" name="Google Shape;756;p28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" name="Google Shape;757;p28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58" name="Google Shape;758;p28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59" name="Google Shape;759;p28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0" name="Google Shape;760;p28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1" name="Google Shape;761;p28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2" name="Google Shape;762;p28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3" name="Google Shape;763;p28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4" name="Google Shape;764;p28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5" name="Google Shape;765;p28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6" name="Google Shape;766;p28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7" name="Google Shape;767;p28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8" name="Google Shape;768;p28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9" name="Google Shape;769;p28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0" name="Google Shape;770;p28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1" name="Google Shape;771;p28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2" name="Google Shape;772;p28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3" name="Google Shape;773;p28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4" name="Google Shape;774;p28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5" name="Google Shape;775;p28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6" name="Google Shape;776;p28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7" name="Google Shape;777;p28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8" name="Google Shape;778;p28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9" name="Google Shape;779;p28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0" name="Google Shape;780;p28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1" name="Google Shape;781;p28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2" name="Google Shape;782;p28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3" name="Google Shape;783;p28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4" name="Google Shape;784;p28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5" name="Google Shape;785;p28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6" name="Google Shape;786;p28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7" name="Google Shape;787;p28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8" name="Google Shape;788;p28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9" name="Google Shape;789;p28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0" name="Google Shape;790;p28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1" name="Google Shape;791;p28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2" name="Google Shape;792;p28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3" name="Google Shape;793;p28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4" name="Google Shape;794;p28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5" name="Google Shape;795;p28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6" name="Google Shape;796;p28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7" name="Google Shape;797;p28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8" name="Google Shape;798;p28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9" name="Google Shape;799;p28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0" name="Google Shape;800;p28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1" name="Google Shape;801;p28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2" name="Google Shape;802;p28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3" name="Google Shape;803;p28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4" name="Google Shape;804;p28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5" name="Google Shape;805;p28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6" name="Google Shape;806;p28"/>
          <p:cNvSpPr txBox="1"/>
          <p:nvPr/>
        </p:nvSpPr>
        <p:spPr>
          <a:xfrm>
            <a:off x="3615997" y="1557579"/>
            <a:ext cx="4752083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1500" b="0" i="0" u="none" strike="noStrike" kern="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ookie"/>
              <a:ea typeface="Cookie"/>
              <a:cs typeface="Cookie"/>
              <a:sym typeface="Cookie"/>
            </a:endParaRPr>
          </a:p>
        </p:txBody>
      </p:sp>
      <p:grpSp>
        <p:nvGrpSpPr>
          <p:cNvPr id="807" name="Google Shape;807;p28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808" name="Google Shape;808;p28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" name="Google Shape;809;p28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" name="Google Shape;810;p28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" name="Google Shape;811;p28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" name="Google Shape;812;p28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" name="Google Shape;813;p28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" name="Google Shape;814;p28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" name="Google Shape;815;p28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" name="Google Shape;816;p28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" name="Google Shape;817;p28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" name="Google Shape;818;p28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" name="Google Shape;819;p28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" name="Google Shape;820;p28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" name="Google Shape;821;p28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" name="Google Shape;822;p28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" name="Google Shape;823;p28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" name="Google Shape;824;p28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5" name="Google Shape;825;p28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6" name="Google Shape;826;p28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7" name="Google Shape;827;p28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" name="Google Shape;828;p28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" name="Google Shape;829;p28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" name="Google Shape;830;p28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" name="Google Shape;831;p28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" name="Google Shape;832;p28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" name="Google Shape;833;p28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" name="Google Shape;834;p28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" name="Google Shape;835;p28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" name="Google Shape;836;p28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" name="Google Shape;837;p28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" name="Google Shape;838;p28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" name="Google Shape;839;p28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" name="Google Shape;840;p28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" name="Google Shape;841;p28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" name="Google Shape;842;p28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" name="Google Shape;843;p28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" name="Google Shape;844;p28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" name="Google Shape;845;p28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" name="Google Shape;846;p28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" name="Google Shape;847;p28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" name="Google Shape;848;p28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" name="Google Shape;849;p28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" name="Google Shape;850;p28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" name="Google Shape;851;p28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" name="Google Shape;852;p28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" name="Google Shape;853;p28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" name="Google Shape;854;p28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" name="Google Shape;855;p28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" name="Google Shape;856;p28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" name="Google Shape;857;p28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" name="Google Shape;858;p28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" name="Google Shape;859;p28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" name="Google Shape;860;p28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" name="Google Shape;861;p28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" name="Google Shape;862;p28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" name="Google Shape;863;p28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" name="Google Shape;864;p28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" name="Google Shape;865;p28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" name="Google Shape;866;p28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" name="Google Shape;867;p28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" name="Google Shape;868;p28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" name="Google Shape;869;p28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" name="Google Shape;870;p28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71" name="Google Shape;871;p28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872" name="Google Shape;872;p28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" name="Google Shape;873;p28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74" name="Google Shape;874;p28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875" name="Google Shape;875;p28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" name="Google Shape;876;p28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" name="Google Shape;877;p28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" name="Google Shape;878;p28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" name="Google Shape;879;p28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" name="Google Shape;880;p28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" name="Google Shape;881;p28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" name="Google Shape;882;p28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" name="Google Shape;883;p28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" name="Google Shape;884;p28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85" name="Google Shape;885;p28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886" name="Google Shape;886;p2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" name="Google Shape;887;p2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88" name="Google Shape;888;p28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9" name="Google Shape;889;p28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90" name="Google Shape;890;p28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891" name="Google Shape;891;p2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" name="Google Shape;892;p2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593416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8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8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8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8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Title and Content">
  <p:cSld name="2_Title and Content">
    <p:bg>
      <p:bgPr>
        <a:solidFill>
          <a:srgbClr val="E36C09"/>
        </a:solidFill>
        <a:effectLst/>
      </p:bgPr>
    </p:bg>
    <p:spTree>
      <p:nvGrpSpPr>
        <p:cNvPr id="1" name="Shape 7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5" name="Google Shape;735;p28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736" name="Google Shape;736;p28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37" name="Google Shape;737;p28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738" name="Google Shape;738;p2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9" name="Google Shape;739;p2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740" name="Google Shape;740;p28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41" name="Google Shape;741;p28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742" name="Google Shape;742;p28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3" name="Google Shape;743;p28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44" name="Google Shape;744;p28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745" name="Google Shape;745;p28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6" name="Google Shape;746;p28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47" name="Google Shape;747;p28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748" name="Google Shape;748;p28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9" name="Google Shape;749;p28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50" name="Google Shape;750;p28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751" name="Google Shape;751;p2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2" name="Google Shape;752;p2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53" name="Google Shape;753;p28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754" name="Google Shape;754;p2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5" name="Google Shape;755;p2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756" name="Google Shape;756;p28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" name="Google Shape;757;p28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58" name="Google Shape;758;p28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59" name="Google Shape;759;p28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0" name="Google Shape;760;p28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1" name="Google Shape;761;p28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2" name="Google Shape;762;p28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3" name="Google Shape;763;p28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4" name="Google Shape;764;p28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5" name="Google Shape;765;p28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6" name="Google Shape;766;p28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7" name="Google Shape;767;p28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8" name="Google Shape;768;p28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9" name="Google Shape;769;p28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0" name="Google Shape;770;p28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1" name="Google Shape;771;p28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2" name="Google Shape;772;p28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3" name="Google Shape;773;p28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4" name="Google Shape;774;p28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5" name="Google Shape;775;p28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6" name="Google Shape;776;p28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7" name="Google Shape;777;p28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8" name="Google Shape;778;p28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9" name="Google Shape;779;p28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0" name="Google Shape;780;p28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1" name="Google Shape;781;p28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2" name="Google Shape;782;p28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3" name="Google Shape;783;p28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4" name="Google Shape;784;p28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5" name="Google Shape;785;p28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6" name="Google Shape;786;p28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7" name="Google Shape;787;p28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8" name="Google Shape;788;p28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9" name="Google Shape;789;p28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0" name="Google Shape;790;p28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1" name="Google Shape;791;p28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2" name="Google Shape;792;p28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3" name="Google Shape;793;p28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4" name="Google Shape;794;p28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5" name="Google Shape;795;p28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6" name="Google Shape;796;p28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7" name="Google Shape;797;p28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8" name="Google Shape;798;p28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9" name="Google Shape;799;p28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0" name="Google Shape;800;p28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1" name="Google Shape;801;p28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2" name="Google Shape;802;p28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3" name="Google Shape;803;p28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4" name="Google Shape;804;p28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5" name="Google Shape;805;p28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6" name="Google Shape;806;p28"/>
          <p:cNvSpPr txBox="1"/>
          <p:nvPr/>
        </p:nvSpPr>
        <p:spPr>
          <a:xfrm>
            <a:off x="3615997" y="1557579"/>
            <a:ext cx="4752083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1500" b="0" i="0" u="none" strike="noStrike" kern="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ookie"/>
              <a:ea typeface="Cookie"/>
              <a:cs typeface="Cookie"/>
              <a:sym typeface="Cookie"/>
            </a:endParaRPr>
          </a:p>
        </p:txBody>
      </p:sp>
      <p:grpSp>
        <p:nvGrpSpPr>
          <p:cNvPr id="807" name="Google Shape;807;p28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808" name="Google Shape;808;p28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" name="Google Shape;809;p28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" name="Google Shape;810;p28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" name="Google Shape;811;p28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" name="Google Shape;812;p28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" name="Google Shape;813;p28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" name="Google Shape;814;p28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" name="Google Shape;815;p28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" name="Google Shape;816;p28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" name="Google Shape;817;p28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" name="Google Shape;818;p28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" name="Google Shape;819;p28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" name="Google Shape;820;p28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" name="Google Shape;821;p28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" name="Google Shape;822;p28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" name="Google Shape;823;p28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" name="Google Shape;824;p28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5" name="Google Shape;825;p28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6" name="Google Shape;826;p28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7" name="Google Shape;827;p28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" name="Google Shape;828;p28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" name="Google Shape;829;p28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" name="Google Shape;830;p28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" name="Google Shape;831;p28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" name="Google Shape;832;p28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" name="Google Shape;833;p28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" name="Google Shape;834;p28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" name="Google Shape;835;p28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" name="Google Shape;836;p28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" name="Google Shape;837;p28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" name="Google Shape;838;p28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" name="Google Shape;839;p28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" name="Google Shape;840;p28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" name="Google Shape;841;p28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" name="Google Shape;842;p28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" name="Google Shape;843;p28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" name="Google Shape;844;p28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" name="Google Shape;845;p28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" name="Google Shape;846;p28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" name="Google Shape;847;p28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" name="Google Shape;848;p28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" name="Google Shape;849;p28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" name="Google Shape;850;p28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" name="Google Shape;851;p28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" name="Google Shape;852;p28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" name="Google Shape;853;p28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" name="Google Shape;854;p28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" name="Google Shape;855;p28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" name="Google Shape;856;p28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" name="Google Shape;857;p28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" name="Google Shape;858;p28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" name="Google Shape;859;p28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" name="Google Shape;860;p28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" name="Google Shape;861;p28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" name="Google Shape;862;p28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" name="Google Shape;863;p28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" name="Google Shape;864;p28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" name="Google Shape;865;p28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" name="Google Shape;866;p28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" name="Google Shape;867;p28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" name="Google Shape;868;p28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" name="Google Shape;869;p28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" name="Google Shape;870;p28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71" name="Google Shape;871;p28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872" name="Google Shape;872;p28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" name="Google Shape;873;p28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74" name="Google Shape;874;p28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875" name="Google Shape;875;p28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" name="Google Shape;876;p28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" name="Google Shape;877;p28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" name="Google Shape;878;p28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" name="Google Shape;879;p28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" name="Google Shape;880;p28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" name="Google Shape;881;p28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" name="Google Shape;882;p28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" name="Google Shape;883;p28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" name="Google Shape;884;p28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85" name="Google Shape;885;p28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886" name="Google Shape;886;p2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" name="Google Shape;887;p2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88" name="Google Shape;888;p28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9" name="Google Shape;889;p28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90" name="Google Shape;890;p28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891" name="Google Shape;891;p2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" name="Google Shape;892;p2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260924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8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8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8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8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Title and Content">
  <p:cSld name="20_Title and Content">
    <p:bg>
      <p:bgPr>
        <a:solidFill>
          <a:srgbClr val="E36C09"/>
        </a:solidFill>
        <a:effectLst/>
      </p:bgPr>
    </p:bg>
    <p:spTree>
      <p:nvGrpSpPr>
        <p:cNvPr id="1" name="Shape 8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94" name="Google Shape;894;p29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95" name="Google Shape;895;p29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896" name="Google Shape;896;p29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897" name="Google Shape;897;p2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8" name="Google Shape;898;p2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899" name="Google Shape;899;p29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900" name="Google Shape;900;p29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901" name="Google Shape;901;p29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2" name="Google Shape;902;p29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03" name="Google Shape;903;p29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904" name="Google Shape;904;p29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5" name="Google Shape;905;p29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06" name="Google Shape;906;p29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907" name="Google Shape;907;p29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8" name="Google Shape;908;p29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09" name="Google Shape;909;p29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910" name="Google Shape;910;p2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1" name="Google Shape;911;p2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12" name="Google Shape;912;p29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913" name="Google Shape;913;p2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4" name="Google Shape;914;p2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15" name="Google Shape;915;p29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" name="Google Shape;916;p29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17" name="Google Shape;917;p29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8" name="Google Shape;918;p29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9" name="Google Shape;919;p29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0" name="Google Shape;920;p29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1" name="Google Shape;921;p29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2" name="Google Shape;922;p29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3" name="Google Shape;923;p29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4" name="Google Shape;924;p29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5" name="Google Shape;925;p29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6" name="Google Shape;926;p29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7" name="Google Shape;927;p29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8" name="Google Shape;928;p29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9" name="Google Shape;929;p29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0" name="Google Shape;930;p29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1" name="Google Shape;931;p29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2" name="Google Shape;932;p29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3" name="Google Shape;933;p29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4" name="Google Shape;934;p29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5" name="Google Shape;935;p29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6" name="Google Shape;936;p29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7" name="Google Shape;937;p29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8" name="Google Shape;938;p29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9" name="Google Shape;939;p29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0" name="Google Shape;940;p29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1" name="Google Shape;941;p29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2" name="Google Shape;942;p29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3" name="Google Shape;943;p29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4" name="Google Shape;944;p29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5" name="Google Shape;945;p29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6" name="Google Shape;946;p29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7" name="Google Shape;947;p29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8" name="Google Shape;948;p29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9" name="Google Shape;949;p29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0" name="Google Shape;950;p29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1" name="Google Shape;951;p29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2" name="Google Shape;952;p29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3" name="Google Shape;953;p29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4" name="Google Shape;954;p29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5" name="Google Shape;955;p29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6" name="Google Shape;956;p29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7" name="Google Shape;957;p29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8" name="Google Shape;958;p29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9" name="Google Shape;959;p29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0" name="Google Shape;960;p29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1" name="Google Shape;961;p29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2" name="Google Shape;962;p29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3" name="Google Shape;963;p29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4" name="Google Shape;964;p29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5" name="Google Shape;965;p29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TRÒ CHƠI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966" name="Google Shape;966;p29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967" name="Google Shape;967;p29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" name="Google Shape;968;p29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69" name="Google Shape;969;p29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970" name="Google Shape;970;p29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1" name="Google Shape;971;p29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" name="Google Shape;972;p29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" name="Google Shape;973;p29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4" name="Google Shape;974;p29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5" name="Google Shape;975;p29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6" name="Google Shape;976;p29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7" name="Google Shape;977;p29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8" name="Google Shape;978;p29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9" name="Google Shape;979;p29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80" name="Google Shape;980;p29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981" name="Google Shape;981;p29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2" name="Google Shape;982;p29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83" name="Google Shape;983;p29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84" name="Google Shape;984;p29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985" name="Google Shape;985;p29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986" name="Google Shape;986;p29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7" name="Google Shape;987;p29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88" name="Google Shape;988;p29"/>
          <p:cNvGrpSpPr/>
          <p:nvPr/>
        </p:nvGrpSpPr>
        <p:grpSpPr>
          <a:xfrm>
            <a:off x="2204474" y="3886315"/>
            <a:ext cx="1973864" cy="2020086"/>
            <a:chOff x="2718975" y="493050"/>
            <a:chExt cx="2013175" cy="2066600"/>
          </a:xfrm>
        </p:grpSpPr>
        <p:sp>
          <p:nvSpPr>
            <p:cNvPr id="989" name="Google Shape;989;p29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0" name="Google Shape;990;p29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1" name="Google Shape;991;p29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2" name="Google Shape;992;p29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3" name="Google Shape;993;p29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4" name="Google Shape;994;p29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5" name="Google Shape;995;p29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6" name="Google Shape;996;p29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7" name="Google Shape;997;p29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8" name="Google Shape;998;p29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9" name="Google Shape;999;p29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0" name="Google Shape;1000;p29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1" name="Google Shape;1001;p29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2" name="Google Shape;1002;p29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3" name="Google Shape;1003;p29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4" name="Google Shape;1004;p29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" name="Google Shape;1005;p29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6" name="Google Shape;1006;p29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7" name="Google Shape;1007;p29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8" name="Google Shape;1008;p29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" name="Google Shape;1009;p29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" name="Google Shape;1010;p29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" name="Google Shape;1011;p29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2" name="Google Shape;1012;p29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" name="Google Shape;1013;p29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4" name="Google Shape;1014;p29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5" name="Google Shape;1015;p29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" name="Google Shape;1016;p29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" name="Google Shape;1017;p29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8" name="Google Shape;1018;p29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9" name="Google Shape;1019;p29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0" name="Google Shape;1020;p29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1" name="Google Shape;1021;p29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2" name="Google Shape;1022;p29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3" name="Google Shape;1023;p29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4" name="Google Shape;1024;p29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5" name="Google Shape;1025;p29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6" name="Google Shape;1026;p29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7" name="Google Shape;1027;p29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8" name="Google Shape;1028;p29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9" name="Google Shape;1029;p29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0" name="Google Shape;1030;p29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1" name="Google Shape;1031;p29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2" name="Google Shape;1032;p29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3" name="Google Shape;1033;p29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4" name="Google Shape;1034;p29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5" name="Google Shape;1035;p29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6" name="Google Shape;1036;p29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7" name="Google Shape;1037;p29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8" name="Google Shape;1038;p29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9" name="Google Shape;1039;p29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0" name="Google Shape;1040;p29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1" name="Google Shape;1041;p29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2" name="Google Shape;1042;p29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3" name="Google Shape;1043;p29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4" name="Google Shape;1044;p29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5" name="Google Shape;1045;p29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6" name="Google Shape;1046;p29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7" name="Google Shape;1047;p29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8" name="Google Shape;1048;p29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9" name="Google Shape;1049;p29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0" name="Google Shape;1050;p29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1" name="Google Shape;1051;p29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52" name="Google Shape;1052;p29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1053" name="Google Shape;1053;p29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4" name="Google Shape;1054;p29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5" name="Google Shape;1055;p29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6" name="Google Shape;1056;p29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7" name="Google Shape;1057;p29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8" name="Google Shape;1058;p29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9" name="Google Shape;1059;p29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0" name="Google Shape;1060;p29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1" name="Google Shape;1061;p29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2" name="Google Shape;1062;p29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3" name="Google Shape;1063;p29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4" name="Google Shape;1064;p29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5" name="Google Shape;1065;p29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6" name="Google Shape;1066;p29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7" name="Google Shape;1067;p29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8" name="Google Shape;1068;p29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9" name="Google Shape;1069;p29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0" name="Google Shape;1070;p29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1" name="Google Shape;1071;p29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2" name="Google Shape;1072;p29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3" name="Google Shape;1073;p29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4" name="Google Shape;1074;p29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5" name="Google Shape;1075;p29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6" name="Google Shape;1076;p29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7" name="Google Shape;1077;p29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8" name="Google Shape;1078;p29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9" name="Google Shape;1079;p29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0" name="Google Shape;1080;p29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1" name="Google Shape;1081;p29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2" name="Google Shape;1082;p29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3" name="Google Shape;1083;p29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4" name="Google Shape;1084;p29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5" name="Google Shape;1085;p29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6" name="Google Shape;1086;p29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7" name="Google Shape;1087;p29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8" name="Google Shape;1088;p29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9" name="Google Shape;1089;p29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0" name="Google Shape;1090;p29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1" name="Google Shape;1091;p29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2" name="Google Shape;1092;p29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3" name="Google Shape;1093;p29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7452898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9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9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9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500"/>
                            </p:stCondLst>
                            <p:childTnLst>
                              <p:par>
                                <p:cTn id="2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10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Slide">
  <p:cSld name="1_Title Slide">
    <p:bg>
      <p:bgPr>
        <a:solidFill>
          <a:srgbClr val="002060"/>
        </a:solidFill>
        <a:effectLst/>
      </p:bgPr>
    </p:bg>
    <p:spTree>
      <p:nvGrpSpPr>
        <p:cNvPr id="1" name="Shape 10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95" name="Google Shape;1095;p30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096" name="Google Shape;1096;p30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097" name="Google Shape;1097;p30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098" name="Google Shape;1098;p3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9" name="Google Shape;1099;p3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100" name="Google Shape;1100;p30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01" name="Google Shape;1101;p30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102" name="Google Shape;1102;p30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03" name="Google Shape;1103;p30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04" name="Google Shape;1104;p30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105" name="Google Shape;1105;p30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06" name="Google Shape;1106;p30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07" name="Google Shape;1107;p30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108" name="Google Shape;1108;p30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09" name="Google Shape;1109;p30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10" name="Google Shape;1110;p30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111" name="Google Shape;1111;p3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12" name="Google Shape;1112;p3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13" name="Google Shape;1113;p30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114" name="Google Shape;1114;p3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15" name="Google Shape;1115;p3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116" name="Google Shape;1116;p30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7" name="Google Shape;1117;p30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18" name="Google Shape;1118;p30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1119" name="Google Shape;1119;p30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0" name="Google Shape;1120;p30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21" name="Google Shape;1121;p30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1122" name="Google Shape;1122;p30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3" name="Google Shape;1123;p30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4" name="Google Shape;1124;p30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5" name="Google Shape;1125;p30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6" name="Google Shape;1126;p30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7" name="Google Shape;1127;p30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8" name="Google Shape;1128;p30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9" name="Google Shape;1129;p30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0" name="Google Shape;1130;p30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1" name="Google Shape;1131;p30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32" name="Google Shape;1132;p30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1133" name="Google Shape;1133;p30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4" name="Google Shape;1134;p30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35" name="Google Shape;1135;p30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36" name="Google Shape;1136;p30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37" name="Google Shape;1137;p30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1138" name="Google Shape;1138;p30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9" name="Google Shape;1139;p30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40" name="Google Shape;1140;p30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1" name="Google Shape;1141;p30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2" name="Google Shape;1142;p30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3" name="Google Shape;1143;p30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4" name="Google Shape;1144;p30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5" name="Google Shape;1145;p30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6" name="Google Shape;1146;p30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7" name="Google Shape;1147;p30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8" name="Google Shape;1148;p30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9" name="Google Shape;1149;p30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0" name="Google Shape;1150;p30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1" name="Google Shape;1151;p30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2" name="Google Shape;1152;p30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3" name="Google Shape;1153;p30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4" name="Google Shape;1154;p30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5" name="Google Shape;1155;p30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6" name="Google Shape;1156;p30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7" name="Google Shape;1157;p30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8" name="Google Shape;1158;p30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9" name="Google Shape;1159;p30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0" name="Google Shape;1160;p30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1" name="Google Shape;1161;p30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2" name="Google Shape;1162;p30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3" name="Google Shape;1163;p30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4" name="Google Shape;1164;p30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5" name="Google Shape;1165;p30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6" name="Google Shape;1166;p30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7" name="Google Shape;1167;p30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8" name="Google Shape;1168;p30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9" name="Google Shape;1169;p30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0" name="Google Shape;1170;p30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1" name="Google Shape;1171;p30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2" name="Google Shape;1172;p30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3" name="Google Shape;1173;p30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4" name="Google Shape;1174;p30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5" name="Google Shape;1175;p30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6" name="Google Shape;1176;p30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7" name="Google Shape;1177;p30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8" name="Google Shape;1178;p30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9" name="Google Shape;1179;p30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0" name="Google Shape;1180;p30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1" name="Google Shape;1181;p30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2" name="Google Shape;1182;p30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3" name="Google Shape;1183;p30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4" name="Google Shape;1184;p30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85" name="Google Shape;1185;p30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1186" name="Google Shape;1186;p30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318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87" name="Google Shape;1187;p30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1188" name="Google Shape;1188;p30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318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9" name="Google Shape;1189;p30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318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0" name="Google Shape;1190;p30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318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191" name="Google Shape;1191;p30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1192" name="Google Shape;1192;p30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3" name="Google Shape;1193;p30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4" name="Google Shape;1194;p30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5" name="Google Shape;1195;p30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6" name="Google Shape;1196;p30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7" name="Google Shape;1197;p30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8" name="Google Shape;1198;p30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9" name="Google Shape;1199;p30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0" name="Google Shape;1200;p30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1" name="Google Shape;1201;p30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2" name="Google Shape;1202;p30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3" name="Google Shape;1203;p30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4" name="Google Shape;1204;p30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5" name="Google Shape;1205;p30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6" name="Google Shape;1206;p30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7" name="Google Shape;1207;p30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8" name="Google Shape;1208;p30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9" name="Google Shape;1209;p30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0" name="Google Shape;1210;p30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1" name="Google Shape;1211;p30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2" name="Google Shape;1212;p30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3" name="Google Shape;1213;p30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4" name="Google Shape;1214;p30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5" name="Google Shape;1215;p30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6" name="Google Shape;1216;p30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7" name="Google Shape;1217;p30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8" name="Google Shape;1218;p30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9" name="Google Shape;1219;p30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0" name="Google Shape;1220;p30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1" name="Google Shape;1221;p30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2" name="Google Shape;1222;p30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3" name="Google Shape;1223;p30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4" name="Google Shape;1224;p30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5" name="Google Shape;1225;p30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6" name="Google Shape;1226;p30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7" name="Google Shape;1227;p30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8" name="Google Shape;1228;p30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9" name="Google Shape;1229;p30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0" name="Google Shape;1230;p30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1" name="Google Shape;1231;p30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2" name="Google Shape;1232;p30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3" name="Google Shape;1233;p30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4" name="Google Shape;1234;p30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5" name="Google Shape;1235;p30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6" name="Google Shape;1236;p30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7" name="Google Shape;1237;p30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8" name="Google Shape;1238;p30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9" name="Google Shape;1239;p30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0" name="Google Shape;1240;p30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1" name="Google Shape;1241;p30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2" name="Google Shape;1242;p30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3" name="Google Shape;1243;p30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4" name="Google Shape;1244;p30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5" name="Google Shape;1245;p30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6" name="Google Shape;1246;p30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7" name="Google Shape;1247;p30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48" name="Google Shape;1248;p30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1249" name="Google Shape;1249;p30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1250" name="Google Shape;1250;p30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51" name="Google Shape;1251;p30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1252" name="Google Shape;1252;p30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3" name="Google Shape;1253;p30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4" name="Google Shape;1254;p30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5" name="Google Shape;1255;p30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6" name="Google Shape;1256;p30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7" name="Google Shape;1257;p30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8" name="Google Shape;1258;p30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9" name="Google Shape;1259;p30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0" name="Google Shape;1260;p30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1" name="Google Shape;1261;p30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2" name="Google Shape;1262;p30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3" name="Google Shape;1263;p30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4" name="Google Shape;1264;p30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5" name="Google Shape;1265;p30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6" name="Google Shape;1266;p30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7" name="Google Shape;1267;p30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8" name="Google Shape;1268;p30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9" name="Google Shape;1269;p30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0" name="Google Shape;1270;p30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1" name="Google Shape;1271;p30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2" name="Google Shape;1272;p30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3" name="Google Shape;1273;p30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4" name="Google Shape;1274;p30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5" name="Google Shape;1275;p30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1276" name="Google Shape;1276;p30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7" name="Google Shape;1277;p30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8" name="Google Shape;1278;p30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9" name="Google Shape;1279;p30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0" name="Google Shape;1280;p30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1" name="Google Shape;1281;p30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2" name="Google Shape;1282;p30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3" name="Google Shape;1283;p30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4" name="Google Shape;1284;p30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5" name="Google Shape;1285;p30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6" name="Google Shape;1286;p30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7" name="Google Shape;1287;p30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8" name="Google Shape;1288;p30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9" name="Google Shape;1289;p30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0" name="Google Shape;1290;p30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1" name="Google Shape;1291;p30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2" name="Google Shape;1292;p30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3" name="Google Shape;1293;p30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4" name="Google Shape;1294;p30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5" name="Google Shape;1295;p30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6" name="Google Shape;1296;p30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7" name="Google Shape;1297;p30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8" name="Google Shape;1298;p30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9" name="Google Shape;1299;p30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0" name="Google Shape;1300;p30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1" name="Google Shape;1301;p30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2" name="Google Shape;1302;p30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3" name="Google Shape;1303;p30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4" name="Google Shape;1304;p30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5" name="Google Shape;1305;p30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6" name="Google Shape;1306;p30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7" name="Google Shape;1307;p30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8" name="Google Shape;1308;p30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9" name="Google Shape;1309;p30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0" name="Google Shape;1310;p30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1" name="Google Shape;1311;p30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2" name="Google Shape;1312;p30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3" name="Google Shape;1313;p30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4" name="Google Shape;1314;p30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5" name="Google Shape;1315;p30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16" name="Google Shape;1316;p30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1317" name="Google Shape;1317;p30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8" name="Google Shape;1318;p30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9" name="Google Shape;1319;p30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20" name="Google Shape;1320;p30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321" name="Google Shape;1321;p30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322" name="Google Shape;1322;p30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1323" name="Google Shape;1323;p30"/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24" name="Google Shape;1324;p30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1325" name="Google Shape;1325;p30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6" name="Google Shape;1326;p30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7" name="Google Shape;1327;p30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8" name="Google Shape;1328;p30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9" name="Google Shape;1329;p30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0" name="Google Shape;1330;p30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7087306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13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12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11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and Content">
  <p:cSld name="3_Title and Content">
    <p:bg>
      <p:bgPr>
        <a:solidFill>
          <a:srgbClr val="002060"/>
        </a:solidFill>
        <a:effectLst/>
      </p:bgPr>
    </p:bg>
    <p:spTree>
      <p:nvGrpSpPr>
        <p:cNvPr id="1" name="Shape 13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32" name="Google Shape;1332;p31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333" name="Google Shape;1333;p31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34" name="Google Shape;1334;p31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335" name="Google Shape;1335;p3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6" name="Google Shape;1336;p3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37" name="Google Shape;1337;p31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38" name="Google Shape;1338;p31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339" name="Google Shape;1339;p31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0" name="Google Shape;1340;p31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41" name="Google Shape;1341;p31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342" name="Google Shape;1342;p31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3" name="Google Shape;1343;p31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44" name="Google Shape;1344;p31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345" name="Google Shape;1345;p31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6" name="Google Shape;1346;p31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47" name="Google Shape;1347;p31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348" name="Google Shape;1348;p3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9" name="Google Shape;1349;p3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50" name="Google Shape;1350;p31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351" name="Google Shape;1351;p3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2" name="Google Shape;1352;p3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53" name="Google Shape;1353;p31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4" name="Google Shape;1354;p31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355" name="Google Shape;1355;p31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6" name="Google Shape;1356;p31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7" name="Google Shape;1357;p31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8" name="Google Shape;1358;p31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9" name="Google Shape;1359;p31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0" name="Google Shape;1360;p31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1" name="Google Shape;1361;p31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2" name="Google Shape;1362;p31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3" name="Google Shape;1363;p31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4" name="Google Shape;1364;p31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5" name="Google Shape;1365;p31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6" name="Google Shape;1366;p31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7" name="Google Shape;1367;p31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8" name="Google Shape;1368;p31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9" name="Google Shape;1369;p31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0" name="Google Shape;1370;p31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1" name="Google Shape;1371;p31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2" name="Google Shape;1372;p31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3" name="Google Shape;1373;p31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4" name="Google Shape;1374;p31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5" name="Google Shape;1375;p31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6" name="Google Shape;1376;p31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7" name="Google Shape;1377;p31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8" name="Google Shape;1378;p31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9" name="Google Shape;1379;p31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0" name="Google Shape;1380;p31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1" name="Google Shape;1381;p31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2" name="Google Shape;1382;p31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3" name="Google Shape;1383;p31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4" name="Google Shape;1384;p31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5" name="Google Shape;1385;p31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6" name="Google Shape;1386;p31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7" name="Google Shape;1387;p31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8" name="Google Shape;1388;p31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9" name="Google Shape;1389;p31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0" name="Google Shape;1390;p31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1" name="Google Shape;1391;p31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2" name="Google Shape;1392;p31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3" name="Google Shape;1393;p31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4" name="Google Shape;1394;p31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5" name="Google Shape;1395;p31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6" name="Google Shape;1396;p31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7" name="Google Shape;1397;p31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8" name="Google Shape;1398;p31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9" name="Google Shape;1399;p31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00" name="Google Shape;1400;p31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01" name="Google Shape;1401;p31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02" name="Google Shape;1402;p31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403" name="Google Shape;1403;p31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404" name="Google Shape;1404;p31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5" name="Google Shape;1405;p31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06" name="Google Shape;1406;p31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407" name="Google Shape;1407;p31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8" name="Google Shape;1408;p31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9" name="Google Shape;1409;p31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0" name="Google Shape;1410;p31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1" name="Google Shape;1411;p31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2" name="Google Shape;1412;p31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3" name="Google Shape;1413;p31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4" name="Google Shape;1414;p31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5" name="Google Shape;1415;p31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6" name="Google Shape;1416;p31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17" name="Google Shape;1417;p31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418" name="Google Shape;1418;p31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9" name="Google Shape;1419;p31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420" name="Google Shape;1420;p31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21" name="Google Shape;1421;p31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422" name="Google Shape;1422;p31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423" name="Google Shape;1423;p31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4" name="Google Shape;1424;p31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25" name="Google Shape;1425;p31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1426" name="Google Shape;1426;p31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427" name="Google Shape;1427;p31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1428" name="Google Shape;1428;p31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29" name="Google Shape;1429;p31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0" name="Google Shape;1430;p31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1" name="Google Shape;1431;p31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2" name="Google Shape;1432;p31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3" name="Google Shape;1433;p31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4" name="Google Shape;1434;p31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5" name="Google Shape;1435;p31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6" name="Google Shape;1436;p31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7" name="Google Shape;1437;p31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8" name="Google Shape;1438;p31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9" name="Google Shape;1439;p31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0" name="Google Shape;1440;p31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1" name="Google Shape;1441;p31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2" name="Google Shape;1442;p31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3" name="Google Shape;1443;p31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4" name="Google Shape;1444;p31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5" name="Google Shape;1445;p31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6" name="Google Shape;1446;p31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7" name="Google Shape;1447;p31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8" name="Google Shape;1448;p31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9" name="Google Shape;1449;p31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0" name="Google Shape;1450;p31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1" name="Google Shape;1451;p31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2" name="Google Shape;1452;p31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3" name="Google Shape;1453;p31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4" name="Google Shape;1454;p31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5" name="Google Shape;1455;p31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6" name="Google Shape;1456;p31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7" name="Google Shape;1457;p31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8" name="Google Shape;1458;p31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9" name="Google Shape;1459;p31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0" name="Google Shape;1460;p31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1" name="Google Shape;1461;p31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2" name="Google Shape;1462;p31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3" name="Google Shape;1463;p31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4" name="Google Shape;1464;p31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5" name="Google Shape;1465;p31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6" name="Google Shape;1466;p31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7" name="Google Shape;1467;p31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8" name="Google Shape;1468;p31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9" name="Google Shape;1469;p31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0" name="Google Shape;1470;p31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1" name="Google Shape;1471;p31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2" name="Google Shape;1472;p31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3" name="Google Shape;1473;p31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4" name="Google Shape;1474;p31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5" name="Google Shape;1475;p31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6" name="Google Shape;1476;p31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7" name="Google Shape;1477;p31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8" name="Google Shape;1478;p31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9" name="Google Shape;1479;p31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0" name="Google Shape;1480;p31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1" name="Google Shape;1481;p31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2" name="Google Shape;1482;p31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3" name="Google Shape;1483;p31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484" name="Google Shape;1484;p31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5" name="Google Shape;1485;p31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6" name="Google Shape;1486;p31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7" name="Google Shape;1487;p31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8" name="Google Shape;1488;p31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9" name="Google Shape;1489;p31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0" name="Google Shape;1490;p31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1" name="Google Shape;1491;p31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2" name="Google Shape;1492;p31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3" name="Google Shape;1493;p31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4" name="Google Shape;1494;p31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5" name="Google Shape;1495;p31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6" name="Google Shape;1496;p31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7" name="Google Shape;1497;p31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8" name="Google Shape;1498;p31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9" name="Google Shape;1499;p31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0" name="Google Shape;1500;p31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1" name="Google Shape;1501;p31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2" name="Google Shape;1502;p31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3" name="Google Shape;1503;p31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4" name="Google Shape;1504;p31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5" name="Google Shape;1505;p31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6" name="Google Shape;1506;p31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7" name="Google Shape;1507;p31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8" name="Google Shape;1508;p31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9" name="Google Shape;1509;p31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0" name="Google Shape;1510;p31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1" name="Google Shape;1511;p31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2" name="Google Shape;1512;p31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3" name="Google Shape;1513;p31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4" name="Google Shape;1514;p31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5" name="Google Shape;1515;p31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6" name="Google Shape;1516;p31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7" name="Google Shape;1517;p31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8" name="Google Shape;1518;p31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9" name="Google Shape;1519;p31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0" name="Google Shape;1520;p31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1" name="Google Shape;1521;p31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2" name="Google Shape;1522;p31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3" name="Google Shape;1523;p31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4" name="Google Shape;1524;p31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5" name="Google Shape;1525;p31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6" name="Google Shape;1526;p31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7" name="Google Shape;1527;p31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8" name="Google Shape;1528;p31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9" name="Google Shape;1529;p31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0" name="Google Shape;1530;p31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1" name="Google Shape;1531;p31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2" name="Google Shape;1532;p31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3" name="Google Shape;1533;p31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4" name="Google Shape;1534;p31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5" name="Google Shape;1535;p31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6" name="Google Shape;1536;p31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7" name="Google Shape;1537;p31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538" name="Google Shape;1538;p31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1921722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4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4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4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5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itle and Content">
  <p:cSld name="4_Title and Content">
    <p:bg>
      <p:bgPr>
        <a:solidFill>
          <a:srgbClr val="002060"/>
        </a:solidFill>
        <a:effectLst/>
      </p:bgPr>
    </p:bg>
    <p:spTree>
      <p:nvGrpSpPr>
        <p:cNvPr id="1" name="Shape 15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40" name="Google Shape;1540;p32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541" name="Google Shape;1541;p32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542" name="Google Shape;1542;p32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543" name="Google Shape;1543;p3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44" name="Google Shape;1544;p3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545" name="Google Shape;1545;p32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546" name="Google Shape;1546;p32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547" name="Google Shape;1547;p32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48" name="Google Shape;1548;p32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49" name="Google Shape;1549;p32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550" name="Google Shape;1550;p32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1" name="Google Shape;1551;p32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52" name="Google Shape;1552;p32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553" name="Google Shape;1553;p32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4" name="Google Shape;1554;p32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55" name="Google Shape;1555;p32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556" name="Google Shape;1556;p3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7" name="Google Shape;1557;p3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58" name="Google Shape;1558;p32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559" name="Google Shape;1559;p3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60" name="Google Shape;1560;p3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561" name="Google Shape;1561;p32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2" name="Google Shape;1562;p32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563" name="Google Shape;1563;p32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4" name="Google Shape;1564;p32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5" name="Google Shape;1565;p32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6" name="Google Shape;1566;p32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7" name="Google Shape;1567;p32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8" name="Google Shape;1568;p32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9" name="Google Shape;1569;p32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0" name="Google Shape;1570;p32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1" name="Google Shape;1571;p32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2" name="Google Shape;1572;p32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3" name="Google Shape;1573;p32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4" name="Google Shape;1574;p32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5" name="Google Shape;1575;p32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6" name="Google Shape;1576;p32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7" name="Google Shape;1577;p32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8" name="Google Shape;1578;p32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9" name="Google Shape;1579;p32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0" name="Google Shape;1580;p32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1" name="Google Shape;1581;p32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2" name="Google Shape;1582;p32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3" name="Google Shape;1583;p32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4" name="Google Shape;1584;p32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5" name="Google Shape;1585;p32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6" name="Google Shape;1586;p32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7" name="Google Shape;1587;p32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8" name="Google Shape;1588;p32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9" name="Google Shape;1589;p32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0" name="Google Shape;1590;p32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1" name="Google Shape;1591;p32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2" name="Google Shape;1592;p32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3" name="Google Shape;1593;p32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4" name="Google Shape;1594;p32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5" name="Google Shape;1595;p32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6" name="Google Shape;1596;p32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7" name="Google Shape;1597;p32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8" name="Google Shape;1598;p32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9" name="Google Shape;1599;p32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0" name="Google Shape;1600;p32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1" name="Google Shape;1601;p32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2" name="Google Shape;1602;p32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3" name="Google Shape;1603;p32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4" name="Google Shape;1604;p32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5" name="Google Shape;1605;p32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6" name="Google Shape;1606;p32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7" name="Google Shape;1607;p32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8" name="Google Shape;1608;p32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9" name="Google Shape;1609;p32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10" name="Google Shape;1610;p32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611" name="Google Shape;1611;p32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1612" name="Google Shape;1612;p32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3" name="Google Shape;1613;p32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4" name="Google Shape;1614;p32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5" name="Google Shape;1615;p32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6" name="Google Shape;1616;p32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7" name="Google Shape;1617;p32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8" name="Google Shape;1618;p32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9" name="Google Shape;1619;p32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0" name="Google Shape;1620;p32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1" name="Google Shape;1621;p32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2" name="Google Shape;1622;p32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3" name="Google Shape;1623;p32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4" name="Google Shape;1624;p32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5" name="Google Shape;1625;p32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6" name="Google Shape;1626;p32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7" name="Google Shape;1627;p32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8" name="Google Shape;1628;p32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9" name="Google Shape;1629;p32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0" name="Google Shape;1630;p32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1" name="Google Shape;1631;p32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2" name="Google Shape;1632;p32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3" name="Google Shape;1633;p32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4" name="Google Shape;1634;p32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5" name="Google Shape;1635;p32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6" name="Google Shape;1636;p32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7" name="Google Shape;1637;p32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8" name="Google Shape;1638;p32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9" name="Google Shape;1639;p32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0" name="Google Shape;1640;p32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1" name="Google Shape;1641;p32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2" name="Google Shape;1642;p32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3" name="Google Shape;1643;p32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4" name="Google Shape;1644;p32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5" name="Google Shape;1645;p32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6" name="Google Shape;1646;p32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7" name="Google Shape;1647;p32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8" name="Google Shape;1648;p32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9" name="Google Shape;1649;p32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0" name="Google Shape;1650;p32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1" name="Google Shape;1651;p32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2" name="Google Shape;1652;p32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53" name="Google Shape;1653;p32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654" name="Google Shape;1654;p32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5" name="Google Shape;1655;p32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56" name="Google Shape;1656;p32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657" name="Google Shape;1657;p32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8" name="Google Shape;1658;p32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9" name="Google Shape;1659;p32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0" name="Google Shape;1660;p32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1" name="Google Shape;1661;p32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2" name="Google Shape;1662;p32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3" name="Google Shape;1663;p32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4" name="Google Shape;1664;p32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5" name="Google Shape;1665;p32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6" name="Google Shape;1666;p32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67" name="Google Shape;1667;p32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668" name="Google Shape;1668;p32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9" name="Google Shape;1669;p32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70" name="Google Shape;1670;p32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71" name="Google Shape;1671;p32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672" name="Google Shape;1672;p32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673" name="Google Shape;1673;p32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4" name="Google Shape;1674;p32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75" name="Google Shape;1675;p32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3109281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6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6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6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6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6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Title and Content">
  <p:cSld name="5_Title and Content">
    <p:bg>
      <p:bgPr>
        <a:solidFill>
          <a:srgbClr val="002060"/>
        </a:solidFill>
        <a:effectLst/>
      </p:bgPr>
    </p:bg>
    <p:spTree>
      <p:nvGrpSpPr>
        <p:cNvPr id="1" name="Shape 16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77" name="Google Shape;1677;p33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678" name="Google Shape;1678;p33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679" name="Google Shape;1679;p33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680" name="Google Shape;1680;p3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81" name="Google Shape;1681;p3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682" name="Google Shape;1682;p33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683" name="Google Shape;1683;p33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684" name="Google Shape;1684;p33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85" name="Google Shape;1685;p33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86" name="Google Shape;1686;p33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687" name="Google Shape;1687;p33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88" name="Google Shape;1688;p33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89" name="Google Shape;1689;p33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690" name="Google Shape;1690;p33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91" name="Google Shape;1691;p33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92" name="Google Shape;1692;p33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693" name="Google Shape;1693;p3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94" name="Google Shape;1694;p3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95" name="Google Shape;1695;p33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696" name="Google Shape;1696;p3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97" name="Google Shape;1697;p3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698" name="Google Shape;1698;p33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9" name="Google Shape;1699;p33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700" name="Google Shape;1700;p33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1" name="Google Shape;1701;p33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2" name="Google Shape;1702;p33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3" name="Google Shape;1703;p33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4" name="Google Shape;1704;p33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5" name="Google Shape;1705;p33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6" name="Google Shape;1706;p33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7" name="Google Shape;1707;p33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8" name="Google Shape;1708;p33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9" name="Google Shape;1709;p33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0" name="Google Shape;1710;p33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1" name="Google Shape;1711;p33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2" name="Google Shape;1712;p33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3" name="Google Shape;1713;p33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4" name="Google Shape;1714;p33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5" name="Google Shape;1715;p33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6" name="Google Shape;1716;p33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7" name="Google Shape;1717;p33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8" name="Google Shape;1718;p33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9" name="Google Shape;1719;p33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0" name="Google Shape;1720;p33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1" name="Google Shape;1721;p33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2" name="Google Shape;1722;p33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3" name="Google Shape;1723;p33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4" name="Google Shape;1724;p33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5" name="Google Shape;1725;p33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6" name="Google Shape;1726;p33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7" name="Google Shape;1727;p33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8" name="Google Shape;1728;p33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9" name="Google Shape;1729;p33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0" name="Google Shape;1730;p33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1" name="Google Shape;1731;p33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2" name="Google Shape;1732;p33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3" name="Google Shape;1733;p33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4" name="Google Shape;1734;p33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5" name="Google Shape;1735;p33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6" name="Google Shape;1736;p33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7" name="Google Shape;1737;p33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8" name="Google Shape;1738;p33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9" name="Google Shape;1739;p33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0" name="Google Shape;1740;p33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1" name="Google Shape;1741;p33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2" name="Google Shape;1742;p33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3" name="Google Shape;1743;p33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4" name="Google Shape;1744;p33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5" name="Google Shape;1745;p33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6" name="Google Shape;1746;p33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7" name="Google Shape;1747;p33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748" name="Google Shape;1748;p33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749" name="Google Shape;1749;p33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0" name="Google Shape;1750;p33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1" name="Google Shape;1751;p33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2" name="Google Shape;1752;p33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3" name="Google Shape;1753;p33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4" name="Google Shape;1754;p33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5" name="Google Shape;1755;p33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6" name="Google Shape;1756;p33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7" name="Google Shape;1757;p33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8" name="Google Shape;1758;p33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9" name="Google Shape;1759;p33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0" name="Google Shape;1760;p33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1" name="Google Shape;1761;p33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2" name="Google Shape;1762;p33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3" name="Google Shape;1763;p33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4" name="Google Shape;1764;p33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5" name="Google Shape;1765;p33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6" name="Google Shape;1766;p33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7" name="Google Shape;1767;p33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8" name="Google Shape;1768;p33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9" name="Google Shape;1769;p33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0" name="Google Shape;1770;p33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1" name="Google Shape;1771;p33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2" name="Google Shape;1772;p33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3" name="Google Shape;1773;p33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4" name="Google Shape;1774;p33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5" name="Google Shape;1775;p33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6" name="Google Shape;1776;p33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7" name="Google Shape;1777;p33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8" name="Google Shape;1778;p33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9" name="Google Shape;1779;p33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0" name="Google Shape;1780;p33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1" name="Google Shape;1781;p33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2" name="Google Shape;1782;p33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3" name="Google Shape;1783;p33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4" name="Google Shape;1784;p33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5" name="Google Shape;1785;p33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6" name="Google Shape;1786;p33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7" name="Google Shape;1787;p33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8" name="Google Shape;1788;p33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9" name="Google Shape;1789;p33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0" name="Google Shape;1790;p33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1" name="Google Shape;1791;p33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2" name="Google Shape;1792;p33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3" name="Google Shape;1793;p33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4" name="Google Shape;1794;p33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5" name="Google Shape;1795;p33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6" name="Google Shape;1796;p33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7" name="Google Shape;1797;p33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8" name="Google Shape;1798;p33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9" name="Google Shape;1799;p33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0" name="Google Shape;1800;p33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1" name="Google Shape;1801;p33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2" name="Google Shape;1802;p33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3" name="Google Shape;1803;p33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4" name="Google Shape;1804;p33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5" name="Google Shape;1805;p33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6" name="Google Shape;1806;p33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7" name="Google Shape;1807;p33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8" name="Google Shape;1808;p33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9" name="Google Shape;1809;p33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0" name="Google Shape;1810;p33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1" name="Google Shape;1811;p33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12" name="Google Shape;1812;p33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813" name="Google Shape;1813;p33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4" name="Google Shape;1814;p33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15" name="Google Shape;1815;p33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816" name="Google Shape;1816;p33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7" name="Google Shape;1817;p33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8" name="Google Shape;1818;p33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9" name="Google Shape;1819;p33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0" name="Google Shape;1820;p33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1" name="Google Shape;1821;p33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2" name="Google Shape;1822;p33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3" name="Google Shape;1823;p33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4" name="Google Shape;1824;p33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5" name="Google Shape;1825;p33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26" name="Google Shape;1826;p33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827" name="Google Shape;1827;p3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8" name="Google Shape;1828;p3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29" name="Google Shape;1829;p33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30" name="Google Shape;1830;p33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831" name="Google Shape;1831;p33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832" name="Google Shape;1832;p3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3" name="Google Shape;1833;p3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34" name="Google Shape;1834;p33"/>
          <p:cNvSpPr txBox="1"/>
          <p:nvPr/>
        </p:nvSpPr>
        <p:spPr>
          <a:xfrm>
            <a:off x="3642720" y="1503378"/>
            <a:ext cx="472820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2766220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7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7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7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7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8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Title and Content">
  <p:cSld name="13_Title and Content">
    <p:bg>
      <p:bgPr>
        <a:solidFill>
          <a:srgbClr val="002060"/>
        </a:solidFill>
        <a:effectLst/>
      </p:bgPr>
    </p:bg>
    <p:spTree>
      <p:nvGrpSpPr>
        <p:cNvPr id="1" name="Shape 18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36" name="Google Shape;1836;p34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837" name="Google Shape;1837;p34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838" name="Google Shape;1838;p34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839" name="Google Shape;1839;p3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0" name="Google Shape;1840;p3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841" name="Google Shape;1841;p34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842" name="Google Shape;1842;p34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843" name="Google Shape;1843;p34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4" name="Google Shape;1844;p34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45" name="Google Shape;1845;p34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846" name="Google Shape;1846;p34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7" name="Google Shape;1847;p34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48" name="Google Shape;1848;p34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849" name="Google Shape;1849;p34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0" name="Google Shape;1850;p34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51" name="Google Shape;1851;p34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852" name="Google Shape;1852;p3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3" name="Google Shape;1853;p3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54" name="Google Shape;1854;p34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55" name="Google Shape;1855;p3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6" name="Google Shape;1856;p3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857" name="Google Shape;1857;p34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8" name="Google Shape;1858;p34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59" name="Google Shape;1859;p34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0" name="Google Shape;1860;p34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1" name="Google Shape;1861;p34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2" name="Google Shape;1862;p34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3" name="Google Shape;1863;p34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4" name="Google Shape;1864;p34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5" name="Google Shape;1865;p34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6" name="Google Shape;1866;p34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7" name="Google Shape;1867;p34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8" name="Google Shape;1868;p34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9" name="Google Shape;1869;p34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0" name="Google Shape;1870;p34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1" name="Google Shape;1871;p34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2" name="Google Shape;1872;p34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3" name="Google Shape;1873;p34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4" name="Google Shape;1874;p34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5" name="Google Shape;1875;p34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6" name="Google Shape;1876;p34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7" name="Google Shape;1877;p34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8" name="Google Shape;1878;p34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9" name="Google Shape;1879;p34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0" name="Google Shape;1880;p34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1" name="Google Shape;1881;p34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2" name="Google Shape;1882;p34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3" name="Google Shape;1883;p34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4" name="Google Shape;1884;p34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5" name="Google Shape;1885;p34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6" name="Google Shape;1886;p34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7" name="Google Shape;1887;p34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8" name="Google Shape;1888;p34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9" name="Google Shape;1889;p34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0" name="Google Shape;1890;p34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1" name="Google Shape;1891;p34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2" name="Google Shape;1892;p34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3" name="Google Shape;1893;p34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4" name="Google Shape;1894;p34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5" name="Google Shape;1895;p34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6" name="Google Shape;1896;p34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7" name="Google Shape;1897;p34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8" name="Google Shape;1898;p34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9" name="Google Shape;1899;p34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00" name="Google Shape;1900;p34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01" name="Google Shape;1901;p34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02" name="Google Shape;1902;p34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03" name="Google Shape;1903;p34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039744609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Title Slide">
  <p:cSld name="2_Title Slide">
    <p:bg>
      <p:bgPr>
        <a:solidFill>
          <a:srgbClr val="4F6128"/>
        </a:solidFill>
        <a:effectLst/>
      </p:bgPr>
    </p:bg>
    <p:spTree>
      <p:nvGrpSpPr>
        <p:cNvPr id="1" name="Shape 19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05" name="Google Shape;1905;p35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906" name="Google Shape;1906;p35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907" name="Google Shape;1907;p35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908" name="Google Shape;1908;p3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09" name="Google Shape;1909;p3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910" name="Google Shape;1910;p35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911" name="Google Shape;1911;p35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912" name="Google Shape;1912;p35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3" name="Google Shape;1913;p35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14" name="Google Shape;1914;p35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915" name="Google Shape;1915;p35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6" name="Google Shape;1916;p35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17" name="Google Shape;1917;p35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918" name="Google Shape;1918;p35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9" name="Google Shape;1919;p35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20" name="Google Shape;1920;p35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921" name="Google Shape;1921;p3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22" name="Google Shape;1922;p3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23" name="Google Shape;1923;p35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924" name="Google Shape;1924;p3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25" name="Google Shape;1925;p3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926" name="Google Shape;1926;p35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7" name="Google Shape;1927;p35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28" name="Google Shape;1928;p35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1929" name="Google Shape;1929;p35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0" name="Google Shape;1930;p35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31" name="Google Shape;1931;p35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1932" name="Google Shape;1932;p35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3" name="Google Shape;1933;p35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4" name="Google Shape;1934;p35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5" name="Google Shape;1935;p35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6" name="Google Shape;1936;p35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7" name="Google Shape;1937;p35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8" name="Google Shape;1938;p35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9" name="Google Shape;1939;p35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0" name="Google Shape;1940;p35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1" name="Google Shape;1941;p35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42" name="Google Shape;1942;p35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1943" name="Google Shape;1943;p35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4" name="Google Shape;1944;p35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945" name="Google Shape;1945;p35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46" name="Google Shape;1946;p35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947" name="Google Shape;1947;p35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1948" name="Google Shape;1948;p35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9" name="Google Shape;1949;p35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950" name="Google Shape;1950;p35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1" name="Google Shape;1951;p35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2" name="Google Shape;1952;p35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3" name="Google Shape;1953;p35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4" name="Google Shape;1954;p35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5" name="Google Shape;1955;p35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6" name="Google Shape;1956;p35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7" name="Google Shape;1957;p35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8" name="Google Shape;1958;p35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9" name="Google Shape;1959;p35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0" name="Google Shape;1960;p35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1" name="Google Shape;1961;p35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2" name="Google Shape;1962;p35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3" name="Google Shape;1963;p35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4" name="Google Shape;1964;p35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5" name="Google Shape;1965;p35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6" name="Google Shape;1966;p35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7" name="Google Shape;1967;p35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8" name="Google Shape;1968;p35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9" name="Google Shape;1969;p35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0" name="Google Shape;1970;p35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1" name="Google Shape;1971;p35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2" name="Google Shape;1972;p35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3" name="Google Shape;1973;p35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4" name="Google Shape;1974;p35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5" name="Google Shape;1975;p35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6" name="Google Shape;1976;p35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7" name="Google Shape;1977;p35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8" name="Google Shape;1978;p35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9" name="Google Shape;1979;p35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0" name="Google Shape;1980;p35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1" name="Google Shape;1981;p35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2" name="Google Shape;1982;p35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3" name="Google Shape;1983;p35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4" name="Google Shape;1984;p35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5" name="Google Shape;1985;p35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6" name="Google Shape;1986;p35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7" name="Google Shape;1987;p35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8" name="Google Shape;1988;p35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9" name="Google Shape;1989;p35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0" name="Google Shape;1990;p35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1" name="Google Shape;1991;p35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2" name="Google Shape;1992;p35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3" name="Google Shape;1993;p35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4" name="Google Shape;1994;p35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995" name="Google Shape;1995;p35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1996" name="Google Shape;1996;p35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997" name="Google Shape;1997;p35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1998" name="Google Shape;1998;p35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C2D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9" name="Google Shape;1999;p35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C2D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00" name="Google Shape;2000;p35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C2D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001" name="Google Shape;2001;p35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2002" name="Google Shape;2002;p35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3" name="Google Shape;2003;p35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4" name="Google Shape;2004;p35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5" name="Google Shape;2005;p35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6" name="Google Shape;2006;p35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7" name="Google Shape;2007;p35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8" name="Google Shape;2008;p35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9" name="Google Shape;2009;p35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0" name="Google Shape;2010;p35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1" name="Google Shape;2011;p35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2" name="Google Shape;2012;p35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3" name="Google Shape;2013;p35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4" name="Google Shape;2014;p35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5" name="Google Shape;2015;p35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6" name="Google Shape;2016;p35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7" name="Google Shape;2017;p35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8" name="Google Shape;2018;p35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9" name="Google Shape;2019;p35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0" name="Google Shape;2020;p35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1" name="Google Shape;2021;p35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2" name="Google Shape;2022;p35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3" name="Google Shape;2023;p35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4" name="Google Shape;2024;p35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5" name="Google Shape;2025;p35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6" name="Google Shape;2026;p35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7" name="Google Shape;2027;p35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8" name="Google Shape;2028;p35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9" name="Google Shape;2029;p35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0" name="Google Shape;2030;p35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1" name="Google Shape;2031;p35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2" name="Google Shape;2032;p35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3" name="Google Shape;2033;p35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4" name="Google Shape;2034;p35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5" name="Google Shape;2035;p35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6" name="Google Shape;2036;p35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7" name="Google Shape;2037;p35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8" name="Google Shape;2038;p35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9" name="Google Shape;2039;p35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0" name="Google Shape;2040;p35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1" name="Google Shape;2041;p35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2" name="Google Shape;2042;p35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3" name="Google Shape;2043;p35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4" name="Google Shape;2044;p35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5" name="Google Shape;2045;p35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6" name="Google Shape;2046;p35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7" name="Google Shape;2047;p35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8" name="Google Shape;2048;p35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9" name="Google Shape;2049;p35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0" name="Google Shape;2050;p35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1" name="Google Shape;2051;p35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2" name="Google Shape;2052;p35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3" name="Google Shape;2053;p35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4" name="Google Shape;2054;p35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5" name="Google Shape;2055;p35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6" name="Google Shape;2056;p35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7" name="Google Shape;2057;p35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58" name="Google Shape;2058;p35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059" name="Google Shape;2059;p35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2060" name="Google Shape;2060;p35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061" name="Google Shape;2061;p35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062" name="Google Shape;2062;p35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3" name="Google Shape;2063;p35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4" name="Google Shape;2064;p35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5" name="Google Shape;2065;p35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6" name="Google Shape;2066;p35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7" name="Google Shape;2067;p35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8" name="Google Shape;2068;p35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9" name="Google Shape;2069;p35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0" name="Google Shape;2070;p35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1" name="Google Shape;2071;p35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2" name="Google Shape;2072;p35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3" name="Google Shape;2073;p35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4" name="Google Shape;2074;p35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5" name="Google Shape;2075;p35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6" name="Google Shape;2076;p35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7" name="Google Shape;2077;p35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8" name="Google Shape;2078;p35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9" name="Google Shape;2079;p35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0" name="Google Shape;2080;p35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1" name="Google Shape;2081;p35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2" name="Google Shape;2082;p35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3" name="Google Shape;2083;p35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4" name="Google Shape;2084;p35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5" name="Google Shape;2085;p35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2086" name="Google Shape;2086;p35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7" name="Google Shape;2087;p35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8" name="Google Shape;2088;p35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9" name="Google Shape;2089;p35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0" name="Google Shape;2090;p35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1" name="Google Shape;2091;p35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2" name="Google Shape;2092;p35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3" name="Google Shape;2093;p35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4" name="Google Shape;2094;p35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5" name="Google Shape;2095;p35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6" name="Google Shape;2096;p35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7" name="Google Shape;2097;p35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8" name="Google Shape;2098;p35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9" name="Google Shape;2099;p35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0" name="Google Shape;2100;p35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1" name="Google Shape;2101;p35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2" name="Google Shape;2102;p35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3" name="Google Shape;2103;p35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4" name="Google Shape;2104;p35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5" name="Google Shape;2105;p35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6" name="Google Shape;2106;p35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7" name="Google Shape;2107;p35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8" name="Google Shape;2108;p35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9" name="Google Shape;2109;p35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0" name="Google Shape;2110;p35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1" name="Google Shape;2111;p35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2" name="Google Shape;2112;p35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3" name="Google Shape;2113;p35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4" name="Google Shape;2114;p35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5" name="Google Shape;2115;p35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6" name="Google Shape;2116;p35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7" name="Google Shape;2117;p35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8" name="Google Shape;2118;p35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9" name="Google Shape;2119;p35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0" name="Google Shape;2120;p35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1" name="Google Shape;2121;p35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2" name="Google Shape;2122;p35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3" name="Google Shape;2123;p35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4" name="Google Shape;2124;p35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5" name="Google Shape;2125;p35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26" name="Google Shape;2126;p35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127" name="Google Shape;2127;p35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8" name="Google Shape;2128;p35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9" name="Google Shape;2129;p35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130" name="Google Shape;2130;p35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131" name="Google Shape;2131;p35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132" name="Google Shape;2132;p35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2133" name="Google Shape;2133;p35"/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34" name="Google Shape;2134;p35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2135" name="Google Shape;2135;p35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6" name="Google Shape;2136;p35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7" name="Google Shape;2137;p35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8" name="Google Shape;2138;p35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9" name="Google Shape;2139;p35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0" name="Google Shape;2140;p35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6718351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21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20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20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9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Title and Content">
  <p:cSld name="6_Title and Content">
    <p:bg>
      <p:bgPr>
        <a:solidFill>
          <a:srgbClr val="4F6128"/>
        </a:solidFill>
        <a:effectLst/>
      </p:bgPr>
    </p:bg>
    <p:spTree>
      <p:nvGrpSpPr>
        <p:cNvPr id="1" name="Shape 21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42" name="Google Shape;2142;p36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143" name="Google Shape;2143;p36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44" name="Google Shape;2144;p36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145" name="Google Shape;2145;p3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6" name="Google Shape;2146;p3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147" name="Google Shape;2147;p36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48" name="Google Shape;2148;p36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149" name="Google Shape;2149;p36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0" name="Google Shape;2150;p36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51" name="Google Shape;2151;p36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152" name="Google Shape;2152;p36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3" name="Google Shape;2153;p36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54" name="Google Shape;2154;p36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155" name="Google Shape;2155;p36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6" name="Google Shape;2156;p36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57" name="Google Shape;2157;p36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158" name="Google Shape;2158;p3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9" name="Google Shape;2159;p3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60" name="Google Shape;2160;p36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161" name="Google Shape;2161;p3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62" name="Google Shape;2162;p3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163" name="Google Shape;2163;p36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4" name="Google Shape;2164;p36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165" name="Google Shape;2165;p36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66" name="Google Shape;2166;p36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67" name="Google Shape;2167;p36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68" name="Google Shape;2168;p36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69" name="Google Shape;2169;p36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0" name="Google Shape;2170;p36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1" name="Google Shape;2171;p36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2" name="Google Shape;2172;p36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3" name="Google Shape;2173;p36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4" name="Google Shape;2174;p36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5" name="Google Shape;2175;p36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6" name="Google Shape;2176;p36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7" name="Google Shape;2177;p36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8" name="Google Shape;2178;p36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9" name="Google Shape;2179;p36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0" name="Google Shape;2180;p36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1" name="Google Shape;2181;p36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2" name="Google Shape;2182;p36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3" name="Google Shape;2183;p36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4" name="Google Shape;2184;p36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5" name="Google Shape;2185;p36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6" name="Google Shape;2186;p36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7" name="Google Shape;2187;p36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8" name="Google Shape;2188;p36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9" name="Google Shape;2189;p36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0" name="Google Shape;2190;p36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1" name="Google Shape;2191;p36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2" name="Google Shape;2192;p36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3" name="Google Shape;2193;p36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4" name="Google Shape;2194;p36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5" name="Google Shape;2195;p36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6" name="Google Shape;2196;p36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7" name="Google Shape;2197;p36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8" name="Google Shape;2198;p36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9" name="Google Shape;2199;p36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0" name="Google Shape;2200;p36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1" name="Google Shape;2201;p36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2" name="Google Shape;2202;p36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3" name="Google Shape;2203;p36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4" name="Google Shape;2204;p36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5" name="Google Shape;2205;p36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6" name="Google Shape;2206;p36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7" name="Google Shape;2207;p36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8" name="Google Shape;2208;p36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9" name="Google Shape;2209;p36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10" name="Google Shape;2210;p36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11" name="Google Shape;2211;p36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12" name="Google Shape;2212;p36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213" name="Google Shape;2213;p36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214" name="Google Shape;2214;p36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5" name="Google Shape;2215;p36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16" name="Google Shape;2216;p36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217" name="Google Shape;2217;p36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8" name="Google Shape;2218;p36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9" name="Google Shape;2219;p36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0" name="Google Shape;2220;p36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1" name="Google Shape;2221;p36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2" name="Google Shape;2222;p36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3" name="Google Shape;2223;p36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4" name="Google Shape;2224;p36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5" name="Google Shape;2225;p36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6" name="Google Shape;2226;p36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27" name="Google Shape;2227;p36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228" name="Google Shape;2228;p3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9" name="Google Shape;2229;p3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230" name="Google Shape;2230;p36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31" name="Google Shape;2231;p36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232" name="Google Shape;2232;p36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33" name="Google Shape;2233;p3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4" name="Google Shape;2234;p3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35" name="Google Shape;2235;p36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2236" name="Google Shape;2236;p36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237" name="Google Shape;2237;p36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2238" name="Google Shape;2238;p36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39" name="Google Shape;2239;p36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0" name="Google Shape;2240;p36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1" name="Google Shape;2241;p36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2" name="Google Shape;2242;p36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3" name="Google Shape;2243;p36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4" name="Google Shape;2244;p36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5" name="Google Shape;2245;p36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6" name="Google Shape;2246;p36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7" name="Google Shape;2247;p36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8" name="Google Shape;2248;p36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9" name="Google Shape;2249;p36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0" name="Google Shape;2250;p36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1" name="Google Shape;2251;p36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2" name="Google Shape;2252;p36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3" name="Google Shape;2253;p36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4" name="Google Shape;2254;p36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5" name="Google Shape;2255;p36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6" name="Google Shape;2256;p36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7" name="Google Shape;2257;p36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8" name="Google Shape;2258;p36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9" name="Google Shape;2259;p36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0" name="Google Shape;2260;p36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1" name="Google Shape;2261;p36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2" name="Google Shape;2262;p36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3" name="Google Shape;2263;p36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4" name="Google Shape;2264;p36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5" name="Google Shape;2265;p36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6" name="Google Shape;2266;p36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7" name="Google Shape;2267;p36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8" name="Google Shape;2268;p36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9" name="Google Shape;2269;p36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0" name="Google Shape;2270;p36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1" name="Google Shape;2271;p36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2" name="Google Shape;2272;p36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3" name="Google Shape;2273;p36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4" name="Google Shape;2274;p36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5" name="Google Shape;2275;p36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6" name="Google Shape;2276;p36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7" name="Google Shape;2277;p36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8" name="Google Shape;2278;p36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9" name="Google Shape;2279;p36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0" name="Google Shape;2280;p36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1" name="Google Shape;2281;p36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2" name="Google Shape;2282;p36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3" name="Google Shape;2283;p36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4" name="Google Shape;2284;p36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5" name="Google Shape;2285;p36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6" name="Google Shape;2286;p36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7" name="Google Shape;2287;p36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8" name="Google Shape;2288;p36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9" name="Google Shape;2289;p36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0" name="Google Shape;2290;p36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1" name="Google Shape;2291;p36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2" name="Google Shape;2292;p36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3" name="Google Shape;2293;p36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294" name="Google Shape;2294;p36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5" name="Google Shape;2295;p36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6" name="Google Shape;2296;p36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7" name="Google Shape;2297;p36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8" name="Google Shape;2298;p36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9" name="Google Shape;2299;p36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0" name="Google Shape;2300;p36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1" name="Google Shape;2301;p36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2" name="Google Shape;2302;p36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3" name="Google Shape;2303;p36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4" name="Google Shape;2304;p36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5" name="Google Shape;2305;p36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6" name="Google Shape;2306;p36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7" name="Google Shape;2307;p36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8" name="Google Shape;2308;p36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9" name="Google Shape;2309;p36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0" name="Google Shape;2310;p36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1" name="Google Shape;2311;p36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2" name="Google Shape;2312;p36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3" name="Google Shape;2313;p36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4" name="Google Shape;2314;p36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5" name="Google Shape;2315;p36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6" name="Google Shape;2316;p36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7" name="Google Shape;2317;p36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8" name="Google Shape;2318;p36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9" name="Google Shape;2319;p36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0" name="Google Shape;2320;p36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1" name="Google Shape;2321;p36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2" name="Google Shape;2322;p36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3" name="Google Shape;2323;p36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4" name="Google Shape;2324;p36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5" name="Google Shape;2325;p36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6" name="Google Shape;2326;p36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7" name="Google Shape;2327;p36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8" name="Google Shape;2328;p36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9" name="Google Shape;2329;p36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0" name="Google Shape;2330;p36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1" name="Google Shape;2331;p36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2" name="Google Shape;2332;p36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3" name="Google Shape;2333;p36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4" name="Google Shape;2334;p36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5" name="Google Shape;2335;p36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6" name="Google Shape;2336;p36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7" name="Google Shape;2337;p36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8" name="Google Shape;2338;p36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9" name="Google Shape;2339;p36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0" name="Google Shape;2340;p36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1" name="Google Shape;2341;p36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2" name="Google Shape;2342;p36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3" name="Google Shape;2343;p36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4" name="Google Shape;2344;p36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5" name="Google Shape;2345;p36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6" name="Google Shape;2346;p36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7" name="Google Shape;2347;p36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348" name="Google Shape;2348;p36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16968147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2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Title and Content">
  <p:cSld name="7_Title and Content">
    <p:bg>
      <p:bgPr>
        <a:solidFill>
          <a:srgbClr val="4F6128"/>
        </a:solidFill>
        <a:effectLst/>
      </p:bgPr>
    </p:bg>
    <p:spTree>
      <p:nvGrpSpPr>
        <p:cNvPr id="1" name="Shape 23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50" name="Google Shape;2350;p37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351" name="Google Shape;2351;p37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352" name="Google Shape;2352;p37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353" name="Google Shape;2353;p3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54" name="Google Shape;2354;p3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355" name="Google Shape;2355;p37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356" name="Google Shape;2356;p37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357" name="Google Shape;2357;p37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58" name="Google Shape;2358;p37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59" name="Google Shape;2359;p37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360" name="Google Shape;2360;p37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1" name="Google Shape;2361;p37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62" name="Google Shape;2362;p37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363" name="Google Shape;2363;p37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4" name="Google Shape;2364;p37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65" name="Google Shape;2365;p37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366" name="Google Shape;2366;p3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7" name="Google Shape;2367;p3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68" name="Google Shape;2368;p37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369" name="Google Shape;2369;p3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70" name="Google Shape;2370;p3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371" name="Google Shape;2371;p37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2" name="Google Shape;2372;p37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373" name="Google Shape;2373;p37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4" name="Google Shape;2374;p37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5" name="Google Shape;2375;p37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6" name="Google Shape;2376;p37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7" name="Google Shape;2377;p37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8" name="Google Shape;2378;p37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9" name="Google Shape;2379;p37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0" name="Google Shape;2380;p37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1" name="Google Shape;2381;p37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2" name="Google Shape;2382;p37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3" name="Google Shape;2383;p37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4" name="Google Shape;2384;p37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5" name="Google Shape;2385;p37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6" name="Google Shape;2386;p37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7" name="Google Shape;2387;p37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8" name="Google Shape;2388;p37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9" name="Google Shape;2389;p37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0" name="Google Shape;2390;p37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1" name="Google Shape;2391;p37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2" name="Google Shape;2392;p37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3" name="Google Shape;2393;p37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4" name="Google Shape;2394;p37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5" name="Google Shape;2395;p37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6" name="Google Shape;2396;p37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7" name="Google Shape;2397;p37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8" name="Google Shape;2398;p37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9" name="Google Shape;2399;p37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0" name="Google Shape;2400;p37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1" name="Google Shape;2401;p37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2" name="Google Shape;2402;p37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3" name="Google Shape;2403;p37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4" name="Google Shape;2404;p37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5" name="Google Shape;2405;p37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6" name="Google Shape;2406;p37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7" name="Google Shape;2407;p37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8" name="Google Shape;2408;p37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9" name="Google Shape;2409;p37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0" name="Google Shape;2410;p37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1" name="Google Shape;2411;p37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2" name="Google Shape;2412;p37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3" name="Google Shape;2413;p37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4" name="Google Shape;2414;p37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5" name="Google Shape;2415;p37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6" name="Google Shape;2416;p37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7" name="Google Shape;2417;p37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8" name="Google Shape;2418;p37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9" name="Google Shape;2419;p37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20" name="Google Shape;2420;p37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421" name="Google Shape;2421;p37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422" name="Google Shape;2422;p37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3" name="Google Shape;2423;p37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4" name="Google Shape;2424;p37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5" name="Google Shape;2425;p37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6" name="Google Shape;2426;p37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7" name="Google Shape;2427;p37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8" name="Google Shape;2428;p37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9" name="Google Shape;2429;p37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0" name="Google Shape;2430;p37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1" name="Google Shape;2431;p37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2" name="Google Shape;2432;p37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3" name="Google Shape;2433;p37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4" name="Google Shape;2434;p37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5" name="Google Shape;2435;p37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6" name="Google Shape;2436;p37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7" name="Google Shape;2437;p37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8" name="Google Shape;2438;p37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9" name="Google Shape;2439;p37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0" name="Google Shape;2440;p37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1" name="Google Shape;2441;p37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2" name="Google Shape;2442;p37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3" name="Google Shape;2443;p37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4" name="Google Shape;2444;p37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5" name="Google Shape;2445;p37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6" name="Google Shape;2446;p37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7" name="Google Shape;2447;p37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8" name="Google Shape;2448;p37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9" name="Google Shape;2449;p37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0" name="Google Shape;2450;p37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1" name="Google Shape;2451;p37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2" name="Google Shape;2452;p37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3" name="Google Shape;2453;p37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4" name="Google Shape;2454;p37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5" name="Google Shape;2455;p37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6" name="Google Shape;2456;p37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7" name="Google Shape;2457;p37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8" name="Google Shape;2458;p37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9" name="Google Shape;2459;p37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0" name="Google Shape;2460;p37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1" name="Google Shape;2461;p37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2" name="Google Shape;2462;p37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63" name="Google Shape;2463;p37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464" name="Google Shape;2464;p37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5" name="Google Shape;2465;p37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66" name="Google Shape;2466;p37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467" name="Google Shape;2467;p37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8" name="Google Shape;2468;p37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9" name="Google Shape;2469;p37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0" name="Google Shape;2470;p37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1" name="Google Shape;2471;p37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2" name="Google Shape;2472;p37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3" name="Google Shape;2473;p37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4" name="Google Shape;2474;p37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5" name="Google Shape;2475;p37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6" name="Google Shape;2476;p37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77" name="Google Shape;2477;p37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478" name="Google Shape;2478;p37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9" name="Google Shape;2479;p37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480" name="Google Shape;2480;p37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81" name="Google Shape;2481;p37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482" name="Google Shape;2482;p37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483" name="Google Shape;2483;p37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4" name="Google Shape;2484;p37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485" name="Google Shape;2485;p37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3409701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4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4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4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24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4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Title and Content">
  <p:cSld name="20_Title and Content">
    <p:bg>
      <p:bgPr>
        <a:solidFill>
          <a:srgbClr val="E36C09"/>
        </a:solidFill>
        <a:effectLst/>
      </p:bgPr>
    </p:bg>
    <p:spTree>
      <p:nvGrpSpPr>
        <p:cNvPr id="1" name="Shape 8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94" name="Google Shape;894;p29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95" name="Google Shape;895;p29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896" name="Google Shape;896;p29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897" name="Google Shape;897;p2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8" name="Google Shape;898;p2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899" name="Google Shape;899;p29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900" name="Google Shape;900;p29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901" name="Google Shape;901;p29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2" name="Google Shape;902;p29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03" name="Google Shape;903;p29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904" name="Google Shape;904;p29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5" name="Google Shape;905;p29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06" name="Google Shape;906;p29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907" name="Google Shape;907;p29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8" name="Google Shape;908;p29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09" name="Google Shape;909;p29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910" name="Google Shape;910;p2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1" name="Google Shape;911;p2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12" name="Google Shape;912;p29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913" name="Google Shape;913;p2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4" name="Google Shape;914;p2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15" name="Google Shape;915;p29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" name="Google Shape;916;p29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17" name="Google Shape;917;p29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8" name="Google Shape;918;p29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9" name="Google Shape;919;p29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0" name="Google Shape;920;p29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1" name="Google Shape;921;p29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2" name="Google Shape;922;p29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3" name="Google Shape;923;p29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4" name="Google Shape;924;p29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5" name="Google Shape;925;p29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6" name="Google Shape;926;p29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7" name="Google Shape;927;p29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8" name="Google Shape;928;p29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9" name="Google Shape;929;p29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0" name="Google Shape;930;p29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1" name="Google Shape;931;p29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2" name="Google Shape;932;p29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3" name="Google Shape;933;p29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4" name="Google Shape;934;p29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5" name="Google Shape;935;p29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6" name="Google Shape;936;p29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7" name="Google Shape;937;p29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8" name="Google Shape;938;p29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9" name="Google Shape;939;p29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0" name="Google Shape;940;p29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1" name="Google Shape;941;p29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2" name="Google Shape;942;p29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3" name="Google Shape;943;p29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4" name="Google Shape;944;p29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5" name="Google Shape;945;p29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6" name="Google Shape;946;p29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7" name="Google Shape;947;p29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8" name="Google Shape;948;p29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9" name="Google Shape;949;p29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0" name="Google Shape;950;p29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1" name="Google Shape;951;p29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2" name="Google Shape;952;p29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3" name="Google Shape;953;p29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4" name="Google Shape;954;p29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5" name="Google Shape;955;p29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6" name="Google Shape;956;p29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7" name="Google Shape;957;p29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8" name="Google Shape;958;p29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9" name="Google Shape;959;p29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0" name="Google Shape;960;p29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1" name="Google Shape;961;p29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2" name="Google Shape;962;p29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3" name="Google Shape;963;p29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4" name="Google Shape;964;p29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5" name="Google Shape;965;p29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TRÒ CHƠI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966" name="Google Shape;966;p29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967" name="Google Shape;967;p29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" name="Google Shape;968;p29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69" name="Google Shape;969;p29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970" name="Google Shape;970;p29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1" name="Google Shape;971;p29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" name="Google Shape;972;p29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" name="Google Shape;973;p29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4" name="Google Shape;974;p29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5" name="Google Shape;975;p29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6" name="Google Shape;976;p29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7" name="Google Shape;977;p29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8" name="Google Shape;978;p29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9" name="Google Shape;979;p29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80" name="Google Shape;980;p29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981" name="Google Shape;981;p29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2" name="Google Shape;982;p29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83" name="Google Shape;983;p29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84" name="Google Shape;984;p29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985" name="Google Shape;985;p29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986" name="Google Shape;986;p29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7" name="Google Shape;987;p29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88" name="Google Shape;988;p29"/>
          <p:cNvGrpSpPr/>
          <p:nvPr/>
        </p:nvGrpSpPr>
        <p:grpSpPr>
          <a:xfrm>
            <a:off x="2204474" y="3886315"/>
            <a:ext cx="1973864" cy="2020086"/>
            <a:chOff x="2718975" y="493050"/>
            <a:chExt cx="2013175" cy="2066600"/>
          </a:xfrm>
        </p:grpSpPr>
        <p:sp>
          <p:nvSpPr>
            <p:cNvPr id="989" name="Google Shape;989;p29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0" name="Google Shape;990;p29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1" name="Google Shape;991;p29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2" name="Google Shape;992;p29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3" name="Google Shape;993;p29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4" name="Google Shape;994;p29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5" name="Google Shape;995;p29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6" name="Google Shape;996;p29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7" name="Google Shape;997;p29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8" name="Google Shape;998;p29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9" name="Google Shape;999;p29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0" name="Google Shape;1000;p29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1" name="Google Shape;1001;p29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2" name="Google Shape;1002;p29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3" name="Google Shape;1003;p29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4" name="Google Shape;1004;p29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" name="Google Shape;1005;p29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6" name="Google Shape;1006;p29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7" name="Google Shape;1007;p29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8" name="Google Shape;1008;p29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" name="Google Shape;1009;p29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" name="Google Shape;1010;p29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" name="Google Shape;1011;p29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2" name="Google Shape;1012;p29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" name="Google Shape;1013;p29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4" name="Google Shape;1014;p29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5" name="Google Shape;1015;p29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" name="Google Shape;1016;p29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" name="Google Shape;1017;p29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8" name="Google Shape;1018;p29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9" name="Google Shape;1019;p29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0" name="Google Shape;1020;p29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1" name="Google Shape;1021;p29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2" name="Google Shape;1022;p29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3" name="Google Shape;1023;p29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4" name="Google Shape;1024;p29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5" name="Google Shape;1025;p29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6" name="Google Shape;1026;p29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7" name="Google Shape;1027;p29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8" name="Google Shape;1028;p29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9" name="Google Shape;1029;p29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0" name="Google Shape;1030;p29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1" name="Google Shape;1031;p29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2" name="Google Shape;1032;p29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3" name="Google Shape;1033;p29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4" name="Google Shape;1034;p29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5" name="Google Shape;1035;p29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6" name="Google Shape;1036;p29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7" name="Google Shape;1037;p29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8" name="Google Shape;1038;p29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9" name="Google Shape;1039;p29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0" name="Google Shape;1040;p29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1" name="Google Shape;1041;p29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2" name="Google Shape;1042;p29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3" name="Google Shape;1043;p29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4" name="Google Shape;1044;p29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5" name="Google Shape;1045;p29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6" name="Google Shape;1046;p29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7" name="Google Shape;1047;p29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8" name="Google Shape;1048;p29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9" name="Google Shape;1049;p29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0" name="Google Shape;1050;p29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1" name="Google Shape;1051;p29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52" name="Google Shape;1052;p29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1053" name="Google Shape;1053;p29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4" name="Google Shape;1054;p29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5" name="Google Shape;1055;p29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6" name="Google Shape;1056;p29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7" name="Google Shape;1057;p29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8" name="Google Shape;1058;p29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9" name="Google Shape;1059;p29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0" name="Google Shape;1060;p29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1" name="Google Shape;1061;p29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2" name="Google Shape;1062;p29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3" name="Google Shape;1063;p29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4" name="Google Shape;1064;p29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5" name="Google Shape;1065;p29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6" name="Google Shape;1066;p29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7" name="Google Shape;1067;p29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8" name="Google Shape;1068;p29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9" name="Google Shape;1069;p29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0" name="Google Shape;1070;p29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1" name="Google Shape;1071;p29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2" name="Google Shape;1072;p29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3" name="Google Shape;1073;p29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4" name="Google Shape;1074;p29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5" name="Google Shape;1075;p29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6" name="Google Shape;1076;p29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7" name="Google Shape;1077;p29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8" name="Google Shape;1078;p29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9" name="Google Shape;1079;p29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0" name="Google Shape;1080;p29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1" name="Google Shape;1081;p29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2" name="Google Shape;1082;p29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3" name="Google Shape;1083;p29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4" name="Google Shape;1084;p29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5" name="Google Shape;1085;p29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6" name="Google Shape;1086;p29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7" name="Google Shape;1087;p29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8" name="Google Shape;1088;p29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9" name="Google Shape;1089;p29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0" name="Google Shape;1090;p29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1" name="Google Shape;1091;p29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2" name="Google Shape;1092;p29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3" name="Google Shape;1093;p29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079887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9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9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9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500"/>
                            </p:stCondLst>
                            <p:childTnLst>
                              <p:par>
                                <p:cTn id="2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10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Title and Content">
  <p:cSld name="8_Title and Content">
    <p:bg>
      <p:bgPr>
        <a:solidFill>
          <a:srgbClr val="4F6128"/>
        </a:solidFill>
        <a:effectLst/>
      </p:bgPr>
    </p:bg>
    <p:spTree>
      <p:nvGrpSpPr>
        <p:cNvPr id="1" name="Shape 24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87" name="Google Shape;2487;p38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488" name="Google Shape;2488;p38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489" name="Google Shape;2489;p38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490" name="Google Shape;2490;p3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1" name="Google Shape;2491;p3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492" name="Google Shape;2492;p38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493" name="Google Shape;2493;p38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494" name="Google Shape;2494;p38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5" name="Google Shape;2495;p38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496" name="Google Shape;2496;p38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97" name="Google Shape;2497;p38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8" name="Google Shape;2498;p38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499" name="Google Shape;2499;p38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500" name="Google Shape;2500;p38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1" name="Google Shape;2501;p38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502" name="Google Shape;2502;p38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503" name="Google Shape;2503;p3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4" name="Google Shape;2504;p3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505" name="Google Shape;2505;p38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506" name="Google Shape;2506;p3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7" name="Google Shape;2507;p3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508" name="Google Shape;2508;p38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9" name="Google Shape;2509;p38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510" name="Google Shape;2510;p38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1" name="Google Shape;2511;p38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2" name="Google Shape;2512;p38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3" name="Google Shape;2513;p38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4" name="Google Shape;2514;p38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5" name="Google Shape;2515;p38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6" name="Google Shape;2516;p38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7" name="Google Shape;2517;p38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8" name="Google Shape;2518;p38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9" name="Google Shape;2519;p38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0" name="Google Shape;2520;p38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1" name="Google Shape;2521;p38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2" name="Google Shape;2522;p38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3" name="Google Shape;2523;p38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4" name="Google Shape;2524;p38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5" name="Google Shape;2525;p38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6" name="Google Shape;2526;p38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7" name="Google Shape;2527;p38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8" name="Google Shape;2528;p38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9" name="Google Shape;2529;p38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0" name="Google Shape;2530;p38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1" name="Google Shape;2531;p38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2" name="Google Shape;2532;p38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3" name="Google Shape;2533;p38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4" name="Google Shape;2534;p38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5" name="Google Shape;2535;p38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6" name="Google Shape;2536;p38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7" name="Google Shape;2537;p38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8" name="Google Shape;2538;p38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9" name="Google Shape;2539;p38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0" name="Google Shape;2540;p38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1" name="Google Shape;2541;p38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2" name="Google Shape;2542;p38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3" name="Google Shape;2543;p38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4" name="Google Shape;2544;p38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5" name="Google Shape;2545;p38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6" name="Google Shape;2546;p38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7" name="Google Shape;2547;p38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8" name="Google Shape;2548;p38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9" name="Google Shape;2549;p38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0" name="Google Shape;2550;p38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1" name="Google Shape;2551;p38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2" name="Google Shape;2552;p38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3" name="Google Shape;2553;p38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4" name="Google Shape;2554;p38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5" name="Google Shape;2555;p38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6" name="Google Shape;2556;p38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7" name="Google Shape;2557;p38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558" name="Google Shape;2558;p38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2559" name="Google Shape;2559;p38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0" name="Google Shape;2560;p38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1" name="Google Shape;2561;p38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2" name="Google Shape;2562;p38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3" name="Google Shape;2563;p38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4" name="Google Shape;2564;p38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5" name="Google Shape;2565;p38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6" name="Google Shape;2566;p38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7" name="Google Shape;2567;p38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8" name="Google Shape;2568;p38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9" name="Google Shape;2569;p38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0" name="Google Shape;2570;p38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1" name="Google Shape;2571;p38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2" name="Google Shape;2572;p38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3" name="Google Shape;2573;p38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4" name="Google Shape;2574;p38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5" name="Google Shape;2575;p38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6" name="Google Shape;2576;p38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7" name="Google Shape;2577;p38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8" name="Google Shape;2578;p38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9" name="Google Shape;2579;p38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0" name="Google Shape;2580;p38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1" name="Google Shape;2581;p38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2" name="Google Shape;2582;p38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3" name="Google Shape;2583;p38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4" name="Google Shape;2584;p38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5" name="Google Shape;2585;p38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6" name="Google Shape;2586;p38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7" name="Google Shape;2587;p38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8" name="Google Shape;2588;p38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9" name="Google Shape;2589;p38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0" name="Google Shape;2590;p38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1" name="Google Shape;2591;p38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2" name="Google Shape;2592;p38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3" name="Google Shape;2593;p38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4" name="Google Shape;2594;p38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5" name="Google Shape;2595;p38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6" name="Google Shape;2596;p38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7" name="Google Shape;2597;p38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8" name="Google Shape;2598;p38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9" name="Google Shape;2599;p38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0" name="Google Shape;2600;p38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1" name="Google Shape;2601;p38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2" name="Google Shape;2602;p38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3" name="Google Shape;2603;p38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4" name="Google Shape;2604;p38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5" name="Google Shape;2605;p38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6" name="Google Shape;2606;p38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7" name="Google Shape;2607;p38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8" name="Google Shape;2608;p38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9" name="Google Shape;2609;p38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0" name="Google Shape;2610;p38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1" name="Google Shape;2611;p38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2" name="Google Shape;2612;p38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3" name="Google Shape;2613;p38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4" name="Google Shape;2614;p38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5" name="Google Shape;2615;p38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6" name="Google Shape;2616;p38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7" name="Google Shape;2617;p38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8" name="Google Shape;2618;p38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9" name="Google Shape;2619;p38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0" name="Google Shape;2620;p38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1" name="Google Shape;2621;p38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22" name="Google Shape;2622;p38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623" name="Google Shape;2623;p38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4" name="Google Shape;2624;p38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25" name="Google Shape;2625;p38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626" name="Google Shape;2626;p38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7" name="Google Shape;2627;p38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8" name="Google Shape;2628;p38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9" name="Google Shape;2629;p38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0" name="Google Shape;2630;p38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1" name="Google Shape;2631;p38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2" name="Google Shape;2632;p38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3" name="Google Shape;2633;p38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4" name="Google Shape;2634;p38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5" name="Google Shape;2635;p38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36" name="Google Shape;2636;p38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637" name="Google Shape;2637;p3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8" name="Google Shape;2638;p3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639" name="Google Shape;2639;p38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40" name="Google Shape;2640;p38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641" name="Google Shape;2641;p38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642" name="Google Shape;2642;p3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3" name="Google Shape;2643;p3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644" name="Google Shape;2644;p38"/>
          <p:cNvSpPr txBox="1"/>
          <p:nvPr/>
        </p:nvSpPr>
        <p:spPr>
          <a:xfrm>
            <a:off x="3604226" y="1596479"/>
            <a:ext cx="4752083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1500" b="0" i="0" u="none" strike="noStrike" kern="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ookie"/>
              <a:ea typeface="Cookie"/>
              <a:cs typeface="Cookie"/>
              <a:sym typeface="Cookie"/>
            </a:endParaRPr>
          </a:p>
        </p:txBody>
      </p:sp>
    </p:spTree>
    <p:extLst>
      <p:ext uri="{BB962C8B-B14F-4D97-AF65-F5344CB8AC3E}">
        <p14:creationId xmlns:p14="http://schemas.microsoft.com/office/powerpoint/2010/main" val="77467937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5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5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5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25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6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Title and Content">
  <p:cSld name="14_Title and Content">
    <p:bg>
      <p:bgPr>
        <a:solidFill>
          <a:srgbClr val="4F6128"/>
        </a:solidFill>
        <a:effectLst/>
      </p:bgPr>
    </p:bg>
    <p:spTree>
      <p:nvGrpSpPr>
        <p:cNvPr id="1" name="Shape 26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46" name="Google Shape;2646;p39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647" name="Google Shape;2647;p39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648" name="Google Shape;2648;p39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649" name="Google Shape;2649;p3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0" name="Google Shape;2650;p3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651" name="Google Shape;2651;p39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652" name="Google Shape;2652;p39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53" name="Google Shape;2653;p39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4" name="Google Shape;2654;p39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55" name="Google Shape;2655;p39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656" name="Google Shape;2656;p39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7" name="Google Shape;2657;p39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58" name="Google Shape;2658;p39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659" name="Google Shape;2659;p39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60" name="Google Shape;2660;p39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61" name="Google Shape;2661;p39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662" name="Google Shape;2662;p3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63" name="Google Shape;2663;p3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64" name="Google Shape;2664;p39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665" name="Google Shape;2665;p3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66" name="Google Shape;2666;p3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667" name="Google Shape;2667;p39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8" name="Google Shape;2668;p39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669" name="Google Shape;2669;p39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0" name="Google Shape;2670;p39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1" name="Google Shape;2671;p39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2" name="Google Shape;2672;p39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3" name="Google Shape;2673;p39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4" name="Google Shape;2674;p39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5" name="Google Shape;2675;p39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6" name="Google Shape;2676;p39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7" name="Google Shape;2677;p39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8" name="Google Shape;2678;p39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9" name="Google Shape;2679;p39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0" name="Google Shape;2680;p39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1" name="Google Shape;2681;p39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2" name="Google Shape;2682;p39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3" name="Google Shape;2683;p39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4" name="Google Shape;2684;p39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5" name="Google Shape;2685;p39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6" name="Google Shape;2686;p39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7" name="Google Shape;2687;p39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8" name="Google Shape;2688;p39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9" name="Google Shape;2689;p39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0" name="Google Shape;2690;p39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1" name="Google Shape;2691;p39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2" name="Google Shape;2692;p39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3" name="Google Shape;2693;p39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4" name="Google Shape;2694;p39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5" name="Google Shape;2695;p39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6" name="Google Shape;2696;p39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7" name="Google Shape;2697;p39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8" name="Google Shape;2698;p39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9" name="Google Shape;2699;p39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0" name="Google Shape;2700;p39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1" name="Google Shape;2701;p39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2" name="Google Shape;2702;p39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3" name="Google Shape;2703;p39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4" name="Google Shape;2704;p39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5" name="Google Shape;2705;p39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6" name="Google Shape;2706;p39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7" name="Google Shape;2707;p39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8" name="Google Shape;2708;p39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9" name="Google Shape;2709;p39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0" name="Google Shape;2710;p39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1" name="Google Shape;2711;p39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2" name="Google Shape;2712;p39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3" name="Google Shape;2713;p39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983406323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">
  <p:cSld name="3_Title Slide">
    <p:bg>
      <p:bgPr>
        <a:solidFill>
          <a:srgbClr val="7030A0"/>
        </a:solidFill>
        <a:effectLst/>
      </p:bgPr>
    </p:bg>
    <p:spTree>
      <p:nvGrpSpPr>
        <p:cNvPr id="1" name="Shape 27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15" name="Google Shape;2715;p40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716" name="Google Shape;2716;p40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717" name="Google Shape;2717;p40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718" name="Google Shape;2718;p4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19" name="Google Shape;2719;p4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720" name="Google Shape;2720;p40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721" name="Google Shape;2721;p40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722" name="Google Shape;2722;p40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3" name="Google Shape;2723;p40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24" name="Google Shape;2724;p40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725" name="Google Shape;2725;p40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6" name="Google Shape;2726;p40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27" name="Google Shape;2727;p40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728" name="Google Shape;2728;p40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9" name="Google Shape;2729;p40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30" name="Google Shape;2730;p40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731" name="Google Shape;2731;p4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2" name="Google Shape;2732;p4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33" name="Google Shape;2733;p40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734" name="Google Shape;2734;p4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5" name="Google Shape;2735;p4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736" name="Google Shape;2736;p40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7" name="Google Shape;2737;p40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38" name="Google Shape;2738;p40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2739" name="Google Shape;2739;p40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0" name="Google Shape;2740;p40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41" name="Google Shape;2741;p40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2742" name="Google Shape;2742;p40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3" name="Google Shape;2743;p40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4" name="Google Shape;2744;p40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5" name="Google Shape;2745;p40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6" name="Google Shape;2746;p40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7" name="Google Shape;2747;p40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8" name="Google Shape;2748;p40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9" name="Google Shape;2749;p40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0" name="Google Shape;2750;p40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1" name="Google Shape;2751;p40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52" name="Google Shape;2752;p40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2753" name="Google Shape;2753;p40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4" name="Google Shape;2754;p40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755" name="Google Shape;2755;p40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56" name="Google Shape;2756;p40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757" name="Google Shape;2757;p40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2758" name="Google Shape;2758;p40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9" name="Google Shape;2759;p40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760" name="Google Shape;2760;p40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1" name="Google Shape;2761;p40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2" name="Google Shape;2762;p40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3" name="Google Shape;2763;p40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4" name="Google Shape;2764;p40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5" name="Google Shape;2765;p40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6" name="Google Shape;2766;p40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7" name="Google Shape;2767;p40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8" name="Google Shape;2768;p40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9" name="Google Shape;2769;p40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0" name="Google Shape;2770;p40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1" name="Google Shape;2771;p40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2" name="Google Shape;2772;p40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3" name="Google Shape;2773;p40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4" name="Google Shape;2774;p40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5" name="Google Shape;2775;p40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6" name="Google Shape;2776;p40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7" name="Google Shape;2777;p40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8" name="Google Shape;2778;p40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9" name="Google Shape;2779;p40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0" name="Google Shape;2780;p40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1" name="Google Shape;2781;p40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2" name="Google Shape;2782;p40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3" name="Google Shape;2783;p40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4" name="Google Shape;2784;p40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5" name="Google Shape;2785;p40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6" name="Google Shape;2786;p40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7" name="Google Shape;2787;p40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8" name="Google Shape;2788;p40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9" name="Google Shape;2789;p40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0" name="Google Shape;2790;p40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1" name="Google Shape;2791;p40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2" name="Google Shape;2792;p40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3" name="Google Shape;2793;p40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4" name="Google Shape;2794;p40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5" name="Google Shape;2795;p40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6" name="Google Shape;2796;p40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7" name="Google Shape;2797;p40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8" name="Google Shape;2798;p40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9" name="Google Shape;2799;p40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0" name="Google Shape;2800;p40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1" name="Google Shape;2801;p40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2" name="Google Shape;2802;p40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3" name="Google Shape;2803;p40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4" name="Google Shape;2804;p40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805" name="Google Shape;2805;p40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2806" name="Google Shape;2806;p40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B2A0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807" name="Google Shape;2807;p40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2808" name="Google Shape;2808;p40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B2A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09" name="Google Shape;2809;p40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B2A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0" name="Google Shape;2810;p40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B2A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811" name="Google Shape;2811;p40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2812" name="Google Shape;2812;p40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3" name="Google Shape;2813;p40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4" name="Google Shape;2814;p40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5" name="Google Shape;2815;p40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6" name="Google Shape;2816;p40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7" name="Google Shape;2817;p40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8" name="Google Shape;2818;p40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9" name="Google Shape;2819;p40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0" name="Google Shape;2820;p40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1" name="Google Shape;2821;p40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2" name="Google Shape;2822;p40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3" name="Google Shape;2823;p40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4" name="Google Shape;2824;p40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5" name="Google Shape;2825;p40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6" name="Google Shape;2826;p40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7" name="Google Shape;2827;p40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8" name="Google Shape;2828;p40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9" name="Google Shape;2829;p40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0" name="Google Shape;2830;p40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1" name="Google Shape;2831;p40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2" name="Google Shape;2832;p40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3" name="Google Shape;2833;p40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4" name="Google Shape;2834;p40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5" name="Google Shape;2835;p40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6" name="Google Shape;2836;p40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7" name="Google Shape;2837;p40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8" name="Google Shape;2838;p40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9" name="Google Shape;2839;p40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0" name="Google Shape;2840;p40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1" name="Google Shape;2841;p40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2" name="Google Shape;2842;p40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3" name="Google Shape;2843;p40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4" name="Google Shape;2844;p40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5" name="Google Shape;2845;p40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6" name="Google Shape;2846;p40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7" name="Google Shape;2847;p40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8" name="Google Shape;2848;p40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9" name="Google Shape;2849;p40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0" name="Google Shape;2850;p40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1" name="Google Shape;2851;p40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2" name="Google Shape;2852;p40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3" name="Google Shape;2853;p40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4" name="Google Shape;2854;p40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5" name="Google Shape;2855;p40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6" name="Google Shape;2856;p40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7" name="Google Shape;2857;p40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8" name="Google Shape;2858;p40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9" name="Google Shape;2859;p40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0" name="Google Shape;2860;p40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1" name="Google Shape;2861;p40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2" name="Google Shape;2862;p40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3" name="Google Shape;2863;p40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4" name="Google Shape;2864;p40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5" name="Google Shape;2865;p40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6" name="Google Shape;2866;p40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7" name="Google Shape;2867;p40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68" name="Google Shape;2868;p40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869" name="Google Shape;2869;p40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2870" name="Google Shape;2870;p40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871" name="Google Shape;2871;p40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872" name="Google Shape;2872;p40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3" name="Google Shape;2873;p40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4" name="Google Shape;2874;p40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5" name="Google Shape;2875;p40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6" name="Google Shape;2876;p40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7" name="Google Shape;2877;p40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8" name="Google Shape;2878;p40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9" name="Google Shape;2879;p40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0" name="Google Shape;2880;p40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1" name="Google Shape;2881;p40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2" name="Google Shape;2882;p40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3" name="Google Shape;2883;p40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4" name="Google Shape;2884;p40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5" name="Google Shape;2885;p40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6" name="Google Shape;2886;p40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7" name="Google Shape;2887;p40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8" name="Google Shape;2888;p40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9" name="Google Shape;2889;p40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0" name="Google Shape;2890;p40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1" name="Google Shape;2891;p40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2" name="Google Shape;2892;p40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3" name="Google Shape;2893;p40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4" name="Google Shape;2894;p40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5" name="Google Shape;2895;p40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2896" name="Google Shape;2896;p40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7" name="Google Shape;2897;p40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8" name="Google Shape;2898;p40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9" name="Google Shape;2899;p40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0" name="Google Shape;2900;p40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1" name="Google Shape;2901;p40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2" name="Google Shape;2902;p40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3" name="Google Shape;2903;p40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4" name="Google Shape;2904;p40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5" name="Google Shape;2905;p40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6" name="Google Shape;2906;p40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7" name="Google Shape;2907;p40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8" name="Google Shape;2908;p40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9" name="Google Shape;2909;p40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0" name="Google Shape;2910;p40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1" name="Google Shape;2911;p40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2" name="Google Shape;2912;p40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3" name="Google Shape;2913;p40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4" name="Google Shape;2914;p40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5" name="Google Shape;2915;p40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6" name="Google Shape;2916;p40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7" name="Google Shape;2917;p40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8" name="Google Shape;2918;p40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9" name="Google Shape;2919;p40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0" name="Google Shape;2920;p40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1" name="Google Shape;2921;p40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2" name="Google Shape;2922;p40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3" name="Google Shape;2923;p40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4" name="Google Shape;2924;p40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5" name="Google Shape;2925;p40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6" name="Google Shape;2926;p40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7" name="Google Shape;2927;p40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8" name="Google Shape;2928;p40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9" name="Google Shape;2929;p40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0" name="Google Shape;2930;p40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1" name="Google Shape;2931;p40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2" name="Google Shape;2932;p40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3" name="Google Shape;2933;p40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4" name="Google Shape;2934;p40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5" name="Google Shape;2935;p40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36" name="Google Shape;2936;p40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937" name="Google Shape;2937;p40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38" name="Google Shape;2938;p40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39" name="Google Shape;2939;p40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940" name="Google Shape;2940;p40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941" name="Google Shape;2941;p40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942" name="Google Shape;2942;p40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2943" name="Google Shape;2943;p40"/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44" name="Google Shape;2944;p40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2945" name="Google Shape;2945;p40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6" name="Google Shape;2946;p40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7" name="Google Shape;2947;p40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8" name="Google Shape;2948;p40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9" name="Google Shape;2949;p40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0" name="Google Shape;2950;p40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9471915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29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28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28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8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Title and Content">
  <p:cSld name="9_Title and Content">
    <p:bg>
      <p:bgPr>
        <a:solidFill>
          <a:srgbClr val="7030A0"/>
        </a:solidFill>
        <a:effectLst/>
      </p:bgPr>
    </p:bg>
    <p:spTree>
      <p:nvGrpSpPr>
        <p:cNvPr id="1" name="Shape 29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52" name="Google Shape;2952;p41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953" name="Google Shape;2953;p41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54" name="Google Shape;2954;p41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955" name="Google Shape;2955;p4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6" name="Google Shape;2956;p4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957" name="Google Shape;2957;p41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58" name="Google Shape;2958;p41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959" name="Google Shape;2959;p41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0" name="Google Shape;2960;p41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61" name="Google Shape;2961;p41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962" name="Google Shape;2962;p41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3" name="Google Shape;2963;p41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64" name="Google Shape;2964;p41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965" name="Google Shape;2965;p41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6" name="Google Shape;2966;p41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67" name="Google Shape;2967;p41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968" name="Google Shape;2968;p4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9" name="Google Shape;2969;p4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70" name="Google Shape;2970;p41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971" name="Google Shape;2971;p4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72" name="Google Shape;2972;p4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973" name="Google Shape;2973;p41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4" name="Google Shape;2974;p41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975" name="Google Shape;2975;p41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6" name="Google Shape;2976;p41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7" name="Google Shape;2977;p41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8" name="Google Shape;2978;p41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9" name="Google Shape;2979;p41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0" name="Google Shape;2980;p41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1" name="Google Shape;2981;p41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2" name="Google Shape;2982;p41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3" name="Google Shape;2983;p41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4" name="Google Shape;2984;p41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5" name="Google Shape;2985;p41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6" name="Google Shape;2986;p41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7" name="Google Shape;2987;p41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8" name="Google Shape;2988;p41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9" name="Google Shape;2989;p41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0" name="Google Shape;2990;p41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1" name="Google Shape;2991;p41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2" name="Google Shape;2992;p41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3" name="Google Shape;2993;p41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4" name="Google Shape;2994;p41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5" name="Google Shape;2995;p41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6" name="Google Shape;2996;p41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7" name="Google Shape;2997;p41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8" name="Google Shape;2998;p41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9" name="Google Shape;2999;p41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0" name="Google Shape;3000;p41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1" name="Google Shape;3001;p41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2" name="Google Shape;3002;p41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3" name="Google Shape;3003;p41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4" name="Google Shape;3004;p41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5" name="Google Shape;3005;p41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6" name="Google Shape;3006;p41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7" name="Google Shape;3007;p41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8" name="Google Shape;3008;p41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9" name="Google Shape;3009;p41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0" name="Google Shape;3010;p41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1" name="Google Shape;3011;p41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2" name="Google Shape;3012;p41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3" name="Google Shape;3013;p41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4" name="Google Shape;3014;p41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5" name="Google Shape;3015;p41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6" name="Google Shape;3016;p41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7" name="Google Shape;3017;p41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8" name="Google Shape;3018;p41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9" name="Google Shape;3019;p41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20" name="Google Shape;3020;p41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21" name="Google Shape;3021;p41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22" name="Google Shape;3022;p41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023" name="Google Shape;3023;p41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024" name="Google Shape;3024;p41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5" name="Google Shape;3025;p41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26" name="Google Shape;3026;p41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027" name="Google Shape;3027;p41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8" name="Google Shape;3028;p41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9" name="Google Shape;3029;p41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0" name="Google Shape;3030;p41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1" name="Google Shape;3031;p41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2" name="Google Shape;3032;p41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3" name="Google Shape;3033;p41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4" name="Google Shape;3034;p41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5" name="Google Shape;3035;p41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6" name="Google Shape;3036;p41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37" name="Google Shape;3037;p41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038" name="Google Shape;3038;p41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9" name="Google Shape;3039;p41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040" name="Google Shape;3040;p41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41" name="Google Shape;3041;p41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042" name="Google Shape;3042;p41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043" name="Google Shape;3043;p41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4" name="Google Shape;3044;p41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45" name="Google Shape;3045;p41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3046" name="Google Shape;3046;p41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047" name="Google Shape;3047;p41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3048" name="Google Shape;3048;p41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49" name="Google Shape;3049;p41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0" name="Google Shape;3050;p41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1" name="Google Shape;3051;p41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2" name="Google Shape;3052;p41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3" name="Google Shape;3053;p41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4" name="Google Shape;3054;p41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5" name="Google Shape;3055;p41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6" name="Google Shape;3056;p41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7" name="Google Shape;3057;p41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8" name="Google Shape;3058;p41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9" name="Google Shape;3059;p41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0" name="Google Shape;3060;p41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1" name="Google Shape;3061;p41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2" name="Google Shape;3062;p41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3" name="Google Shape;3063;p41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4" name="Google Shape;3064;p41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5" name="Google Shape;3065;p41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6" name="Google Shape;3066;p41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7" name="Google Shape;3067;p41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8" name="Google Shape;3068;p41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9" name="Google Shape;3069;p41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0" name="Google Shape;3070;p41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1" name="Google Shape;3071;p41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2" name="Google Shape;3072;p41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3" name="Google Shape;3073;p41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4" name="Google Shape;3074;p41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5" name="Google Shape;3075;p41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6" name="Google Shape;3076;p41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7" name="Google Shape;3077;p41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8" name="Google Shape;3078;p41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9" name="Google Shape;3079;p41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0" name="Google Shape;3080;p41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1" name="Google Shape;3081;p41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2" name="Google Shape;3082;p41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3" name="Google Shape;3083;p41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4" name="Google Shape;3084;p41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5" name="Google Shape;3085;p41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6" name="Google Shape;3086;p41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7" name="Google Shape;3087;p41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8" name="Google Shape;3088;p41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9" name="Google Shape;3089;p41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0" name="Google Shape;3090;p41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1" name="Google Shape;3091;p41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2" name="Google Shape;3092;p41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3" name="Google Shape;3093;p41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4" name="Google Shape;3094;p41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5" name="Google Shape;3095;p41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6" name="Google Shape;3096;p41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7" name="Google Shape;3097;p41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8" name="Google Shape;3098;p41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9" name="Google Shape;3099;p41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0" name="Google Shape;3100;p41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1" name="Google Shape;3101;p41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2" name="Google Shape;3102;p41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3" name="Google Shape;3103;p41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104" name="Google Shape;3104;p41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5" name="Google Shape;3105;p41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6" name="Google Shape;3106;p41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7" name="Google Shape;3107;p41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8" name="Google Shape;3108;p41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9" name="Google Shape;3109;p41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0" name="Google Shape;3110;p41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1" name="Google Shape;3111;p41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2" name="Google Shape;3112;p41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3" name="Google Shape;3113;p41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4" name="Google Shape;3114;p41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5" name="Google Shape;3115;p41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6" name="Google Shape;3116;p41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7" name="Google Shape;3117;p41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8" name="Google Shape;3118;p41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9" name="Google Shape;3119;p41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0" name="Google Shape;3120;p41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1" name="Google Shape;3121;p41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2" name="Google Shape;3122;p41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3" name="Google Shape;3123;p41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4" name="Google Shape;3124;p41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5" name="Google Shape;3125;p41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6" name="Google Shape;3126;p41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7" name="Google Shape;3127;p41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8" name="Google Shape;3128;p41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9" name="Google Shape;3129;p41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0" name="Google Shape;3130;p41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1" name="Google Shape;3131;p41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2" name="Google Shape;3132;p41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3" name="Google Shape;3133;p41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4" name="Google Shape;3134;p41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5" name="Google Shape;3135;p41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6" name="Google Shape;3136;p41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7" name="Google Shape;3137;p41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8" name="Google Shape;3138;p41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9" name="Google Shape;3139;p41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0" name="Google Shape;3140;p41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1" name="Google Shape;3141;p41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2" name="Google Shape;3142;p41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3" name="Google Shape;3143;p41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4" name="Google Shape;3144;p41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5" name="Google Shape;3145;p41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6" name="Google Shape;3146;p41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7" name="Google Shape;3147;p41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8" name="Google Shape;3148;p41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9" name="Google Shape;3149;p41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0" name="Google Shape;3150;p41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1" name="Google Shape;3151;p41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2" name="Google Shape;3152;p41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3" name="Google Shape;3153;p41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4" name="Google Shape;3154;p41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5" name="Google Shape;3155;p41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6" name="Google Shape;3156;p41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7" name="Google Shape;3157;p41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158" name="Google Shape;3158;p41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3986073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0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0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0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0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Title and Content">
  <p:cSld name="10_Title and Content">
    <p:bg>
      <p:bgPr>
        <a:solidFill>
          <a:srgbClr val="7030A0"/>
        </a:solidFill>
        <a:effectLst/>
      </p:bgPr>
    </p:bg>
    <p:spTree>
      <p:nvGrpSpPr>
        <p:cNvPr id="1" name="Shape 31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60" name="Google Shape;3160;p42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161" name="Google Shape;3161;p42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162" name="Google Shape;3162;p42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163" name="Google Shape;3163;p4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4" name="Google Shape;3164;p4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165" name="Google Shape;3165;p42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166" name="Google Shape;3166;p42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167" name="Google Shape;3167;p42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8" name="Google Shape;3168;p42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69" name="Google Shape;3169;p42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170" name="Google Shape;3170;p42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1" name="Google Shape;3171;p42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72" name="Google Shape;3172;p42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173" name="Google Shape;3173;p42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4" name="Google Shape;3174;p42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75" name="Google Shape;3175;p42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176" name="Google Shape;3176;p4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7" name="Google Shape;3177;p4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78" name="Google Shape;3178;p42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179" name="Google Shape;3179;p4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0" name="Google Shape;3180;p4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181" name="Google Shape;3181;p42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2" name="Google Shape;3182;p42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183" name="Google Shape;3183;p42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4" name="Google Shape;3184;p42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5" name="Google Shape;3185;p42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6" name="Google Shape;3186;p42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7" name="Google Shape;3187;p42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8" name="Google Shape;3188;p42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9" name="Google Shape;3189;p42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0" name="Google Shape;3190;p42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1" name="Google Shape;3191;p42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2" name="Google Shape;3192;p42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3" name="Google Shape;3193;p42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4" name="Google Shape;3194;p42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5" name="Google Shape;3195;p42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6" name="Google Shape;3196;p42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7" name="Google Shape;3197;p42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8" name="Google Shape;3198;p42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9" name="Google Shape;3199;p42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0" name="Google Shape;3200;p42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1" name="Google Shape;3201;p42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2" name="Google Shape;3202;p42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3" name="Google Shape;3203;p42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4" name="Google Shape;3204;p42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5" name="Google Shape;3205;p42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6" name="Google Shape;3206;p42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7" name="Google Shape;3207;p42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8" name="Google Shape;3208;p42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9" name="Google Shape;3209;p42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0" name="Google Shape;3210;p42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1" name="Google Shape;3211;p42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2" name="Google Shape;3212;p42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3" name="Google Shape;3213;p42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4" name="Google Shape;3214;p42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5" name="Google Shape;3215;p42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6" name="Google Shape;3216;p42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7" name="Google Shape;3217;p42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8" name="Google Shape;3218;p42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9" name="Google Shape;3219;p42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0" name="Google Shape;3220;p42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1" name="Google Shape;3221;p42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2" name="Google Shape;3222;p42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3" name="Google Shape;3223;p42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4" name="Google Shape;3224;p42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5" name="Google Shape;3225;p42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6" name="Google Shape;3226;p42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7" name="Google Shape;3227;p42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8" name="Google Shape;3228;p42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9" name="Google Shape;3229;p42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30" name="Google Shape;3230;p42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231" name="Google Shape;3231;p42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3232" name="Google Shape;3232;p42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3" name="Google Shape;3233;p42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4" name="Google Shape;3234;p42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5" name="Google Shape;3235;p42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6" name="Google Shape;3236;p42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7" name="Google Shape;3237;p42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8" name="Google Shape;3238;p42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9" name="Google Shape;3239;p42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0" name="Google Shape;3240;p42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1" name="Google Shape;3241;p42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2" name="Google Shape;3242;p42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3" name="Google Shape;3243;p42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4" name="Google Shape;3244;p42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5" name="Google Shape;3245;p42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6" name="Google Shape;3246;p42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7" name="Google Shape;3247;p42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8" name="Google Shape;3248;p42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9" name="Google Shape;3249;p42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0" name="Google Shape;3250;p42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1" name="Google Shape;3251;p42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2" name="Google Shape;3252;p42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3" name="Google Shape;3253;p42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4" name="Google Shape;3254;p42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5" name="Google Shape;3255;p42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6" name="Google Shape;3256;p42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7" name="Google Shape;3257;p42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8" name="Google Shape;3258;p42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9" name="Google Shape;3259;p42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0" name="Google Shape;3260;p42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1" name="Google Shape;3261;p42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2" name="Google Shape;3262;p42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3" name="Google Shape;3263;p42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4" name="Google Shape;3264;p42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5" name="Google Shape;3265;p42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6" name="Google Shape;3266;p42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7" name="Google Shape;3267;p42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8" name="Google Shape;3268;p42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9" name="Google Shape;3269;p42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0" name="Google Shape;3270;p42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1" name="Google Shape;3271;p42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2" name="Google Shape;3272;p42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73" name="Google Shape;3273;p42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274" name="Google Shape;3274;p42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5" name="Google Shape;3275;p42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76" name="Google Shape;3276;p42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277" name="Google Shape;3277;p42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8" name="Google Shape;3278;p42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9" name="Google Shape;3279;p42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0" name="Google Shape;3280;p42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1" name="Google Shape;3281;p42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2" name="Google Shape;3282;p42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3" name="Google Shape;3283;p42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4" name="Google Shape;3284;p42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5" name="Google Shape;3285;p42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6" name="Google Shape;3286;p42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87" name="Google Shape;3287;p42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288" name="Google Shape;3288;p42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9" name="Google Shape;3289;p42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290" name="Google Shape;3290;p42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91" name="Google Shape;3291;p42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292" name="Google Shape;3292;p42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293" name="Google Shape;3293;p42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4" name="Google Shape;3294;p42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295" name="Google Shape;3295;p42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89477653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2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2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2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Title and Content">
  <p:cSld name="11_Title and Content">
    <p:bg>
      <p:bgPr>
        <a:solidFill>
          <a:srgbClr val="7030A0"/>
        </a:solidFill>
        <a:effectLst/>
      </p:bgPr>
    </p:bg>
    <p:spTree>
      <p:nvGrpSpPr>
        <p:cNvPr id="1" name="Shape 32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97" name="Google Shape;3297;p43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298" name="Google Shape;3298;p43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299" name="Google Shape;3299;p43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300" name="Google Shape;3300;p4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1" name="Google Shape;3301;p4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302" name="Google Shape;3302;p43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303" name="Google Shape;3303;p43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304" name="Google Shape;3304;p43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5" name="Google Shape;3305;p43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06" name="Google Shape;3306;p43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307" name="Google Shape;3307;p43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8" name="Google Shape;3308;p43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09" name="Google Shape;3309;p43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310" name="Google Shape;3310;p43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1" name="Google Shape;3311;p43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12" name="Google Shape;3312;p43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313" name="Google Shape;3313;p4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4" name="Google Shape;3314;p4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15" name="Google Shape;3315;p43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316" name="Google Shape;3316;p4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7" name="Google Shape;3317;p4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318" name="Google Shape;3318;p43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9" name="Google Shape;3319;p43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320" name="Google Shape;3320;p43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1" name="Google Shape;3321;p43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2" name="Google Shape;3322;p43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3" name="Google Shape;3323;p43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4" name="Google Shape;3324;p43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5" name="Google Shape;3325;p43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6" name="Google Shape;3326;p43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7" name="Google Shape;3327;p43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8" name="Google Shape;3328;p43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29" name="Google Shape;3329;p43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0" name="Google Shape;3330;p43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1" name="Google Shape;3331;p43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2" name="Google Shape;3332;p43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3" name="Google Shape;3333;p43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4" name="Google Shape;3334;p43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5" name="Google Shape;3335;p43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6" name="Google Shape;3336;p43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7" name="Google Shape;3337;p43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8" name="Google Shape;3338;p43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39" name="Google Shape;3339;p43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0" name="Google Shape;3340;p43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1" name="Google Shape;3341;p43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2" name="Google Shape;3342;p43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3" name="Google Shape;3343;p43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4" name="Google Shape;3344;p43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5" name="Google Shape;3345;p43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6" name="Google Shape;3346;p43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7" name="Google Shape;3347;p43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8" name="Google Shape;3348;p43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49" name="Google Shape;3349;p43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0" name="Google Shape;3350;p43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1" name="Google Shape;3351;p43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2" name="Google Shape;3352;p43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3" name="Google Shape;3353;p43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4" name="Google Shape;3354;p43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5" name="Google Shape;3355;p43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6" name="Google Shape;3356;p43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7" name="Google Shape;3357;p43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8" name="Google Shape;3358;p43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59" name="Google Shape;3359;p43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0" name="Google Shape;3360;p43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1" name="Google Shape;3361;p43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2" name="Google Shape;3362;p43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3" name="Google Shape;3363;p43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4" name="Google Shape;3364;p43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5" name="Google Shape;3365;p43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6" name="Google Shape;3366;p43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367" name="Google Shape;3367;p43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368" name="Google Shape;3368;p43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3369" name="Google Shape;3369;p43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0" name="Google Shape;3370;p43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1" name="Google Shape;3371;p43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2" name="Google Shape;3372;p43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3" name="Google Shape;3373;p43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4" name="Google Shape;3374;p43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5" name="Google Shape;3375;p43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6" name="Google Shape;3376;p43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7" name="Google Shape;3377;p43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8" name="Google Shape;3378;p43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9" name="Google Shape;3379;p43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0" name="Google Shape;3380;p43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1" name="Google Shape;3381;p43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2" name="Google Shape;3382;p43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3" name="Google Shape;3383;p43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4" name="Google Shape;3384;p43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5" name="Google Shape;3385;p43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6" name="Google Shape;3386;p43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7" name="Google Shape;3387;p43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8" name="Google Shape;3388;p43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9" name="Google Shape;3389;p43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0" name="Google Shape;3390;p43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1" name="Google Shape;3391;p43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2" name="Google Shape;3392;p43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3" name="Google Shape;3393;p43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4" name="Google Shape;3394;p43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5" name="Google Shape;3395;p43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6" name="Google Shape;3396;p43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7" name="Google Shape;3397;p43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8" name="Google Shape;3398;p43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9" name="Google Shape;3399;p43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0" name="Google Shape;3400;p43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1" name="Google Shape;3401;p43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2" name="Google Shape;3402;p43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3" name="Google Shape;3403;p43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4" name="Google Shape;3404;p43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5" name="Google Shape;3405;p43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6" name="Google Shape;3406;p43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7" name="Google Shape;3407;p43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8" name="Google Shape;3408;p43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9" name="Google Shape;3409;p43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0" name="Google Shape;3410;p43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1" name="Google Shape;3411;p43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2" name="Google Shape;3412;p43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3" name="Google Shape;3413;p43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4" name="Google Shape;3414;p43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5" name="Google Shape;3415;p43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6" name="Google Shape;3416;p43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7" name="Google Shape;3417;p43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8" name="Google Shape;3418;p43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9" name="Google Shape;3419;p43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0" name="Google Shape;3420;p43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1" name="Google Shape;3421;p43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2" name="Google Shape;3422;p43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3" name="Google Shape;3423;p43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4" name="Google Shape;3424;p43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5" name="Google Shape;3425;p43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6" name="Google Shape;3426;p43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7" name="Google Shape;3427;p43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8" name="Google Shape;3428;p43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9" name="Google Shape;3429;p43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0" name="Google Shape;3430;p43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1" name="Google Shape;3431;p43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32" name="Google Shape;3432;p43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433" name="Google Shape;3433;p43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4" name="Google Shape;3434;p43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35" name="Google Shape;3435;p43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436" name="Google Shape;3436;p43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7" name="Google Shape;3437;p43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8" name="Google Shape;3438;p43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9" name="Google Shape;3439;p43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0" name="Google Shape;3440;p43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1" name="Google Shape;3441;p43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2" name="Google Shape;3442;p43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3" name="Google Shape;3443;p43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4" name="Google Shape;3444;p43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5" name="Google Shape;3445;p43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46" name="Google Shape;3446;p43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447" name="Google Shape;3447;p4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8" name="Google Shape;3448;p4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449" name="Google Shape;3449;p43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50" name="Google Shape;3450;p43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451" name="Google Shape;3451;p43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452" name="Google Shape;3452;p4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3" name="Google Shape;3453;p4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454" name="Google Shape;3454;p43"/>
          <p:cNvSpPr txBox="1"/>
          <p:nvPr/>
        </p:nvSpPr>
        <p:spPr>
          <a:xfrm>
            <a:off x="3705562" y="1647225"/>
            <a:ext cx="4484883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1500" b="0" i="0" u="none" strike="noStrike" kern="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ookie"/>
              <a:ea typeface="Cookie"/>
              <a:cs typeface="Cookie"/>
              <a:sym typeface="Cookie"/>
            </a:endParaRPr>
          </a:p>
        </p:txBody>
      </p:sp>
    </p:spTree>
    <p:extLst>
      <p:ext uri="{BB962C8B-B14F-4D97-AF65-F5344CB8AC3E}">
        <p14:creationId xmlns:p14="http://schemas.microsoft.com/office/powerpoint/2010/main" val="35793183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3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3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3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3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4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Title and Content">
  <p:cSld name="15_Title and Content">
    <p:bg>
      <p:bgPr>
        <a:solidFill>
          <a:srgbClr val="7030A0"/>
        </a:solidFill>
        <a:effectLst/>
      </p:bgPr>
    </p:bg>
    <p:spTree>
      <p:nvGrpSpPr>
        <p:cNvPr id="1" name="Shape 34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56" name="Google Shape;3456;p44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457" name="Google Shape;3457;p44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458" name="Google Shape;3458;p44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459" name="Google Shape;3459;p4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0" name="Google Shape;3460;p4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461" name="Google Shape;3461;p44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462" name="Google Shape;3462;p44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463" name="Google Shape;3463;p44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4" name="Google Shape;3464;p44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65" name="Google Shape;3465;p44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466" name="Google Shape;3466;p44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7" name="Google Shape;3467;p44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68" name="Google Shape;3468;p44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469" name="Google Shape;3469;p44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0" name="Google Shape;3470;p44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71" name="Google Shape;3471;p44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472" name="Google Shape;3472;p4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3" name="Google Shape;3473;p4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74" name="Google Shape;3474;p44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475" name="Google Shape;3475;p4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6" name="Google Shape;3476;p4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477" name="Google Shape;3477;p44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8" name="Google Shape;3478;p44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479" name="Google Shape;3479;p44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0" name="Google Shape;3480;p44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1" name="Google Shape;3481;p44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2" name="Google Shape;3482;p44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3" name="Google Shape;3483;p44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4" name="Google Shape;3484;p44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5" name="Google Shape;3485;p44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6" name="Google Shape;3486;p44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7" name="Google Shape;3487;p44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8" name="Google Shape;3488;p44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89" name="Google Shape;3489;p44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0" name="Google Shape;3490;p44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1" name="Google Shape;3491;p44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2" name="Google Shape;3492;p44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3" name="Google Shape;3493;p44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4" name="Google Shape;3494;p44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5" name="Google Shape;3495;p44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6" name="Google Shape;3496;p44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7" name="Google Shape;3497;p44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8" name="Google Shape;3498;p44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99" name="Google Shape;3499;p44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0" name="Google Shape;3500;p44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1" name="Google Shape;3501;p44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2" name="Google Shape;3502;p44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3" name="Google Shape;3503;p44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4" name="Google Shape;3504;p44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5" name="Google Shape;3505;p44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6" name="Google Shape;3506;p44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7" name="Google Shape;3507;p44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8" name="Google Shape;3508;p44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09" name="Google Shape;3509;p44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0" name="Google Shape;3510;p44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1" name="Google Shape;3511;p44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2" name="Google Shape;3512;p44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3" name="Google Shape;3513;p44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4" name="Google Shape;3514;p44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5" name="Google Shape;3515;p44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6" name="Google Shape;3516;p44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7" name="Google Shape;3517;p44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8" name="Google Shape;3518;p44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19" name="Google Shape;3519;p44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0" name="Google Shape;3520;p44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1" name="Google Shape;3521;p44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2" name="Google Shape;3522;p44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23" name="Google Shape;3523;p44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524751650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itle Slide">
  <p:cSld name="4_Title Slide">
    <p:bg>
      <p:bgPr>
        <a:solidFill>
          <a:srgbClr val="C00000"/>
        </a:solidFill>
        <a:effectLst/>
      </p:bgPr>
    </p:bg>
    <p:spTree>
      <p:nvGrpSpPr>
        <p:cNvPr id="1" name="Shape 35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25" name="Google Shape;3525;p45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526" name="Google Shape;3526;p45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527" name="Google Shape;3527;p45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528" name="Google Shape;3528;p4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9" name="Google Shape;3529;p4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530" name="Google Shape;3530;p45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531" name="Google Shape;3531;p45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532" name="Google Shape;3532;p45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3" name="Google Shape;3533;p45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534" name="Google Shape;3534;p45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535" name="Google Shape;3535;p45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6" name="Google Shape;3536;p45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537" name="Google Shape;3537;p45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538" name="Google Shape;3538;p45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9" name="Google Shape;3539;p45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540" name="Google Shape;3540;p45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541" name="Google Shape;3541;p4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42" name="Google Shape;3542;p4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543" name="Google Shape;3543;p45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544" name="Google Shape;3544;p4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45" name="Google Shape;3545;p4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546" name="Google Shape;3546;p45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7" name="Google Shape;3547;p45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548" name="Google Shape;3548;p45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549" name="Google Shape;3549;p45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0" name="Google Shape;3550;p45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551" name="Google Shape;3551;p45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552" name="Google Shape;3552;p45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3" name="Google Shape;3553;p45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4" name="Google Shape;3554;p45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5" name="Google Shape;3555;p45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6" name="Google Shape;3556;p45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7" name="Google Shape;3557;p45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8" name="Google Shape;3558;p45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9" name="Google Shape;3559;p45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0" name="Google Shape;3560;p45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1" name="Google Shape;3561;p45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562" name="Google Shape;3562;p45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3563" name="Google Shape;3563;p45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4" name="Google Shape;3564;p45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565" name="Google Shape;3565;p45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66" name="Google Shape;3566;p45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567" name="Google Shape;3567;p45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3568" name="Google Shape;3568;p45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9" name="Google Shape;3569;p45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570" name="Google Shape;3570;p45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1" name="Google Shape;3571;p45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2" name="Google Shape;3572;p45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3" name="Google Shape;3573;p45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4" name="Google Shape;3574;p45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5" name="Google Shape;3575;p45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6" name="Google Shape;3576;p45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7" name="Google Shape;3577;p45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8" name="Google Shape;3578;p45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79" name="Google Shape;3579;p45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0" name="Google Shape;3580;p45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1" name="Google Shape;3581;p45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2" name="Google Shape;3582;p45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3" name="Google Shape;3583;p45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4" name="Google Shape;3584;p45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5" name="Google Shape;3585;p45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6" name="Google Shape;3586;p45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7" name="Google Shape;3587;p45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8" name="Google Shape;3588;p45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89" name="Google Shape;3589;p45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0" name="Google Shape;3590;p45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1" name="Google Shape;3591;p45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2" name="Google Shape;3592;p45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3" name="Google Shape;3593;p45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4" name="Google Shape;3594;p45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5" name="Google Shape;3595;p45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6" name="Google Shape;3596;p45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7" name="Google Shape;3597;p45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8" name="Google Shape;3598;p45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599" name="Google Shape;3599;p45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0" name="Google Shape;3600;p45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1" name="Google Shape;3601;p45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2" name="Google Shape;3602;p45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3" name="Google Shape;3603;p45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4" name="Google Shape;3604;p45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5" name="Google Shape;3605;p45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6" name="Google Shape;3606;p45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7" name="Google Shape;3607;p45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8" name="Google Shape;3608;p45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09" name="Google Shape;3609;p45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0" name="Google Shape;3610;p45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1" name="Google Shape;3611;p45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2" name="Google Shape;3612;p45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3" name="Google Shape;3613;p45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14" name="Google Shape;3614;p45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615" name="Google Shape;3615;p45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3616" name="Google Shape;3616;p45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F357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617" name="Google Shape;3617;p45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3618" name="Google Shape;3618;p45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F357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19" name="Google Shape;3619;p45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F357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20" name="Google Shape;3620;p45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F3575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3621" name="Google Shape;3621;p45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3622" name="Google Shape;3622;p45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3" name="Google Shape;3623;p45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4" name="Google Shape;3624;p45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5" name="Google Shape;3625;p45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6" name="Google Shape;3626;p45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7" name="Google Shape;3627;p45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8" name="Google Shape;3628;p45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9" name="Google Shape;3629;p45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0" name="Google Shape;3630;p45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1" name="Google Shape;3631;p45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2" name="Google Shape;3632;p45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3" name="Google Shape;3633;p45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4" name="Google Shape;3634;p45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5" name="Google Shape;3635;p45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6" name="Google Shape;3636;p45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7" name="Google Shape;3637;p45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8" name="Google Shape;3638;p45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9" name="Google Shape;3639;p45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0" name="Google Shape;3640;p45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1" name="Google Shape;3641;p45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2" name="Google Shape;3642;p45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3" name="Google Shape;3643;p45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4" name="Google Shape;3644;p45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5" name="Google Shape;3645;p45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6" name="Google Shape;3646;p45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7" name="Google Shape;3647;p45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8" name="Google Shape;3648;p45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9" name="Google Shape;3649;p45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0" name="Google Shape;3650;p45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1" name="Google Shape;3651;p45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2" name="Google Shape;3652;p45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3" name="Google Shape;3653;p45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4" name="Google Shape;3654;p45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5" name="Google Shape;3655;p45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6" name="Google Shape;3656;p45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7" name="Google Shape;3657;p45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8" name="Google Shape;3658;p45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9" name="Google Shape;3659;p45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0" name="Google Shape;3660;p45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1" name="Google Shape;3661;p45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2" name="Google Shape;3662;p45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3" name="Google Shape;3663;p45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4" name="Google Shape;3664;p45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5" name="Google Shape;3665;p45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6" name="Google Shape;3666;p45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7" name="Google Shape;3667;p45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8" name="Google Shape;3668;p45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9" name="Google Shape;3669;p45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0" name="Google Shape;3670;p45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1" name="Google Shape;3671;p45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2" name="Google Shape;3672;p45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3" name="Google Shape;3673;p45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4" name="Google Shape;3674;p45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5" name="Google Shape;3675;p45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6" name="Google Shape;3676;p45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7" name="Google Shape;3677;p45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678" name="Google Shape;3678;p45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3679" name="Google Shape;3679;p45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3680" name="Google Shape;3680;p45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3681" name="Google Shape;3681;p45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3682" name="Google Shape;3682;p45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3" name="Google Shape;3683;p45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4" name="Google Shape;3684;p45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5" name="Google Shape;3685;p45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6" name="Google Shape;3686;p45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7" name="Google Shape;3687;p45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8" name="Google Shape;3688;p45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9" name="Google Shape;3689;p45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0" name="Google Shape;3690;p45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1" name="Google Shape;3691;p45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2" name="Google Shape;3692;p45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3" name="Google Shape;3693;p45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4" name="Google Shape;3694;p45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5" name="Google Shape;3695;p45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6" name="Google Shape;3696;p45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7" name="Google Shape;3697;p45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8" name="Google Shape;3698;p45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9" name="Google Shape;3699;p45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0" name="Google Shape;3700;p45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1" name="Google Shape;3701;p45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2" name="Google Shape;3702;p45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3" name="Google Shape;3703;p45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4" name="Google Shape;3704;p45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05" name="Google Shape;3705;p45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3706" name="Google Shape;3706;p45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7" name="Google Shape;3707;p45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8" name="Google Shape;3708;p45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9" name="Google Shape;3709;p45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0" name="Google Shape;3710;p45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1" name="Google Shape;3711;p45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2" name="Google Shape;3712;p45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3" name="Google Shape;3713;p45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4" name="Google Shape;3714;p45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5" name="Google Shape;3715;p45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6" name="Google Shape;3716;p45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7" name="Google Shape;3717;p45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8" name="Google Shape;3718;p45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9" name="Google Shape;3719;p45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0" name="Google Shape;3720;p45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1" name="Google Shape;3721;p45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2" name="Google Shape;3722;p45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3" name="Google Shape;3723;p45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4" name="Google Shape;3724;p45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5" name="Google Shape;3725;p45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6" name="Google Shape;3726;p45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7" name="Google Shape;3727;p45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8" name="Google Shape;3728;p45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9" name="Google Shape;3729;p45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0" name="Google Shape;3730;p45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1" name="Google Shape;3731;p45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2" name="Google Shape;3732;p45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3" name="Google Shape;3733;p45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4" name="Google Shape;3734;p45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5" name="Google Shape;3735;p45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6" name="Google Shape;3736;p45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7" name="Google Shape;3737;p45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8" name="Google Shape;3738;p45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9" name="Google Shape;3739;p45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0" name="Google Shape;3740;p45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1" name="Google Shape;3741;p45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2" name="Google Shape;3742;p45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3" name="Google Shape;3743;p45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4" name="Google Shape;3744;p45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5" name="Google Shape;3745;p45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46" name="Google Shape;3746;p45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3747" name="Google Shape;3747;p45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48" name="Google Shape;3748;p45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49" name="Google Shape;3749;p45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750" name="Google Shape;3750;p45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751" name="Google Shape;3751;p45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752" name="Google Shape;3752;p45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3753" name="Google Shape;3753;p45"/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54" name="Google Shape;3754;p45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3755" name="Google Shape;3755;p45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6" name="Google Shape;3756;p45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7" name="Google Shape;3757;p45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8" name="Google Shape;3758;p45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9" name="Google Shape;3759;p45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60" name="Google Shape;3760;p45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5431867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37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36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36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6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Title and Content">
  <p:cSld name="16_Title and Content">
    <p:bg>
      <p:bgPr>
        <a:solidFill>
          <a:srgbClr val="C00000"/>
        </a:solidFill>
        <a:effectLst/>
      </p:bgPr>
    </p:bg>
    <p:spTree>
      <p:nvGrpSpPr>
        <p:cNvPr id="1" name="Shape 3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62" name="Google Shape;3762;p46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763" name="Google Shape;3763;p46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64" name="Google Shape;3764;p46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765" name="Google Shape;3765;p4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66" name="Google Shape;3766;p4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767" name="Google Shape;3767;p46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68" name="Google Shape;3768;p46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769" name="Google Shape;3769;p46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0" name="Google Shape;3770;p46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71" name="Google Shape;3771;p46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772" name="Google Shape;3772;p46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3" name="Google Shape;3773;p46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74" name="Google Shape;3774;p46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775" name="Google Shape;3775;p46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6" name="Google Shape;3776;p46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77" name="Google Shape;3777;p46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778" name="Google Shape;3778;p4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9" name="Google Shape;3779;p4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80" name="Google Shape;3780;p46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781" name="Google Shape;3781;p4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82" name="Google Shape;3782;p4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783" name="Google Shape;3783;p46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4" name="Google Shape;3784;p46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785" name="Google Shape;3785;p46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86" name="Google Shape;3786;p46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87" name="Google Shape;3787;p46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88" name="Google Shape;3788;p46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89" name="Google Shape;3789;p46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0" name="Google Shape;3790;p46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1" name="Google Shape;3791;p46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2" name="Google Shape;3792;p46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3" name="Google Shape;3793;p46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4" name="Google Shape;3794;p46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5" name="Google Shape;3795;p46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6" name="Google Shape;3796;p46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7" name="Google Shape;3797;p46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8" name="Google Shape;3798;p46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99" name="Google Shape;3799;p46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0" name="Google Shape;3800;p46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1" name="Google Shape;3801;p46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2" name="Google Shape;3802;p46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3" name="Google Shape;3803;p46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4" name="Google Shape;3804;p46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5" name="Google Shape;3805;p46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6" name="Google Shape;3806;p46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7" name="Google Shape;3807;p46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8" name="Google Shape;3808;p46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9" name="Google Shape;3809;p46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0" name="Google Shape;3810;p46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1" name="Google Shape;3811;p46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2" name="Google Shape;3812;p46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3" name="Google Shape;3813;p46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4" name="Google Shape;3814;p46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5" name="Google Shape;3815;p46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6" name="Google Shape;3816;p46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7" name="Google Shape;3817;p46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8" name="Google Shape;3818;p46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19" name="Google Shape;3819;p46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0" name="Google Shape;3820;p46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1" name="Google Shape;3821;p46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2" name="Google Shape;3822;p46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3" name="Google Shape;3823;p46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4" name="Google Shape;3824;p46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5" name="Google Shape;3825;p46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6" name="Google Shape;3826;p46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7" name="Google Shape;3827;p46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8" name="Google Shape;3828;p46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29" name="Google Shape;3829;p46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30" name="Google Shape;3830;p46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31" name="Google Shape;3831;p46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32" name="Google Shape;3832;p46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833" name="Google Shape;3833;p46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834" name="Google Shape;3834;p46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5" name="Google Shape;3835;p46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836" name="Google Shape;3836;p46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837" name="Google Shape;3837;p46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8" name="Google Shape;3838;p46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9" name="Google Shape;3839;p46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0" name="Google Shape;3840;p46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1" name="Google Shape;3841;p46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2" name="Google Shape;3842;p46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3" name="Google Shape;3843;p46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4" name="Google Shape;3844;p46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5" name="Google Shape;3845;p46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6" name="Google Shape;3846;p46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847" name="Google Shape;3847;p46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848" name="Google Shape;3848;p4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9" name="Google Shape;3849;p4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850" name="Google Shape;3850;p46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51" name="Google Shape;3851;p46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852" name="Google Shape;3852;p46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853" name="Google Shape;3853;p4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4" name="Google Shape;3854;p4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855" name="Google Shape;3855;p46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3856" name="Google Shape;3856;p46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857" name="Google Shape;3857;p46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3858" name="Google Shape;3858;p46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59" name="Google Shape;3859;p46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0" name="Google Shape;3860;p46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1" name="Google Shape;3861;p46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2" name="Google Shape;3862;p46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3" name="Google Shape;3863;p46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4" name="Google Shape;3864;p46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5" name="Google Shape;3865;p46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6" name="Google Shape;3866;p46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7" name="Google Shape;3867;p46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8" name="Google Shape;3868;p46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9" name="Google Shape;3869;p46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0" name="Google Shape;3870;p46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1" name="Google Shape;3871;p46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2" name="Google Shape;3872;p46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3" name="Google Shape;3873;p46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4" name="Google Shape;3874;p46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5" name="Google Shape;3875;p46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6" name="Google Shape;3876;p46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7" name="Google Shape;3877;p46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8" name="Google Shape;3878;p46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9" name="Google Shape;3879;p46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0" name="Google Shape;3880;p46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1" name="Google Shape;3881;p46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2" name="Google Shape;3882;p46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3" name="Google Shape;3883;p46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4" name="Google Shape;3884;p46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5" name="Google Shape;3885;p46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6" name="Google Shape;3886;p46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7" name="Google Shape;3887;p46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8" name="Google Shape;3888;p46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9" name="Google Shape;3889;p46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0" name="Google Shape;3890;p46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1" name="Google Shape;3891;p46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2" name="Google Shape;3892;p46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3" name="Google Shape;3893;p46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4" name="Google Shape;3894;p46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5" name="Google Shape;3895;p46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6" name="Google Shape;3896;p46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7" name="Google Shape;3897;p46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8" name="Google Shape;3898;p46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9" name="Google Shape;3899;p46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0" name="Google Shape;3900;p46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1" name="Google Shape;3901;p46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2" name="Google Shape;3902;p46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3" name="Google Shape;3903;p46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4" name="Google Shape;3904;p46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5" name="Google Shape;3905;p46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6" name="Google Shape;3906;p46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7" name="Google Shape;3907;p46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8" name="Google Shape;3908;p46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9" name="Google Shape;3909;p46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0" name="Google Shape;3910;p46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1" name="Google Shape;3911;p46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2" name="Google Shape;3912;p46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3" name="Google Shape;3913;p46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914" name="Google Shape;3914;p46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5" name="Google Shape;3915;p46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6" name="Google Shape;3916;p46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7" name="Google Shape;3917;p46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8" name="Google Shape;3918;p46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9" name="Google Shape;3919;p46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0" name="Google Shape;3920;p46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1" name="Google Shape;3921;p46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2" name="Google Shape;3922;p46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3" name="Google Shape;3923;p46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4" name="Google Shape;3924;p46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5" name="Google Shape;3925;p46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6" name="Google Shape;3926;p46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7" name="Google Shape;3927;p46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8" name="Google Shape;3928;p46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9" name="Google Shape;3929;p46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0" name="Google Shape;3930;p46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1" name="Google Shape;3931;p46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2" name="Google Shape;3932;p46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3" name="Google Shape;3933;p46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4" name="Google Shape;3934;p46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5" name="Google Shape;3935;p46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6" name="Google Shape;3936;p46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7" name="Google Shape;3937;p46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8" name="Google Shape;3938;p46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9" name="Google Shape;3939;p46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0" name="Google Shape;3940;p46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1" name="Google Shape;3941;p46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2" name="Google Shape;3942;p46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3" name="Google Shape;3943;p46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4" name="Google Shape;3944;p46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5" name="Google Shape;3945;p46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6" name="Google Shape;3946;p46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7" name="Google Shape;3947;p46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8" name="Google Shape;3948;p46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9" name="Google Shape;3949;p46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0" name="Google Shape;3950;p46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1" name="Google Shape;3951;p46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2" name="Google Shape;3952;p46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3" name="Google Shape;3953;p46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4" name="Google Shape;3954;p46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5" name="Google Shape;3955;p46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6" name="Google Shape;3956;p46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7" name="Google Shape;3957;p46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8" name="Google Shape;3958;p46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9" name="Google Shape;3959;p46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0" name="Google Shape;3960;p46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1" name="Google Shape;3961;p46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2" name="Google Shape;3962;p46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3" name="Google Shape;3963;p46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4" name="Google Shape;3964;p46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5" name="Google Shape;3965;p46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6" name="Google Shape;3966;p46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7" name="Google Shape;3967;p46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968" name="Google Shape;3968;p46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0130028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8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8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8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38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9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Title and Content">
  <p:cSld name="17_Title and Content">
    <p:bg>
      <p:bgPr>
        <a:solidFill>
          <a:srgbClr val="C00000"/>
        </a:solidFill>
        <a:effectLst/>
      </p:bgPr>
    </p:bg>
    <p:spTree>
      <p:nvGrpSpPr>
        <p:cNvPr id="1" name="Shape 39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70" name="Google Shape;3970;p47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3971" name="Google Shape;3971;p47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972" name="Google Shape;3972;p47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3973" name="Google Shape;3973;p4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74" name="Google Shape;3974;p4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975" name="Google Shape;3975;p47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976" name="Google Shape;3976;p47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3977" name="Google Shape;3977;p47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78" name="Google Shape;3978;p47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79" name="Google Shape;3979;p47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3980" name="Google Shape;3980;p47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1" name="Google Shape;3981;p47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82" name="Google Shape;3982;p47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3983" name="Google Shape;3983;p47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4" name="Google Shape;3984;p47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85" name="Google Shape;3985;p47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986" name="Google Shape;3986;p4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7" name="Google Shape;3987;p4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88" name="Google Shape;3988;p47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989" name="Google Shape;3989;p4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90" name="Google Shape;3990;p4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991" name="Google Shape;3991;p47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2" name="Google Shape;3992;p47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993" name="Google Shape;3993;p47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4" name="Google Shape;3994;p47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5" name="Google Shape;3995;p47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6" name="Google Shape;3996;p47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7" name="Google Shape;3997;p47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8" name="Google Shape;3998;p47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999" name="Google Shape;3999;p47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0" name="Google Shape;4000;p47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1" name="Google Shape;4001;p47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2" name="Google Shape;4002;p47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3" name="Google Shape;4003;p47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4" name="Google Shape;4004;p47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5" name="Google Shape;4005;p47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6" name="Google Shape;4006;p47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7" name="Google Shape;4007;p47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8" name="Google Shape;4008;p47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9" name="Google Shape;4009;p47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0" name="Google Shape;4010;p47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1" name="Google Shape;4011;p47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2" name="Google Shape;4012;p47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3" name="Google Shape;4013;p47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4" name="Google Shape;4014;p47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5" name="Google Shape;4015;p47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6" name="Google Shape;4016;p47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7" name="Google Shape;4017;p47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8" name="Google Shape;4018;p47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9" name="Google Shape;4019;p47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0" name="Google Shape;4020;p47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1" name="Google Shape;4021;p47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2" name="Google Shape;4022;p47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3" name="Google Shape;4023;p47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4" name="Google Shape;4024;p47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5" name="Google Shape;4025;p47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6" name="Google Shape;4026;p47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7" name="Google Shape;4027;p47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8" name="Google Shape;4028;p47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29" name="Google Shape;4029;p47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0" name="Google Shape;4030;p47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1" name="Google Shape;4031;p47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2" name="Google Shape;4032;p47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3" name="Google Shape;4033;p47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4" name="Google Shape;4034;p47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5" name="Google Shape;4035;p47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6" name="Google Shape;4036;p47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7" name="Google Shape;4037;p47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8" name="Google Shape;4038;p47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39" name="Google Shape;4039;p47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40" name="Google Shape;4040;p47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041" name="Google Shape;4041;p47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4042" name="Google Shape;4042;p47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3" name="Google Shape;4043;p47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4" name="Google Shape;4044;p47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5" name="Google Shape;4045;p47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6" name="Google Shape;4046;p47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7" name="Google Shape;4047;p47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8" name="Google Shape;4048;p47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9" name="Google Shape;4049;p47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0" name="Google Shape;4050;p47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1" name="Google Shape;4051;p47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2" name="Google Shape;4052;p47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3" name="Google Shape;4053;p47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4" name="Google Shape;4054;p47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5" name="Google Shape;4055;p47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6" name="Google Shape;4056;p47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7" name="Google Shape;4057;p47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8" name="Google Shape;4058;p47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9" name="Google Shape;4059;p47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0" name="Google Shape;4060;p47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1" name="Google Shape;4061;p47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2" name="Google Shape;4062;p47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3" name="Google Shape;4063;p47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4" name="Google Shape;4064;p47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5" name="Google Shape;4065;p47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6" name="Google Shape;4066;p47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7" name="Google Shape;4067;p47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8" name="Google Shape;4068;p47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9" name="Google Shape;4069;p47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0" name="Google Shape;4070;p47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1" name="Google Shape;4071;p47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2" name="Google Shape;4072;p47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3" name="Google Shape;4073;p47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4" name="Google Shape;4074;p47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5" name="Google Shape;4075;p47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6" name="Google Shape;4076;p47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7" name="Google Shape;4077;p47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8" name="Google Shape;4078;p47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9" name="Google Shape;4079;p47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0" name="Google Shape;4080;p47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1" name="Google Shape;4081;p47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2" name="Google Shape;4082;p47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83" name="Google Shape;4083;p47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4084" name="Google Shape;4084;p47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5" name="Google Shape;4085;p47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86" name="Google Shape;4086;p47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4087" name="Google Shape;4087;p47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8" name="Google Shape;4088;p47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9" name="Google Shape;4089;p47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0" name="Google Shape;4090;p47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1" name="Google Shape;4091;p47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2" name="Google Shape;4092;p47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3" name="Google Shape;4093;p47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4" name="Google Shape;4094;p47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5" name="Google Shape;4095;p47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6" name="Google Shape;4096;p47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97" name="Google Shape;4097;p47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4098" name="Google Shape;4098;p47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9" name="Google Shape;4099;p47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100" name="Google Shape;4100;p47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01" name="Google Shape;4101;p47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102" name="Google Shape;4102;p47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4103" name="Google Shape;4103;p47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4" name="Google Shape;4104;p47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105" name="Google Shape;4105;p47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79784737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0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0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0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40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Slide">
  <p:cSld name="1_Title Slide">
    <p:bg>
      <p:bgPr>
        <a:solidFill>
          <a:srgbClr val="002060"/>
        </a:solidFill>
        <a:effectLst/>
      </p:bgPr>
    </p:bg>
    <p:spTree>
      <p:nvGrpSpPr>
        <p:cNvPr id="1" name="Shape 10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95" name="Google Shape;1095;p30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096" name="Google Shape;1096;p30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097" name="Google Shape;1097;p30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098" name="Google Shape;1098;p3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9" name="Google Shape;1099;p3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100" name="Google Shape;1100;p30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01" name="Google Shape;1101;p30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102" name="Google Shape;1102;p30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03" name="Google Shape;1103;p30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04" name="Google Shape;1104;p30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105" name="Google Shape;1105;p30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06" name="Google Shape;1106;p30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07" name="Google Shape;1107;p30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108" name="Google Shape;1108;p30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09" name="Google Shape;1109;p30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10" name="Google Shape;1110;p30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111" name="Google Shape;1111;p3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12" name="Google Shape;1112;p3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13" name="Google Shape;1113;p30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114" name="Google Shape;1114;p3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15" name="Google Shape;1115;p3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116" name="Google Shape;1116;p30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7" name="Google Shape;1117;p30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18" name="Google Shape;1118;p30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1119" name="Google Shape;1119;p30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0" name="Google Shape;1120;p30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21" name="Google Shape;1121;p30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1122" name="Google Shape;1122;p30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3" name="Google Shape;1123;p30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4" name="Google Shape;1124;p30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5" name="Google Shape;1125;p30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6" name="Google Shape;1126;p30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7" name="Google Shape;1127;p30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8" name="Google Shape;1128;p30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9" name="Google Shape;1129;p30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0" name="Google Shape;1130;p30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1" name="Google Shape;1131;p30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32" name="Google Shape;1132;p30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1133" name="Google Shape;1133;p30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4" name="Google Shape;1134;p30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35" name="Google Shape;1135;p30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36" name="Google Shape;1136;p30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37" name="Google Shape;1137;p30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1138" name="Google Shape;1138;p30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9" name="Google Shape;1139;p30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40" name="Google Shape;1140;p30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1" name="Google Shape;1141;p30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2" name="Google Shape;1142;p30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3" name="Google Shape;1143;p30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4" name="Google Shape;1144;p30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5" name="Google Shape;1145;p30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6" name="Google Shape;1146;p30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7" name="Google Shape;1147;p30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8" name="Google Shape;1148;p30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9" name="Google Shape;1149;p30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0" name="Google Shape;1150;p30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1" name="Google Shape;1151;p30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2" name="Google Shape;1152;p30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3" name="Google Shape;1153;p30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4" name="Google Shape;1154;p30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5" name="Google Shape;1155;p30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6" name="Google Shape;1156;p30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7" name="Google Shape;1157;p30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8" name="Google Shape;1158;p30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9" name="Google Shape;1159;p30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0" name="Google Shape;1160;p30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1" name="Google Shape;1161;p30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2" name="Google Shape;1162;p30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3" name="Google Shape;1163;p30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4" name="Google Shape;1164;p30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5" name="Google Shape;1165;p30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6" name="Google Shape;1166;p30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7" name="Google Shape;1167;p30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8" name="Google Shape;1168;p30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9" name="Google Shape;1169;p30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0" name="Google Shape;1170;p30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1" name="Google Shape;1171;p30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2" name="Google Shape;1172;p30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3" name="Google Shape;1173;p30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4" name="Google Shape;1174;p30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5" name="Google Shape;1175;p30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6" name="Google Shape;1176;p30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7" name="Google Shape;1177;p30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8" name="Google Shape;1178;p30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9" name="Google Shape;1179;p30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0" name="Google Shape;1180;p30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1" name="Google Shape;1181;p30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2" name="Google Shape;1182;p30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3" name="Google Shape;1183;p30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4" name="Google Shape;1184;p30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85" name="Google Shape;1185;p30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1186" name="Google Shape;1186;p30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318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87" name="Google Shape;1187;p30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1188" name="Google Shape;1188;p30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318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9" name="Google Shape;1189;p30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318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0" name="Google Shape;1190;p30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318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191" name="Google Shape;1191;p30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1192" name="Google Shape;1192;p30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3" name="Google Shape;1193;p30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4" name="Google Shape;1194;p30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5" name="Google Shape;1195;p30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6" name="Google Shape;1196;p30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7" name="Google Shape;1197;p30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8" name="Google Shape;1198;p30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9" name="Google Shape;1199;p30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0" name="Google Shape;1200;p30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1" name="Google Shape;1201;p30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2" name="Google Shape;1202;p30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3" name="Google Shape;1203;p30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4" name="Google Shape;1204;p30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5" name="Google Shape;1205;p30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6" name="Google Shape;1206;p30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7" name="Google Shape;1207;p30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8" name="Google Shape;1208;p30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9" name="Google Shape;1209;p30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0" name="Google Shape;1210;p30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1" name="Google Shape;1211;p30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2" name="Google Shape;1212;p30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3" name="Google Shape;1213;p30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4" name="Google Shape;1214;p30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5" name="Google Shape;1215;p30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6" name="Google Shape;1216;p30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7" name="Google Shape;1217;p30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8" name="Google Shape;1218;p30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9" name="Google Shape;1219;p30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0" name="Google Shape;1220;p30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1" name="Google Shape;1221;p30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2" name="Google Shape;1222;p30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3" name="Google Shape;1223;p30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4" name="Google Shape;1224;p30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5" name="Google Shape;1225;p30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6" name="Google Shape;1226;p30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7" name="Google Shape;1227;p30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8" name="Google Shape;1228;p30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9" name="Google Shape;1229;p30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0" name="Google Shape;1230;p30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1" name="Google Shape;1231;p30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2" name="Google Shape;1232;p30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3" name="Google Shape;1233;p30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4" name="Google Shape;1234;p30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5" name="Google Shape;1235;p30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6" name="Google Shape;1236;p30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7" name="Google Shape;1237;p30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8" name="Google Shape;1238;p30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9" name="Google Shape;1239;p30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0" name="Google Shape;1240;p30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1" name="Google Shape;1241;p30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2" name="Google Shape;1242;p30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3" name="Google Shape;1243;p30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4" name="Google Shape;1244;p30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5" name="Google Shape;1245;p30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6" name="Google Shape;1246;p30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7" name="Google Shape;1247;p30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48" name="Google Shape;1248;p30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1249" name="Google Shape;1249;p30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1250" name="Google Shape;1250;p30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51" name="Google Shape;1251;p30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1252" name="Google Shape;1252;p30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3" name="Google Shape;1253;p30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4" name="Google Shape;1254;p30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5" name="Google Shape;1255;p30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6" name="Google Shape;1256;p30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7" name="Google Shape;1257;p30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8" name="Google Shape;1258;p30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9" name="Google Shape;1259;p30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0" name="Google Shape;1260;p30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1" name="Google Shape;1261;p30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2" name="Google Shape;1262;p30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3" name="Google Shape;1263;p30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4" name="Google Shape;1264;p30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5" name="Google Shape;1265;p30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6" name="Google Shape;1266;p30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7" name="Google Shape;1267;p30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8" name="Google Shape;1268;p30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9" name="Google Shape;1269;p30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0" name="Google Shape;1270;p30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1" name="Google Shape;1271;p30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2" name="Google Shape;1272;p30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3" name="Google Shape;1273;p30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4" name="Google Shape;1274;p30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5" name="Google Shape;1275;p30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1276" name="Google Shape;1276;p30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7" name="Google Shape;1277;p30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8" name="Google Shape;1278;p30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9" name="Google Shape;1279;p30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0" name="Google Shape;1280;p30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1" name="Google Shape;1281;p30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2" name="Google Shape;1282;p30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3" name="Google Shape;1283;p30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4" name="Google Shape;1284;p30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5" name="Google Shape;1285;p30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6" name="Google Shape;1286;p30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7" name="Google Shape;1287;p30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8" name="Google Shape;1288;p30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9" name="Google Shape;1289;p30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0" name="Google Shape;1290;p30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1" name="Google Shape;1291;p30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2" name="Google Shape;1292;p30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3" name="Google Shape;1293;p30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4" name="Google Shape;1294;p30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5" name="Google Shape;1295;p30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6" name="Google Shape;1296;p30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7" name="Google Shape;1297;p30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8" name="Google Shape;1298;p30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9" name="Google Shape;1299;p30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0" name="Google Shape;1300;p30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1" name="Google Shape;1301;p30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2" name="Google Shape;1302;p30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3" name="Google Shape;1303;p30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4" name="Google Shape;1304;p30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5" name="Google Shape;1305;p30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6" name="Google Shape;1306;p30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7" name="Google Shape;1307;p30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8" name="Google Shape;1308;p30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9" name="Google Shape;1309;p30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0" name="Google Shape;1310;p30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1" name="Google Shape;1311;p30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2" name="Google Shape;1312;p30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3" name="Google Shape;1313;p30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4" name="Google Shape;1314;p30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5" name="Google Shape;1315;p30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16" name="Google Shape;1316;p30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1317" name="Google Shape;1317;p30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8" name="Google Shape;1318;p30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9" name="Google Shape;1319;p30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20" name="Google Shape;1320;p30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321" name="Google Shape;1321;p30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322" name="Google Shape;1322;p30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1323" name="Google Shape;1323;p30"/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24" name="Google Shape;1324;p30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1325" name="Google Shape;1325;p30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6" name="Google Shape;1326;p30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7" name="Google Shape;1327;p30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8" name="Google Shape;1328;p30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9" name="Google Shape;1329;p30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0" name="Google Shape;1330;p30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87964243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13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12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11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Title and Content">
  <p:cSld name="18_Title and Content">
    <p:bg>
      <p:bgPr>
        <a:solidFill>
          <a:srgbClr val="C00000"/>
        </a:solidFill>
        <a:effectLst/>
      </p:bgPr>
    </p:bg>
    <p:spTree>
      <p:nvGrpSpPr>
        <p:cNvPr id="1" name="Shape 41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07" name="Google Shape;4107;p48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4108" name="Google Shape;4108;p48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109" name="Google Shape;4109;p48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4110" name="Google Shape;4110;p4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11" name="Google Shape;4111;p4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112" name="Google Shape;4112;p48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113" name="Google Shape;4113;p48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4114" name="Google Shape;4114;p48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15" name="Google Shape;4115;p48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116" name="Google Shape;4116;p48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4117" name="Google Shape;4117;p48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18" name="Google Shape;4118;p48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119" name="Google Shape;4119;p48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4120" name="Google Shape;4120;p48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1" name="Google Shape;4121;p48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122" name="Google Shape;4122;p48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4123" name="Google Shape;4123;p4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4" name="Google Shape;4124;p4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125" name="Google Shape;4125;p48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4126" name="Google Shape;4126;p4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127" name="Google Shape;4127;p4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128" name="Google Shape;4128;p48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9" name="Google Shape;4129;p48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130" name="Google Shape;4130;p48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1" name="Google Shape;4131;p48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2" name="Google Shape;4132;p48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3" name="Google Shape;4133;p48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4" name="Google Shape;4134;p48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5" name="Google Shape;4135;p48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6" name="Google Shape;4136;p48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7" name="Google Shape;4137;p48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8" name="Google Shape;4138;p48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39" name="Google Shape;4139;p48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0" name="Google Shape;4140;p48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1" name="Google Shape;4141;p48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2" name="Google Shape;4142;p48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3" name="Google Shape;4143;p48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4" name="Google Shape;4144;p48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5" name="Google Shape;4145;p48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6" name="Google Shape;4146;p48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7" name="Google Shape;4147;p48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8" name="Google Shape;4148;p48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49" name="Google Shape;4149;p48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0" name="Google Shape;4150;p48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1" name="Google Shape;4151;p48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2" name="Google Shape;4152;p48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3" name="Google Shape;4153;p48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4" name="Google Shape;4154;p48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5" name="Google Shape;4155;p48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6" name="Google Shape;4156;p48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7" name="Google Shape;4157;p48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8" name="Google Shape;4158;p48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59" name="Google Shape;4159;p48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0" name="Google Shape;4160;p48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1" name="Google Shape;4161;p48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2" name="Google Shape;4162;p48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3" name="Google Shape;4163;p48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4" name="Google Shape;4164;p48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5" name="Google Shape;4165;p48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6" name="Google Shape;4166;p48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7" name="Google Shape;4167;p48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8" name="Google Shape;4168;p48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69" name="Google Shape;4169;p48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0" name="Google Shape;4170;p48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1" name="Google Shape;4171;p48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2" name="Google Shape;4172;p48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3" name="Google Shape;4173;p48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4" name="Google Shape;4174;p48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5" name="Google Shape;4175;p48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6" name="Google Shape;4176;p48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77" name="Google Shape;4177;p48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178" name="Google Shape;4178;p48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4179" name="Google Shape;4179;p48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0" name="Google Shape;4180;p48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1" name="Google Shape;4181;p48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2" name="Google Shape;4182;p48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3" name="Google Shape;4183;p48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4" name="Google Shape;4184;p48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5" name="Google Shape;4185;p48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6" name="Google Shape;4186;p48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7" name="Google Shape;4187;p48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8" name="Google Shape;4188;p48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9" name="Google Shape;4189;p48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0" name="Google Shape;4190;p48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1" name="Google Shape;4191;p48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2" name="Google Shape;4192;p48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3" name="Google Shape;4193;p48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4" name="Google Shape;4194;p48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5" name="Google Shape;4195;p48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6" name="Google Shape;4196;p48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7" name="Google Shape;4197;p48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8" name="Google Shape;4198;p48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9" name="Google Shape;4199;p48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0" name="Google Shape;4200;p48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1" name="Google Shape;4201;p48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2" name="Google Shape;4202;p48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3" name="Google Shape;4203;p48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4" name="Google Shape;4204;p48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5" name="Google Shape;4205;p48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6" name="Google Shape;4206;p48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7" name="Google Shape;4207;p48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8" name="Google Shape;4208;p48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9" name="Google Shape;4209;p48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0" name="Google Shape;4210;p48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1" name="Google Shape;4211;p48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2" name="Google Shape;4212;p48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3" name="Google Shape;4213;p48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4" name="Google Shape;4214;p48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5" name="Google Shape;4215;p48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6" name="Google Shape;4216;p48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7" name="Google Shape;4217;p48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8" name="Google Shape;4218;p48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9" name="Google Shape;4219;p48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0" name="Google Shape;4220;p48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1" name="Google Shape;4221;p48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2" name="Google Shape;4222;p48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3" name="Google Shape;4223;p48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4" name="Google Shape;4224;p48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5" name="Google Shape;4225;p48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6" name="Google Shape;4226;p48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7" name="Google Shape;4227;p48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8" name="Google Shape;4228;p48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9" name="Google Shape;4229;p48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0" name="Google Shape;4230;p48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1" name="Google Shape;4231;p48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2" name="Google Shape;4232;p48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3" name="Google Shape;4233;p48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4" name="Google Shape;4234;p48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5" name="Google Shape;4235;p48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6" name="Google Shape;4236;p48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7" name="Google Shape;4237;p48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8" name="Google Shape;4238;p48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9" name="Google Shape;4239;p48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0" name="Google Shape;4240;p48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1" name="Google Shape;4241;p48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242" name="Google Shape;4242;p48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4243" name="Google Shape;4243;p48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4" name="Google Shape;4244;p48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245" name="Google Shape;4245;p48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4246" name="Google Shape;4246;p48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7" name="Google Shape;4247;p48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8" name="Google Shape;4248;p48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9" name="Google Shape;4249;p48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0" name="Google Shape;4250;p48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1" name="Google Shape;4251;p48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2" name="Google Shape;4252;p48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3" name="Google Shape;4253;p48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4" name="Google Shape;4254;p48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5" name="Google Shape;4255;p48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256" name="Google Shape;4256;p48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4257" name="Google Shape;4257;p4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8" name="Google Shape;4258;p4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259" name="Google Shape;4259;p48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60" name="Google Shape;4260;p48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261" name="Google Shape;4261;p48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4262" name="Google Shape;4262;p4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3" name="Google Shape;4263;p4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264" name="Google Shape;4264;p48"/>
          <p:cNvSpPr txBox="1"/>
          <p:nvPr/>
        </p:nvSpPr>
        <p:spPr>
          <a:xfrm>
            <a:off x="3781444" y="1468551"/>
            <a:ext cx="4514832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1500" b="0" i="0" u="none" strike="noStrike" kern="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ookie"/>
              <a:ea typeface="Cookie"/>
              <a:cs typeface="Cookie"/>
              <a:sym typeface="Cookie"/>
            </a:endParaRPr>
          </a:p>
        </p:txBody>
      </p:sp>
    </p:spTree>
    <p:extLst>
      <p:ext uri="{BB962C8B-B14F-4D97-AF65-F5344CB8AC3E}">
        <p14:creationId xmlns:p14="http://schemas.microsoft.com/office/powerpoint/2010/main" val="19114032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4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Title and Content">
  <p:cSld name="19_Title and Content">
    <p:bg>
      <p:bgPr>
        <a:solidFill>
          <a:srgbClr val="C00000"/>
        </a:solidFill>
        <a:effectLst/>
      </p:bgPr>
    </p:bg>
    <p:spTree>
      <p:nvGrpSpPr>
        <p:cNvPr id="1" name="Shape 42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66" name="Google Shape;4266;p49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4267" name="Google Shape;4267;p49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268" name="Google Shape;4268;p49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4269" name="Google Shape;4269;p4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0" name="Google Shape;4270;p4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271" name="Google Shape;4271;p49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272" name="Google Shape;4272;p49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4273" name="Google Shape;4273;p49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4" name="Google Shape;4274;p49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75" name="Google Shape;4275;p49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4276" name="Google Shape;4276;p49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77" name="Google Shape;4277;p49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78" name="Google Shape;4278;p49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4279" name="Google Shape;4279;p49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80" name="Google Shape;4280;p49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81" name="Google Shape;4281;p49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4282" name="Google Shape;4282;p4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83" name="Google Shape;4283;p4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284" name="Google Shape;4284;p49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4285" name="Google Shape;4285;p4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286" name="Google Shape;4286;p4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287" name="Google Shape;4287;p49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8" name="Google Shape;4288;p49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289" name="Google Shape;4289;p49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0" name="Google Shape;4290;p49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1" name="Google Shape;4291;p49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2" name="Google Shape;4292;p49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3" name="Google Shape;4293;p49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4" name="Google Shape;4294;p49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5" name="Google Shape;4295;p49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6" name="Google Shape;4296;p49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7" name="Google Shape;4297;p49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8" name="Google Shape;4298;p49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99" name="Google Shape;4299;p49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0" name="Google Shape;4300;p49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1" name="Google Shape;4301;p49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2" name="Google Shape;4302;p49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3" name="Google Shape;4303;p49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4" name="Google Shape;4304;p49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5" name="Google Shape;4305;p49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6" name="Google Shape;4306;p49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7" name="Google Shape;4307;p49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8" name="Google Shape;4308;p49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9" name="Google Shape;4309;p49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0" name="Google Shape;4310;p49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1" name="Google Shape;4311;p49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2" name="Google Shape;4312;p49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3" name="Google Shape;4313;p49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4" name="Google Shape;4314;p49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5" name="Google Shape;4315;p49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6" name="Google Shape;4316;p49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7" name="Google Shape;4317;p49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8" name="Google Shape;4318;p49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9" name="Google Shape;4319;p49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0" name="Google Shape;4320;p49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1" name="Google Shape;4321;p49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2" name="Google Shape;4322;p49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3" name="Google Shape;4323;p49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4" name="Google Shape;4324;p49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5" name="Google Shape;4325;p49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6" name="Google Shape;4326;p49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7" name="Google Shape;4327;p49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8" name="Google Shape;4328;p49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29" name="Google Shape;4329;p49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0" name="Google Shape;4330;p49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1" name="Google Shape;4331;p49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2" name="Google Shape;4332;p49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33" name="Google Shape;4333;p49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735924182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>
  <p:cSld name="Title Slide">
    <p:bg>
      <p:bgPr>
        <a:solidFill>
          <a:srgbClr val="E36C09"/>
        </a:solidFill>
        <a:effectLst/>
      </p:bgPr>
    </p:bg>
    <p:spTree>
      <p:nvGrpSpPr>
        <p:cNvPr id="1" name="Shape 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oogle Shape;14;p23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5" name="Google Shape;15;p23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6" name="Google Shape;16;p23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7" name="Google Shape;17;p2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" name="Google Shape;18;p2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9" name="Google Shape;19;p23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0" name="Google Shape;20;p23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1" name="Google Shape;21;p23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" name="Google Shape;22;p23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" name="Google Shape;23;p23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24;p23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" name="Google Shape;25;p23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" name="Google Shape;26;p23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7" name="Google Shape;27;p23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" name="Google Shape;28;p23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" name="Google Shape;29;p23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30" name="Google Shape;30;p2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" name="Google Shape;31;p2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2" name="Google Shape;32;p23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33" name="Google Shape;33;p2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" name="Google Shape;34;p2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5" name="Google Shape;35;p23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" name="Google Shape;36;p23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7" name="Google Shape;37;p23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8" name="Google Shape;38;p23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" name="Google Shape;39;p23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" name="Google Shape;40;p23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41" name="Google Shape;41;p23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" name="Google Shape;42;p23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" name="Google Shape;43;p23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" name="Google Shape;44;p23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" name="Google Shape;45;p23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" name="Google Shape;46;p23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" name="Google Shape;47;p23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" name="Google Shape;48;p23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" name="Google Shape;49;p23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" name="Google Shape;50;p23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1" name="Google Shape;51;p23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52" name="Google Shape;52;p2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" name="Google Shape;53;p2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4" name="Google Shape;54;p23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" name="Google Shape;55;p23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56" name="Google Shape;56;p23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7" name="Google Shape;57;p2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" name="Google Shape;58;p2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9" name="Google Shape;59;p23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0" name="Google Shape;60;p23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1" name="Google Shape;61;p23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2" name="Google Shape;62;p23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3" name="Google Shape;63;p23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4" name="Google Shape;64;p23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5" name="Google Shape;65;p23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6" name="Google Shape;66;p23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7" name="Google Shape;67;p23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" name="Google Shape;68;p23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" name="Google Shape;69;p23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" name="Google Shape;70;p23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" name="Google Shape;71;p23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" name="Google Shape;72;p23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" name="Google Shape;73;p23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" name="Google Shape;74;p23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5" name="Google Shape;75;p23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" name="Google Shape;76;p23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" name="Google Shape;77;p23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" name="Google Shape;78;p23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" name="Google Shape;79;p23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" name="Google Shape;80;p23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1" name="Google Shape;81;p23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2" name="Google Shape;82;p23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" name="Google Shape;83;p23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4" name="Google Shape;84;p23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5" name="Google Shape;85;p23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6" name="Google Shape;86;p23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7" name="Google Shape;87;p23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" name="Google Shape;88;p23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9" name="Google Shape;89;p23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0" name="Google Shape;90;p23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" name="Google Shape;91;p23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" name="Google Shape;92;p23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" name="Google Shape;93;p23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" name="Google Shape;94;p23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" name="Google Shape;95;p23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" name="Google Shape;96;p23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7" name="Google Shape;97;p23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8" name="Google Shape;98;p23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9" name="Google Shape;99;p23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0" name="Google Shape;100;p23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1" name="Google Shape;101;p23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2" name="Google Shape;102;p23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3" name="Google Shape;103;p23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04" name="Google Shape;104;p23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105" name="Google Shape;105;p23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FABF8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06" name="Google Shape;106;p23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107" name="Google Shape;107;p23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FABF8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" name="Google Shape;108;p23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FABF8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" name="Google Shape;109;p23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FABF8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10" name="Google Shape;110;p23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111" name="Google Shape;111;p23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" name="Google Shape;112;p23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" name="Google Shape;113;p23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" name="Google Shape;114;p23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" name="Google Shape;115;p23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" name="Google Shape;116;p23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" name="Google Shape;117;p23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" name="Google Shape;118;p23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" name="Google Shape;119;p23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" name="Google Shape;120;p23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" name="Google Shape;121;p23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" name="Google Shape;122;p23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" name="Google Shape;123;p23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" name="Google Shape;124;p23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" name="Google Shape;125;p23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" name="Google Shape;126;p23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" name="Google Shape;127;p23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" name="Google Shape;128;p23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" name="Google Shape;129;p23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" name="Google Shape;130;p23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" name="Google Shape;131;p23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" name="Google Shape;132;p23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" name="Google Shape;133;p23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" name="Google Shape;134;p23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" name="Google Shape;135;p23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" name="Google Shape;136;p23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" name="Google Shape;137;p23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" name="Google Shape;138;p23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" name="Google Shape;139;p23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" name="Google Shape;140;p23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" name="Google Shape;141;p23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" name="Google Shape;142;p23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" name="Google Shape;143;p23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" name="Google Shape;144;p23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" name="Google Shape;145;p23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" name="Google Shape;146;p23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" name="Google Shape;147;p23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" name="Google Shape;148;p23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" name="Google Shape;149;p23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" name="Google Shape;150;p23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" name="Google Shape;151;p23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" name="Google Shape;152;p23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" name="Google Shape;153;p23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" name="Google Shape;154;p23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" name="Google Shape;155;p23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" name="Google Shape;156;p23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" name="Google Shape;157;p23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" name="Google Shape;158;p23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" name="Google Shape;159;p23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" name="Google Shape;160;p23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" name="Google Shape;161;p23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" name="Google Shape;162;p23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" name="Google Shape;163;p23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" name="Google Shape;164;p23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" name="Google Shape;165;p23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" name="Google Shape;166;p23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7" name="Google Shape;167;p23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168" name="Google Shape;168;p23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169" name="Google Shape;169;p23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70" name="Google Shape;170;p23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171" name="Google Shape;171;p23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2" name="Google Shape;172;p23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3" name="Google Shape;173;p23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4" name="Google Shape;174;p23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5" name="Google Shape;175;p23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6" name="Google Shape;176;p23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7" name="Google Shape;177;p23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8" name="Google Shape;178;p23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9" name="Google Shape;179;p23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0" name="Google Shape;180;p23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1" name="Google Shape;181;p23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2" name="Google Shape;182;p23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3" name="Google Shape;183;p23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4" name="Google Shape;184;p23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5" name="Google Shape;185;p23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6" name="Google Shape;186;p23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7" name="Google Shape;187;p23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8" name="Google Shape;188;p23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89" name="Google Shape;189;p23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0" name="Google Shape;190;p23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1" name="Google Shape;191;p23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2" name="Google Shape;192;p23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3" name="Google Shape;193;p23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94" name="Google Shape;194;p23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195" name="Google Shape;195;p23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" name="Google Shape;196;p23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" name="Google Shape;197;p23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" name="Google Shape;198;p23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" name="Google Shape;199;p23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" name="Google Shape;200;p23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" name="Google Shape;201;p23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" name="Google Shape;202;p23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" name="Google Shape;203;p23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" name="Google Shape;204;p23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" name="Google Shape;205;p23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" name="Google Shape;206;p23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" name="Google Shape;207;p23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" name="Google Shape;208;p23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" name="Google Shape;209;p23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" name="Google Shape;210;p23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" name="Google Shape;211;p23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" name="Google Shape;212;p23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" name="Google Shape;213;p23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" name="Google Shape;214;p23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" name="Google Shape;215;p23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" name="Google Shape;216;p23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" name="Google Shape;217;p23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" name="Google Shape;218;p23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" name="Google Shape;219;p23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" name="Google Shape;220;p23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" name="Google Shape;221;p23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" name="Google Shape;222;p23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" name="Google Shape;223;p23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" name="Google Shape;224;p23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" name="Google Shape;225;p23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" name="Google Shape;226;p23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" name="Google Shape;227;p23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" name="Google Shape;228;p23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" name="Google Shape;229;p23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" name="Google Shape;230;p23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" name="Google Shape;231;p23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" name="Google Shape;232;p23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" name="Google Shape;233;p23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" name="Google Shape;234;p23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35" name="Google Shape;235;p23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36" name="Google Shape;236;p23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7" name="Google Shape;237;p23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" name="Google Shape;238;p23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39" name="Google Shape;239;p23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40" name="Google Shape;240;p23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41" name="Google Shape;241;p23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242" name="Google Shape;242;p23"/>
            <p:cNvSpPr/>
            <p:nvPr/>
          </p:nvSpPr>
          <p:spPr>
            <a:xfrm>
              <a:off x="3307961" y="6403932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43" name="Google Shape;243;p23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244" name="Google Shape;244;p23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5" name="Google Shape;245;p23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" name="Google Shape;246;p23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7" name="Google Shape;247;p23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8" name="Google Shape;248;p23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" name="Google Shape;249;p23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8951432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2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Title and Content">
    <p:bg>
      <p:bgPr>
        <a:solidFill>
          <a:srgbClr val="E36C09"/>
        </a:solidFill>
        <a:effectLst/>
      </p:bgPr>
    </p:bg>
    <p:spTree>
      <p:nvGrpSpPr>
        <p:cNvPr id="1" name="Shape 2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1" name="Google Shape;251;p24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52" name="Google Shape;252;p24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53" name="Google Shape;253;p24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54" name="Google Shape;254;p2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" name="Google Shape;255;p2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56" name="Google Shape;256;p24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57" name="Google Shape;257;p24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58" name="Google Shape;258;p24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9" name="Google Shape;259;p24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0" name="Google Shape;260;p24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61" name="Google Shape;261;p24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2" name="Google Shape;262;p24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3" name="Google Shape;263;p24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64" name="Google Shape;264;p24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" name="Google Shape;265;p24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6" name="Google Shape;266;p24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67" name="Google Shape;267;p2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" name="Google Shape;268;p2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9" name="Google Shape;269;p24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70" name="Google Shape;270;p2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1" name="Google Shape;271;p2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72" name="Google Shape;272;p24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" name="Google Shape;273;p24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74" name="Google Shape;274;p24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5" name="Google Shape;275;p24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" name="Google Shape;276;p24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" name="Google Shape;277;p24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" name="Google Shape;278;p24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" name="Google Shape;279;p24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" name="Google Shape;280;p24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1" name="Google Shape;281;p24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2" name="Google Shape;282;p24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3" name="Google Shape;283;p24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4" name="Google Shape;284;p24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5" name="Google Shape;285;p24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6" name="Google Shape;286;p24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7" name="Google Shape;287;p24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8" name="Google Shape;288;p24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9" name="Google Shape;289;p24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0" name="Google Shape;290;p24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1" name="Google Shape;291;p24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2" name="Google Shape;292;p24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3" name="Google Shape;293;p24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4" name="Google Shape;294;p24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5" name="Google Shape;295;p24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6" name="Google Shape;296;p24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" name="Google Shape;297;p24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8" name="Google Shape;298;p24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" name="Google Shape;299;p24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" name="Google Shape;300;p24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1" name="Google Shape;301;p24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2" name="Google Shape;302;p24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3" name="Google Shape;303;p24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4" name="Google Shape;304;p24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5" name="Google Shape;305;p24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6" name="Google Shape;306;p24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7" name="Google Shape;307;p24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8" name="Google Shape;308;p24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9" name="Google Shape;309;p24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0" name="Google Shape;310;p24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1" name="Google Shape;311;p24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2" name="Google Shape;312;p24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3" name="Google Shape;313;p24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4" name="Google Shape;314;p24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5" name="Google Shape;315;p24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6" name="Google Shape;316;p24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7" name="Google Shape;317;p24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8" name="Google Shape;318;p24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19" name="Google Shape;319;p24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0" name="Google Shape;320;p24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1" name="Google Shape;321;p24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22" name="Google Shape;322;p24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323" name="Google Shape;323;p24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" name="Google Shape;324;p24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5" name="Google Shape;325;p24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326" name="Google Shape;326;p24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" name="Google Shape;327;p24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" name="Google Shape;328;p24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" name="Google Shape;329;p24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" name="Google Shape;330;p24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" name="Google Shape;331;p24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" name="Google Shape;332;p24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" name="Google Shape;333;p24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" name="Google Shape;334;p24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" name="Google Shape;335;p24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36" name="Google Shape;336;p24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337" name="Google Shape;337;p24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" name="Google Shape;338;p24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39" name="Google Shape;339;p24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0" name="Google Shape;340;p24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41" name="Google Shape;341;p24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342" name="Google Shape;342;p24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" name="Google Shape;343;p24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4" name="Google Shape;344;p24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345" name="Google Shape;345;p24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46" name="Google Shape;346;p24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347" name="Google Shape;347;p24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8" name="Google Shape;348;p24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9" name="Google Shape;349;p24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0" name="Google Shape;350;p24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1" name="Google Shape;351;p24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" name="Google Shape;352;p24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" name="Google Shape;353;p24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4" name="Google Shape;354;p24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5" name="Google Shape;355;p24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6" name="Google Shape;356;p24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7" name="Google Shape;357;p24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8" name="Google Shape;358;p24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9" name="Google Shape;359;p24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0" name="Google Shape;360;p24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1" name="Google Shape;361;p24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2" name="Google Shape;362;p24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3" name="Google Shape;363;p24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4" name="Google Shape;364;p24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" name="Google Shape;365;p24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6" name="Google Shape;366;p24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7" name="Google Shape;367;p24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8" name="Google Shape;368;p24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9" name="Google Shape;369;p24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0" name="Google Shape;370;p24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1" name="Google Shape;371;p24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" name="Google Shape;372;p24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3" name="Google Shape;373;p24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4" name="Google Shape;374;p24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5" name="Google Shape;375;p24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6" name="Google Shape;376;p24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" name="Google Shape;377;p24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8" name="Google Shape;378;p24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9" name="Google Shape;379;p24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0" name="Google Shape;380;p24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1" name="Google Shape;381;p24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2" name="Google Shape;382;p24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3" name="Google Shape;383;p24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" name="Google Shape;384;p24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5" name="Google Shape;385;p24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" name="Google Shape;386;p24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" name="Google Shape;387;p24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" name="Google Shape;388;p24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" name="Google Shape;389;p24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" name="Google Shape;390;p24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" name="Google Shape;391;p24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2" name="Google Shape;392;p24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" name="Google Shape;393;p24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" name="Google Shape;394;p24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5" name="Google Shape;395;p24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6" name="Google Shape;396;p24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7" name="Google Shape;397;p24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8" name="Google Shape;398;p24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9" name="Google Shape;399;p24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0" name="Google Shape;400;p24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1" name="Google Shape;401;p24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02" name="Google Shape;402;p24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03" name="Google Shape;403;p24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" name="Google Shape;404;p24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" name="Google Shape;405;p24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" name="Google Shape;406;p24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" name="Google Shape;407;p24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" name="Google Shape;408;p24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" name="Google Shape;409;p24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" name="Google Shape;410;p24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" name="Google Shape;411;p24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" name="Google Shape;412;p24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" name="Google Shape;413;p24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" name="Google Shape;414;p24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" name="Google Shape;415;p24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" name="Google Shape;416;p24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" name="Google Shape;417;p24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" name="Google Shape;418;p24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" name="Google Shape;419;p24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" name="Google Shape;420;p24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" name="Google Shape;421;p24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" name="Google Shape;422;p24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" name="Google Shape;423;p24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" name="Google Shape;424;p24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" name="Google Shape;425;p24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" name="Google Shape;426;p24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" name="Google Shape;427;p24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" name="Google Shape;428;p24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" name="Google Shape;429;p24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" name="Google Shape;430;p24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" name="Google Shape;431;p24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" name="Google Shape;432;p24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" name="Google Shape;433;p24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" name="Google Shape;434;p24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" name="Google Shape;435;p24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" name="Google Shape;436;p24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" name="Google Shape;437;p24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" name="Google Shape;438;p24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" name="Google Shape;439;p24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" name="Google Shape;440;p24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" name="Google Shape;441;p24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" name="Google Shape;442;p24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" name="Google Shape;443;p24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" name="Google Shape;444;p24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" name="Google Shape;445;p24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" name="Google Shape;446;p24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" name="Google Shape;447;p24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" name="Google Shape;448;p24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" name="Google Shape;449;p24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" name="Google Shape;450;p24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" name="Google Shape;451;p24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" name="Google Shape;452;p24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" name="Google Shape;453;p24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" name="Google Shape;454;p24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" name="Google Shape;455;p24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" name="Google Shape;456;p24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57" name="Google Shape;457;p24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4441569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3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/>
                                        <p:tgtEl>
                                          <p:spTgt spid="3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3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/>
                                        <p:tgtEl>
                                          <p:spTgt spid="3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3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3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2000"/>
                            </p:stCondLst>
                            <p:childTnLst>
                              <p:par>
                                <p:cTn id="2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Title and Content">
  <p:cSld name="21_Title and Content">
    <p:bg>
      <p:bgPr>
        <a:solidFill>
          <a:srgbClr val="E36C09"/>
        </a:solidFill>
        <a:effectLst/>
      </p:bgPr>
    </p:bg>
    <p:spTree>
      <p:nvGrpSpPr>
        <p:cNvPr id="1" name="Shape 4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9" name="Google Shape;459;p25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460" name="Google Shape;460;p25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61" name="Google Shape;461;p25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462" name="Google Shape;462;p2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3" name="Google Shape;463;p2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64" name="Google Shape;464;p25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465" name="Google Shape;465;p25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466" name="Google Shape;466;p25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7" name="Google Shape;467;p25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68" name="Google Shape;468;p25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469" name="Google Shape;469;p25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0" name="Google Shape;470;p25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71" name="Google Shape;471;p25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472" name="Google Shape;472;p25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3" name="Google Shape;473;p25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74" name="Google Shape;474;p25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475" name="Google Shape;475;p2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6" name="Google Shape;476;p2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477" name="Google Shape;477;p25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478" name="Google Shape;478;p2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79" name="Google Shape;479;p2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80" name="Google Shape;480;p25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" name="Google Shape;481;p25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82" name="Google Shape;482;p25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3" name="Google Shape;483;p25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4" name="Google Shape;484;p25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5" name="Google Shape;485;p25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6" name="Google Shape;486;p25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7" name="Google Shape;487;p25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8" name="Google Shape;488;p25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9" name="Google Shape;489;p25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0" name="Google Shape;490;p25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1" name="Google Shape;491;p25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2" name="Google Shape;492;p25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3" name="Google Shape;493;p25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4" name="Google Shape;494;p25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5" name="Google Shape;495;p25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6" name="Google Shape;496;p25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7" name="Google Shape;497;p25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8" name="Google Shape;498;p25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99" name="Google Shape;499;p25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0" name="Google Shape;500;p25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1" name="Google Shape;501;p25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2" name="Google Shape;502;p25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3" name="Google Shape;503;p25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4" name="Google Shape;504;p25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5" name="Google Shape;505;p25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6" name="Google Shape;506;p25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7" name="Google Shape;507;p25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8" name="Google Shape;508;p25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09" name="Google Shape;509;p25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0" name="Google Shape;510;p25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1" name="Google Shape;511;p25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2" name="Google Shape;512;p25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3" name="Google Shape;513;p25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4" name="Google Shape;514;p25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5" name="Google Shape;515;p25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6" name="Google Shape;516;p25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7" name="Google Shape;517;p25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8" name="Google Shape;518;p25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19" name="Google Shape;519;p25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0" name="Google Shape;520;p25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1" name="Google Shape;521;p25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2" name="Google Shape;522;p25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3" name="Google Shape;523;p25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4" name="Google Shape;524;p25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5" name="Google Shape;525;p25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6" name="Google Shape;526;p25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527" name="Google Shape;527;p2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27336" y="106519"/>
            <a:ext cx="2069886" cy="103494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140006966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and Content">
  <p:cSld name="1_Title and Content">
    <p:bg>
      <p:bgPr>
        <a:solidFill>
          <a:srgbClr val="E36C09"/>
        </a:solidFill>
        <a:effectLst/>
      </p:bgPr>
    </p:bg>
    <p:spTree>
      <p:nvGrpSpPr>
        <p:cNvPr id="1" name="Shape 5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9" name="Google Shape;529;p26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530" name="Google Shape;530;p26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531" name="Google Shape;531;p26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532" name="Google Shape;532;p2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3" name="Google Shape;533;p2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534" name="Google Shape;534;p26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535" name="Google Shape;535;p26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536" name="Google Shape;536;p26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37" name="Google Shape;537;p26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38" name="Google Shape;538;p26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539" name="Google Shape;539;p26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0" name="Google Shape;540;p26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41" name="Google Shape;541;p26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542" name="Google Shape;542;p26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3" name="Google Shape;543;p26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44" name="Google Shape;544;p26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545" name="Google Shape;545;p2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6" name="Google Shape;546;p2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47" name="Google Shape;547;p26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548" name="Google Shape;548;p2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49" name="Google Shape;549;p2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550" name="Google Shape;550;p26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" name="Google Shape;551;p26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52" name="Google Shape;552;p26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3" name="Google Shape;553;p26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4" name="Google Shape;554;p26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5" name="Google Shape;555;p26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6" name="Google Shape;556;p26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7" name="Google Shape;557;p26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8" name="Google Shape;558;p26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59" name="Google Shape;559;p26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0" name="Google Shape;560;p26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1" name="Google Shape;561;p26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2" name="Google Shape;562;p26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3" name="Google Shape;563;p26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4" name="Google Shape;564;p26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5" name="Google Shape;565;p26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6" name="Google Shape;566;p26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7" name="Google Shape;567;p26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8" name="Google Shape;568;p26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9" name="Google Shape;569;p26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0" name="Google Shape;570;p26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1" name="Google Shape;571;p26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2" name="Google Shape;572;p26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3" name="Google Shape;573;p26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4" name="Google Shape;574;p26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5" name="Google Shape;575;p26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6" name="Google Shape;576;p26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7" name="Google Shape;577;p26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8" name="Google Shape;578;p26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9" name="Google Shape;579;p26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0" name="Google Shape;580;p26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1" name="Google Shape;581;p26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2" name="Google Shape;582;p26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3" name="Google Shape;583;p26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4" name="Google Shape;584;p26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5" name="Google Shape;585;p26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6" name="Google Shape;586;p26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7" name="Google Shape;587;p26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8" name="Google Shape;588;p26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9" name="Google Shape;589;p26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0" name="Google Shape;590;p26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1" name="Google Shape;591;p26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2" name="Google Shape;592;p26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3" name="Google Shape;593;p26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4" name="Google Shape;594;p26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5" name="Google Shape;595;p26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6" name="Google Shape;596;p26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7" name="Google Shape;597;p26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8" name="Google Shape;598;p26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9" name="Google Shape;599;p26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00" name="Google Shape;600;p26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601" name="Google Shape;601;p26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602" name="Google Shape;602;p26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" name="Google Shape;603;p26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" name="Google Shape;604;p26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" name="Google Shape;605;p26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" name="Google Shape;606;p26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" name="Google Shape;607;p26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" name="Google Shape;608;p26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" name="Google Shape;609;p26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" name="Google Shape;610;p26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" name="Google Shape;611;p26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" name="Google Shape;612;p26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" name="Google Shape;613;p26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" name="Google Shape;614;p26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" name="Google Shape;615;p26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" name="Google Shape;616;p26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" name="Google Shape;617;p26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" name="Google Shape;618;p26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" name="Google Shape;619;p26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" name="Google Shape;620;p26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" name="Google Shape;621;p26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" name="Google Shape;622;p26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" name="Google Shape;623;p26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" name="Google Shape;624;p26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" name="Google Shape;625;p26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" name="Google Shape;626;p26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" name="Google Shape;627;p26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" name="Google Shape;628;p26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" name="Google Shape;629;p26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" name="Google Shape;630;p26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" name="Google Shape;631;p26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" name="Google Shape;632;p26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" name="Google Shape;633;p26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" name="Google Shape;634;p26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" name="Google Shape;635;p26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" name="Google Shape;636;p26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" name="Google Shape;637;p26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" name="Google Shape;638;p26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" name="Google Shape;639;p26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" name="Google Shape;640;p26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" name="Google Shape;641;p26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" name="Google Shape;642;p26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43" name="Google Shape;643;p26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644" name="Google Shape;644;p26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" name="Google Shape;645;p26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46" name="Google Shape;646;p26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647" name="Google Shape;647;p26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" name="Google Shape;648;p26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" name="Google Shape;649;p26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" name="Google Shape;650;p26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" name="Google Shape;651;p26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" name="Google Shape;652;p26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" name="Google Shape;653;p26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" name="Google Shape;654;p26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" name="Google Shape;655;p26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" name="Google Shape;656;p26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57" name="Google Shape;657;p26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658" name="Google Shape;658;p2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" name="Google Shape;659;p2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60" name="Google Shape;660;p26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61" name="Google Shape;661;p26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62" name="Google Shape;662;p26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663" name="Google Shape;663;p2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" name="Google Shape;664;p2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221802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6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6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Title and Content">
  <p:cSld name="12_Title and Content">
    <p:bg>
      <p:bgPr>
        <a:solidFill>
          <a:srgbClr val="E36C09"/>
        </a:solidFill>
        <a:effectLst/>
      </p:bgPr>
    </p:bg>
    <p:spTree>
      <p:nvGrpSpPr>
        <p:cNvPr id="1" name="Shape 6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66" name="Google Shape;666;p27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667" name="Google Shape;667;p27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668" name="Google Shape;668;p27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669" name="Google Shape;669;p2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0" name="Google Shape;670;p2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671" name="Google Shape;671;p27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672" name="Google Shape;672;p27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673" name="Google Shape;673;p27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4" name="Google Shape;674;p27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75" name="Google Shape;675;p27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676" name="Google Shape;676;p27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7" name="Google Shape;677;p27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78" name="Google Shape;678;p27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679" name="Google Shape;679;p27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0" name="Google Shape;680;p27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81" name="Google Shape;681;p27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682" name="Google Shape;682;p2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3" name="Google Shape;683;p2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84" name="Google Shape;684;p27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685" name="Google Shape;685;p2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6" name="Google Shape;686;p2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687" name="Google Shape;687;p27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" name="Google Shape;688;p27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89" name="Google Shape;689;p27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0" name="Google Shape;690;p27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1" name="Google Shape;691;p27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2" name="Google Shape;692;p27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3" name="Google Shape;693;p27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4" name="Google Shape;694;p27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5" name="Google Shape;695;p27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6" name="Google Shape;696;p27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7" name="Google Shape;697;p27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8" name="Google Shape;698;p27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9" name="Google Shape;699;p27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0" name="Google Shape;700;p27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1" name="Google Shape;701;p27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2" name="Google Shape;702;p27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3" name="Google Shape;703;p27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4" name="Google Shape;704;p27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5" name="Google Shape;705;p27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6" name="Google Shape;706;p27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7" name="Google Shape;707;p27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8" name="Google Shape;708;p27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9" name="Google Shape;709;p27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0" name="Google Shape;710;p27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1" name="Google Shape;711;p27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2" name="Google Shape;712;p27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3" name="Google Shape;713;p27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4" name="Google Shape;714;p27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5" name="Google Shape;715;p27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6" name="Google Shape;716;p27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7" name="Google Shape;717;p27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8" name="Google Shape;718;p27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9" name="Google Shape;719;p27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0" name="Google Shape;720;p27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1" name="Google Shape;721;p27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2" name="Google Shape;722;p27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3" name="Google Shape;723;p27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4" name="Google Shape;724;p27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5" name="Google Shape;725;p27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6" name="Google Shape;726;p27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7" name="Google Shape;727;p27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8" name="Google Shape;728;p27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9" name="Google Shape;729;p27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0" name="Google Shape;730;p27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1" name="Google Shape;731;p27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2" name="Google Shape;732;p27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3" name="Google Shape;733;p27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770247909"/>
      </p:ext>
    </p:extLst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Title and Content">
  <p:cSld name="2_Title and Content">
    <p:bg>
      <p:bgPr>
        <a:solidFill>
          <a:srgbClr val="E36C09"/>
        </a:solidFill>
        <a:effectLst/>
      </p:bgPr>
    </p:bg>
    <p:spTree>
      <p:nvGrpSpPr>
        <p:cNvPr id="1" name="Shape 7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5" name="Google Shape;735;p28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736" name="Google Shape;736;p28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37" name="Google Shape;737;p28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738" name="Google Shape;738;p2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39" name="Google Shape;739;p2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740" name="Google Shape;740;p28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741" name="Google Shape;741;p28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742" name="Google Shape;742;p28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3" name="Google Shape;743;p28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44" name="Google Shape;744;p28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745" name="Google Shape;745;p28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6" name="Google Shape;746;p28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47" name="Google Shape;747;p28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748" name="Google Shape;748;p28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49" name="Google Shape;749;p28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50" name="Google Shape;750;p28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751" name="Google Shape;751;p2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2" name="Google Shape;752;p2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753" name="Google Shape;753;p28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754" name="Google Shape;754;p2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755" name="Google Shape;755;p2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756" name="Google Shape;756;p28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" name="Google Shape;757;p28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58" name="Google Shape;758;p28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59" name="Google Shape;759;p28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0" name="Google Shape;760;p28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1" name="Google Shape;761;p28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2" name="Google Shape;762;p28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3" name="Google Shape;763;p28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4" name="Google Shape;764;p28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5" name="Google Shape;765;p28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6" name="Google Shape;766;p28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7" name="Google Shape;767;p28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8" name="Google Shape;768;p28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9" name="Google Shape;769;p28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0" name="Google Shape;770;p28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1" name="Google Shape;771;p28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2" name="Google Shape;772;p28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3" name="Google Shape;773;p28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4" name="Google Shape;774;p28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5" name="Google Shape;775;p28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6" name="Google Shape;776;p28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7" name="Google Shape;777;p28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8" name="Google Shape;778;p28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9" name="Google Shape;779;p28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0" name="Google Shape;780;p28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1" name="Google Shape;781;p28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2" name="Google Shape;782;p28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3" name="Google Shape;783;p28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4" name="Google Shape;784;p28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5" name="Google Shape;785;p28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6" name="Google Shape;786;p28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7" name="Google Shape;787;p28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8" name="Google Shape;788;p28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9" name="Google Shape;789;p28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0" name="Google Shape;790;p28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1" name="Google Shape;791;p28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2" name="Google Shape;792;p28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3" name="Google Shape;793;p28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4" name="Google Shape;794;p28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5" name="Google Shape;795;p28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6" name="Google Shape;796;p28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7" name="Google Shape;797;p28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8" name="Google Shape;798;p28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9" name="Google Shape;799;p28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0" name="Google Shape;800;p28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1" name="Google Shape;801;p28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2" name="Google Shape;802;p28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3" name="Google Shape;803;p28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4" name="Google Shape;804;p28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5" name="Google Shape;805;p28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6" name="Google Shape;806;p28"/>
          <p:cNvSpPr txBox="1"/>
          <p:nvPr/>
        </p:nvSpPr>
        <p:spPr>
          <a:xfrm>
            <a:off x="3615997" y="1557579"/>
            <a:ext cx="4752083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1500" b="0" i="0" u="none" strike="noStrike" kern="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ookie"/>
              <a:ea typeface="Cookie"/>
              <a:cs typeface="Cookie"/>
              <a:sym typeface="Cookie"/>
            </a:endParaRPr>
          </a:p>
        </p:txBody>
      </p:sp>
      <p:grpSp>
        <p:nvGrpSpPr>
          <p:cNvPr id="807" name="Google Shape;807;p28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808" name="Google Shape;808;p28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" name="Google Shape;809;p28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" name="Google Shape;810;p28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" name="Google Shape;811;p28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" name="Google Shape;812;p28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" name="Google Shape;813;p28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" name="Google Shape;814;p28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" name="Google Shape;815;p28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" name="Google Shape;816;p28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" name="Google Shape;817;p28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" name="Google Shape;818;p28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" name="Google Shape;819;p28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" name="Google Shape;820;p28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" name="Google Shape;821;p28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" name="Google Shape;822;p28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" name="Google Shape;823;p28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" name="Google Shape;824;p28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5" name="Google Shape;825;p28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6" name="Google Shape;826;p28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7" name="Google Shape;827;p28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" name="Google Shape;828;p28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" name="Google Shape;829;p28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" name="Google Shape;830;p28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" name="Google Shape;831;p28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" name="Google Shape;832;p28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" name="Google Shape;833;p28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" name="Google Shape;834;p28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" name="Google Shape;835;p28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" name="Google Shape;836;p28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" name="Google Shape;837;p28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" name="Google Shape;838;p28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" name="Google Shape;839;p28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" name="Google Shape;840;p28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" name="Google Shape;841;p28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" name="Google Shape;842;p28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" name="Google Shape;843;p28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" name="Google Shape;844;p28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" name="Google Shape;845;p28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" name="Google Shape;846;p28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" name="Google Shape;847;p28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" name="Google Shape;848;p28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" name="Google Shape;849;p28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" name="Google Shape;850;p28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" name="Google Shape;851;p28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" name="Google Shape;852;p28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" name="Google Shape;853;p28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" name="Google Shape;854;p28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" name="Google Shape;855;p28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" name="Google Shape;856;p28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" name="Google Shape;857;p28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" name="Google Shape;858;p28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" name="Google Shape;859;p28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" name="Google Shape;860;p28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" name="Google Shape;861;p28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" name="Google Shape;862;p28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" name="Google Shape;863;p28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" name="Google Shape;864;p28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" name="Google Shape;865;p28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" name="Google Shape;866;p28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" name="Google Shape;867;p28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" name="Google Shape;868;p28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" name="Google Shape;869;p28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" name="Google Shape;870;p28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71" name="Google Shape;871;p28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872" name="Google Shape;872;p28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" name="Google Shape;873;p28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74" name="Google Shape;874;p28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875" name="Google Shape;875;p28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" name="Google Shape;876;p28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" name="Google Shape;877;p28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" name="Google Shape;878;p28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" name="Google Shape;879;p28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" name="Google Shape;880;p28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" name="Google Shape;881;p28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" name="Google Shape;882;p28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" name="Google Shape;883;p28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" name="Google Shape;884;p28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85" name="Google Shape;885;p28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886" name="Google Shape;886;p2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" name="Google Shape;887;p2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88" name="Google Shape;888;p28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9" name="Google Shape;889;p28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90" name="Google Shape;890;p28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891" name="Google Shape;891;p2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" name="Google Shape;892;p2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55410045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8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8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8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8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Title and Content">
  <p:cSld name="20_Title and Content">
    <p:bg>
      <p:bgPr>
        <a:solidFill>
          <a:srgbClr val="E36C09"/>
        </a:solidFill>
        <a:effectLst/>
      </p:bgPr>
    </p:bg>
    <p:spTree>
      <p:nvGrpSpPr>
        <p:cNvPr id="1" name="Shape 8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94" name="Google Shape;894;p29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95" name="Google Shape;895;p29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896" name="Google Shape;896;p29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897" name="Google Shape;897;p2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8" name="Google Shape;898;p2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899" name="Google Shape;899;p29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900" name="Google Shape;900;p29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901" name="Google Shape;901;p29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2" name="Google Shape;902;p29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03" name="Google Shape;903;p29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904" name="Google Shape;904;p29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5" name="Google Shape;905;p29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06" name="Google Shape;906;p29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907" name="Google Shape;907;p29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8" name="Google Shape;908;p29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09" name="Google Shape;909;p29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910" name="Google Shape;910;p2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1" name="Google Shape;911;p2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912" name="Google Shape;912;p29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913" name="Google Shape;913;p2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4" name="Google Shape;914;p2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15" name="Google Shape;915;p29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" name="Google Shape;916;p29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17" name="Google Shape;917;p29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8" name="Google Shape;918;p29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19" name="Google Shape;919;p29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0" name="Google Shape;920;p29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1" name="Google Shape;921;p29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2" name="Google Shape;922;p29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3" name="Google Shape;923;p29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4" name="Google Shape;924;p29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5" name="Google Shape;925;p29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6" name="Google Shape;926;p29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7" name="Google Shape;927;p29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8" name="Google Shape;928;p29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9" name="Google Shape;929;p29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0" name="Google Shape;930;p29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1" name="Google Shape;931;p29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2" name="Google Shape;932;p29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3" name="Google Shape;933;p29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4" name="Google Shape;934;p29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5" name="Google Shape;935;p29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6" name="Google Shape;936;p29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7" name="Google Shape;937;p29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8" name="Google Shape;938;p29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9" name="Google Shape;939;p29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0" name="Google Shape;940;p29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1" name="Google Shape;941;p29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2" name="Google Shape;942;p29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3" name="Google Shape;943;p29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4" name="Google Shape;944;p29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5" name="Google Shape;945;p29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6" name="Google Shape;946;p29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7" name="Google Shape;947;p29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8" name="Google Shape;948;p29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49" name="Google Shape;949;p29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0" name="Google Shape;950;p29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1" name="Google Shape;951;p29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2" name="Google Shape;952;p29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3" name="Google Shape;953;p29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4" name="Google Shape;954;p29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5" name="Google Shape;955;p29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6" name="Google Shape;956;p29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7" name="Google Shape;957;p29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8" name="Google Shape;958;p29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9" name="Google Shape;959;p29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0" name="Google Shape;960;p29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1" name="Google Shape;961;p29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2" name="Google Shape;962;p29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3" name="Google Shape;963;p29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4" name="Google Shape;964;p29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5" name="Google Shape;965;p29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TRÒ CHƠI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966" name="Google Shape;966;p29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967" name="Google Shape;967;p29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" name="Google Shape;968;p29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69" name="Google Shape;969;p29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970" name="Google Shape;970;p29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1" name="Google Shape;971;p29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" name="Google Shape;972;p29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" name="Google Shape;973;p29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4" name="Google Shape;974;p29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5" name="Google Shape;975;p29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6" name="Google Shape;976;p29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7" name="Google Shape;977;p29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8" name="Google Shape;978;p29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9" name="Google Shape;979;p29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80" name="Google Shape;980;p29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981" name="Google Shape;981;p29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2" name="Google Shape;982;p29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83" name="Google Shape;983;p29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84" name="Google Shape;984;p29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985" name="Google Shape;985;p29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986" name="Google Shape;986;p29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7" name="Google Shape;987;p29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88" name="Google Shape;988;p29"/>
          <p:cNvGrpSpPr/>
          <p:nvPr/>
        </p:nvGrpSpPr>
        <p:grpSpPr>
          <a:xfrm>
            <a:off x="2204474" y="3886315"/>
            <a:ext cx="1973864" cy="2020086"/>
            <a:chOff x="2718975" y="493050"/>
            <a:chExt cx="2013175" cy="2066600"/>
          </a:xfrm>
        </p:grpSpPr>
        <p:sp>
          <p:nvSpPr>
            <p:cNvPr id="989" name="Google Shape;989;p29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0" name="Google Shape;990;p29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1" name="Google Shape;991;p29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2" name="Google Shape;992;p29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3" name="Google Shape;993;p29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4" name="Google Shape;994;p29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5" name="Google Shape;995;p29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6" name="Google Shape;996;p29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7" name="Google Shape;997;p29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8" name="Google Shape;998;p29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9" name="Google Shape;999;p29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0" name="Google Shape;1000;p29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1" name="Google Shape;1001;p29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2" name="Google Shape;1002;p29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3" name="Google Shape;1003;p29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4" name="Google Shape;1004;p29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" name="Google Shape;1005;p29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6" name="Google Shape;1006;p29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7" name="Google Shape;1007;p29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8" name="Google Shape;1008;p29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" name="Google Shape;1009;p29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" name="Google Shape;1010;p29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" name="Google Shape;1011;p29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2" name="Google Shape;1012;p29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" name="Google Shape;1013;p29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4" name="Google Shape;1014;p29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5" name="Google Shape;1015;p29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" name="Google Shape;1016;p29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" name="Google Shape;1017;p29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8" name="Google Shape;1018;p29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9" name="Google Shape;1019;p29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0" name="Google Shape;1020;p29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1" name="Google Shape;1021;p29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2" name="Google Shape;1022;p29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3" name="Google Shape;1023;p29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4" name="Google Shape;1024;p29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5" name="Google Shape;1025;p29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6" name="Google Shape;1026;p29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7" name="Google Shape;1027;p29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8" name="Google Shape;1028;p29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9" name="Google Shape;1029;p29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0" name="Google Shape;1030;p29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1" name="Google Shape;1031;p29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2" name="Google Shape;1032;p29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3" name="Google Shape;1033;p29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4" name="Google Shape;1034;p29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5" name="Google Shape;1035;p29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6" name="Google Shape;1036;p29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7" name="Google Shape;1037;p29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8" name="Google Shape;1038;p29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9" name="Google Shape;1039;p29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0" name="Google Shape;1040;p29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1" name="Google Shape;1041;p29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2" name="Google Shape;1042;p29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3" name="Google Shape;1043;p29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4" name="Google Shape;1044;p29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5" name="Google Shape;1045;p29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6" name="Google Shape;1046;p29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7" name="Google Shape;1047;p29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8" name="Google Shape;1048;p29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9" name="Google Shape;1049;p29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0" name="Google Shape;1050;p29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1" name="Google Shape;1051;p29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52" name="Google Shape;1052;p29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1053" name="Google Shape;1053;p29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4" name="Google Shape;1054;p29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5" name="Google Shape;1055;p29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6" name="Google Shape;1056;p29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7" name="Google Shape;1057;p29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8" name="Google Shape;1058;p29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9" name="Google Shape;1059;p29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0" name="Google Shape;1060;p29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1" name="Google Shape;1061;p29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2" name="Google Shape;1062;p29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3" name="Google Shape;1063;p29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4" name="Google Shape;1064;p29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5" name="Google Shape;1065;p29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6" name="Google Shape;1066;p29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7" name="Google Shape;1067;p29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8" name="Google Shape;1068;p29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9" name="Google Shape;1069;p29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0" name="Google Shape;1070;p29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1" name="Google Shape;1071;p29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2" name="Google Shape;1072;p29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3" name="Google Shape;1073;p29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4" name="Google Shape;1074;p29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5" name="Google Shape;1075;p29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6" name="Google Shape;1076;p29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7" name="Google Shape;1077;p29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8" name="Google Shape;1078;p29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9" name="Google Shape;1079;p29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0" name="Google Shape;1080;p29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1" name="Google Shape;1081;p29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2" name="Google Shape;1082;p29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3" name="Google Shape;1083;p29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4" name="Google Shape;1084;p29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5" name="Google Shape;1085;p29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6" name="Google Shape;1086;p29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7" name="Google Shape;1087;p29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8" name="Google Shape;1088;p29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9" name="Google Shape;1089;p29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0" name="Google Shape;1090;p29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1" name="Google Shape;1091;p29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2" name="Google Shape;1092;p29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3" name="Google Shape;1093;p29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3476341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9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9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9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2500"/>
                            </p:stCondLst>
                            <p:childTnLst>
                              <p:par>
                                <p:cTn id="2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10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Slide">
  <p:cSld name="1_Title Slide">
    <p:bg>
      <p:bgPr>
        <a:solidFill>
          <a:srgbClr val="002060"/>
        </a:solidFill>
        <a:effectLst/>
      </p:bgPr>
    </p:bg>
    <p:spTree>
      <p:nvGrpSpPr>
        <p:cNvPr id="1" name="Shape 10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95" name="Google Shape;1095;p30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096" name="Google Shape;1096;p30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097" name="Google Shape;1097;p30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098" name="Google Shape;1098;p3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9" name="Google Shape;1099;p3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100" name="Google Shape;1100;p30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01" name="Google Shape;1101;p30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102" name="Google Shape;1102;p30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03" name="Google Shape;1103;p30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04" name="Google Shape;1104;p30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105" name="Google Shape;1105;p30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06" name="Google Shape;1106;p30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07" name="Google Shape;1107;p30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108" name="Google Shape;1108;p30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09" name="Google Shape;1109;p30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10" name="Google Shape;1110;p30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111" name="Google Shape;1111;p3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12" name="Google Shape;1112;p3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13" name="Google Shape;1113;p30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114" name="Google Shape;1114;p3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15" name="Google Shape;1115;p3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116" name="Google Shape;1116;p30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7" name="Google Shape;1117;p30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18" name="Google Shape;1118;p30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1119" name="Google Shape;1119;p30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0" name="Google Shape;1120;p30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21" name="Google Shape;1121;p30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1122" name="Google Shape;1122;p30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3" name="Google Shape;1123;p30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4" name="Google Shape;1124;p30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5" name="Google Shape;1125;p30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6" name="Google Shape;1126;p30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7" name="Google Shape;1127;p30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8" name="Google Shape;1128;p30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9" name="Google Shape;1129;p30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0" name="Google Shape;1130;p30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1" name="Google Shape;1131;p30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32" name="Google Shape;1132;p30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1133" name="Google Shape;1133;p30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4" name="Google Shape;1134;p30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35" name="Google Shape;1135;p30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36" name="Google Shape;1136;p30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37" name="Google Shape;1137;p30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1138" name="Google Shape;1138;p30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9" name="Google Shape;1139;p30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40" name="Google Shape;1140;p30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1" name="Google Shape;1141;p30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2" name="Google Shape;1142;p30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3" name="Google Shape;1143;p30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4" name="Google Shape;1144;p30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5" name="Google Shape;1145;p30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6" name="Google Shape;1146;p30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7" name="Google Shape;1147;p30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8" name="Google Shape;1148;p30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49" name="Google Shape;1149;p30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0" name="Google Shape;1150;p30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1" name="Google Shape;1151;p30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2" name="Google Shape;1152;p30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3" name="Google Shape;1153;p30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4" name="Google Shape;1154;p30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5" name="Google Shape;1155;p30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6" name="Google Shape;1156;p30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7" name="Google Shape;1157;p30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8" name="Google Shape;1158;p30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59" name="Google Shape;1159;p30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0" name="Google Shape;1160;p30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1" name="Google Shape;1161;p30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2" name="Google Shape;1162;p30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3" name="Google Shape;1163;p30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4" name="Google Shape;1164;p30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5" name="Google Shape;1165;p30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6" name="Google Shape;1166;p30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7" name="Google Shape;1167;p30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8" name="Google Shape;1168;p30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69" name="Google Shape;1169;p30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0" name="Google Shape;1170;p30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1" name="Google Shape;1171;p30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2" name="Google Shape;1172;p30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3" name="Google Shape;1173;p30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4" name="Google Shape;1174;p30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5" name="Google Shape;1175;p30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6" name="Google Shape;1176;p30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7" name="Google Shape;1177;p30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8" name="Google Shape;1178;p30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9" name="Google Shape;1179;p30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0" name="Google Shape;1180;p30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1" name="Google Shape;1181;p30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2" name="Google Shape;1182;p30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3" name="Google Shape;1183;p30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84" name="Google Shape;1184;p30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85" name="Google Shape;1185;p30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1186" name="Google Shape;1186;p30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318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87" name="Google Shape;1187;p30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1188" name="Google Shape;1188;p30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318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9" name="Google Shape;1189;p30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318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0" name="Google Shape;1190;p30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318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191" name="Google Shape;1191;p30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1192" name="Google Shape;1192;p30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3" name="Google Shape;1193;p30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4" name="Google Shape;1194;p30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5" name="Google Shape;1195;p30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6" name="Google Shape;1196;p30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7" name="Google Shape;1197;p30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8" name="Google Shape;1198;p30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9" name="Google Shape;1199;p30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0" name="Google Shape;1200;p30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1" name="Google Shape;1201;p30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2" name="Google Shape;1202;p30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3" name="Google Shape;1203;p30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4" name="Google Shape;1204;p30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5" name="Google Shape;1205;p30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6" name="Google Shape;1206;p30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7" name="Google Shape;1207;p30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8" name="Google Shape;1208;p30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9" name="Google Shape;1209;p30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0" name="Google Shape;1210;p30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1" name="Google Shape;1211;p30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2" name="Google Shape;1212;p30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3" name="Google Shape;1213;p30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4" name="Google Shape;1214;p30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5" name="Google Shape;1215;p30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6" name="Google Shape;1216;p30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7" name="Google Shape;1217;p30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8" name="Google Shape;1218;p30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9" name="Google Shape;1219;p30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0" name="Google Shape;1220;p30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1" name="Google Shape;1221;p30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2" name="Google Shape;1222;p30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3" name="Google Shape;1223;p30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4" name="Google Shape;1224;p30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5" name="Google Shape;1225;p30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6" name="Google Shape;1226;p30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7" name="Google Shape;1227;p30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8" name="Google Shape;1228;p30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9" name="Google Shape;1229;p30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0" name="Google Shape;1230;p30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1" name="Google Shape;1231;p30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2" name="Google Shape;1232;p30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3" name="Google Shape;1233;p30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4" name="Google Shape;1234;p30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5" name="Google Shape;1235;p30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6" name="Google Shape;1236;p30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7" name="Google Shape;1237;p30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8" name="Google Shape;1238;p30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9" name="Google Shape;1239;p30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0" name="Google Shape;1240;p30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1" name="Google Shape;1241;p30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2" name="Google Shape;1242;p30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3" name="Google Shape;1243;p30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4" name="Google Shape;1244;p30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5" name="Google Shape;1245;p30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6" name="Google Shape;1246;p30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7" name="Google Shape;1247;p30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48" name="Google Shape;1248;p30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1249" name="Google Shape;1249;p30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1250" name="Google Shape;1250;p30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51" name="Google Shape;1251;p30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1252" name="Google Shape;1252;p30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3" name="Google Shape;1253;p30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4" name="Google Shape;1254;p30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5" name="Google Shape;1255;p30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6" name="Google Shape;1256;p30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7" name="Google Shape;1257;p30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8" name="Google Shape;1258;p30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59" name="Google Shape;1259;p30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0" name="Google Shape;1260;p30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1" name="Google Shape;1261;p30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2" name="Google Shape;1262;p30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3" name="Google Shape;1263;p30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4" name="Google Shape;1264;p30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5" name="Google Shape;1265;p30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6" name="Google Shape;1266;p30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7" name="Google Shape;1267;p30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8" name="Google Shape;1268;p30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9" name="Google Shape;1269;p30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0" name="Google Shape;1270;p30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1" name="Google Shape;1271;p30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2" name="Google Shape;1272;p30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3" name="Google Shape;1273;p30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4" name="Google Shape;1274;p30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5" name="Google Shape;1275;p30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1276" name="Google Shape;1276;p30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7" name="Google Shape;1277;p30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8" name="Google Shape;1278;p30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9" name="Google Shape;1279;p30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0" name="Google Shape;1280;p30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1" name="Google Shape;1281;p30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2" name="Google Shape;1282;p30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3" name="Google Shape;1283;p30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4" name="Google Shape;1284;p30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5" name="Google Shape;1285;p30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6" name="Google Shape;1286;p30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7" name="Google Shape;1287;p30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8" name="Google Shape;1288;p30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9" name="Google Shape;1289;p30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0" name="Google Shape;1290;p30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1" name="Google Shape;1291;p30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2" name="Google Shape;1292;p30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3" name="Google Shape;1293;p30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4" name="Google Shape;1294;p30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5" name="Google Shape;1295;p30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6" name="Google Shape;1296;p30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7" name="Google Shape;1297;p30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8" name="Google Shape;1298;p30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9" name="Google Shape;1299;p30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0" name="Google Shape;1300;p30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1" name="Google Shape;1301;p30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2" name="Google Shape;1302;p30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3" name="Google Shape;1303;p30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4" name="Google Shape;1304;p30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5" name="Google Shape;1305;p30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6" name="Google Shape;1306;p30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7" name="Google Shape;1307;p30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8" name="Google Shape;1308;p30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9" name="Google Shape;1309;p30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0" name="Google Shape;1310;p30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1" name="Google Shape;1311;p30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2" name="Google Shape;1312;p30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3" name="Google Shape;1313;p30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4" name="Google Shape;1314;p30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5" name="Google Shape;1315;p30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16" name="Google Shape;1316;p30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1317" name="Google Shape;1317;p30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8" name="Google Shape;1318;p30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9" name="Google Shape;1319;p30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20" name="Google Shape;1320;p30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321" name="Google Shape;1321;p30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322" name="Google Shape;1322;p30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1323" name="Google Shape;1323;p30"/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24" name="Google Shape;1324;p30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1325" name="Google Shape;1325;p30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6" name="Google Shape;1326;p30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7" name="Google Shape;1327;p30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8" name="Google Shape;1328;p30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9" name="Google Shape;1329;p30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0" name="Google Shape;1330;p30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5295753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13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12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11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and Content">
  <p:cSld name="3_Title and Content">
    <p:bg>
      <p:bgPr>
        <a:solidFill>
          <a:srgbClr val="002060"/>
        </a:solidFill>
        <a:effectLst/>
      </p:bgPr>
    </p:bg>
    <p:spTree>
      <p:nvGrpSpPr>
        <p:cNvPr id="1" name="Shape 13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32" name="Google Shape;1332;p31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333" name="Google Shape;1333;p31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34" name="Google Shape;1334;p31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335" name="Google Shape;1335;p3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6" name="Google Shape;1336;p3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37" name="Google Shape;1337;p31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38" name="Google Shape;1338;p31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339" name="Google Shape;1339;p31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0" name="Google Shape;1340;p31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41" name="Google Shape;1341;p31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342" name="Google Shape;1342;p31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3" name="Google Shape;1343;p31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44" name="Google Shape;1344;p31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345" name="Google Shape;1345;p31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6" name="Google Shape;1346;p31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47" name="Google Shape;1347;p31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348" name="Google Shape;1348;p3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9" name="Google Shape;1349;p3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50" name="Google Shape;1350;p31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351" name="Google Shape;1351;p3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2" name="Google Shape;1352;p3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53" name="Google Shape;1353;p31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4" name="Google Shape;1354;p31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355" name="Google Shape;1355;p31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6" name="Google Shape;1356;p31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7" name="Google Shape;1357;p31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8" name="Google Shape;1358;p31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9" name="Google Shape;1359;p31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0" name="Google Shape;1360;p31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1" name="Google Shape;1361;p31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2" name="Google Shape;1362;p31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3" name="Google Shape;1363;p31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4" name="Google Shape;1364;p31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5" name="Google Shape;1365;p31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6" name="Google Shape;1366;p31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7" name="Google Shape;1367;p31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8" name="Google Shape;1368;p31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9" name="Google Shape;1369;p31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0" name="Google Shape;1370;p31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1" name="Google Shape;1371;p31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2" name="Google Shape;1372;p31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3" name="Google Shape;1373;p31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4" name="Google Shape;1374;p31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5" name="Google Shape;1375;p31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6" name="Google Shape;1376;p31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7" name="Google Shape;1377;p31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8" name="Google Shape;1378;p31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9" name="Google Shape;1379;p31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0" name="Google Shape;1380;p31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1" name="Google Shape;1381;p31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2" name="Google Shape;1382;p31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3" name="Google Shape;1383;p31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4" name="Google Shape;1384;p31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5" name="Google Shape;1385;p31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6" name="Google Shape;1386;p31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7" name="Google Shape;1387;p31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8" name="Google Shape;1388;p31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9" name="Google Shape;1389;p31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0" name="Google Shape;1390;p31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1" name="Google Shape;1391;p31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2" name="Google Shape;1392;p31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3" name="Google Shape;1393;p31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4" name="Google Shape;1394;p31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5" name="Google Shape;1395;p31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6" name="Google Shape;1396;p31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7" name="Google Shape;1397;p31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8" name="Google Shape;1398;p31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9" name="Google Shape;1399;p31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00" name="Google Shape;1400;p31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01" name="Google Shape;1401;p31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02" name="Google Shape;1402;p31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403" name="Google Shape;1403;p31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404" name="Google Shape;1404;p31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5" name="Google Shape;1405;p31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06" name="Google Shape;1406;p31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407" name="Google Shape;1407;p31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8" name="Google Shape;1408;p31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9" name="Google Shape;1409;p31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0" name="Google Shape;1410;p31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1" name="Google Shape;1411;p31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2" name="Google Shape;1412;p31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3" name="Google Shape;1413;p31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4" name="Google Shape;1414;p31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5" name="Google Shape;1415;p31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6" name="Google Shape;1416;p31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17" name="Google Shape;1417;p31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418" name="Google Shape;1418;p31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9" name="Google Shape;1419;p31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420" name="Google Shape;1420;p31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21" name="Google Shape;1421;p31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422" name="Google Shape;1422;p31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423" name="Google Shape;1423;p31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4" name="Google Shape;1424;p31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25" name="Google Shape;1425;p31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1426" name="Google Shape;1426;p31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427" name="Google Shape;1427;p31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1428" name="Google Shape;1428;p31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29" name="Google Shape;1429;p31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0" name="Google Shape;1430;p31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1" name="Google Shape;1431;p31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2" name="Google Shape;1432;p31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3" name="Google Shape;1433;p31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4" name="Google Shape;1434;p31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5" name="Google Shape;1435;p31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6" name="Google Shape;1436;p31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7" name="Google Shape;1437;p31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8" name="Google Shape;1438;p31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9" name="Google Shape;1439;p31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0" name="Google Shape;1440;p31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1" name="Google Shape;1441;p31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2" name="Google Shape;1442;p31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3" name="Google Shape;1443;p31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4" name="Google Shape;1444;p31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5" name="Google Shape;1445;p31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6" name="Google Shape;1446;p31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7" name="Google Shape;1447;p31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8" name="Google Shape;1448;p31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9" name="Google Shape;1449;p31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0" name="Google Shape;1450;p31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1" name="Google Shape;1451;p31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2" name="Google Shape;1452;p31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3" name="Google Shape;1453;p31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4" name="Google Shape;1454;p31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5" name="Google Shape;1455;p31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6" name="Google Shape;1456;p31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7" name="Google Shape;1457;p31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8" name="Google Shape;1458;p31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9" name="Google Shape;1459;p31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0" name="Google Shape;1460;p31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1" name="Google Shape;1461;p31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2" name="Google Shape;1462;p31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3" name="Google Shape;1463;p31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4" name="Google Shape;1464;p31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5" name="Google Shape;1465;p31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6" name="Google Shape;1466;p31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7" name="Google Shape;1467;p31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8" name="Google Shape;1468;p31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9" name="Google Shape;1469;p31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0" name="Google Shape;1470;p31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1" name="Google Shape;1471;p31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2" name="Google Shape;1472;p31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3" name="Google Shape;1473;p31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4" name="Google Shape;1474;p31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5" name="Google Shape;1475;p31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6" name="Google Shape;1476;p31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7" name="Google Shape;1477;p31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8" name="Google Shape;1478;p31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9" name="Google Shape;1479;p31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0" name="Google Shape;1480;p31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1" name="Google Shape;1481;p31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2" name="Google Shape;1482;p31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3" name="Google Shape;1483;p31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484" name="Google Shape;1484;p31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5" name="Google Shape;1485;p31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6" name="Google Shape;1486;p31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7" name="Google Shape;1487;p31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8" name="Google Shape;1488;p31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9" name="Google Shape;1489;p31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0" name="Google Shape;1490;p31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1" name="Google Shape;1491;p31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2" name="Google Shape;1492;p31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3" name="Google Shape;1493;p31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4" name="Google Shape;1494;p31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5" name="Google Shape;1495;p31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6" name="Google Shape;1496;p31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7" name="Google Shape;1497;p31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8" name="Google Shape;1498;p31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9" name="Google Shape;1499;p31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0" name="Google Shape;1500;p31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1" name="Google Shape;1501;p31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2" name="Google Shape;1502;p31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3" name="Google Shape;1503;p31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4" name="Google Shape;1504;p31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5" name="Google Shape;1505;p31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6" name="Google Shape;1506;p31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7" name="Google Shape;1507;p31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8" name="Google Shape;1508;p31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9" name="Google Shape;1509;p31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0" name="Google Shape;1510;p31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1" name="Google Shape;1511;p31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2" name="Google Shape;1512;p31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3" name="Google Shape;1513;p31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4" name="Google Shape;1514;p31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5" name="Google Shape;1515;p31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6" name="Google Shape;1516;p31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7" name="Google Shape;1517;p31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8" name="Google Shape;1518;p31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9" name="Google Shape;1519;p31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0" name="Google Shape;1520;p31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1" name="Google Shape;1521;p31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2" name="Google Shape;1522;p31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3" name="Google Shape;1523;p31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4" name="Google Shape;1524;p31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5" name="Google Shape;1525;p31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6" name="Google Shape;1526;p31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7" name="Google Shape;1527;p31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8" name="Google Shape;1528;p31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9" name="Google Shape;1529;p31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0" name="Google Shape;1530;p31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1" name="Google Shape;1531;p31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2" name="Google Shape;1532;p31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3" name="Google Shape;1533;p31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4" name="Google Shape;1534;p31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5" name="Google Shape;1535;p31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6" name="Google Shape;1536;p31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7" name="Google Shape;1537;p31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538" name="Google Shape;1538;p31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3952870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4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4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4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5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and Content">
  <p:cSld name="3_Title and Content">
    <p:bg>
      <p:bgPr>
        <a:solidFill>
          <a:srgbClr val="002060"/>
        </a:solidFill>
        <a:effectLst/>
      </p:bgPr>
    </p:bg>
    <p:spTree>
      <p:nvGrpSpPr>
        <p:cNvPr id="1" name="Shape 13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32" name="Google Shape;1332;p31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333" name="Google Shape;1333;p31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34" name="Google Shape;1334;p31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335" name="Google Shape;1335;p3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6" name="Google Shape;1336;p3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37" name="Google Shape;1337;p31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38" name="Google Shape;1338;p31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339" name="Google Shape;1339;p31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0" name="Google Shape;1340;p31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41" name="Google Shape;1341;p31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342" name="Google Shape;1342;p31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3" name="Google Shape;1343;p31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44" name="Google Shape;1344;p31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345" name="Google Shape;1345;p31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6" name="Google Shape;1346;p31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47" name="Google Shape;1347;p31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348" name="Google Shape;1348;p3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9" name="Google Shape;1349;p3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50" name="Google Shape;1350;p31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351" name="Google Shape;1351;p31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2" name="Google Shape;1352;p31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53" name="Google Shape;1353;p31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4" name="Google Shape;1354;p31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355" name="Google Shape;1355;p31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6" name="Google Shape;1356;p31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7" name="Google Shape;1357;p31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8" name="Google Shape;1358;p31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9" name="Google Shape;1359;p31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0" name="Google Shape;1360;p31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1" name="Google Shape;1361;p31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2" name="Google Shape;1362;p31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3" name="Google Shape;1363;p31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4" name="Google Shape;1364;p31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5" name="Google Shape;1365;p31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6" name="Google Shape;1366;p31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7" name="Google Shape;1367;p31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8" name="Google Shape;1368;p31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9" name="Google Shape;1369;p31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0" name="Google Shape;1370;p31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1" name="Google Shape;1371;p31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2" name="Google Shape;1372;p31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3" name="Google Shape;1373;p31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4" name="Google Shape;1374;p31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5" name="Google Shape;1375;p31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6" name="Google Shape;1376;p31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7" name="Google Shape;1377;p31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8" name="Google Shape;1378;p31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9" name="Google Shape;1379;p31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0" name="Google Shape;1380;p31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1" name="Google Shape;1381;p31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2" name="Google Shape;1382;p31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3" name="Google Shape;1383;p31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4" name="Google Shape;1384;p31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5" name="Google Shape;1385;p31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6" name="Google Shape;1386;p31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7" name="Google Shape;1387;p31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8" name="Google Shape;1388;p31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9" name="Google Shape;1389;p31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0" name="Google Shape;1390;p31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1" name="Google Shape;1391;p31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2" name="Google Shape;1392;p31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3" name="Google Shape;1393;p31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4" name="Google Shape;1394;p31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5" name="Google Shape;1395;p31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6" name="Google Shape;1396;p31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7" name="Google Shape;1397;p31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8" name="Google Shape;1398;p31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9" name="Google Shape;1399;p31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00" name="Google Shape;1400;p31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01" name="Google Shape;1401;p31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02" name="Google Shape;1402;p31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403" name="Google Shape;1403;p31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404" name="Google Shape;1404;p31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5" name="Google Shape;1405;p31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06" name="Google Shape;1406;p31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407" name="Google Shape;1407;p31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8" name="Google Shape;1408;p31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9" name="Google Shape;1409;p31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0" name="Google Shape;1410;p31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1" name="Google Shape;1411;p31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2" name="Google Shape;1412;p31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3" name="Google Shape;1413;p31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4" name="Google Shape;1414;p31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5" name="Google Shape;1415;p31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6" name="Google Shape;1416;p31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17" name="Google Shape;1417;p31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418" name="Google Shape;1418;p31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9" name="Google Shape;1419;p31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420" name="Google Shape;1420;p31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21" name="Google Shape;1421;p31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422" name="Google Shape;1422;p31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423" name="Google Shape;1423;p31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4" name="Google Shape;1424;p31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25" name="Google Shape;1425;p31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1426" name="Google Shape;1426;p31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427" name="Google Shape;1427;p31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1428" name="Google Shape;1428;p31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29" name="Google Shape;1429;p31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0" name="Google Shape;1430;p31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1" name="Google Shape;1431;p31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2" name="Google Shape;1432;p31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3" name="Google Shape;1433;p31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4" name="Google Shape;1434;p31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5" name="Google Shape;1435;p31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6" name="Google Shape;1436;p31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7" name="Google Shape;1437;p31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8" name="Google Shape;1438;p31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9" name="Google Shape;1439;p31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0" name="Google Shape;1440;p31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1" name="Google Shape;1441;p31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2" name="Google Shape;1442;p31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3" name="Google Shape;1443;p31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4" name="Google Shape;1444;p31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5" name="Google Shape;1445;p31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6" name="Google Shape;1446;p31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7" name="Google Shape;1447;p31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8" name="Google Shape;1448;p31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9" name="Google Shape;1449;p31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0" name="Google Shape;1450;p31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1" name="Google Shape;1451;p31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2" name="Google Shape;1452;p31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3" name="Google Shape;1453;p31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4" name="Google Shape;1454;p31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5" name="Google Shape;1455;p31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6" name="Google Shape;1456;p31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7" name="Google Shape;1457;p31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8" name="Google Shape;1458;p31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9" name="Google Shape;1459;p31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0" name="Google Shape;1460;p31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1" name="Google Shape;1461;p31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2" name="Google Shape;1462;p31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3" name="Google Shape;1463;p31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4" name="Google Shape;1464;p31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5" name="Google Shape;1465;p31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6" name="Google Shape;1466;p31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7" name="Google Shape;1467;p31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8" name="Google Shape;1468;p31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9" name="Google Shape;1469;p31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0" name="Google Shape;1470;p31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1" name="Google Shape;1471;p31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2" name="Google Shape;1472;p31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3" name="Google Shape;1473;p31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4" name="Google Shape;1474;p31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5" name="Google Shape;1475;p31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6" name="Google Shape;1476;p31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7" name="Google Shape;1477;p31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8" name="Google Shape;1478;p31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9" name="Google Shape;1479;p31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0" name="Google Shape;1480;p31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1" name="Google Shape;1481;p31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2" name="Google Shape;1482;p31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3" name="Google Shape;1483;p31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484" name="Google Shape;1484;p31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5" name="Google Shape;1485;p31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6" name="Google Shape;1486;p31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7" name="Google Shape;1487;p31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8" name="Google Shape;1488;p31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9" name="Google Shape;1489;p31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0" name="Google Shape;1490;p31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1" name="Google Shape;1491;p31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2" name="Google Shape;1492;p31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3" name="Google Shape;1493;p31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4" name="Google Shape;1494;p31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5" name="Google Shape;1495;p31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6" name="Google Shape;1496;p31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7" name="Google Shape;1497;p31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8" name="Google Shape;1498;p31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9" name="Google Shape;1499;p31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0" name="Google Shape;1500;p31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1" name="Google Shape;1501;p31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2" name="Google Shape;1502;p31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3" name="Google Shape;1503;p31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4" name="Google Shape;1504;p31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5" name="Google Shape;1505;p31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6" name="Google Shape;1506;p31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7" name="Google Shape;1507;p31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8" name="Google Shape;1508;p31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9" name="Google Shape;1509;p31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0" name="Google Shape;1510;p31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1" name="Google Shape;1511;p31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2" name="Google Shape;1512;p31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3" name="Google Shape;1513;p31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4" name="Google Shape;1514;p31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5" name="Google Shape;1515;p31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6" name="Google Shape;1516;p31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7" name="Google Shape;1517;p31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8" name="Google Shape;1518;p31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9" name="Google Shape;1519;p31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0" name="Google Shape;1520;p31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1" name="Google Shape;1521;p31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2" name="Google Shape;1522;p31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3" name="Google Shape;1523;p31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4" name="Google Shape;1524;p31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5" name="Google Shape;1525;p31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6" name="Google Shape;1526;p31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7" name="Google Shape;1527;p31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8" name="Google Shape;1528;p31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9" name="Google Shape;1529;p31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0" name="Google Shape;1530;p31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1" name="Google Shape;1531;p31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2" name="Google Shape;1532;p31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3" name="Google Shape;1533;p31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4" name="Google Shape;1534;p31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5" name="Google Shape;1535;p31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6" name="Google Shape;1536;p31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7" name="Google Shape;1537;p31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538" name="Google Shape;1538;p31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2304760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4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4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4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5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itle and Content">
  <p:cSld name="4_Title and Content">
    <p:bg>
      <p:bgPr>
        <a:solidFill>
          <a:srgbClr val="002060"/>
        </a:solidFill>
        <a:effectLst/>
      </p:bgPr>
    </p:bg>
    <p:spTree>
      <p:nvGrpSpPr>
        <p:cNvPr id="1" name="Shape 15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40" name="Google Shape;1540;p32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541" name="Google Shape;1541;p32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542" name="Google Shape;1542;p32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543" name="Google Shape;1543;p3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44" name="Google Shape;1544;p3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545" name="Google Shape;1545;p32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546" name="Google Shape;1546;p32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547" name="Google Shape;1547;p32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48" name="Google Shape;1548;p32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49" name="Google Shape;1549;p32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550" name="Google Shape;1550;p32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1" name="Google Shape;1551;p32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52" name="Google Shape;1552;p32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553" name="Google Shape;1553;p32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4" name="Google Shape;1554;p32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55" name="Google Shape;1555;p32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556" name="Google Shape;1556;p3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7" name="Google Shape;1557;p3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58" name="Google Shape;1558;p32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559" name="Google Shape;1559;p32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60" name="Google Shape;1560;p32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561" name="Google Shape;1561;p32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2" name="Google Shape;1562;p32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563" name="Google Shape;1563;p32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4" name="Google Shape;1564;p32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5" name="Google Shape;1565;p32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6" name="Google Shape;1566;p32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7" name="Google Shape;1567;p32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8" name="Google Shape;1568;p32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9" name="Google Shape;1569;p32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0" name="Google Shape;1570;p32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1" name="Google Shape;1571;p32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2" name="Google Shape;1572;p32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3" name="Google Shape;1573;p32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4" name="Google Shape;1574;p32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5" name="Google Shape;1575;p32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6" name="Google Shape;1576;p32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7" name="Google Shape;1577;p32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8" name="Google Shape;1578;p32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9" name="Google Shape;1579;p32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0" name="Google Shape;1580;p32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1" name="Google Shape;1581;p32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2" name="Google Shape;1582;p32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3" name="Google Shape;1583;p32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4" name="Google Shape;1584;p32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5" name="Google Shape;1585;p32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6" name="Google Shape;1586;p32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7" name="Google Shape;1587;p32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8" name="Google Shape;1588;p32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89" name="Google Shape;1589;p32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0" name="Google Shape;1590;p32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1" name="Google Shape;1591;p32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2" name="Google Shape;1592;p32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3" name="Google Shape;1593;p32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4" name="Google Shape;1594;p32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5" name="Google Shape;1595;p32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6" name="Google Shape;1596;p32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7" name="Google Shape;1597;p32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8" name="Google Shape;1598;p32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99" name="Google Shape;1599;p32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0" name="Google Shape;1600;p32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1" name="Google Shape;1601;p32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2" name="Google Shape;1602;p32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3" name="Google Shape;1603;p32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4" name="Google Shape;1604;p32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5" name="Google Shape;1605;p32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6" name="Google Shape;1606;p32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7" name="Google Shape;1607;p32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8" name="Google Shape;1608;p32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09" name="Google Shape;1609;p32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10" name="Google Shape;1610;p32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611" name="Google Shape;1611;p32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1612" name="Google Shape;1612;p32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3" name="Google Shape;1613;p32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4" name="Google Shape;1614;p32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5" name="Google Shape;1615;p32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6" name="Google Shape;1616;p32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7" name="Google Shape;1617;p32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8" name="Google Shape;1618;p32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9" name="Google Shape;1619;p32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0" name="Google Shape;1620;p32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1" name="Google Shape;1621;p32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2" name="Google Shape;1622;p32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3" name="Google Shape;1623;p32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4" name="Google Shape;1624;p32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5" name="Google Shape;1625;p32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6" name="Google Shape;1626;p32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7" name="Google Shape;1627;p32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8" name="Google Shape;1628;p32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9" name="Google Shape;1629;p32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0" name="Google Shape;1630;p32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1" name="Google Shape;1631;p32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2" name="Google Shape;1632;p32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3" name="Google Shape;1633;p32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4" name="Google Shape;1634;p32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5" name="Google Shape;1635;p32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6" name="Google Shape;1636;p32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7" name="Google Shape;1637;p32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8" name="Google Shape;1638;p32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9" name="Google Shape;1639;p32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0" name="Google Shape;1640;p32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1" name="Google Shape;1641;p32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2" name="Google Shape;1642;p32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3" name="Google Shape;1643;p32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4" name="Google Shape;1644;p32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5" name="Google Shape;1645;p32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6" name="Google Shape;1646;p32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7" name="Google Shape;1647;p32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8" name="Google Shape;1648;p32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9" name="Google Shape;1649;p32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0" name="Google Shape;1650;p32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1" name="Google Shape;1651;p32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2" name="Google Shape;1652;p32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53" name="Google Shape;1653;p32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654" name="Google Shape;1654;p32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5" name="Google Shape;1655;p32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56" name="Google Shape;1656;p32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657" name="Google Shape;1657;p32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8" name="Google Shape;1658;p32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9" name="Google Shape;1659;p32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0" name="Google Shape;1660;p32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1" name="Google Shape;1661;p32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2" name="Google Shape;1662;p32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3" name="Google Shape;1663;p32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4" name="Google Shape;1664;p32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5" name="Google Shape;1665;p32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6" name="Google Shape;1666;p32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67" name="Google Shape;1667;p32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668" name="Google Shape;1668;p32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9" name="Google Shape;1669;p32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70" name="Google Shape;1670;p32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71" name="Google Shape;1671;p32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672" name="Google Shape;1672;p32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673" name="Google Shape;1673;p32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4" name="Google Shape;1674;p32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75" name="Google Shape;1675;p32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9938663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6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6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6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6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6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Title and Content">
  <p:cSld name="5_Title and Content">
    <p:bg>
      <p:bgPr>
        <a:solidFill>
          <a:srgbClr val="002060"/>
        </a:solidFill>
        <a:effectLst/>
      </p:bgPr>
    </p:bg>
    <p:spTree>
      <p:nvGrpSpPr>
        <p:cNvPr id="1" name="Shape 16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77" name="Google Shape;1677;p33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678" name="Google Shape;1678;p33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679" name="Google Shape;1679;p33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680" name="Google Shape;1680;p3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81" name="Google Shape;1681;p3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682" name="Google Shape;1682;p33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683" name="Google Shape;1683;p33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684" name="Google Shape;1684;p33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85" name="Google Shape;1685;p33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86" name="Google Shape;1686;p33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687" name="Google Shape;1687;p33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88" name="Google Shape;1688;p33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89" name="Google Shape;1689;p33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690" name="Google Shape;1690;p33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91" name="Google Shape;1691;p33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92" name="Google Shape;1692;p33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693" name="Google Shape;1693;p3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94" name="Google Shape;1694;p3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95" name="Google Shape;1695;p33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696" name="Google Shape;1696;p33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97" name="Google Shape;1697;p33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698" name="Google Shape;1698;p33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9" name="Google Shape;1699;p33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700" name="Google Shape;1700;p33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1" name="Google Shape;1701;p33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2" name="Google Shape;1702;p33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3" name="Google Shape;1703;p33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4" name="Google Shape;1704;p33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5" name="Google Shape;1705;p33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6" name="Google Shape;1706;p33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7" name="Google Shape;1707;p33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8" name="Google Shape;1708;p33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9" name="Google Shape;1709;p33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0" name="Google Shape;1710;p33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1" name="Google Shape;1711;p33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2" name="Google Shape;1712;p33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3" name="Google Shape;1713;p33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4" name="Google Shape;1714;p33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5" name="Google Shape;1715;p33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6" name="Google Shape;1716;p33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7" name="Google Shape;1717;p33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8" name="Google Shape;1718;p33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9" name="Google Shape;1719;p33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0" name="Google Shape;1720;p33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1" name="Google Shape;1721;p33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2" name="Google Shape;1722;p33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3" name="Google Shape;1723;p33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4" name="Google Shape;1724;p33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5" name="Google Shape;1725;p33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6" name="Google Shape;1726;p33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7" name="Google Shape;1727;p33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8" name="Google Shape;1728;p33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29" name="Google Shape;1729;p33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0" name="Google Shape;1730;p33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1" name="Google Shape;1731;p33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2" name="Google Shape;1732;p33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3" name="Google Shape;1733;p33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4" name="Google Shape;1734;p33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5" name="Google Shape;1735;p33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6" name="Google Shape;1736;p33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7" name="Google Shape;1737;p33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8" name="Google Shape;1738;p33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9" name="Google Shape;1739;p33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0" name="Google Shape;1740;p33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1" name="Google Shape;1741;p33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2" name="Google Shape;1742;p33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3" name="Google Shape;1743;p33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4" name="Google Shape;1744;p33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5" name="Google Shape;1745;p33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6" name="Google Shape;1746;p33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7" name="Google Shape;1747;p33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748" name="Google Shape;1748;p33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749" name="Google Shape;1749;p33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0" name="Google Shape;1750;p33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1" name="Google Shape;1751;p33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2" name="Google Shape;1752;p33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3" name="Google Shape;1753;p33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4" name="Google Shape;1754;p33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5" name="Google Shape;1755;p33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6" name="Google Shape;1756;p33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7" name="Google Shape;1757;p33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8" name="Google Shape;1758;p33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9" name="Google Shape;1759;p33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0" name="Google Shape;1760;p33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1" name="Google Shape;1761;p33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2" name="Google Shape;1762;p33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3" name="Google Shape;1763;p33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4" name="Google Shape;1764;p33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5" name="Google Shape;1765;p33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6" name="Google Shape;1766;p33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7" name="Google Shape;1767;p33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8" name="Google Shape;1768;p33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9" name="Google Shape;1769;p33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0" name="Google Shape;1770;p33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1" name="Google Shape;1771;p33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2" name="Google Shape;1772;p33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3" name="Google Shape;1773;p33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4" name="Google Shape;1774;p33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5" name="Google Shape;1775;p33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6" name="Google Shape;1776;p33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7" name="Google Shape;1777;p33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8" name="Google Shape;1778;p33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9" name="Google Shape;1779;p33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0" name="Google Shape;1780;p33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1" name="Google Shape;1781;p33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2" name="Google Shape;1782;p33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3" name="Google Shape;1783;p33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4" name="Google Shape;1784;p33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5" name="Google Shape;1785;p33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6" name="Google Shape;1786;p33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7" name="Google Shape;1787;p33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8" name="Google Shape;1788;p33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9" name="Google Shape;1789;p33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0" name="Google Shape;1790;p33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1" name="Google Shape;1791;p33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2" name="Google Shape;1792;p33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3" name="Google Shape;1793;p33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4" name="Google Shape;1794;p33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5" name="Google Shape;1795;p33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6" name="Google Shape;1796;p33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7" name="Google Shape;1797;p33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8" name="Google Shape;1798;p33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9" name="Google Shape;1799;p33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0" name="Google Shape;1800;p33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1" name="Google Shape;1801;p33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2" name="Google Shape;1802;p33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3" name="Google Shape;1803;p33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4" name="Google Shape;1804;p33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5" name="Google Shape;1805;p33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6" name="Google Shape;1806;p33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7" name="Google Shape;1807;p33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8" name="Google Shape;1808;p33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9" name="Google Shape;1809;p33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0" name="Google Shape;1810;p33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1" name="Google Shape;1811;p33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12" name="Google Shape;1812;p33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813" name="Google Shape;1813;p33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4" name="Google Shape;1814;p33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15" name="Google Shape;1815;p33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816" name="Google Shape;1816;p33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7" name="Google Shape;1817;p33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8" name="Google Shape;1818;p33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9" name="Google Shape;1819;p33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0" name="Google Shape;1820;p33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1" name="Google Shape;1821;p33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2" name="Google Shape;1822;p33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3" name="Google Shape;1823;p33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4" name="Google Shape;1824;p33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5" name="Google Shape;1825;p33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26" name="Google Shape;1826;p33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827" name="Google Shape;1827;p3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8" name="Google Shape;1828;p3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29" name="Google Shape;1829;p33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30" name="Google Shape;1830;p33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831" name="Google Shape;1831;p33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832" name="Google Shape;1832;p33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3" name="Google Shape;1833;p33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34" name="Google Shape;1834;p33"/>
          <p:cNvSpPr txBox="1"/>
          <p:nvPr/>
        </p:nvSpPr>
        <p:spPr>
          <a:xfrm>
            <a:off x="3642720" y="1503378"/>
            <a:ext cx="472820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7027768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7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7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7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7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8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Title and Content">
  <p:cSld name="13_Title and Content">
    <p:bg>
      <p:bgPr>
        <a:solidFill>
          <a:srgbClr val="002060"/>
        </a:solidFill>
        <a:effectLst/>
      </p:bgPr>
    </p:bg>
    <p:spTree>
      <p:nvGrpSpPr>
        <p:cNvPr id="1" name="Shape 18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36" name="Google Shape;1836;p34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837" name="Google Shape;1837;p34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838" name="Google Shape;1838;p34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839" name="Google Shape;1839;p3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0" name="Google Shape;1840;p3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841" name="Google Shape;1841;p34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842" name="Google Shape;1842;p34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843" name="Google Shape;1843;p34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4" name="Google Shape;1844;p34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45" name="Google Shape;1845;p34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846" name="Google Shape;1846;p34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47" name="Google Shape;1847;p34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48" name="Google Shape;1848;p34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849" name="Google Shape;1849;p34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0" name="Google Shape;1850;p34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51" name="Google Shape;1851;p34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852" name="Google Shape;1852;p3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3" name="Google Shape;1853;p3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854" name="Google Shape;1854;p34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55" name="Google Shape;1855;p34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856" name="Google Shape;1856;p34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857" name="Google Shape;1857;p34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8" name="Google Shape;1858;p34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59" name="Google Shape;1859;p34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0" name="Google Shape;1860;p34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1" name="Google Shape;1861;p34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2" name="Google Shape;1862;p34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3" name="Google Shape;1863;p34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4" name="Google Shape;1864;p34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5" name="Google Shape;1865;p34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6" name="Google Shape;1866;p34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7" name="Google Shape;1867;p34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8" name="Google Shape;1868;p34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69" name="Google Shape;1869;p34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0" name="Google Shape;1870;p34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1" name="Google Shape;1871;p34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2" name="Google Shape;1872;p34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3" name="Google Shape;1873;p34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4" name="Google Shape;1874;p34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5" name="Google Shape;1875;p34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6" name="Google Shape;1876;p34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7" name="Google Shape;1877;p34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8" name="Google Shape;1878;p34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79" name="Google Shape;1879;p34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0" name="Google Shape;1880;p34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1" name="Google Shape;1881;p34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2" name="Google Shape;1882;p34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3" name="Google Shape;1883;p34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4" name="Google Shape;1884;p34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5" name="Google Shape;1885;p34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6" name="Google Shape;1886;p34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7" name="Google Shape;1887;p34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8" name="Google Shape;1888;p34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89" name="Google Shape;1889;p34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0" name="Google Shape;1890;p34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1" name="Google Shape;1891;p34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2" name="Google Shape;1892;p34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3" name="Google Shape;1893;p34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4" name="Google Shape;1894;p34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5" name="Google Shape;1895;p34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6" name="Google Shape;1896;p34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7" name="Google Shape;1897;p34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8" name="Google Shape;1898;p34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99" name="Google Shape;1899;p34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00" name="Google Shape;1900;p34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01" name="Google Shape;1901;p34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02" name="Google Shape;1902;p34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03" name="Google Shape;1903;p34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96507900"/>
      </p:ext>
    </p:extLst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Title Slide">
  <p:cSld name="2_Title Slide">
    <p:bg>
      <p:bgPr>
        <a:solidFill>
          <a:srgbClr val="4F6128"/>
        </a:solidFill>
        <a:effectLst/>
      </p:bgPr>
    </p:bg>
    <p:spTree>
      <p:nvGrpSpPr>
        <p:cNvPr id="1" name="Shape 19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05" name="Google Shape;1905;p35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1906" name="Google Shape;1906;p35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907" name="Google Shape;1907;p35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1908" name="Google Shape;1908;p3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09" name="Google Shape;1909;p3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910" name="Google Shape;1910;p35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911" name="Google Shape;1911;p35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1912" name="Google Shape;1912;p35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3" name="Google Shape;1913;p35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14" name="Google Shape;1914;p35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1915" name="Google Shape;1915;p35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6" name="Google Shape;1916;p35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17" name="Google Shape;1917;p35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1918" name="Google Shape;1918;p35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19" name="Google Shape;1919;p35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20" name="Google Shape;1920;p35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1921" name="Google Shape;1921;p3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22" name="Google Shape;1922;p3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23" name="Google Shape;1923;p35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924" name="Google Shape;1924;p35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25" name="Google Shape;1925;p35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926" name="Google Shape;1926;p35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7" name="Google Shape;1927;p35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28" name="Google Shape;1928;p35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1929" name="Google Shape;1929;p35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0" name="Google Shape;1930;p35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31" name="Google Shape;1931;p35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1932" name="Google Shape;1932;p35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3" name="Google Shape;1933;p35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4" name="Google Shape;1934;p35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5" name="Google Shape;1935;p35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6" name="Google Shape;1936;p35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7" name="Google Shape;1937;p35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8" name="Google Shape;1938;p35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9" name="Google Shape;1939;p35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0" name="Google Shape;1940;p35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1" name="Google Shape;1941;p35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42" name="Google Shape;1942;p35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1943" name="Google Shape;1943;p35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4" name="Google Shape;1944;p35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945" name="Google Shape;1945;p35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46" name="Google Shape;1946;p35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947" name="Google Shape;1947;p35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1948" name="Google Shape;1948;p35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9" name="Google Shape;1949;p35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950" name="Google Shape;1950;p35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1" name="Google Shape;1951;p35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2" name="Google Shape;1952;p35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3" name="Google Shape;1953;p35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4" name="Google Shape;1954;p35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5" name="Google Shape;1955;p35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6" name="Google Shape;1956;p35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7" name="Google Shape;1957;p35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8" name="Google Shape;1958;p35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59" name="Google Shape;1959;p35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0" name="Google Shape;1960;p35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1" name="Google Shape;1961;p35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2" name="Google Shape;1962;p35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3" name="Google Shape;1963;p35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4" name="Google Shape;1964;p35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5" name="Google Shape;1965;p35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6" name="Google Shape;1966;p35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7" name="Google Shape;1967;p35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8" name="Google Shape;1968;p35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69" name="Google Shape;1969;p35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0" name="Google Shape;1970;p35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1" name="Google Shape;1971;p35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2" name="Google Shape;1972;p35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3" name="Google Shape;1973;p35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4" name="Google Shape;1974;p35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5" name="Google Shape;1975;p35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6" name="Google Shape;1976;p35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7" name="Google Shape;1977;p35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8" name="Google Shape;1978;p35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79" name="Google Shape;1979;p35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0" name="Google Shape;1980;p35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1" name="Google Shape;1981;p35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2" name="Google Shape;1982;p35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3" name="Google Shape;1983;p35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4" name="Google Shape;1984;p35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5" name="Google Shape;1985;p35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6" name="Google Shape;1986;p35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7" name="Google Shape;1987;p35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8" name="Google Shape;1988;p35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9" name="Google Shape;1989;p35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0" name="Google Shape;1990;p35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1" name="Google Shape;1991;p35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2" name="Google Shape;1992;p35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3" name="Google Shape;1993;p35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94" name="Google Shape;1994;p35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995" name="Google Shape;1995;p35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1996" name="Google Shape;1996;p35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C2D59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997" name="Google Shape;1997;p35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1998" name="Google Shape;1998;p35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C2D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9" name="Google Shape;1999;p35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C2D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00" name="Google Shape;2000;p35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C2D59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001" name="Google Shape;2001;p35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2002" name="Google Shape;2002;p35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3" name="Google Shape;2003;p35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4" name="Google Shape;2004;p35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5" name="Google Shape;2005;p35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6" name="Google Shape;2006;p35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7" name="Google Shape;2007;p35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8" name="Google Shape;2008;p35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9" name="Google Shape;2009;p35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0" name="Google Shape;2010;p35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1" name="Google Shape;2011;p35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2" name="Google Shape;2012;p35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3" name="Google Shape;2013;p35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4" name="Google Shape;2014;p35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5" name="Google Shape;2015;p35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6" name="Google Shape;2016;p35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7" name="Google Shape;2017;p35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8" name="Google Shape;2018;p35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9" name="Google Shape;2019;p35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0" name="Google Shape;2020;p35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1" name="Google Shape;2021;p35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2" name="Google Shape;2022;p35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3" name="Google Shape;2023;p35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4" name="Google Shape;2024;p35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5" name="Google Shape;2025;p35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6" name="Google Shape;2026;p35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7" name="Google Shape;2027;p35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8" name="Google Shape;2028;p35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9" name="Google Shape;2029;p35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0" name="Google Shape;2030;p35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1" name="Google Shape;2031;p35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2" name="Google Shape;2032;p35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3" name="Google Shape;2033;p35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4" name="Google Shape;2034;p35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5" name="Google Shape;2035;p35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6" name="Google Shape;2036;p35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7" name="Google Shape;2037;p35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8" name="Google Shape;2038;p35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9" name="Google Shape;2039;p35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0" name="Google Shape;2040;p35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1" name="Google Shape;2041;p35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2" name="Google Shape;2042;p35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3" name="Google Shape;2043;p35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4" name="Google Shape;2044;p35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5" name="Google Shape;2045;p35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6" name="Google Shape;2046;p35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7" name="Google Shape;2047;p35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8" name="Google Shape;2048;p35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9" name="Google Shape;2049;p35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0" name="Google Shape;2050;p35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1" name="Google Shape;2051;p35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2" name="Google Shape;2052;p35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3" name="Google Shape;2053;p35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4" name="Google Shape;2054;p35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5" name="Google Shape;2055;p35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6" name="Google Shape;2056;p35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7" name="Google Shape;2057;p35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58" name="Google Shape;2058;p35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059" name="Google Shape;2059;p35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2060" name="Google Shape;2060;p35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061" name="Google Shape;2061;p35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062" name="Google Shape;2062;p35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3" name="Google Shape;2063;p35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4" name="Google Shape;2064;p35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5" name="Google Shape;2065;p35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6" name="Google Shape;2066;p35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7" name="Google Shape;2067;p35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8" name="Google Shape;2068;p35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69" name="Google Shape;2069;p35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0" name="Google Shape;2070;p35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1" name="Google Shape;2071;p35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2" name="Google Shape;2072;p35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3" name="Google Shape;2073;p35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4" name="Google Shape;2074;p35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5" name="Google Shape;2075;p35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6" name="Google Shape;2076;p35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7" name="Google Shape;2077;p35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8" name="Google Shape;2078;p35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79" name="Google Shape;2079;p35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0" name="Google Shape;2080;p35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1" name="Google Shape;2081;p35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2" name="Google Shape;2082;p35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3" name="Google Shape;2083;p35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4" name="Google Shape;2084;p35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085" name="Google Shape;2085;p35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2086" name="Google Shape;2086;p35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7" name="Google Shape;2087;p35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8" name="Google Shape;2088;p35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9" name="Google Shape;2089;p35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0" name="Google Shape;2090;p35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1" name="Google Shape;2091;p35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2" name="Google Shape;2092;p35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3" name="Google Shape;2093;p35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4" name="Google Shape;2094;p35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5" name="Google Shape;2095;p35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6" name="Google Shape;2096;p35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7" name="Google Shape;2097;p35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8" name="Google Shape;2098;p35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9" name="Google Shape;2099;p35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0" name="Google Shape;2100;p35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1" name="Google Shape;2101;p35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2" name="Google Shape;2102;p35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3" name="Google Shape;2103;p35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4" name="Google Shape;2104;p35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5" name="Google Shape;2105;p35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6" name="Google Shape;2106;p35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7" name="Google Shape;2107;p35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8" name="Google Shape;2108;p35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9" name="Google Shape;2109;p35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0" name="Google Shape;2110;p35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1" name="Google Shape;2111;p35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2" name="Google Shape;2112;p35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3" name="Google Shape;2113;p35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4" name="Google Shape;2114;p35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5" name="Google Shape;2115;p35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6" name="Google Shape;2116;p35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7" name="Google Shape;2117;p35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8" name="Google Shape;2118;p35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9" name="Google Shape;2119;p35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0" name="Google Shape;2120;p35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1" name="Google Shape;2121;p35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2" name="Google Shape;2122;p35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3" name="Google Shape;2123;p35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4" name="Google Shape;2124;p35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5" name="Google Shape;2125;p35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26" name="Google Shape;2126;p35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127" name="Google Shape;2127;p35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8" name="Google Shape;2128;p35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9" name="Google Shape;2129;p35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130" name="Google Shape;2130;p35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131" name="Google Shape;2131;p35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132" name="Google Shape;2132;p35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2133" name="Google Shape;2133;p35"/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34" name="Google Shape;2134;p35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2135" name="Google Shape;2135;p35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6" name="Google Shape;2136;p35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7" name="Google Shape;2137;p35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8" name="Google Shape;2138;p35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9" name="Google Shape;2139;p35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0" name="Google Shape;2140;p35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1110540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21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20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20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9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Title and Content">
  <p:cSld name="6_Title and Content">
    <p:bg>
      <p:bgPr>
        <a:solidFill>
          <a:srgbClr val="4F6128"/>
        </a:solidFill>
        <a:effectLst/>
      </p:bgPr>
    </p:bg>
    <p:spTree>
      <p:nvGrpSpPr>
        <p:cNvPr id="1" name="Shape 21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42" name="Google Shape;2142;p36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143" name="Google Shape;2143;p36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44" name="Google Shape;2144;p36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145" name="Google Shape;2145;p3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6" name="Google Shape;2146;p3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147" name="Google Shape;2147;p36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48" name="Google Shape;2148;p36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149" name="Google Shape;2149;p36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0" name="Google Shape;2150;p36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51" name="Google Shape;2151;p36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152" name="Google Shape;2152;p36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3" name="Google Shape;2153;p36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54" name="Google Shape;2154;p36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155" name="Google Shape;2155;p36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6" name="Google Shape;2156;p36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57" name="Google Shape;2157;p36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158" name="Google Shape;2158;p3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9" name="Google Shape;2159;p3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60" name="Google Shape;2160;p36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161" name="Google Shape;2161;p36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62" name="Google Shape;2162;p36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163" name="Google Shape;2163;p36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4" name="Google Shape;2164;p36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165" name="Google Shape;2165;p36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66" name="Google Shape;2166;p36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67" name="Google Shape;2167;p36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68" name="Google Shape;2168;p36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69" name="Google Shape;2169;p36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0" name="Google Shape;2170;p36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1" name="Google Shape;2171;p36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2" name="Google Shape;2172;p36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3" name="Google Shape;2173;p36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4" name="Google Shape;2174;p36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5" name="Google Shape;2175;p36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6" name="Google Shape;2176;p36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7" name="Google Shape;2177;p36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8" name="Google Shape;2178;p36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79" name="Google Shape;2179;p36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0" name="Google Shape;2180;p36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1" name="Google Shape;2181;p36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2" name="Google Shape;2182;p36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3" name="Google Shape;2183;p36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4" name="Google Shape;2184;p36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5" name="Google Shape;2185;p36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6" name="Google Shape;2186;p36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7" name="Google Shape;2187;p36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8" name="Google Shape;2188;p36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89" name="Google Shape;2189;p36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0" name="Google Shape;2190;p36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1" name="Google Shape;2191;p36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2" name="Google Shape;2192;p36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3" name="Google Shape;2193;p36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4" name="Google Shape;2194;p36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5" name="Google Shape;2195;p36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6" name="Google Shape;2196;p36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7" name="Google Shape;2197;p36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8" name="Google Shape;2198;p36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99" name="Google Shape;2199;p36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0" name="Google Shape;2200;p36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1" name="Google Shape;2201;p36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2" name="Google Shape;2202;p36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3" name="Google Shape;2203;p36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4" name="Google Shape;2204;p36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5" name="Google Shape;2205;p36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6" name="Google Shape;2206;p36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7" name="Google Shape;2207;p36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8" name="Google Shape;2208;p36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09" name="Google Shape;2209;p36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10" name="Google Shape;2210;p36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11" name="Google Shape;2211;p36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12" name="Google Shape;2212;p36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213" name="Google Shape;2213;p36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214" name="Google Shape;2214;p36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5" name="Google Shape;2215;p36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16" name="Google Shape;2216;p36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217" name="Google Shape;2217;p36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8" name="Google Shape;2218;p36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9" name="Google Shape;2219;p36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0" name="Google Shape;2220;p36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1" name="Google Shape;2221;p36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2" name="Google Shape;2222;p36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3" name="Google Shape;2223;p36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4" name="Google Shape;2224;p36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5" name="Google Shape;2225;p36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6" name="Google Shape;2226;p36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27" name="Google Shape;2227;p36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228" name="Google Shape;2228;p3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9" name="Google Shape;2229;p3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230" name="Google Shape;2230;p36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31" name="Google Shape;2231;p36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232" name="Google Shape;2232;p36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33" name="Google Shape;2233;p36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4" name="Google Shape;2234;p36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35" name="Google Shape;2235;p36"/>
          <p:cNvGrpSpPr/>
          <p:nvPr/>
        </p:nvGrpSpPr>
        <p:grpSpPr>
          <a:xfrm>
            <a:off x="2548289" y="3588080"/>
            <a:ext cx="2599447" cy="2521829"/>
            <a:chOff x="5641385" y="2381306"/>
            <a:chExt cx="2599447" cy="2521829"/>
          </a:xfrm>
        </p:grpSpPr>
        <p:sp>
          <p:nvSpPr>
            <p:cNvPr id="2236" name="Google Shape;2236;p36"/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237" name="Google Shape;2237;p36"/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7" cy="1593766"/>
            </a:xfrm>
          </p:grpSpPr>
          <p:sp>
            <p:nvSpPr>
              <p:cNvPr id="2238" name="Google Shape;2238;p36"/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39" name="Google Shape;2239;p36"/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0" name="Google Shape;2240;p36"/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1" name="Google Shape;2241;p36"/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2" name="Google Shape;2242;p36"/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3" name="Google Shape;2243;p36"/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4" name="Google Shape;2244;p36"/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5" name="Google Shape;2245;p36"/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6" name="Google Shape;2246;p36"/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7" name="Google Shape;2247;p36"/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8" name="Google Shape;2248;p36"/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9" name="Google Shape;2249;p36"/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0" name="Google Shape;2250;p36"/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1" name="Google Shape;2251;p36"/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2" name="Google Shape;2252;p36"/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3" name="Google Shape;2253;p36"/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4" name="Google Shape;2254;p36"/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5" name="Google Shape;2255;p36"/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6" name="Google Shape;2256;p36"/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7" name="Google Shape;2257;p36"/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8" name="Google Shape;2258;p36"/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9" name="Google Shape;2259;p36"/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0" name="Google Shape;2260;p36"/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1" name="Google Shape;2261;p36"/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2" name="Google Shape;2262;p36"/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3" name="Google Shape;2263;p36"/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4" name="Google Shape;2264;p36"/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5" name="Google Shape;2265;p36"/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6" name="Google Shape;2266;p36"/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7" name="Google Shape;2267;p36"/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8" name="Google Shape;2268;p36"/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9" name="Google Shape;2269;p36"/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0" name="Google Shape;2270;p36"/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1" name="Google Shape;2271;p36"/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2" name="Google Shape;2272;p36"/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3" name="Google Shape;2273;p36"/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4" name="Google Shape;2274;p36"/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5" name="Google Shape;2275;p36"/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6" name="Google Shape;2276;p36"/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7" name="Google Shape;2277;p36"/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8" name="Google Shape;2278;p36"/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9" name="Google Shape;2279;p36"/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0" name="Google Shape;2280;p36"/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1" name="Google Shape;2281;p36"/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2" name="Google Shape;2282;p36"/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3" name="Google Shape;2283;p36"/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4" name="Google Shape;2284;p36"/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5" name="Google Shape;2285;p36"/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6" name="Google Shape;2286;p36"/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7" name="Google Shape;2287;p36"/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8" name="Google Shape;2288;p36"/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89" name="Google Shape;2289;p36"/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0" name="Google Shape;2290;p36"/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1" name="Google Shape;2291;p36"/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2" name="Google Shape;2292;p36"/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3" name="Google Shape;2293;p36"/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294" name="Google Shape;2294;p36"/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5" name="Google Shape;2295;p36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6" name="Google Shape;2296;p36"/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7" name="Google Shape;2297;p36"/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8" name="Google Shape;2298;p36"/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9" name="Google Shape;2299;p36"/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0" name="Google Shape;2300;p36"/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1" name="Google Shape;2301;p36"/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2" name="Google Shape;2302;p36"/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3" name="Google Shape;2303;p36"/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4" name="Google Shape;2304;p36"/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5" name="Google Shape;2305;p36"/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6" name="Google Shape;2306;p36"/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7" name="Google Shape;2307;p36"/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8" name="Google Shape;2308;p36"/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9" name="Google Shape;2309;p36"/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0" name="Google Shape;2310;p36"/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1" name="Google Shape;2311;p36"/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2" name="Google Shape;2312;p36"/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3" name="Google Shape;2313;p36"/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4" name="Google Shape;2314;p36"/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5" name="Google Shape;2315;p36"/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6" name="Google Shape;2316;p36"/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7" name="Google Shape;2317;p36"/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8" name="Google Shape;2318;p36"/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9" name="Google Shape;2319;p36"/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0" name="Google Shape;2320;p36"/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1" name="Google Shape;2321;p36"/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2" name="Google Shape;2322;p36"/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3" name="Google Shape;2323;p36"/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4" name="Google Shape;2324;p36"/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5" name="Google Shape;2325;p36"/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6" name="Google Shape;2326;p36"/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7" name="Google Shape;2327;p36"/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8" name="Google Shape;2328;p36"/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9" name="Google Shape;2329;p36"/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0" name="Google Shape;2330;p36"/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1" name="Google Shape;2331;p36"/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2" name="Google Shape;2332;p36"/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3" name="Google Shape;2333;p36"/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4" name="Google Shape;2334;p36"/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5" name="Google Shape;2335;p36"/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6" name="Google Shape;2336;p36"/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7" name="Google Shape;2337;p36"/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8" name="Google Shape;2338;p36"/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9" name="Google Shape;2339;p36"/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0" name="Google Shape;2340;p36"/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1" name="Google Shape;2341;p36"/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2" name="Google Shape;2342;p36"/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3" name="Google Shape;2343;p36"/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4" name="Google Shape;2344;p36"/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5" name="Google Shape;2345;p36"/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6" name="Google Shape;2346;p36"/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7" name="Google Shape;2347;p36"/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348" name="Google Shape;2348;p36"/>
          <p:cNvSpPr txBox="1"/>
          <p:nvPr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974806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KHÁM PHÁ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4882405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2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3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Title and Content">
  <p:cSld name="7_Title and Content">
    <p:bg>
      <p:bgPr>
        <a:solidFill>
          <a:srgbClr val="4F6128"/>
        </a:solidFill>
        <a:effectLst/>
      </p:bgPr>
    </p:bg>
    <p:spTree>
      <p:nvGrpSpPr>
        <p:cNvPr id="1" name="Shape 23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50" name="Google Shape;2350;p37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351" name="Google Shape;2351;p37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352" name="Google Shape;2352;p37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353" name="Google Shape;2353;p3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54" name="Google Shape;2354;p3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355" name="Google Shape;2355;p37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356" name="Google Shape;2356;p37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357" name="Google Shape;2357;p37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58" name="Google Shape;2358;p37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59" name="Google Shape;2359;p37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360" name="Google Shape;2360;p37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1" name="Google Shape;2361;p37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62" name="Google Shape;2362;p37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363" name="Google Shape;2363;p37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4" name="Google Shape;2364;p37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65" name="Google Shape;2365;p37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366" name="Google Shape;2366;p3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7" name="Google Shape;2367;p3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68" name="Google Shape;2368;p37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369" name="Google Shape;2369;p37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70" name="Google Shape;2370;p37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371" name="Google Shape;2371;p37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2" name="Google Shape;2372;p37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373" name="Google Shape;2373;p37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4" name="Google Shape;2374;p37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5" name="Google Shape;2375;p37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6" name="Google Shape;2376;p37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7" name="Google Shape;2377;p37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8" name="Google Shape;2378;p37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79" name="Google Shape;2379;p37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0" name="Google Shape;2380;p37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1" name="Google Shape;2381;p37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2" name="Google Shape;2382;p37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3" name="Google Shape;2383;p37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4" name="Google Shape;2384;p37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5" name="Google Shape;2385;p37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6" name="Google Shape;2386;p37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7" name="Google Shape;2387;p37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8" name="Google Shape;2388;p37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89" name="Google Shape;2389;p37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0" name="Google Shape;2390;p37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1" name="Google Shape;2391;p37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2" name="Google Shape;2392;p37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3" name="Google Shape;2393;p37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4" name="Google Shape;2394;p37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5" name="Google Shape;2395;p37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6" name="Google Shape;2396;p37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7" name="Google Shape;2397;p37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8" name="Google Shape;2398;p37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99" name="Google Shape;2399;p37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0" name="Google Shape;2400;p37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1" name="Google Shape;2401;p37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2" name="Google Shape;2402;p37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3" name="Google Shape;2403;p37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4" name="Google Shape;2404;p37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5" name="Google Shape;2405;p37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6" name="Google Shape;2406;p37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7" name="Google Shape;2407;p37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8" name="Google Shape;2408;p37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09" name="Google Shape;2409;p37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0" name="Google Shape;2410;p37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1" name="Google Shape;2411;p37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2" name="Google Shape;2412;p37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3" name="Google Shape;2413;p37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4" name="Google Shape;2414;p37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5" name="Google Shape;2415;p37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6" name="Google Shape;2416;p37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7" name="Google Shape;2417;p37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8" name="Google Shape;2418;p37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BD4B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19" name="Google Shape;2419;p37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B2A0C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20" name="Google Shape;2420;p37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421" name="Google Shape;2421;p37"/>
          <p:cNvGrpSpPr/>
          <p:nvPr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422" name="Google Shape;2422;p37"/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3" name="Google Shape;2423;p37"/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4" name="Google Shape;2424;p37"/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5" name="Google Shape;2425;p37"/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6" name="Google Shape;2426;p37"/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7" name="Google Shape;2427;p37"/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8" name="Google Shape;2428;p37"/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9" name="Google Shape;2429;p37"/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0" name="Google Shape;2430;p37"/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1" name="Google Shape;2431;p37"/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2" name="Google Shape;2432;p37"/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3" name="Google Shape;2433;p37"/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4" name="Google Shape;2434;p37"/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5" name="Google Shape;2435;p37"/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6" name="Google Shape;2436;p37"/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7" name="Google Shape;2437;p37"/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8" name="Google Shape;2438;p37"/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9" name="Google Shape;2439;p37"/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0" name="Google Shape;2440;p37"/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1" name="Google Shape;2441;p37"/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2" name="Google Shape;2442;p37"/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3" name="Google Shape;2443;p37"/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4" name="Google Shape;2444;p37"/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5" name="Google Shape;2445;p37"/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6" name="Google Shape;2446;p37"/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7" name="Google Shape;2447;p37"/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8" name="Google Shape;2448;p37"/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9" name="Google Shape;2449;p37"/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0" name="Google Shape;2450;p37"/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1" name="Google Shape;2451;p37"/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2" name="Google Shape;2452;p37"/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3" name="Google Shape;2453;p37"/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4" name="Google Shape;2454;p37"/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5" name="Google Shape;2455;p37"/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6" name="Google Shape;2456;p37"/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7" name="Google Shape;2457;p37"/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8" name="Google Shape;2458;p37"/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9" name="Google Shape;2459;p37"/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0" name="Google Shape;2460;p37"/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1" name="Google Shape;2461;p37"/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2" name="Google Shape;2462;p37"/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63" name="Google Shape;2463;p37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464" name="Google Shape;2464;p37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5" name="Google Shape;2465;p37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66" name="Google Shape;2466;p37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467" name="Google Shape;2467;p37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8" name="Google Shape;2468;p37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9" name="Google Shape;2469;p37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0" name="Google Shape;2470;p37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1" name="Google Shape;2471;p37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2" name="Google Shape;2472;p37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3" name="Google Shape;2473;p37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4" name="Google Shape;2474;p37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5" name="Google Shape;2475;p37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6" name="Google Shape;2476;p37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77" name="Google Shape;2477;p37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478" name="Google Shape;2478;p37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9" name="Google Shape;2479;p37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480" name="Google Shape;2480;p37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81" name="Google Shape;2481;p37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482" name="Google Shape;2482;p37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483" name="Google Shape;2483;p37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4" name="Google Shape;2484;p37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485" name="Google Shape;2485;p37"/>
          <p:cNvSpPr txBox="1"/>
          <p:nvPr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HOẠT ĐỘNG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4199570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4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4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4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24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4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Title and Content">
  <p:cSld name="8_Title and Content">
    <p:bg>
      <p:bgPr>
        <a:solidFill>
          <a:srgbClr val="4F6128"/>
        </a:solidFill>
        <a:effectLst/>
      </p:bgPr>
    </p:bg>
    <p:spTree>
      <p:nvGrpSpPr>
        <p:cNvPr id="1" name="Shape 24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87" name="Google Shape;2487;p38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488" name="Google Shape;2488;p38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489" name="Google Shape;2489;p38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490" name="Google Shape;2490;p3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1" name="Google Shape;2491;p3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492" name="Google Shape;2492;p38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493" name="Google Shape;2493;p38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494" name="Google Shape;2494;p38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5" name="Google Shape;2495;p38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496" name="Google Shape;2496;p38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97" name="Google Shape;2497;p38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8" name="Google Shape;2498;p38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499" name="Google Shape;2499;p38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500" name="Google Shape;2500;p38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1" name="Google Shape;2501;p38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502" name="Google Shape;2502;p38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503" name="Google Shape;2503;p3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4" name="Google Shape;2504;p3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505" name="Google Shape;2505;p38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506" name="Google Shape;2506;p38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7" name="Google Shape;2507;p38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508" name="Google Shape;2508;p38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9" name="Google Shape;2509;p38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510" name="Google Shape;2510;p38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1" name="Google Shape;2511;p38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2" name="Google Shape;2512;p38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3" name="Google Shape;2513;p38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4" name="Google Shape;2514;p38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5" name="Google Shape;2515;p38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6" name="Google Shape;2516;p38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7" name="Google Shape;2517;p38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8" name="Google Shape;2518;p38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19" name="Google Shape;2519;p38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0" name="Google Shape;2520;p38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1" name="Google Shape;2521;p38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2" name="Google Shape;2522;p38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3" name="Google Shape;2523;p38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4" name="Google Shape;2524;p38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5" name="Google Shape;2525;p38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6" name="Google Shape;2526;p38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7" name="Google Shape;2527;p38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8" name="Google Shape;2528;p38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29" name="Google Shape;2529;p38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0" name="Google Shape;2530;p38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1" name="Google Shape;2531;p38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2" name="Google Shape;2532;p38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3" name="Google Shape;2533;p38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4" name="Google Shape;2534;p38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5" name="Google Shape;2535;p38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6" name="Google Shape;2536;p38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7" name="Google Shape;2537;p38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8" name="Google Shape;2538;p38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39" name="Google Shape;2539;p38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0" name="Google Shape;2540;p38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1" name="Google Shape;2541;p38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2" name="Google Shape;2542;p38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3" name="Google Shape;2543;p38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4" name="Google Shape;2544;p38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5" name="Google Shape;2545;p38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6" name="Google Shape;2546;p38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7" name="Google Shape;2547;p38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8" name="Google Shape;2548;p38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49" name="Google Shape;2549;p38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0" name="Google Shape;2550;p38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1" name="Google Shape;2551;p38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2" name="Google Shape;2552;p38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3" name="Google Shape;2553;p38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4" name="Google Shape;2554;p38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5" name="Google Shape;2555;p38"/>
          <p:cNvSpPr/>
          <p:nvPr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B6DDE7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6" name="Google Shape;2556;p38"/>
          <p:cNvSpPr/>
          <p:nvPr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557" name="Google Shape;2557;p38"/>
          <p:cNvSpPr/>
          <p:nvPr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  <a:tabLst/>
              <a:defRPr/>
            </a:pPr>
            <a:endParaRPr kumimoji="0" sz="5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558" name="Google Shape;2558;p38"/>
          <p:cNvGrpSpPr/>
          <p:nvPr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2559" name="Google Shape;2559;p38"/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0" name="Google Shape;2560;p38"/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1" name="Google Shape;2561;p38"/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2" name="Google Shape;2562;p38"/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3" name="Google Shape;2563;p38"/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4" name="Google Shape;2564;p38"/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5" name="Google Shape;2565;p38"/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6" name="Google Shape;2566;p38"/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7" name="Google Shape;2567;p38"/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8" name="Google Shape;2568;p38"/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9" name="Google Shape;2569;p38"/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0" name="Google Shape;2570;p38"/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1" name="Google Shape;2571;p38"/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2" name="Google Shape;2572;p38"/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3" name="Google Shape;2573;p38"/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4" name="Google Shape;2574;p38"/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5" name="Google Shape;2575;p38"/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6" name="Google Shape;2576;p38"/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7" name="Google Shape;2577;p38"/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8" name="Google Shape;2578;p38"/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9" name="Google Shape;2579;p38"/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0" name="Google Shape;2580;p38"/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1" name="Google Shape;2581;p38"/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2" name="Google Shape;2582;p38"/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3" name="Google Shape;2583;p38"/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4" name="Google Shape;2584;p38"/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5" name="Google Shape;2585;p38"/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6" name="Google Shape;2586;p38"/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7" name="Google Shape;2587;p38"/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8" name="Google Shape;2588;p38"/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9" name="Google Shape;2589;p38"/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0" name="Google Shape;2590;p38"/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1" name="Google Shape;2591;p38"/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2" name="Google Shape;2592;p38"/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3" name="Google Shape;2593;p38"/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4" name="Google Shape;2594;p38"/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5" name="Google Shape;2595;p38"/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6" name="Google Shape;2596;p38"/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7" name="Google Shape;2597;p38"/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8" name="Google Shape;2598;p38"/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9" name="Google Shape;2599;p38"/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0" name="Google Shape;2600;p38"/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1" name="Google Shape;2601;p38"/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2" name="Google Shape;2602;p38"/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3" name="Google Shape;2603;p38"/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4" name="Google Shape;2604;p38"/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5" name="Google Shape;2605;p38"/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6" name="Google Shape;2606;p38"/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7" name="Google Shape;2607;p38"/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8" name="Google Shape;2608;p38"/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9" name="Google Shape;2609;p38"/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0" name="Google Shape;2610;p38"/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1" name="Google Shape;2611;p38"/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2" name="Google Shape;2612;p38"/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3" name="Google Shape;2613;p38"/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4" name="Google Shape;2614;p38"/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5" name="Google Shape;2615;p38"/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6" name="Google Shape;2616;p38"/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7" name="Google Shape;2617;p38"/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8" name="Google Shape;2618;p38"/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9" name="Google Shape;2619;p38"/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0" name="Google Shape;2620;p38"/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1" name="Google Shape;2621;p38"/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22" name="Google Shape;2622;p38"/>
          <p:cNvGrpSpPr/>
          <p:nvPr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623" name="Google Shape;2623;p38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4" name="Google Shape;2624;p38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25" name="Google Shape;2625;p38"/>
          <p:cNvGrpSpPr/>
          <p:nvPr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626" name="Google Shape;2626;p38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7" name="Google Shape;2627;p38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8" name="Google Shape;2628;p38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9" name="Google Shape;2629;p38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0" name="Google Shape;2630;p38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1" name="Google Shape;2631;p38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2" name="Google Shape;2632;p38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3" name="Google Shape;2633;p38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4" name="Google Shape;2634;p38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5" name="Google Shape;2635;p38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36" name="Google Shape;2636;p38"/>
          <p:cNvGrpSpPr/>
          <p:nvPr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637" name="Google Shape;2637;p3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8" name="Google Shape;2638;p3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639" name="Google Shape;2639;p38"/>
          <p:cNvSpPr/>
          <p:nvPr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40" name="Google Shape;2640;p38"/>
          <p:cNvSpPr/>
          <p:nvPr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641" name="Google Shape;2641;p38"/>
          <p:cNvGrpSpPr/>
          <p:nvPr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642" name="Google Shape;2642;p38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3" name="Google Shape;2643;p38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644" name="Google Shape;2644;p38"/>
          <p:cNvSpPr txBox="1"/>
          <p:nvPr/>
        </p:nvSpPr>
        <p:spPr>
          <a:xfrm>
            <a:off x="3604226" y="1596479"/>
            <a:ext cx="4752083" cy="36317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11500" b="0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ookie"/>
                <a:ea typeface="Cookie"/>
                <a:cs typeface="Cookie"/>
                <a:sym typeface="Cookie"/>
              </a:rPr>
              <a:t>LUYỆN TẬP</a:t>
            </a:r>
            <a:endParaRPr kumimoji="0" sz="11500" b="0" i="0" u="none" strike="noStrike" kern="0" cap="none" spc="0" normalizeH="0" baseline="0" noProof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ookie"/>
              <a:ea typeface="Cookie"/>
              <a:cs typeface="Cookie"/>
              <a:sym typeface="Cookie"/>
            </a:endParaRPr>
          </a:p>
        </p:txBody>
      </p:sp>
    </p:spTree>
    <p:extLst>
      <p:ext uri="{BB962C8B-B14F-4D97-AF65-F5344CB8AC3E}">
        <p14:creationId xmlns:p14="http://schemas.microsoft.com/office/powerpoint/2010/main" val="7393592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5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5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5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25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6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Title and Content">
  <p:cSld name="14_Title and Content">
    <p:bg>
      <p:bgPr>
        <a:solidFill>
          <a:srgbClr val="4F6128"/>
        </a:solidFill>
        <a:effectLst/>
      </p:bgPr>
    </p:bg>
    <p:spTree>
      <p:nvGrpSpPr>
        <p:cNvPr id="1" name="Shape 26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46" name="Google Shape;2646;p39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647" name="Google Shape;2647;p39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E36C0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648" name="Google Shape;2648;p39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649" name="Google Shape;2649;p3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0" name="Google Shape;2650;p3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651" name="Google Shape;2651;p39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652" name="Google Shape;2652;p39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53" name="Google Shape;2653;p39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4" name="Google Shape;2654;p39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55" name="Google Shape;2655;p39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656" name="Google Shape;2656;p39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7" name="Google Shape;2657;p39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58" name="Google Shape;2658;p39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659" name="Google Shape;2659;p39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60" name="Google Shape;2660;p39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61" name="Google Shape;2661;p39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662" name="Google Shape;2662;p3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63" name="Google Shape;2663;p3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64" name="Google Shape;2664;p39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665" name="Google Shape;2665;p39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66" name="Google Shape;2666;p39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667" name="Google Shape;2667;p39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8" name="Google Shape;2668;p39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669" name="Google Shape;2669;p39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0" name="Google Shape;2670;p39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1" name="Google Shape;2671;p39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2" name="Google Shape;2672;p39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3" name="Google Shape;2673;p39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4" name="Google Shape;2674;p39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5" name="Google Shape;2675;p39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6" name="Google Shape;2676;p39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7" name="Google Shape;2677;p39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8" name="Google Shape;2678;p39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9" name="Google Shape;2679;p39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0" name="Google Shape;2680;p39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1" name="Google Shape;2681;p39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2" name="Google Shape;2682;p39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3" name="Google Shape;2683;p39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4" name="Google Shape;2684;p39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5" name="Google Shape;2685;p39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6" name="Google Shape;2686;p39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7" name="Google Shape;2687;p39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8" name="Google Shape;2688;p39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89" name="Google Shape;2689;p39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0" name="Google Shape;2690;p39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1" name="Google Shape;2691;p39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2" name="Google Shape;2692;p39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3" name="Google Shape;2693;p39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4" name="Google Shape;2694;p39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5" name="Google Shape;2695;p39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6" name="Google Shape;2696;p39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7" name="Google Shape;2697;p39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8" name="Google Shape;2698;p39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99" name="Google Shape;2699;p39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0" name="Google Shape;2700;p39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1" name="Google Shape;2701;p39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2" name="Google Shape;2702;p39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3" name="Google Shape;2703;p39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4" name="Google Shape;2704;p39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5" name="Google Shape;2705;p39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6" name="Google Shape;2706;p39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7" name="Google Shape;2707;p39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8" name="Google Shape;2708;p39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09" name="Google Shape;2709;p39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0" name="Google Shape;2710;p39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1" name="Google Shape;2711;p39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2" name="Google Shape;2712;p39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13" name="Google Shape;2713;p39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355716124"/>
      </p:ext>
    </p:extLst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">
  <p:cSld name="3_Title Slide">
    <p:bg>
      <p:bgPr>
        <a:solidFill>
          <a:srgbClr val="7030A0"/>
        </a:solidFill>
        <a:effectLst/>
      </p:bgPr>
    </p:bg>
    <p:spTree>
      <p:nvGrpSpPr>
        <p:cNvPr id="1" name="Shape 27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15" name="Google Shape;2715;p40"/>
          <p:cNvGrpSpPr/>
          <p:nvPr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2716" name="Google Shape;2716;p40"/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717" name="Google Shape;2717;p40"/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718" name="Google Shape;2718;p4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19" name="Google Shape;2719;p4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720" name="Google Shape;2720;p40"/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09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721" name="Google Shape;2721;p40"/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722" name="Google Shape;2722;p40"/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3" name="Google Shape;2723;p40"/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24" name="Google Shape;2724;p40"/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725" name="Google Shape;2725;p40"/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6" name="Google Shape;2726;p40"/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27" name="Google Shape;2727;p40"/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728" name="Google Shape;2728;p40"/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9" name="Google Shape;2729;p40"/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30" name="Google Shape;2730;p40"/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731" name="Google Shape;2731;p4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2" name="Google Shape;2732;p4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33" name="Google Shape;2733;p40"/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2734" name="Google Shape;2734;p40"/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09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5" name="Google Shape;2735;p40"/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736" name="Google Shape;2736;p40"/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7" name="Google Shape;2737;p40"/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38" name="Google Shape;2738;p40"/>
          <p:cNvGrpSpPr/>
          <p:nvPr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2739" name="Google Shape;2739;p40"/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0" name="Google Shape;2740;p40"/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41" name="Google Shape;2741;p40"/>
          <p:cNvGrpSpPr/>
          <p:nvPr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2742" name="Google Shape;2742;p40"/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3" name="Google Shape;2743;p40"/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4" name="Google Shape;2744;p40"/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5" name="Google Shape;2745;p40"/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6" name="Google Shape;2746;p40"/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7" name="Google Shape;2747;p40"/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8" name="Google Shape;2748;p40"/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9" name="Google Shape;2749;p40"/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0" name="Google Shape;2750;p40"/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1" name="Google Shape;2751;p40"/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52" name="Google Shape;2752;p40"/>
          <p:cNvGrpSpPr/>
          <p:nvPr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2753" name="Google Shape;2753;p40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4" name="Google Shape;2754;p40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755" name="Google Shape;2755;p40"/>
          <p:cNvSpPr/>
          <p:nvPr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56" name="Google Shape;2756;p40"/>
          <p:cNvSpPr/>
          <p:nvPr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757" name="Google Shape;2757;p40"/>
          <p:cNvGrpSpPr/>
          <p:nvPr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2758" name="Google Shape;2758;p40"/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9" name="Google Shape;2759;p40"/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760" name="Google Shape;2760;p40"/>
          <p:cNvSpPr/>
          <p:nvPr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1" name="Google Shape;2761;p40"/>
          <p:cNvSpPr/>
          <p:nvPr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2" name="Google Shape;2762;p40"/>
          <p:cNvSpPr/>
          <p:nvPr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3" name="Google Shape;2763;p40"/>
          <p:cNvSpPr/>
          <p:nvPr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4" name="Google Shape;2764;p40"/>
          <p:cNvSpPr/>
          <p:nvPr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5" name="Google Shape;2765;p40"/>
          <p:cNvSpPr/>
          <p:nvPr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6" name="Google Shape;2766;p40"/>
          <p:cNvSpPr/>
          <p:nvPr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7" name="Google Shape;2767;p40"/>
          <p:cNvSpPr/>
          <p:nvPr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8" name="Google Shape;2768;p40"/>
          <p:cNvSpPr/>
          <p:nvPr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69" name="Google Shape;2769;p40"/>
          <p:cNvSpPr/>
          <p:nvPr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0" name="Google Shape;2770;p40"/>
          <p:cNvSpPr/>
          <p:nvPr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1" name="Google Shape;2771;p40"/>
          <p:cNvSpPr/>
          <p:nvPr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2" name="Google Shape;2772;p40"/>
          <p:cNvSpPr/>
          <p:nvPr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3" name="Google Shape;2773;p40"/>
          <p:cNvSpPr/>
          <p:nvPr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4" name="Google Shape;2774;p40"/>
          <p:cNvSpPr/>
          <p:nvPr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5" name="Google Shape;2775;p40"/>
          <p:cNvSpPr/>
          <p:nvPr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6" name="Google Shape;2776;p40"/>
          <p:cNvSpPr/>
          <p:nvPr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7" name="Google Shape;2777;p40"/>
          <p:cNvSpPr/>
          <p:nvPr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8" name="Google Shape;2778;p40"/>
          <p:cNvSpPr/>
          <p:nvPr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79" name="Google Shape;2779;p40"/>
          <p:cNvSpPr/>
          <p:nvPr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0" name="Google Shape;2780;p40"/>
          <p:cNvSpPr/>
          <p:nvPr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1" name="Google Shape;2781;p40"/>
          <p:cNvSpPr/>
          <p:nvPr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2" name="Google Shape;2782;p40"/>
          <p:cNvSpPr/>
          <p:nvPr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3" name="Google Shape;2783;p40"/>
          <p:cNvSpPr/>
          <p:nvPr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4" name="Google Shape;2784;p40"/>
          <p:cNvSpPr/>
          <p:nvPr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5" name="Google Shape;2785;p40"/>
          <p:cNvSpPr/>
          <p:nvPr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6" name="Google Shape;2786;p40"/>
          <p:cNvSpPr/>
          <p:nvPr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7" name="Google Shape;2787;p40"/>
          <p:cNvSpPr/>
          <p:nvPr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8" name="Google Shape;2788;p40"/>
          <p:cNvSpPr/>
          <p:nvPr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89" name="Google Shape;2789;p40"/>
          <p:cNvSpPr/>
          <p:nvPr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0" name="Google Shape;2790;p40"/>
          <p:cNvSpPr/>
          <p:nvPr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1" name="Google Shape;2791;p40"/>
          <p:cNvSpPr/>
          <p:nvPr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2" name="Google Shape;2792;p40"/>
          <p:cNvSpPr/>
          <p:nvPr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3" name="Google Shape;2793;p40"/>
          <p:cNvSpPr/>
          <p:nvPr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4" name="Google Shape;2794;p40"/>
          <p:cNvSpPr/>
          <p:nvPr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5" name="Google Shape;2795;p40"/>
          <p:cNvSpPr/>
          <p:nvPr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6" name="Google Shape;2796;p40"/>
          <p:cNvSpPr/>
          <p:nvPr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7" name="Google Shape;2797;p40"/>
          <p:cNvSpPr/>
          <p:nvPr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8" name="Google Shape;2798;p40"/>
          <p:cNvSpPr/>
          <p:nvPr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9" name="Google Shape;2799;p40"/>
          <p:cNvSpPr/>
          <p:nvPr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0" name="Google Shape;2800;p40"/>
          <p:cNvSpPr/>
          <p:nvPr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1" name="Google Shape;2801;p40"/>
          <p:cNvSpPr/>
          <p:nvPr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2" name="Google Shape;2802;p40"/>
          <p:cNvSpPr/>
          <p:nvPr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3" name="Google Shape;2803;p40"/>
          <p:cNvSpPr/>
          <p:nvPr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04" name="Google Shape;2804;p40"/>
          <p:cNvSpPr/>
          <p:nvPr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805" name="Google Shape;2805;p40"/>
          <p:cNvGrpSpPr/>
          <p:nvPr/>
        </p:nvGrpSpPr>
        <p:grpSpPr>
          <a:xfrm>
            <a:off x="745412" y="1491606"/>
            <a:ext cx="9867486" cy="4773077"/>
            <a:chOff x="623255" y="927125"/>
            <a:chExt cx="7691377" cy="3871900"/>
          </a:xfrm>
        </p:grpSpPr>
        <p:sp>
          <p:nvSpPr>
            <p:cNvPr id="2806" name="Google Shape;2806;p40"/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solidFill>
              <a:srgbClr val="B2A0C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807" name="Google Shape;2807;p40"/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</p:grpSpPr>
          <p:sp>
            <p:nvSpPr>
              <p:cNvPr id="2808" name="Google Shape;2808;p40"/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solidFill>
                <a:srgbClr val="B2A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09" name="Google Shape;2809;p40"/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solidFill>
                <a:srgbClr val="B2A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0" name="Google Shape;2810;p40"/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solidFill>
                <a:srgbClr val="B2A0C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811" name="Google Shape;2811;p40"/>
          <p:cNvGrpSpPr/>
          <p:nvPr/>
        </p:nvGrpSpPr>
        <p:grpSpPr>
          <a:xfrm>
            <a:off x="8391927" y="4047629"/>
            <a:ext cx="2301387" cy="1593766"/>
            <a:chOff x="4799733" y="3457797"/>
            <a:chExt cx="2301387" cy="1593766"/>
          </a:xfrm>
        </p:grpSpPr>
        <p:sp>
          <p:nvSpPr>
            <p:cNvPr id="2812" name="Google Shape;2812;p40"/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3" name="Google Shape;2813;p40"/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4" name="Google Shape;2814;p40"/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5" name="Google Shape;2815;p40"/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6" name="Google Shape;2816;p40"/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7" name="Google Shape;2817;p40"/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8" name="Google Shape;2818;p40"/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9" name="Google Shape;2819;p40"/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0" name="Google Shape;2820;p40"/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1" name="Google Shape;2821;p40"/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2" name="Google Shape;2822;p40"/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3" name="Google Shape;2823;p40"/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4" name="Google Shape;2824;p40"/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5" name="Google Shape;2825;p40"/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6" name="Google Shape;2826;p40"/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7" name="Google Shape;2827;p40"/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8" name="Google Shape;2828;p40"/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9" name="Google Shape;2829;p40"/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0" name="Google Shape;2830;p40"/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1" name="Google Shape;2831;p40"/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2" name="Google Shape;2832;p40"/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3" name="Google Shape;2833;p40"/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4" name="Google Shape;2834;p40"/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5" name="Google Shape;2835;p40"/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6" name="Google Shape;2836;p40"/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7" name="Google Shape;2837;p40"/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8" name="Google Shape;2838;p40"/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9" name="Google Shape;2839;p40"/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0" name="Google Shape;2840;p40"/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1" name="Google Shape;2841;p40"/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2" name="Google Shape;2842;p40"/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3" name="Google Shape;2843;p40"/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4" name="Google Shape;2844;p40"/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5" name="Google Shape;2845;p40"/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6" name="Google Shape;2846;p40"/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7" name="Google Shape;2847;p40"/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8" name="Google Shape;2848;p40"/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9" name="Google Shape;2849;p40"/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0" name="Google Shape;2850;p40"/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1" name="Google Shape;2851;p40"/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2" name="Google Shape;2852;p40"/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3" name="Google Shape;2853;p40"/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4" name="Google Shape;2854;p40"/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5" name="Google Shape;2855;p40"/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6" name="Google Shape;2856;p40"/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7" name="Google Shape;2857;p40"/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8" name="Google Shape;2858;p40"/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9" name="Google Shape;2859;p40"/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0" name="Google Shape;2860;p40"/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1" name="Google Shape;2861;p40"/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2" name="Google Shape;2862;p40"/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3" name="Google Shape;2863;p40"/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4" name="Google Shape;2864;p40"/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5" name="Google Shape;2865;p40"/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6" name="Google Shape;2866;p40"/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7" name="Google Shape;2867;p40"/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68" name="Google Shape;2868;p40"/>
          <p:cNvGrpSpPr/>
          <p:nvPr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869" name="Google Shape;2869;p40"/>
            <p:cNvGrpSpPr/>
            <p:nvPr/>
          </p:nvGrpSpPr>
          <p:grpSpPr>
            <a:xfrm>
              <a:off x="1598355" y="4368136"/>
              <a:ext cx="868989" cy="1258447"/>
              <a:chOff x="3235834" y="3793115"/>
              <a:chExt cx="868989" cy="1258447"/>
            </a:xfrm>
          </p:grpSpPr>
          <p:sp>
            <p:nvSpPr>
              <p:cNvPr id="2870" name="Google Shape;2870;p40"/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871" name="Google Shape;2871;p40"/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872" name="Google Shape;2872;p40"/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3" name="Google Shape;2873;p40"/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4" name="Google Shape;2874;p40"/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5" name="Google Shape;2875;p40"/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6" name="Google Shape;2876;p40"/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7" name="Google Shape;2877;p40"/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8" name="Google Shape;2878;p40"/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79" name="Google Shape;2879;p40"/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0" name="Google Shape;2880;p40"/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1" name="Google Shape;2881;p40"/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2" name="Google Shape;2882;p40"/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3" name="Google Shape;2883;p40"/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4" name="Google Shape;2884;p40"/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5" name="Google Shape;2885;p40"/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6" name="Google Shape;2886;p40"/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7" name="Google Shape;2887;p40"/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8" name="Google Shape;2888;p40"/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9" name="Google Shape;2889;p40"/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0" name="Google Shape;2890;p40"/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1" name="Google Shape;2891;p40"/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2" name="Google Shape;2892;p40"/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3" name="Google Shape;2893;p40"/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4" name="Google Shape;2894;p40"/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95" name="Google Shape;2895;p40"/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800"/>
                    <a:buFont typeface="Arial"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2896" name="Google Shape;2896;p40"/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7" name="Google Shape;2897;p40"/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8" name="Google Shape;2898;p40"/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9" name="Google Shape;2899;p40"/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0" name="Google Shape;2900;p40"/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1" name="Google Shape;2901;p40"/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2" name="Google Shape;2902;p40"/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3" name="Google Shape;2903;p40"/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4" name="Google Shape;2904;p40"/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5" name="Google Shape;2905;p40"/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6" name="Google Shape;2906;p40"/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7" name="Google Shape;2907;p40"/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8" name="Google Shape;2908;p40"/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9" name="Google Shape;2909;p40"/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0" name="Google Shape;2910;p40"/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1" name="Google Shape;2911;p40"/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2" name="Google Shape;2912;p40"/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3" name="Google Shape;2913;p40"/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4" name="Google Shape;2914;p40"/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5" name="Google Shape;2915;p40"/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6" name="Google Shape;2916;p40"/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7" name="Google Shape;2917;p40"/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8" name="Google Shape;2918;p40"/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9" name="Google Shape;2919;p40"/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0" name="Google Shape;2920;p40"/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1" name="Google Shape;2921;p40"/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2" name="Google Shape;2922;p40"/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3" name="Google Shape;2923;p40"/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4" name="Google Shape;2924;p40"/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5" name="Google Shape;2925;p40"/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6" name="Google Shape;2926;p40"/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7" name="Google Shape;2927;p40"/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8" name="Google Shape;2928;p40"/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9" name="Google Shape;2929;p40"/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0" name="Google Shape;2930;p40"/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1" name="Google Shape;2931;p40"/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2" name="Google Shape;2932;p40"/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3" name="Google Shape;2933;p40"/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4" name="Google Shape;2934;p40"/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5" name="Google Shape;2935;p40"/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36" name="Google Shape;2936;p40"/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937" name="Google Shape;2937;p40"/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38" name="Google Shape;2938;p40"/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39" name="Google Shape;2939;p40"/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940" name="Google Shape;2940;p40"/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941" name="Google Shape;2941;p40"/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942" name="Google Shape;2942;p40"/>
          <p:cNvGrpSpPr/>
          <p:nvPr/>
        </p:nvGrpSpPr>
        <p:grpSpPr>
          <a:xfrm>
            <a:off x="1524301" y="5626805"/>
            <a:ext cx="9320239" cy="1231194"/>
            <a:chOff x="1524301" y="5626805"/>
            <a:chExt cx="9320239" cy="1231194"/>
          </a:xfrm>
        </p:grpSpPr>
        <p:sp>
          <p:nvSpPr>
            <p:cNvPr id="2943" name="Google Shape;2943;p40"/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44" name="Google Shape;2944;p40"/>
            <p:cNvGrpSpPr/>
            <p:nvPr/>
          </p:nvGrpSpPr>
          <p:grpSpPr>
            <a:xfrm>
              <a:off x="1524301" y="5626805"/>
              <a:ext cx="9320239" cy="1231194"/>
              <a:chOff x="929285" y="5051507"/>
              <a:chExt cx="7315206" cy="1231194"/>
            </a:xfrm>
          </p:grpSpPr>
          <p:sp>
            <p:nvSpPr>
              <p:cNvPr id="2945" name="Google Shape;2945;p40"/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6" name="Google Shape;2946;p40"/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7" name="Google Shape;2947;p40"/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8" name="Google Shape;2948;p40"/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9" name="Google Shape;2949;p40"/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0" name="Google Shape;2950;p40"/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0543462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29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/>
                                        <p:tgtEl>
                                          <p:spTgt spid="28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/>
                                        <p:tgtEl>
                                          <p:spTgt spid="28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8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theme" Target="../theme/theme1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5.xml"/><Relationship Id="rId13" Type="http://schemas.openxmlformats.org/officeDocument/2006/relationships/slideLayout" Target="../slideLayouts/slideLayout40.xml"/><Relationship Id="rId18" Type="http://schemas.openxmlformats.org/officeDocument/2006/relationships/slideLayout" Target="../slideLayouts/slideLayout45.xml"/><Relationship Id="rId26" Type="http://schemas.openxmlformats.org/officeDocument/2006/relationships/slideLayout" Target="../slideLayouts/slideLayout53.xml"/><Relationship Id="rId3" Type="http://schemas.openxmlformats.org/officeDocument/2006/relationships/slideLayout" Target="../slideLayouts/slideLayout30.xml"/><Relationship Id="rId21" Type="http://schemas.openxmlformats.org/officeDocument/2006/relationships/slideLayout" Target="../slideLayouts/slideLayout48.xml"/><Relationship Id="rId7" Type="http://schemas.openxmlformats.org/officeDocument/2006/relationships/slideLayout" Target="../slideLayouts/slideLayout34.xml"/><Relationship Id="rId12" Type="http://schemas.openxmlformats.org/officeDocument/2006/relationships/slideLayout" Target="../slideLayouts/slideLayout39.xml"/><Relationship Id="rId17" Type="http://schemas.openxmlformats.org/officeDocument/2006/relationships/slideLayout" Target="../slideLayouts/slideLayout44.xml"/><Relationship Id="rId25" Type="http://schemas.openxmlformats.org/officeDocument/2006/relationships/slideLayout" Target="../slideLayouts/slideLayout52.xml"/><Relationship Id="rId2" Type="http://schemas.openxmlformats.org/officeDocument/2006/relationships/slideLayout" Target="../slideLayouts/slideLayout29.xml"/><Relationship Id="rId16" Type="http://schemas.openxmlformats.org/officeDocument/2006/relationships/slideLayout" Target="../slideLayouts/slideLayout43.xml"/><Relationship Id="rId20" Type="http://schemas.openxmlformats.org/officeDocument/2006/relationships/slideLayout" Target="../slideLayouts/slideLayout47.xml"/><Relationship Id="rId1" Type="http://schemas.openxmlformats.org/officeDocument/2006/relationships/slideLayout" Target="../slideLayouts/slideLayout28.xml"/><Relationship Id="rId6" Type="http://schemas.openxmlformats.org/officeDocument/2006/relationships/slideLayout" Target="../slideLayouts/slideLayout33.xml"/><Relationship Id="rId11" Type="http://schemas.openxmlformats.org/officeDocument/2006/relationships/slideLayout" Target="../slideLayouts/slideLayout38.xml"/><Relationship Id="rId24" Type="http://schemas.openxmlformats.org/officeDocument/2006/relationships/slideLayout" Target="../slideLayouts/slideLayout51.xml"/><Relationship Id="rId5" Type="http://schemas.openxmlformats.org/officeDocument/2006/relationships/slideLayout" Target="../slideLayouts/slideLayout32.xml"/><Relationship Id="rId15" Type="http://schemas.openxmlformats.org/officeDocument/2006/relationships/slideLayout" Target="../slideLayouts/slideLayout42.xml"/><Relationship Id="rId23" Type="http://schemas.openxmlformats.org/officeDocument/2006/relationships/slideLayout" Target="../slideLayouts/slideLayout50.xml"/><Relationship Id="rId28" Type="http://schemas.openxmlformats.org/officeDocument/2006/relationships/theme" Target="../theme/theme2.xml"/><Relationship Id="rId10" Type="http://schemas.openxmlformats.org/officeDocument/2006/relationships/slideLayout" Target="../slideLayouts/slideLayout37.xml"/><Relationship Id="rId19" Type="http://schemas.openxmlformats.org/officeDocument/2006/relationships/slideLayout" Target="../slideLayouts/slideLayout46.xml"/><Relationship Id="rId4" Type="http://schemas.openxmlformats.org/officeDocument/2006/relationships/slideLayout" Target="../slideLayouts/slideLayout31.xml"/><Relationship Id="rId9" Type="http://schemas.openxmlformats.org/officeDocument/2006/relationships/slideLayout" Target="../slideLayouts/slideLayout36.xml"/><Relationship Id="rId14" Type="http://schemas.openxmlformats.org/officeDocument/2006/relationships/slideLayout" Target="../slideLayouts/slideLayout41.xml"/><Relationship Id="rId22" Type="http://schemas.openxmlformats.org/officeDocument/2006/relationships/slideLayout" Target="../slideLayouts/slideLayout49.xml"/><Relationship Id="rId27" Type="http://schemas.openxmlformats.org/officeDocument/2006/relationships/slideLayout" Target="../slideLayouts/slideLayout54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62.xml"/><Relationship Id="rId13" Type="http://schemas.openxmlformats.org/officeDocument/2006/relationships/slideLayout" Target="../slideLayouts/slideLayout67.xml"/><Relationship Id="rId18" Type="http://schemas.openxmlformats.org/officeDocument/2006/relationships/slideLayout" Target="../slideLayouts/slideLayout72.xml"/><Relationship Id="rId26" Type="http://schemas.openxmlformats.org/officeDocument/2006/relationships/slideLayout" Target="../slideLayouts/slideLayout80.xml"/><Relationship Id="rId3" Type="http://schemas.openxmlformats.org/officeDocument/2006/relationships/slideLayout" Target="../slideLayouts/slideLayout57.xml"/><Relationship Id="rId21" Type="http://schemas.openxmlformats.org/officeDocument/2006/relationships/slideLayout" Target="../slideLayouts/slideLayout75.xml"/><Relationship Id="rId7" Type="http://schemas.openxmlformats.org/officeDocument/2006/relationships/slideLayout" Target="../slideLayouts/slideLayout61.xml"/><Relationship Id="rId12" Type="http://schemas.openxmlformats.org/officeDocument/2006/relationships/slideLayout" Target="../slideLayouts/slideLayout66.xml"/><Relationship Id="rId17" Type="http://schemas.openxmlformats.org/officeDocument/2006/relationships/slideLayout" Target="../slideLayouts/slideLayout71.xml"/><Relationship Id="rId25" Type="http://schemas.openxmlformats.org/officeDocument/2006/relationships/slideLayout" Target="../slideLayouts/slideLayout79.xml"/><Relationship Id="rId2" Type="http://schemas.openxmlformats.org/officeDocument/2006/relationships/slideLayout" Target="../slideLayouts/slideLayout56.xml"/><Relationship Id="rId16" Type="http://schemas.openxmlformats.org/officeDocument/2006/relationships/slideLayout" Target="../slideLayouts/slideLayout70.xml"/><Relationship Id="rId20" Type="http://schemas.openxmlformats.org/officeDocument/2006/relationships/slideLayout" Target="../slideLayouts/slideLayout74.xml"/><Relationship Id="rId1" Type="http://schemas.openxmlformats.org/officeDocument/2006/relationships/slideLayout" Target="../slideLayouts/slideLayout55.xml"/><Relationship Id="rId6" Type="http://schemas.openxmlformats.org/officeDocument/2006/relationships/slideLayout" Target="../slideLayouts/slideLayout60.xml"/><Relationship Id="rId11" Type="http://schemas.openxmlformats.org/officeDocument/2006/relationships/slideLayout" Target="../slideLayouts/slideLayout65.xml"/><Relationship Id="rId24" Type="http://schemas.openxmlformats.org/officeDocument/2006/relationships/slideLayout" Target="../slideLayouts/slideLayout78.xml"/><Relationship Id="rId5" Type="http://schemas.openxmlformats.org/officeDocument/2006/relationships/slideLayout" Target="../slideLayouts/slideLayout59.xml"/><Relationship Id="rId15" Type="http://schemas.openxmlformats.org/officeDocument/2006/relationships/slideLayout" Target="../slideLayouts/slideLayout69.xml"/><Relationship Id="rId23" Type="http://schemas.openxmlformats.org/officeDocument/2006/relationships/slideLayout" Target="../slideLayouts/slideLayout77.xml"/><Relationship Id="rId28" Type="http://schemas.openxmlformats.org/officeDocument/2006/relationships/theme" Target="../theme/theme3.xml"/><Relationship Id="rId10" Type="http://schemas.openxmlformats.org/officeDocument/2006/relationships/slideLayout" Target="../slideLayouts/slideLayout64.xml"/><Relationship Id="rId19" Type="http://schemas.openxmlformats.org/officeDocument/2006/relationships/slideLayout" Target="../slideLayouts/slideLayout73.xml"/><Relationship Id="rId4" Type="http://schemas.openxmlformats.org/officeDocument/2006/relationships/slideLayout" Target="../slideLayouts/slideLayout58.xml"/><Relationship Id="rId9" Type="http://schemas.openxmlformats.org/officeDocument/2006/relationships/slideLayout" Target="../slideLayouts/slideLayout63.xml"/><Relationship Id="rId14" Type="http://schemas.openxmlformats.org/officeDocument/2006/relationships/slideLayout" Target="../slideLayouts/slideLayout68.xml"/><Relationship Id="rId22" Type="http://schemas.openxmlformats.org/officeDocument/2006/relationships/slideLayout" Target="../slideLayouts/slideLayout76.xml"/><Relationship Id="rId27" Type="http://schemas.openxmlformats.org/officeDocument/2006/relationships/slideLayout" Target="../slideLayouts/slideLayout81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9.xml"/><Relationship Id="rId13" Type="http://schemas.openxmlformats.org/officeDocument/2006/relationships/slideLayout" Target="../slideLayouts/slideLayout94.xml"/><Relationship Id="rId18" Type="http://schemas.openxmlformats.org/officeDocument/2006/relationships/slideLayout" Target="../slideLayouts/slideLayout99.xml"/><Relationship Id="rId26" Type="http://schemas.openxmlformats.org/officeDocument/2006/relationships/slideLayout" Target="../slideLayouts/slideLayout107.xml"/><Relationship Id="rId3" Type="http://schemas.openxmlformats.org/officeDocument/2006/relationships/slideLayout" Target="../slideLayouts/slideLayout84.xml"/><Relationship Id="rId21" Type="http://schemas.openxmlformats.org/officeDocument/2006/relationships/slideLayout" Target="../slideLayouts/slideLayout102.xml"/><Relationship Id="rId7" Type="http://schemas.openxmlformats.org/officeDocument/2006/relationships/slideLayout" Target="../slideLayouts/slideLayout88.xml"/><Relationship Id="rId12" Type="http://schemas.openxmlformats.org/officeDocument/2006/relationships/slideLayout" Target="../slideLayouts/slideLayout93.xml"/><Relationship Id="rId17" Type="http://schemas.openxmlformats.org/officeDocument/2006/relationships/slideLayout" Target="../slideLayouts/slideLayout98.xml"/><Relationship Id="rId25" Type="http://schemas.openxmlformats.org/officeDocument/2006/relationships/slideLayout" Target="../slideLayouts/slideLayout106.xml"/><Relationship Id="rId2" Type="http://schemas.openxmlformats.org/officeDocument/2006/relationships/slideLayout" Target="../slideLayouts/slideLayout83.xml"/><Relationship Id="rId16" Type="http://schemas.openxmlformats.org/officeDocument/2006/relationships/slideLayout" Target="../slideLayouts/slideLayout97.xml"/><Relationship Id="rId20" Type="http://schemas.openxmlformats.org/officeDocument/2006/relationships/slideLayout" Target="../slideLayouts/slideLayout101.xml"/><Relationship Id="rId1" Type="http://schemas.openxmlformats.org/officeDocument/2006/relationships/slideLayout" Target="../slideLayouts/slideLayout82.xml"/><Relationship Id="rId6" Type="http://schemas.openxmlformats.org/officeDocument/2006/relationships/slideLayout" Target="../slideLayouts/slideLayout87.xml"/><Relationship Id="rId11" Type="http://schemas.openxmlformats.org/officeDocument/2006/relationships/slideLayout" Target="../slideLayouts/slideLayout92.xml"/><Relationship Id="rId24" Type="http://schemas.openxmlformats.org/officeDocument/2006/relationships/slideLayout" Target="../slideLayouts/slideLayout105.xml"/><Relationship Id="rId5" Type="http://schemas.openxmlformats.org/officeDocument/2006/relationships/slideLayout" Target="../slideLayouts/slideLayout86.xml"/><Relationship Id="rId15" Type="http://schemas.openxmlformats.org/officeDocument/2006/relationships/slideLayout" Target="../slideLayouts/slideLayout96.xml"/><Relationship Id="rId23" Type="http://schemas.openxmlformats.org/officeDocument/2006/relationships/slideLayout" Target="../slideLayouts/slideLayout104.xml"/><Relationship Id="rId28" Type="http://schemas.openxmlformats.org/officeDocument/2006/relationships/theme" Target="../theme/theme4.xml"/><Relationship Id="rId10" Type="http://schemas.openxmlformats.org/officeDocument/2006/relationships/slideLayout" Target="../slideLayouts/slideLayout91.xml"/><Relationship Id="rId19" Type="http://schemas.openxmlformats.org/officeDocument/2006/relationships/slideLayout" Target="../slideLayouts/slideLayout100.xml"/><Relationship Id="rId4" Type="http://schemas.openxmlformats.org/officeDocument/2006/relationships/slideLayout" Target="../slideLayouts/slideLayout85.xml"/><Relationship Id="rId9" Type="http://schemas.openxmlformats.org/officeDocument/2006/relationships/slideLayout" Target="../slideLayouts/slideLayout90.xml"/><Relationship Id="rId14" Type="http://schemas.openxmlformats.org/officeDocument/2006/relationships/slideLayout" Target="../slideLayouts/slideLayout95.xml"/><Relationship Id="rId22" Type="http://schemas.openxmlformats.org/officeDocument/2006/relationships/slideLayout" Target="../slideLayouts/slideLayout103.xml"/><Relationship Id="rId27" Type="http://schemas.openxmlformats.org/officeDocument/2006/relationships/slideLayout" Target="../slideLayouts/slideLayout108.xml"/></Relationships>
</file>

<file path=ppt/slideMasters/_rels/slideMaster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16.xml"/><Relationship Id="rId13" Type="http://schemas.openxmlformats.org/officeDocument/2006/relationships/slideLayout" Target="../slideLayouts/slideLayout121.xml"/><Relationship Id="rId18" Type="http://schemas.openxmlformats.org/officeDocument/2006/relationships/slideLayout" Target="../slideLayouts/slideLayout126.xml"/><Relationship Id="rId26" Type="http://schemas.openxmlformats.org/officeDocument/2006/relationships/slideLayout" Target="../slideLayouts/slideLayout134.xml"/><Relationship Id="rId3" Type="http://schemas.openxmlformats.org/officeDocument/2006/relationships/slideLayout" Target="../slideLayouts/slideLayout111.xml"/><Relationship Id="rId21" Type="http://schemas.openxmlformats.org/officeDocument/2006/relationships/slideLayout" Target="../slideLayouts/slideLayout129.xml"/><Relationship Id="rId7" Type="http://schemas.openxmlformats.org/officeDocument/2006/relationships/slideLayout" Target="../slideLayouts/slideLayout115.xml"/><Relationship Id="rId12" Type="http://schemas.openxmlformats.org/officeDocument/2006/relationships/slideLayout" Target="../slideLayouts/slideLayout120.xml"/><Relationship Id="rId17" Type="http://schemas.openxmlformats.org/officeDocument/2006/relationships/slideLayout" Target="../slideLayouts/slideLayout125.xml"/><Relationship Id="rId25" Type="http://schemas.openxmlformats.org/officeDocument/2006/relationships/slideLayout" Target="../slideLayouts/slideLayout133.xml"/><Relationship Id="rId2" Type="http://schemas.openxmlformats.org/officeDocument/2006/relationships/slideLayout" Target="../slideLayouts/slideLayout110.xml"/><Relationship Id="rId16" Type="http://schemas.openxmlformats.org/officeDocument/2006/relationships/slideLayout" Target="../slideLayouts/slideLayout124.xml"/><Relationship Id="rId20" Type="http://schemas.openxmlformats.org/officeDocument/2006/relationships/slideLayout" Target="../slideLayouts/slideLayout128.xml"/><Relationship Id="rId1" Type="http://schemas.openxmlformats.org/officeDocument/2006/relationships/slideLayout" Target="../slideLayouts/slideLayout109.xml"/><Relationship Id="rId6" Type="http://schemas.openxmlformats.org/officeDocument/2006/relationships/slideLayout" Target="../slideLayouts/slideLayout114.xml"/><Relationship Id="rId11" Type="http://schemas.openxmlformats.org/officeDocument/2006/relationships/slideLayout" Target="../slideLayouts/slideLayout119.xml"/><Relationship Id="rId24" Type="http://schemas.openxmlformats.org/officeDocument/2006/relationships/slideLayout" Target="../slideLayouts/slideLayout132.xml"/><Relationship Id="rId5" Type="http://schemas.openxmlformats.org/officeDocument/2006/relationships/slideLayout" Target="../slideLayouts/slideLayout113.xml"/><Relationship Id="rId15" Type="http://schemas.openxmlformats.org/officeDocument/2006/relationships/slideLayout" Target="../slideLayouts/slideLayout123.xml"/><Relationship Id="rId23" Type="http://schemas.openxmlformats.org/officeDocument/2006/relationships/slideLayout" Target="../slideLayouts/slideLayout131.xml"/><Relationship Id="rId28" Type="http://schemas.openxmlformats.org/officeDocument/2006/relationships/theme" Target="../theme/theme5.xml"/><Relationship Id="rId10" Type="http://schemas.openxmlformats.org/officeDocument/2006/relationships/slideLayout" Target="../slideLayouts/slideLayout118.xml"/><Relationship Id="rId19" Type="http://schemas.openxmlformats.org/officeDocument/2006/relationships/slideLayout" Target="../slideLayouts/slideLayout127.xml"/><Relationship Id="rId4" Type="http://schemas.openxmlformats.org/officeDocument/2006/relationships/slideLayout" Target="../slideLayouts/slideLayout112.xml"/><Relationship Id="rId9" Type="http://schemas.openxmlformats.org/officeDocument/2006/relationships/slideLayout" Target="../slideLayouts/slideLayout117.xml"/><Relationship Id="rId14" Type="http://schemas.openxmlformats.org/officeDocument/2006/relationships/slideLayout" Target="../slideLayouts/slideLayout122.xml"/><Relationship Id="rId22" Type="http://schemas.openxmlformats.org/officeDocument/2006/relationships/slideLayout" Target="../slideLayouts/slideLayout130.xml"/><Relationship Id="rId27" Type="http://schemas.openxmlformats.org/officeDocument/2006/relationships/slideLayout" Target="../slideLayouts/slideLayout135.xml"/></Relationships>
</file>

<file path=ppt/slideMasters/_rels/slideMaster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43.xml"/><Relationship Id="rId13" Type="http://schemas.openxmlformats.org/officeDocument/2006/relationships/slideLayout" Target="../slideLayouts/slideLayout148.xml"/><Relationship Id="rId18" Type="http://schemas.openxmlformats.org/officeDocument/2006/relationships/slideLayout" Target="../slideLayouts/slideLayout153.xml"/><Relationship Id="rId26" Type="http://schemas.openxmlformats.org/officeDocument/2006/relationships/slideLayout" Target="../slideLayouts/slideLayout161.xml"/><Relationship Id="rId3" Type="http://schemas.openxmlformats.org/officeDocument/2006/relationships/slideLayout" Target="../slideLayouts/slideLayout138.xml"/><Relationship Id="rId21" Type="http://schemas.openxmlformats.org/officeDocument/2006/relationships/slideLayout" Target="../slideLayouts/slideLayout156.xml"/><Relationship Id="rId7" Type="http://schemas.openxmlformats.org/officeDocument/2006/relationships/slideLayout" Target="../slideLayouts/slideLayout142.xml"/><Relationship Id="rId12" Type="http://schemas.openxmlformats.org/officeDocument/2006/relationships/slideLayout" Target="../slideLayouts/slideLayout147.xml"/><Relationship Id="rId17" Type="http://schemas.openxmlformats.org/officeDocument/2006/relationships/slideLayout" Target="../slideLayouts/slideLayout152.xml"/><Relationship Id="rId25" Type="http://schemas.openxmlformats.org/officeDocument/2006/relationships/slideLayout" Target="../slideLayouts/slideLayout160.xml"/><Relationship Id="rId2" Type="http://schemas.openxmlformats.org/officeDocument/2006/relationships/slideLayout" Target="../slideLayouts/slideLayout137.xml"/><Relationship Id="rId16" Type="http://schemas.openxmlformats.org/officeDocument/2006/relationships/slideLayout" Target="../slideLayouts/slideLayout151.xml"/><Relationship Id="rId20" Type="http://schemas.openxmlformats.org/officeDocument/2006/relationships/slideLayout" Target="../slideLayouts/slideLayout155.xml"/><Relationship Id="rId1" Type="http://schemas.openxmlformats.org/officeDocument/2006/relationships/slideLayout" Target="../slideLayouts/slideLayout136.xml"/><Relationship Id="rId6" Type="http://schemas.openxmlformats.org/officeDocument/2006/relationships/slideLayout" Target="../slideLayouts/slideLayout141.xml"/><Relationship Id="rId11" Type="http://schemas.openxmlformats.org/officeDocument/2006/relationships/slideLayout" Target="../slideLayouts/slideLayout146.xml"/><Relationship Id="rId24" Type="http://schemas.openxmlformats.org/officeDocument/2006/relationships/slideLayout" Target="../slideLayouts/slideLayout159.xml"/><Relationship Id="rId5" Type="http://schemas.openxmlformats.org/officeDocument/2006/relationships/slideLayout" Target="../slideLayouts/slideLayout140.xml"/><Relationship Id="rId15" Type="http://schemas.openxmlformats.org/officeDocument/2006/relationships/slideLayout" Target="../slideLayouts/slideLayout150.xml"/><Relationship Id="rId23" Type="http://schemas.openxmlformats.org/officeDocument/2006/relationships/slideLayout" Target="../slideLayouts/slideLayout158.xml"/><Relationship Id="rId28" Type="http://schemas.openxmlformats.org/officeDocument/2006/relationships/theme" Target="../theme/theme6.xml"/><Relationship Id="rId10" Type="http://schemas.openxmlformats.org/officeDocument/2006/relationships/slideLayout" Target="../slideLayouts/slideLayout145.xml"/><Relationship Id="rId19" Type="http://schemas.openxmlformats.org/officeDocument/2006/relationships/slideLayout" Target="../slideLayouts/slideLayout154.xml"/><Relationship Id="rId4" Type="http://schemas.openxmlformats.org/officeDocument/2006/relationships/slideLayout" Target="../slideLayouts/slideLayout139.xml"/><Relationship Id="rId9" Type="http://schemas.openxmlformats.org/officeDocument/2006/relationships/slideLayout" Target="../slideLayouts/slideLayout144.xml"/><Relationship Id="rId14" Type="http://schemas.openxmlformats.org/officeDocument/2006/relationships/slideLayout" Target="../slideLayouts/slideLayout149.xml"/><Relationship Id="rId22" Type="http://schemas.openxmlformats.org/officeDocument/2006/relationships/slideLayout" Target="../slideLayouts/slideLayout157.xml"/><Relationship Id="rId27" Type="http://schemas.openxmlformats.org/officeDocument/2006/relationships/slideLayout" Target="../slideLayouts/slideLayout162.xml"/></Relationships>
</file>

<file path=ppt/slideMasters/_rels/slideMaster7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70.xml"/><Relationship Id="rId13" Type="http://schemas.openxmlformats.org/officeDocument/2006/relationships/slideLayout" Target="../slideLayouts/slideLayout175.xml"/><Relationship Id="rId18" Type="http://schemas.openxmlformats.org/officeDocument/2006/relationships/slideLayout" Target="../slideLayouts/slideLayout180.xml"/><Relationship Id="rId26" Type="http://schemas.openxmlformats.org/officeDocument/2006/relationships/slideLayout" Target="../slideLayouts/slideLayout188.xml"/><Relationship Id="rId3" Type="http://schemas.openxmlformats.org/officeDocument/2006/relationships/slideLayout" Target="../slideLayouts/slideLayout165.xml"/><Relationship Id="rId21" Type="http://schemas.openxmlformats.org/officeDocument/2006/relationships/slideLayout" Target="../slideLayouts/slideLayout183.xml"/><Relationship Id="rId7" Type="http://schemas.openxmlformats.org/officeDocument/2006/relationships/slideLayout" Target="../slideLayouts/slideLayout169.xml"/><Relationship Id="rId12" Type="http://schemas.openxmlformats.org/officeDocument/2006/relationships/slideLayout" Target="../slideLayouts/slideLayout174.xml"/><Relationship Id="rId17" Type="http://schemas.openxmlformats.org/officeDocument/2006/relationships/slideLayout" Target="../slideLayouts/slideLayout179.xml"/><Relationship Id="rId25" Type="http://schemas.openxmlformats.org/officeDocument/2006/relationships/slideLayout" Target="../slideLayouts/slideLayout187.xml"/><Relationship Id="rId2" Type="http://schemas.openxmlformats.org/officeDocument/2006/relationships/slideLayout" Target="../slideLayouts/slideLayout164.xml"/><Relationship Id="rId16" Type="http://schemas.openxmlformats.org/officeDocument/2006/relationships/slideLayout" Target="../slideLayouts/slideLayout178.xml"/><Relationship Id="rId20" Type="http://schemas.openxmlformats.org/officeDocument/2006/relationships/slideLayout" Target="../slideLayouts/slideLayout182.xml"/><Relationship Id="rId1" Type="http://schemas.openxmlformats.org/officeDocument/2006/relationships/slideLayout" Target="../slideLayouts/slideLayout163.xml"/><Relationship Id="rId6" Type="http://schemas.openxmlformats.org/officeDocument/2006/relationships/slideLayout" Target="../slideLayouts/slideLayout168.xml"/><Relationship Id="rId11" Type="http://schemas.openxmlformats.org/officeDocument/2006/relationships/slideLayout" Target="../slideLayouts/slideLayout173.xml"/><Relationship Id="rId24" Type="http://schemas.openxmlformats.org/officeDocument/2006/relationships/slideLayout" Target="../slideLayouts/slideLayout186.xml"/><Relationship Id="rId5" Type="http://schemas.openxmlformats.org/officeDocument/2006/relationships/slideLayout" Target="../slideLayouts/slideLayout167.xml"/><Relationship Id="rId15" Type="http://schemas.openxmlformats.org/officeDocument/2006/relationships/slideLayout" Target="../slideLayouts/slideLayout177.xml"/><Relationship Id="rId23" Type="http://schemas.openxmlformats.org/officeDocument/2006/relationships/slideLayout" Target="../slideLayouts/slideLayout185.xml"/><Relationship Id="rId28" Type="http://schemas.openxmlformats.org/officeDocument/2006/relationships/theme" Target="../theme/theme7.xml"/><Relationship Id="rId10" Type="http://schemas.openxmlformats.org/officeDocument/2006/relationships/slideLayout" Target="../slideLayouts/slideLayout172.xml"/><Relationship Id="rId19" Type="http://schemas.openxmlformats.org/officeDocument/2006/relationships/slideLayout" Target="../slideLayouts/slideLayout181.xml"/><Relationship Id="rId4" Type="http://schemas.openxmlformats.org/officeDocument/2006/relationships/slideLayout" Target="../slideLayouts/slideLayout166.xml"/><Relationship Id="rId9" Type="http://schemas.openxmlformats.org/officeDocument/2006/relationships/slideLayout" Target="../slideLayouts/slideLayout171.xml"/><Relationship Id="rId14" Type="http://schemas.openxmlformats.org/officeDocument/2006/relationships/slideLayout" Target="../slideLayouts/slideLayout176.xml"/><Relationship Id="rId22" Type="http://schemas.openxmlformats.org/officeDocument/2006/relationships/slideLayout" Target="../slideLayouts/slideLayout184.xml"/><Relationship Id="rId27" Type="http://schemas.openxmlformats.org/officeDocument/2006/relationships/slideLayout" Target="../slideLayouts/slideLayout18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22"/>
          <p:cNvSpPr txBox="1"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marR="0"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Cookie"/>
              <a:buNone/>
              <a:defRPr sz="4400" b="0" i="0" u="none" strike="noStrike" cap="none">
                <a:solidFill>
                  <a:schemeClr val="dk1"/>
                </a:solidFill>
                <a:latin typeface="Cookie"/>
                <a:ea typeface="Cookie"/>
                <a:cs typeface="Cookie"/>
                <a:sym typeface="Cookie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9pPr>
          </a:lstStyle>
          <a:p>
            <a:endParaRPr/>
          </a:p>
        </p:txBody>
      </p:sp>
      <p:sp>
        <p:nvSpPr>
          <p:cNvPr id="11" name="Google Shape;11;p22"/>
          <p:cNvSpPr txBox="1"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marR="0" lvl="0" indent="-40640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•"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914400" marR="0" lvl="1" indent="-3810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2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1371600" marR="0" lvl="2" indent="-355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1828800" marR="0" lvl="3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2286000" marR="0" lvl="4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12" name="Google Shape;12;p22"/>
          <p:cNvSpPr/>
          <p:nvPr/>
        </p:nvSpPr>
        <p:spPr>
          <a:xfrm>
            <a:off x="9762629" y="6492875"/>
            <a:ext cx="1612942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FeistyForwarders_0968120672</a:t>
            </a:r>
            <a:endParaRPr kumimoji="0" sz="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515170700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  <p:sldLayoutId id="2147483672" r:id="rId12"/>
    <p:sldLayoutId id="2147483673" r:id="rId13"/>
    <p:sldLayoutId id="2147483674" r:id="rId14"/>
    <p:sldLayoutId id="2147483675" r:id="rId15"/>
    <p:sldLayoutId id="2147483676" r:id="rId16"/>
    <p:sldLayoutId id="2147483677" r:id="rId17"/>
    <p:sldLayoutId id="2147483678" r:id="rId18"/>
    <p:sldLayoutId id="2147483679" r:id="rId19"/>
    <p:sldLayoutId id="2147483680" r:id="rId20"/>
    <p:sldLayoutId id="2147483681" r:id="rId21"/>
    <p:sldLayoutId id="2147483682" r:id="rId22"/>
    <p:sldLayoutId id="2147483683" r:id="rId23"/>
    <p:sldLayoutId id="2147483684" r:id="rId24"/>
    <p:sldLayoutId id="2147483685" r:id="rId25"/>
    <p:sldLayoutId id="2147483686" r:id="rId26"/>
    <p:sldLayoutId id="2147483687" r:id="rId27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22"/>
          <p:cNvSpPr txBox="1"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marR="0"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Cookie"/>
              <a:buNone/>
              <a:defRPr sz="4400" b="0" i="0" u="none" strike="noStrike" cap="none">
                <a:solidFill>
                  <a:schemeClr val="dk1"/>
                </a:solidFill>
                <a:latin typeface="Cookie"/>
                <a:ea typeface="Cookie"/>
                <a:cs typeface="Cookie"/>
                <a:sym typeface="Cookie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9pPr>
          </a:lstStyle>
          <a:p>
            <a:endParaRPr/>
          </a:p>
        </p:txBody>
      </p:sp>
      <p:sp>
        <p:nvSpPr>
          <p:cNvPr id="11" name="Google Shape;11;p22"/>
          <p:cNvSpPr txBox="1"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marR="0" lvl="0" indent="-40640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•"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914400" marR="0" lvl="1" indent="-3810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2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1371600" marR="0" lvl="2" indent="-355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1828800" marR="0" lvl="3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2286000" marR="0" lvl="4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12" name="Google Shape;12;p22"/>
          <p:cNvSpPr/>
          <p:nvPr/>
        </p:nvSpPr>
        <p:spPr>
          <a:xfrm>
            <a:off x="9762629" y="6492875"/>
            <a:ext cx="1612942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FeistyForwarders_0968120672</a:t>
            </a:r>
            <a:endParaRPr kumimoji="0" sz="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868399402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689" r:id="rId1"/>
    <p:sldLayoutId id="2147483690" r:id="rId2"/>
    <p:sldLayoutId id="2147483691" r:id="rId3"/>
    <p:sldLayoutId id="2147483692" r:id="rId4"/>
    <p:sldLayoutId id="2147483693" r:id="rId5"/>
    <p:sldLayoutId id="2147483694" r:id="rId6"/>
    <p:sldLayoutId id="2147483695" r:id="rId7"/>
    <p:sldLayoutId id="2147483696" r:id="rId8"/>
    <p:sldLayoutId id="2147483697" r:id="rId9"/>
    <p:sldLayoutId id="2147483698" r:id="rId10"/>
    <p:sldLayoutId id="2147483699" r:id="rId11"/>
    <p:sldLayoutId id="2147483700" r:id="rId12"/>
    <p:sldLayoutId id="2147483701" r:id="rId13"/>
    <p:sldLayoutId id="2147483702" r:id="rId14"/>
    <p:sldLayoutId id="2147483703" r:id="rId15"/>
    <p:sldLayoutId id="2147483704" r:id="rId16"/>
    <p:sldLayoutId id="2147483705" r:id="rId17"/>
    <p:sldLayoutId id="2147483706" r:id="rId18"/>
    <p:sldLayoutId id="2147483707" r:id="rId19"/>
    <p:sldLayoutId id="2147483708" r:id="rId20"/>
    <p:sldLayoutId id="2147483709" r:id="rId21"/>
    <p:sldLayoutId id="2147483710" r:id="rId22"/>
    <p:sldLayoutId id="2147483711" r:id="rId23"/>
    <p:sldLayoutId id="2147483712" r:id="rId24"/>
    <p:sldLayoutId id="2147483713" r:id="rId25"/>
    <p:sldLayoutId id="2147483714" r:id="rId26"/>
    <p:sldLayoutId id="2147483715" r:id="rId27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22"/>
          <p:cNvSpPr txBox="1"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marR="0"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Cookie"/>
              <a:buNone/>
              <a:defRPr sz="4400" b="0" i="0" u="none" strike="noStrike" cap="none">
                <a:solidFill>
                  <a:schemeClr val="dk1"/>
                </a:solidFill>
                <a:latin typeface="Cookie"/>
                <a:ea typeface="Cookie"/>
                <a:cs typeface="Cookie"/>
                <a:sym typeface="Cookie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9pPr>
          </a:lstStyle>
          <a:p>
            <a:endParaRPr/>
          </a:p>
        </p:txBody>
      </p:sp>
      <p:sp>
        <p:nvSpPr>
          <p:cNvPr id="11" name="Google Shape;11;p22"/>
          <p:cNvSpPr txBox="1"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marR="0" lvl="0" indent="-40640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•"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914400" marR="0" lvl="1" indent="-3810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2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1371600" marR="0" lvl="2" indent="-355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1828800" marR="0" lvl="3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2286000" marR="0" lvl="4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12" name="Google Shape;12;p22"/>
          <p:cNvSpPr/>
          <p:nvPr/>
        </p:nvSpPr>
        <p:spPr>
          <a:xfrm>
            <a:off x="9762629" y="6492875"/>
            <a:ext cx="1612942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FeistyForwarders_0968120672</a:t>
            </a:r>
            <a:endParaRPr kumimoji="0" sz="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281216147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717" r:id="rId1"/>
    <p:sldLayoutId id="2147483718" r:id="rId2"/>
    <p:sldLayoutId id="2147483719" r:id="rId3"/>
    <p:sldLayoutId id="2147483720" r:id="rId4"/>
    <p:sldLayoutId id="2147483721" r:id="rId5"/>
    <p:sldLayoutId id="2147483722" r:id="rId6"/>
    <p:sldLayoutId id="2147483723" r:id="rId7"/>
    <p:sldLayoutId id="2147483724" r:id="rId8"/>
    <p:sldLayoutId id="2147483725" r:id="rId9"/>
    <p:sldLayoutId id="2147483726" r:id="rId10"/>
    <p:sldLayoutId id="2147483727" r:id="rId11"/>
    <p:sldLayoutId id="2147483728" r:id="rId12"/>
    <p:sldLayoutId id="2147483729" r:id="rId13"/>
    <p:sldLayoutId id="2147483730" r:id="rId14"/>
    <p:sldLayoutId id="2147483731" r:id="rId15"/>
    <p:sldLayoutId id="2147483732" r:id="rId16"/>
    <p:sldLayoutId id="2147483733" r:id="rId17"/>
    <p:sldLayoutId id="2147483734" r:id="rId18"/>
    <p:sldLayoutId id="2147483735" r:id="rId19"/>
    <p:sldLayoutId id="2147483736" r:id="rId20"/>
    <p:sldLayoutId id="2147483737" r:id="rId21"/>
    <p:sldLayoutId id="2147483738" r:id="rId22"/>
    <p:sldLayoutId id="2147483739" r:id="rId23"/>
    <p:sldLayoutId id="2147483740" r:id="rId24"/>
    <p:sldLayoutId id="2147483741" r:id="rId25"/>
    <p:sldLayoutId id="2147483742" r:id="rId26"/>
    <p:sldLayoutId id="2147483743" r:id="rId27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22"/>
          <p:cNvSpPr txBox="1"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marR="0"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Cookie"/>
              <a:buNone/>
              <a:defRPr sz="4400" b="0" i="0" u="none" strike="noStrike" cap="none">
                <a:solidFill>
                  <a:schemeClr val="dk1"/>
                </a:solidFill>
                <a:latin typeface="Cookie"/>
                <a:ea typeface="Cookie"/>
                <a:cs typeface="Cookie"/>
                <a:sym typeface="Cookie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9pPr>
          </a:lstStyle>
          <a:p>
            <a:endParaRPr/>
          </a:p>
        </p:txBody>
      </p:sp>
      <p:sp>
        <p:nvSpPr>
          <p:cNvPr id="11" name="Google Shape;11;p22"/>
          <p:cNvSpPr txBox="1"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marR="0" lvl="0" indent="-40640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•"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914400" marR="0" lvl="1" indent="-3810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2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1371600" marR="0" lvl="2" indent="-355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1828800" marR="0" lvl="3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2286000" marR="0" lvl="4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12" name="Google Shape;12;p22"/>
          <p:cNvSpPr/>
          <p:nvPr/>
        </p:nvSpPr>
        <p:spPr>
          <a:xfrm>
            <a:off x="9762629" y="6492875"/>
            <a:ext cx="1612942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FeistyForwarders_0968120672</a:t>
            </a:r>
            <a:endParaRPr kumimoji="0" sz="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514649387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745" r:id="rId1"/>
    <p:sldLayoutId id="2147483746" r:id="rId2"/>
    <p:sldLayoutId id="2147483747" r:id="rId3"/>
    <p:sldLayoutId id="2147483748" r:id="rId4"/>
    <p:sldLayoutId id="2147483749" r:id="rId5"/>
    <p:sldLayoutId id="2147483750" r:id="rId6"/>
    <p:sldLayoutId id="2147483751" r:id="rId7"/>
    <p:sldLayoutId id="2147483752" r:id="rId8"/>
    <p:sldLayoutId id="2147483753" r:id="rId9"/>
    <p:sldLayoutId id="2147483754" r:id="rId10"/>
    <p:sldLayoutId id="2147483755" r:id="rId11"/>
    <p:sldLayoutId id="2147483756" r:id="rId12"/>
    <p:sldLayoutId id="2147483757" r:id="rId13"/>
    <p:sldLayoutId id="2147483758" r:id="rId14"/>
    <p:sldLayoutId id="2147483759" r:id="rId15"/>
    <p:sldLayoutId id="2147483760" r:id="rId16"/>
    <p:sldLayoutId id="2147483761" r:id="rId17"/>
    <p:sldLayoutId id="2147483762" r:id="rId18"/>
    <p:sldLayoutId id="2147483763" r:id="rId19"/>
    <p:sldLayoutId id="2147483764" r:id="rId20"/>
    <p:sldLayoutId id="2147483765" r:id="rId21"/>
    <p:sldLayoutId id="2147483766" r:id="rId22"/>
    <p:sldLayoutId id="2147483767" r:id="rId23"/>
    <p:sldLayoutId id="2147483768" r:id="rId24"/>
    <p:sldLayoutId id="2147483769" r:id="rId25"/>
    <p:sldLayoutId id="2147483770" r:id="rId26"/>
    <p:sldLayoutId id="2147483771" r:id="rId27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22"/>
          <p:cNvSpPr txBox="1"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marR="0"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Cookie"/>
              <a:buNone/>
              <a:defRPr sz="4400" b="0" i="0" u="none" strike="noStrike" cap="none">
                <a:solidFill>
                  <a:schemeClr val="dk1"/>
                </a:solidFill>
                <a:latin typeface="Cookie"/>
                <a:ea typeface="Cookie"/>
                <a:cs typeface="Cookie"/>
                <a:sym typeface="Cookie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9pPr>
          </a:lstStyle>
          <a:p>
            <a:endParaRPr/>
          </a:p>
        </p:txBody>
      </p:sp>
      <p:sp>
        <p:nvSpPr>
          <p:cNvPr id="11" name="Google Shape;11;p22"/>
          <p:cNvSpPr txBox="1"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marR="0" lvl="0" indent="-40640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•"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914400" marR="0" lvl="1" indent="-3810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2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1371600" marR="0" lvl="2" indent="-355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1828800" marR="0" lvl="3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2286000" marR="0" lvl="4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12" name="Google Shape;12;p22"/>
          <p:cNvSpPr/>
          <p:nvPr/>
        </p:nvSpPr>
        <p:spPr>
          <a:xfrm>
            <a:off x="9762629" y="6492875"/>
            <a:ext cx="1612942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FeistyForwarders_0968120672</a:t>
            </a:r>
            <a:endParaRPr kumimoji="0" sz="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304945081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773" r:id="rId1"/>
    <p:sldLayoutId id="2147483774" r:id="rId2"/>
    <p:sldLayoutId id="2147483775" r:id="rId3"/>
    <p:sldLayoutId id="2147483776" r:id="rId4"/>
    <p:sldLayoutId id="2147483777" r:id="rId5"/>
    <p:sldLayoutId id="2147483778" r:id="rId6"/>
    <p:sldLayoutId id="2147483779" r:id="rId7"/>
    <p:sldLayoutId id="2147483780" r:id="rId8"/>
    <p:sldLayoutId id="2147483781" r:id="rId9"/>
    <p:sldLayoutId id="2147483782" r:id="rId10"/>
    <p:sldLayoutId id="2147483783" r:id="rId11"/>
    <p:sldLayoutId id="2147483784" r:id="rId12"/>
    <p:sldLayoutId id="2147483785" r:id="rId13"/>
    <p:sldLayoutId id="2147483786" r:id="rId14"/>
    <p:sldLayoutId id="2147483787" r:id="rId15"/>
    <p:sldLayoutId id="2147483788" r:id="rId16"/>
    <p:sldLayoutId id="2147483789" r:id="rId17"/>
    <p:sldLayoutId id="2147483790" r:id="rId18"/>
    <p:sldLayoutId id="2147483791" r:id="rId19"/>
    <p:sldLayoutId id="2147483792" r:id="rId20"/>
    <p:sldLayoutId id="2147483793" r:id="rId21"/>
    <p:sldLayoutId id="2147483794" r:id="rId22"/>
    <p:sldLayoutId id="2147483795" r:id="rId23"/>
    <p:sldLayoutId id="2147483796" r:id="rId24"/>
    <p:sldLayoutId id="2147483797" r:id="rId25"/>
    <p:sldLayoutId id="2147483798" r:id="rId26"/>
    <p:sldLayoutId id="2147483799" r:id="rId27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22"/>
          <p:cNvSpPr txBox="1"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marR="0"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Cookie"/>
              <a:buNone/>
              <a:defRPr sz="4400" b="0" i="0" u="none" strike="noStrike" cap="none">
                <a:solidFill>
                  <a:schemeClr val="dk1"/>
                </a:solidFill>
                <a:latin typeface="Cookie"/>
                <a:ea typeface="Cookie"/>
                <a:cs typeface="Cookie"/>
                <a:sym typeface="Cookie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9pPr>
          </a:lstStyle>
          <a:p>
            <a:endParaRPr/>
          </a:p>
        </p:txBody>
      </p:sp>
      <p:sp>
        <p:nvSpPr>
          <p:cNvPr id="11" name="Google Shape;11;p22"/>
          <p:cNvSpPr txBox="1"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marR="0" lvl="0" indent="-40640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•"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914400" marR="0" lvl="1" indent="-3810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2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1371600" marR="0" lvl="2" indent="-355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1828800" marR="0" lvl="3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2286000" marR="0" lvl="4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12" name="Google Shape;12;p22"/>
          <p:cNvSpPr/>
          <p:nvPr/>
        </p:nvSpPr>
        <p:spPr>
          <a:xfrm>
            <a:off x="9762629" y="6492875"/>
            <a:ext cx="1612942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FeistyForwarders_0968120672</a:t>
            </a:r>
            <a:endParaRPr kumimoji="0" sz="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097336450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801" r:id="rId1"/>
    <p:sldLayoutId id="2147483802" r:id="rId2"/>
    <p:sldLayoutId id="2147483803" r:id="rId3"/>
    <p:sldLayoutId id="2147483804" r:id="rId4"/>
    <p:sldLayoutId id="2147483805" r:id="rId5"/>
    <p:sldLayoutId id="2147483806" r:id="rId6"/>
    <p:sldLayoutId id="2147483807" r:id="rId7"/>
    <p:sldLayoutId id="2147483808" r:id="rId8"/>
    <p:sldLayoutId id="2147483809" r:id="rId9"/>
    <p:sldLayoutId id="2147483810" r:id="rId10"/>
    <p:sldLayoutId id="2147483811" r:id="rId11"/>
    <p:sldLayoutId id="2147483812" r:id="rId12"/>
    <p:sldLayoutId id="2147483813" r:id="rId13"/>
    <p:sldLayoutId id="2147483814" r:id="rId14"/>
    <p:sldLayoutId id="2147483815" r:id="rId15"/>
    <p:sldLayoutId id="2147483816" r:id="rId16"/>
    <p:sldLayoutId id="2147483817" r:id="rId17"/>
    <p:sldLayoutId id="2147483818" r:id="rId18"/>
    <p:sldLayoutId id="2147483819" r:id="rId19"/>
    <p:sldLayoutId id="2147483820" r:id="rId20"/>
    <p:sldLayoutId id="2147483821" r:id="rId21"/>
    <p:sldLayoutId id="2147483822" r:id="rId22"/>
    <p:sldLayoutId id="2147483823" r:id="rId23"/>
    <p:sldLayoutId id="2147483824" r:id="rId24"/>
    <p:sldLayoutId id="2147483825" r:id="rId25"/>
    <p:sldLayoutId id="2147483826" r:id="rId26"/>
    <p:sldLayoutId id="2147483827" r:id="rId27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22"/>
          <p:cNvSpPr txBox="1"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marR="0"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Cookie"/>
              <a:buNone/>
              <a:defRPr sz="4400" b="0" i="0" u="none" strike="noStrike" cap="none">
                <a:solidFill>
                  <a:schemeClr val="dk1"/>
                </a:solidFill>
                <a:latin typeface="Cookie"/>
                <a:ea typeface="Cookie"/>
                <a:cs typeface="Cookie"/>
                <a:sym typeface="Cookie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9pPr>
          </a:lstStyle>
          <a:p>
            <a:endParaRPr/>
          </a:p>
        </p:txBody>
      </p:sp>
      <p:sp>
        <p:nvSpPr>
          <p:cNvPr id="11" name="Google Shape;11;p22"/>
          <p:cNvSpPr txBox="1"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marR="0" lvl="0" indent="-40640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•"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914400" marR="0" lvl="1" indent="-3810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2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1371600" marR="0" lvl="2" indent="-355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1828800" marR="0" lvl="3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2286000" marR="0" lvl="4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12" name="Google Shape;12;p22"/>
          <p:cNvSpPr/>
          <p:nvPr/>
        </p:nvSpPr>
        <p:spPr>
          <a:xfrm>
            <a:off x="9762629" y="6492875"/>
            <a:ext cx="1612942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FeistyForwarders_0968120672</a:t>
            </a:r>
            <a:endParaRPr kumimoji="0" sz="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501409274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829" r:id="rId1"/>
    <p:sldLayoutId id="2147483830" r:id="rId2"/>
    <p:sldLayoutId id="2147483831" r:id="rId3"/>
    <p:sldLayoutId id="2147483832" r:id="rId4"/>
    <p:sldLayoutId id="2147483833" r:id="rId5"/>
    <p:sldLayoutId id="2147483834" r:id="rId6"/>
    <p:sldLayoutId id="2147483835" r:id="rId7"/>
    <p:sldLayoutId id="2147483836" r:id="rId8"/>
    <p:sldLayoutId id="2147483837" r:id="rId9"/>
    <p:sldLayoutId id="2147483838" r:id="rId10"/>
    <p:sldLayoutId id="2147483839" r:id="rId11"/>
    <p:sldLayoutId id="2147483840" r:id="rId12"/>
    <p:sldLayoutId id="2147483841" r:id="rId13"/>
    <p:sldLayoutId id="2147483842" r:id="rId14"/>
    <p:sldLayoutId id="2147483843" r:id="rId15"/>
    <p:sldLayoutId id="2147483844" r:id="rId16"/>
    <p:sldLayoutId id="2147483845" r:id="rId17"/>
    <p:sldLayoutId id="2147483846" r:id="rId18"/>
    <p:sldLayoutId id="2147483847" r:id="rId19"/>
    <p:sldLayoutId id="2147483848" r:id="rId20"/>
    <p:sldLayoutId id="2147483849" r:id="rId21"/>
    <p:sldLayoutId id="2147483850" r:id="rId22"/>
    <p:sldLayoutId id="2147483851" r:id="rId23"/>
    <p:sldLayoutId id="2147483852" r:id="rId24"/>
    <p:sldLayoutId id="2147483853" r:id="rId25"/>
    <p:sldLayoutId id="2147483854" r:id="rId26"/>
    <p:sldLayoutId id="2147483855" r:id="rId27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9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59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85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13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40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6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3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38" name="Google Shape;4338;p1"/>
          <p:cNvGrpSpPr/>
          <p:nvPr/>
        </p:nvGrpSpPr>
        <p:grpSpPr>
          <a:xfrm>
            <a:off x="993911" y="106016"/>
            <a:ext cx="2190751" cy="980661"/>
            <a:chOff x="1523998" y="0"/>
            <a:chExt cx="2190751" cy="980661"/>
          </a:xfrm>
        </p:grpSpPr>
        <p:grpSp>
          <p:nvGrpSpPr>
            <p:cNvPr id="4339" name="Google Shape;4339;p1"/>
            <p:cNvGrpSpPr/>
            <p:nvPr/>
          </p:nvGrpSpPr>
          <p:grpSpPr>
            <a:xfrm>
              <a:off x="1523998" y="0"/>
              <a:ext cx="2190751" cy="980661"/>
              <a:chOff x="1523999" y="0"/>
              <a:chExt cx="1285462" cy="1828800"/>
            </a:xfrm>
          </p:grpSpPr>
          <p:sp>
            <p:nvSpPr>
              <p:cNvPr id="4340" name="Google Shape;4340;p1"/>
              <p:cNvSpPr/>
              <p:nvPr/>
            </p:nvSpPr>
            <p:spPr>
              <a:xfrm rot="10800000">
                <a:off x="1523999" y="0"/>
                <a:ext cx="1285462" cy="1828800"/>
              </a:xfrm>
              <a:prstGeom prst="round2SameRect">
                <a:avLst>
                  <a:gd name="adj1" fmla="val 16667"/>
                  <a:gd name="adj2" fmla="val 0"/>
                </a:avLst>
              </a:prstGeom>
              <a:solidFill>
                <a:srgbClr val="E36C09"/>
              </a:solidFill>
              <a:ln w="12700" cap="flat" cmpd="sng">
                <a:solidFill>
                  <a:srgbClr val="E36C09"/>
                </a:solidFill>
                <a:prstDash val="solid"/>
                <a:miter lim="800000"/>
                <a:headEnd type="none" w="sm" len="sm"/>
                <a:tailEnd type="none" w="sm" len="sm"/>
              </a:ln>
              <a:effectLst>
                <a:outerShdw blurRad="63500" sx="102000" sy="102000" algn="ctr" rotWithShape="0">
                  <a:srgbClr val="000000">
                    <a:alpha val="40000"/>
                  </a:srgbClr>
                </a:outerShdw>
              </a:effectLst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341" name="Google Shape;4341;p1"/>
              <p:cNvSpPr/>
              <p:nvPr/>
            </p:nvSpPr>
            <p:spPr>
              <a:xfrm rot="10800000">
                <a:off x="1566862" y="76199"/>
                <a:ext cx="1204497" cy="1709738"/>
              </a:xfrm>
              <a:prstGeom prst="round2SameRect">
                <a:avLst>
                  <a:gd name="adj1" fmla="val 16667"/>
                  <a:gd name="adj2" fmla="val 0"/>
                </a:avLst>
              </a:prstGeom>
              <a:solidFill>
                <a:schemeClr val="lt1"/>
              </a:solidFill>
              <a:ln w="12700" cap="flat" cmpd="sng">
                <a:solidFill>
                  <a:srgbClr val="E36C09"/>
                </a:solidFill>
                <a:prstDash val="lgDash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342" name="Google Shape;4342;p1"/>
            <p:cNvSpPr txBox="1"/>
            <p:nvPr/>
          </p:nvSpPr>
          <p:spPr>
            <a:xfrm>
              <a:off x="1677724" y="206880"/>
              <a:ext cx="1972089" cy="52322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E36C09"/>
                  </a:solidFill>
                  <a:effectLst/>
                  <a:uLnTx/>
                  <a:uFillTx/>
                  <a:latin typeface="Times New Roman" pitchFamily="18" charset="0"/>
                  <a:ea typeface="Cookie"/>
                  <a:cs typeface="Times New Roman" pitchFamily="18" charset="0"/>
                  <a:sym typeface="Cookie"/>
                </a:rPr>
                <a:t>CHỦ ĐỀ 11</a:t>
              </a: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cs typeface="Times New Roman" pitchFamily="18" charset="0"/>
                <a:sym typeface="Arial"/>
              </a:endParaRPr>
            </a:p>
          </p:txBody>
        </p:sp>
      </p:grpSp>
      <p:sp>
        <p:nvSpPr>
          <p:cNvPr id="4343" name="Google Shape;4343;p1"/>
          <p:cNvSpPr txBox="1"/>
          <p:nvPr/>
        </p:nvSpPr>
        <p:spPr>
          <a:xfrm>
            <a:off x="3073402" y="232092"/>
            <a:ext cx="8127998" cy="13233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4000" b="0" i="0" u="none" strike="noStrike" kern="0" cap="none" spc="0" normalizeH="0" baseline="0" noProof="0">
                <a:ln>
                  <a:noFill/>
                </a:ln>
                <a:solidFill>
                  <a:srgbClr val="E36C09"/>
                </a:solidFill>
                <a:effectLst/>
                <a:uLnTx/>
                <a:uFillTx/>
                <a:latin typeface="Times New Roman" pitchFamily="18" charset="0"/>
                <a:ea typeface="Cookie"/>
                <a:cs typeface="Times New Roman" pitchFamily="18" charset="0"/>
                <a:sym typeface="Cookie"/>
              </a:rPr>
              <a:t>ĐỘ DÀI VÀ ĐƠN VỊ ĐO ĐỘ DÀI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cs typeface="Times New Roman" pitchFamily="18" charset="0"/>
              <a:sym typeface="Arial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4000" b="0" i="0" u="none" strike="noStrike" kern="0" cap="none" spc="0" normalizeH="0" baseline="0" noProof="0">
                <a:ln>
                  <a:noFill/>
                </a:ln>
                <a:solidFill>
                  <a:srgbClr val="E36C09"/>
                </a:solidFill>
                <a:effectLst/>
                <a:uLnTx/>
                <a:uFillTx/>
                <a:latin typeface="Times New Roman" pitchFamily="18" charset="0"/>
                <a:ea typeface="Cookie"/>
                <a:cs typeface="Times New Roman" pitchFamily="18" charset="0"/>
                <a:sym typeface="Cookie"/>
              </a:rPr>
              <a:t>TIỀN VIỆT NAM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cs typeface="Times New Roman" pitchFamily="18" charset="0"/>
              <a:sym typeface="Arial"/>
            </a:endParaRPr>
          </a:p>
        </p:txBody>
      </p:sp>
      <p:sp>
        <p:nvSpPr>
          <p:cNvPr id="4344" name="Google Shape;4344;p1"/>
          <p:cNvSpPr txBox="1"/>
          <p:nvPr/>
        </p:nvSpPr>
        <p:spPr>
          <a:xfrm>
            <a:off x="2677316" y="1899542"/>
            <a:ext cx="8066884" cy="34162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60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Cookie"/>
                <a:cs typeface="Times New Roman" pitchFamily="18" charset="0"/>
                <a:sym typeface="Cookie"/>
              </a:rPr>
              <a:t>BÀI 55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cs typeface="Times New Roman" pitchFamily="18" charset="0"/>
              <a:sym typeface="Arial"/>
            </a:endParaRPr>
          </a:p>
          <a:p>
            <a:pPr marL="0" marR="0" lvl="0" indent="0" algn="ctr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60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Cookie"/>
                <a:cs typeface="Times New Roman" pitchFamily="18" charset="0"/>
                <a:sym typeface="Cookie"/>
              </a:rPr>
              <a:t>ĐỀ- XI- MÉT. MÉT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cs typeface="Times New Roman" pitchFamily="18" charset="0"/>
              <a:sym typeface="Arial"/>
            </a:endParaRPr>
          </a:p>
          <a:p>
            <a:pPr marL="0" marR="0" lvl="0" indent="0" algn="ctr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60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Cookie"/>
                <a:cs typeface="Times New Roman" pitchFamily="18" charset="0"/>
                <a:sym typeface="Cookie"/>
              </a:rPr>
              <a:t>KI-LÔ-MÉT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cs typeface="Times New Roman" pitchFamily="18" charset="0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1773357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43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43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43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526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464696602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5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31" name="Google Shape;4531;p17"/>
          <p:cNvSpPr txBox="1"/>
          <p:nvPr/>
        </p:nvSpPr>
        <p:spPr>
          <a:xfrm>
            <a:off x="5184532" y="364806"/>
            <a:ext cx="1822935" cy="5232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2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Ki- lô- mét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4532" name="Google Shape;4532;p17"/>
          <p:cNvPicPr preferRelativeResize="0"/>
          <p:nvPr/>
        </p:nvPicPr>
        <p:blipFill rotWithShape="1">
          <a:blip r:embed="rId3">
            <a:alphaModFix/>
          </a:blip>
          <a:srcRect t="2038"/>
          <a:stretch/>
        </p:blipFill>
        <p:spPr>
          <a:xfrm>
            <a:off x="1057983" y="900049"/>
            <a:ext cx="10076033" cy="3273745"/>
          </a:xfrm>
          <a:prstGeom prst="rect">
            <a:avLst/>
          </a:prstGeom>
          <a:noFill/>
          <a:ln>
            <a:noFill/>
          </a:ln>
        </p:spPr>
      </p:pic>
      <p:sp>
        <p:nvSpPr>
          <p:cNvPr id="4533" name="Google Shape;4533;p17"/>
          <p:cNvSpPr/>
          <p:nvPr/>
        </p:nvSpPr>
        <p:spPr>
          <a:xfrm>
            <a:off x="1296411" y="4173794"/>
            <a:ext cx="9599177" cy="2220217"/>
          </a:xfrm>
          <a:prstGeom prst="roundRect">
            <a:avLst>
              <a:gd name="adj" fmla="val 16667"/>
            </a:avLst>
          </a:prstGeom>
          <a:solidFill>
            <a:schemeClr val="lt1"/>
          </a:solidFill>
          <a:ln w="38100" cap="flat" cmpd="sng">
            <a:solidFill>
              <a:srgbClr val="71CFED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317500" marR="0" lvl="0" indent="-31750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Char char="•"/>
              <a:tabLst/>
              <a:defRPr/>
            </a:pPr>
            <a:r>
              <a: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Ki- lô- mét là một đơn vị đo độ dài.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  <a:p>
            <a:pPr marL="317500" marR="0" lvl="0" indent="-31750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Char char="•"/>
              <a:tabLst/>
              <a:defRPr/>
            </a:pPr>
            <a:r>
              <a: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Ki- lô- mét viết là km.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  <a:p>
            <a:pPr marL="317500" marR="0" lvl="0" indent="-31750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Char char="•"/>
              <a:tabLst/>
              <a:defRPr/>
            </a:pPr>
            <a:r>
              <a: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1 km = 1000 m; 1000 m = 1 km 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  <a:p>
            <a:pPr marL="317500" marR="0" lvl="0" indent="-31750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Char char="•"/>
              <a:tabLst/>
              <a:defRPr/>
            </a:pPr>
            <a:r>
              <a: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Từ một cột cây số đến cây cột cây số tiếp theo là dài 1 km.</a:t>
            </a: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8326033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5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3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53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3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453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3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53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537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982088141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5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542" name="Google Shape;4542;p19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423808" y="145611"/>
            <a:ext cx="2325467" cy="1162735"/>
          </a:xfrm>
          <a:prstGeom prst="rect">
            <a:avLst/>
          </a:prstGeom>
          <a:noFill/>
          <a:ln>
            <a:noFill/>
          </a:ln>
        </p:spPr>
      </p:pic>
      <p:sp>
        <p:nvSpPr>
          <p:cNvPr id="4543" name="Google Shape;4543;p19"/>
          <p:cNvSpPr/>
          <p:nvPr/>
        </p:nvSpPr>
        <p:spPr>
          <a:xfrm>
            <a:off x="2334842" y="1333714"/>
            <a:ext cx="1034386" cy="523220"/>
          </a:xfrm>
          <a:prstGeom prst="roundRect">
            <a:avLst>
              <a:gd name="adj" fmla="val 16667"/>
            </a:avLst>
          </a:prstGeom>
          <a:solidFill>
            <a:srgbClr val="FFC000">
              <a:alpha val="78823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544" name="Google Shape;4544;p19"/>
          <p:cNvGrpSpPr/>
          <p:nvPr/>
        </p:nvGrpSpPr>
        <p:grpSpPr>
          <a:xfrm>
            <a:off x="1171197" y="1308346"/>
            <a:ext cx="2633886" cy="570588"/>
            <a:chOff x="1183343" y="1493800"/>
            <a:chExt cx="2633886" cy="570588"/>
          </a:xfrm>
        </p:grpSpPr>
        <p:sp>
          <p:nvSpPr>
            <p:cNvPr id="4545" name="Google Shape;4545;p19"/>
            <p:cNvSpPr txBox="1"/>
            <p:nvPr/>
          </p:nvSpPr>
          <p:spPr>
            <a:xfrm>
              <a:off x="1834335" y="1541167"/>
              <a:ext cx="1982894" cy="52322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rPr>
                <a:t>a)   Số ?</a:t>
              </a: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46" name="Google Shape;4546;p19"/>
            <p:cNvSpPr/>
            <p:nvPr/>
          </p:nvSpPr>
          <p:spPr>
            <a:xfrm>
              <a:off x="1183343" y="1493800"/>
              <a:ext cx="570588" cy="570588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36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rPr>
                <a:t>1</a:t>
              </a: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4547" name="Google Shape;4547;p19"/>
          <p:cNvGrpSpPr/>
          <p:nvPr/>
        </p:nvGrpSpPr>
        <p:grpSpPr>
          <a:xfrm>
            <a:off x="1822189" y="2043406"/>
            <a:ext cx="9180576" cy="3270684"/>
            <a:chOff x="1822189" y="2043406"/>
            <a:chExt cx="9180576" cy="3270684"/>
          </a:xfrm>
        </p:grpSpPr>
        <p:grpSp>
          <p:nvGrpSpPr>
            <p:cNvPr id="4548" name="Google Shape;4548;p19"/>
            <p:cNvGrpSpPr/>
            <p:nvPr/>
          </p:nvGrpSpPr>
          <p:grpSpPr>
            <a:xfrm>
              <a:off x="1822189" y="2043406"/>
              <a:ext cx="9180576" cy="820353"/>
              <a:chOff x="2087589" y="2019849"/>
              <a:chExt cx="9180576" cy="820353"/>
            </a:xfrm>
          </p:grpSpPr>
          <p:sp>
            <p:nvSpPr>
              <p:cNvPr id="4549" name="Google Shape;4549;p19"/>
              <p:cNvSpPr txBox="1"/>
              <p:nvPr/>
            </p:nvSpPr>
            <p:spPr>
              <a:xfrm>
                <a:off x="2087589" y="2019849"/>
                <a:ext cx="9180576" cy="82035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2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2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rPr>
                  <a:t>1 km =               m 	                     m = 1 km.		</a:t>
                </a:r>
                <a:endParaRPr kumimoji="0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550" name="Google Shape;4550;p19"/>
              <p:cNvSpPr/>
              <p:nvPr/>
            </p:nvSpPr>
            <p:spPr>
              <a:xfrm>
                <a:off x="3441120" y="2231281"/>
                <a:ext cx="1044956" cy="586885"/>
              </a:xfrm>
              <a:prstGeom prst="roundRect">
                <a:avLst>
                  <a:gd name="adj" fmla="val 16667"/>
                </a:avLst>
              </a:prstGeom>
              <a:solidFill>
                <a:schemeClr val="lt1"/>
              </a:solidFill>
              <a:ln w="28575" cap="flat" cmpd="sng">
                <a:solidFill>
                  <a:srgbClr val="FFC000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32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rPr>
                  <a:t>?</a:t>
                </a: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4551" name="Google Shape;4551;p19"/>
              <p:cNvSpPr/>
              <p:nvPr/>
            </p:nvSpPr>
            <p:spPr>
              <a:xfrm>
                <a:off x="6691349" y="2231281"/>
                <a:ext cx="1044956" cy="586885"/>
              </a:xfrm>
              <a:prstGeom prst="roundRect">
                <a:avLst>
                  <a:gd name="adj" fmla="val 16667"/>
                </a:avLst>
              </a:prstGeom>
              <a:solidFill>
                <a:schemeClr val="lt1"/>
              </a:solidFill>
              <a:ln w="28575" cap="flat" cmpd="sng">
                <a:solidFill>
                  <a:srgbClr val="FFC000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Arial"/>
                  <a:buNone/>
                  <a:tabLst/>
                  <a:defRPr/>
                </a:pPr>
                <a:r>
                  <a:rPr kumimoji="0" lang="en-US" sz="32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Arial"/>
                    <a:cs typeface="Arial"/>
                    <a:sym typeface="Arial"/>
                  </a:rPr>
                  <a:t>?</a:t>
                </a:r>
                <a:endParaRPr kumimoji="0" sz="1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4552" name="Google Shape;4552;p19"/>
            <p:cNvSpPr txBox="1"/>
            <p:nvPr/>
          </p:nvSpPr>
          <p:spPr>
            <a:xfrm>
              <a:off x="1860587" y="3167390"/>
              <a:ext cx="8935231" cy="130510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rPr>
                <a:t>b) Chọn câu trả lời thích hợp</a:t>
              </a: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  <a:p>
              <a:pPr marL="0" marR="0" lvl="0" indent="0" algn="l" defTabSz="914400" rtl="0" eaLnBrk="1" fontAlgn="auto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rPr>
                <a:t>Quãng đường từ nhà Mai đến trường dài khoảng:</a:t>
              </a: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53" name="Google Shape;4553;p19"/>
            <p:cNvSpPr txBox="1"/>
            <p:nvPr/>
          </p:nvSpPr>
          <p:spPr>
            <a:xfrm>
              <a:off x="1860587" y="4790870"/>
              <a:ext cx="7061549" cy="52322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DF3C7E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rPr>
                <a:t>A. </a:t>
              </a:r>
              <a:r>
                <a: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rPr>
                <a:t>2 dm		</a:t>
              </a:r>
              <a:r>
                <a: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DF3C7E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rPr>
                <a:t>B. </a:t>
              </a:r>
              <a:r>
                <a: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rPr>
                <a:t>2 m		</a:t>
              </a:r>
              <a:r>
                <a: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DF3C7E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rPr>
                <a:t>C. </a:t>
              </a:r>
              <a:r>
                <a: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rPr>
                <a:t>2 km </a:t>
              </a: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4554" name="Google Shape;4554;p19"/>
          <p:cNvSpPr txBox="1"/>
          <p:nvPr/>
        </p:nvSpPr>
        <p:spPr>
          <a:xfrm>
            <a:off x="3295488" y="2286670"/>
            <a:ext cx="785793" cy="52322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2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100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555" name="Google Shape;4555;p19"/>
          <p:cNvSpPr txBox="1"/>
          <p:nvPr/>
        </p:nvSpPr>
        <p:spPr>
          <a:xfrm>
            <a:off x="6555530" y="2286670"/>
            <a:ext cx="785793" cy="52322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2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100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556" name="Google Shape;4556;p19"/>
          <p:cNvSpPr/>
          <p:nvPr/>
        </p:nvSpPr>
        <p:spPr>
          <a:xfrm>
            <a:off x="7172293" y="4694876"/>
            <a:ext cx="715207" cy="715207"/>
          </a:xfrm>
          <a:prstGeom prst="ellipse">
            <a:avLst/>
          </a:prstGeom>
          <a:noFill/>
          <a:ln w="38100" cap="flat" cmpd="sng">
            <a:solidFill>
              <a:srgbClr val="FF000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endParaRPr kumimoji="0" sz="18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9339046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5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5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/>
                                        <p:tgtEl>
                                          <p:spTgt spid="45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/>
                                        <p:tgtEl>
                                          <p:spTgt spid="45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5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61" name="Google Shape;4561;p20"/>
          <p:cNvGrpSpPr/>
          <p:nvPr/>
        </p:nvGrpSpPr>
        <p:grpSpPr>
          <a:xfrm>
            <a:off x="790219" y="343912"/>
            <a:ext cx="1630997" cy="570588"/>
            <a:chOff x="1183343" y="1493800"/>
            <a:chExt cx="1630997" cy="570588"/>
          </a:xfrm>
        </p:grpSpPr>
        <p:sp>
          <p:nvSpPr>
            <p:cNvPr id="4562" name="Google Shape;4562;p20"/>
            <p:cNvSpPr/>
            <p:nvPr/>
          </p:nvSpPr>
          <p:spPr>
            <a:xfrm>
              <a:off x="1834335" y="1541167"/>
              <a:ext cx="980005" cy="510778"/>
            </a:xfrm>
            <a:prstGeom prst="roundRect">
              <a:avLst>
                <a:gd name="adj" fmla="val 16667"/>
              </a:avLst>
            </a:pr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rPr>
                <a:t>Số ?</a:t>
              </a: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3" name="Google Shape;4563;p20"/>
            <p:cNvSpPr/>
            <p:nvPr/>
          </p:nvSpPr>
          <p:spPr>
            <a:xfrm>
              <a:off x="1183343" y="1493800"/>
              <a:ext cx="570588" cy="570588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32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rPr>
                <a:t>2</a:t>
              </a: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4564" name="Google Shape;4564;p20"/>
          <p:cNvSpPr txBox="1"/>
          <p:nvPr/>
        </p:nvSpPr>
        <p:spPr>
          <a:xfrm>
            <a:off x="790219" y="933156"/>
            <a:ext cx="8602035" cy="577850"/>
          </a:xfrm>
          <a:prstGeom prst="rect">
            <a:avLst/>
          </a:prstGeom>
          <a:solidFill>
            <a:srgbClr val="FFFAC2"/>
          </a:solidFill>
          <a:ln>
            <a:noFill/>
          </a:ln>
        </p:spPr>
        <p:txBody>
          <a:bodyPr spcFirstLastPara="1" wrap="square" lIns="91425" tIns="45700" rIns="91425" bIns="45700" anchor="ctr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Mẫu: 	      4 km + 3 km = 7 km	      25 km – 10 km = 15 km </a:t>
            </a:r>
            <a:endParaRPr kumimoji="0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565" name="Google Shape;4565;p20"/>
          <p:cNvGrpSpPr/>
          <p:nvPr/>
        </p:nvGrpSpPr>
        <p:grpSpPr>
          <a:xfrm>
            <a:off x="2270700" y="1488916"/>
            <a:ext cx="10693773" cy="716350"/>
            <a:chOff x="3356585" y="996189"/>
            <a:chExt cx="10693773" cy="716350"/>
          </a:xfrm>
        </p:grpSpPr>
        <p:sp>
          <p:nvSpPr>
            <p:cNvPr id="4566" name="Google Shape;4566;p20"/>
            <p:cNvSpPr txBox="1"/>
            <p:nvPr/>
          </p:nvSpPr>
          <p:spPr>
            <a:xfrm>
              <a:off x="3356585" y="996189"/>
              <a:ext cx="10693773" cy="71635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2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rPr>
                <a:t>8 km + 9 km =           km	32 km – 14 km =          km</a:t>
              </a: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7" name="Google Shape;4567;p20"/>
            <p:cNvSpPr/>
            <p:nvPr/>
          </p:nvSpPr>
          <p:spPr>
            <a:xfrm>
              <a:off x="5470275" y="1102156"/>
              <a:ext cx="785091" cy="586885"/>
            </a:xfrm>
            <a:prstGeom prst="roundRect">
              <a:avLst>
                <a:gd name="adj" fmla="val 16667"/>
              </a:avLst>
            </a:prstGeom>
            <a:solidFill>
              <a:schemeClr val="lt1"/>
            </a:solidFill>
            <a:ln w="12700" cap="flat" cmpd="sng">
              <a:solidFill>
                <a:srgbClr val="FFC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rPr>
                <a:t>?</a:t>
              </a: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68" name="Google Shape;4568;p20"/>
            <p:cNvSpPr/>
            <p:nvPr/>
          </p:nvSpPr>
          <p:spPr>
            <a:xfrm>
              <a:off x="9382518" y="1102155"/>
              <a:ext cx="785091" cy="586885"/>
            </a:xfrm>
            <a:prstGeom prst="roundRect">
              <a:avLst>
                <a:gd name="adj" fmla="val 16667"/>
              </a:avLst>
            </a:prstGeom>
            <a:solidFill>
              <a:schemeClr val="lt1"/>
            </a:solidFill>
            <a:ln w="12700" cap="flat" cmpd="sng">
              <a:solidFill>
                <a:srgbClr val="FFC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rPr>
                <a:t>?</a:t>
              </a: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4569" name="Google Shape;4569;p20"/>
          <p:cNvSpPr txBox="1"/>
          <p:nvPr/>
        </p:nvSpPr>
        <p:spPr>
          <a:xfrm>
            <a:off x="4507009" y="1653400"/>
            <a:ext cx="585417" cy="52322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2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17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570" name="Google Shape;4570;p20"/>
          <p:cNvSpPr txBox="1"/>
          <p:nvPr/>
        </p:nvSpPr>
        <p:spPr>
          <a:xfrm>
            <a:off x="8396469" y="1641462"/>
            <a:ext cx="585417" cy="52322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28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18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grpSp>
        <p:nvGrpSpPr>
          <p:cNvPr id="4571" name="Google Shape;4571;p20"/>
          <p:cNvGrpSpPr/>
          <p:nvPr/>
        </p:nvGrpSpPr>
        <p:grpSpPr>
          <a:xfrm>
            <a:off x="790219" y="2338305"/>
            <a:ext cx="10166566" cy="570588"/>
            <a:chOff x="1183343" y="1400495"/>
            <a:chExt cx="10166566" cy="570588"/>
          </a:xfrm>
        </p:grpSpPr>
        <p:sp>
          <p:nvSpPr>
            <p:cNvPr id="4572" name="Google Shape;4572;p20"/>
            <p:cNvSpPr/>
            <p:nvPr/>
          </p:nvSpPr>
          <p:spPr>
            <a:xfrm>
              <a:off x="1834335" y="1422279"/>
              <a:ext cx="9515574" cy="510778"/>
            </a:xfrm>
            <a:prstGeom prst="roundRect">
              <a:avLst>
                <a:gd name="adj" fmla="val 16667"/>
              </a:avLst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4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rPr>
                <a:t>Biết chiều dài đoạn đường bộ từ Hà Nội đến một số tỉnh như sau:</a:t>
              </a: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4573" name="Google Shape;4573;p20"/>
            <p:cNvSpPr/>
            <p:nvPr/>
          </p:nvSpPr>
          <p:spPr>
            <a:xfrm>
              <a:off x="1183343" y="1400495"/>
              <a:ext cx="570588" cy="570588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36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rPr>
                <a:t>3</a:t>
              </a: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graphicFrame>
        <p:nvGraphicFramePr>
          <p:cNvPr id="4574" name="Google Shape;4574;p20"/>
          <p:cNvGraphicFramePr/>
          <p:nvPr/>
        </p:nvGraphicFramePr>
        <p:xfrm>
          <a:off x="679865" y="3001495"/>
          <a:ext cx="5438025" cy="3369800"/>
        </p:xfrm>
        <a:graphic>
          <a:graphicData uri="http://schemas.openxmlformats.org/drawingml/2006/table">
            <a:tbl>
              <a:tblPr firstRow="1" bandRow="1">
                <a:noFill/>
              </a:tblPr>
              <a:tblGrid>
                <a:gridCol w="3270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680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615675"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2000" u="none" strike="noStrike" cap="none">
                          <a:solidFill>
                            <a:schemeClr val="dk1"/>
                          </a:solidFill>
                        </a:rPr>
                        <a:t>Đoạn đường bộ</a:t>
                      </a:r>
                      <a:endParaRPr/>
                    </a:p>
                  </a:txBody>
                  <a:tcPr marL="91450" marR="91450" marT="45725" marB="45725" anchor="ctr">
                    <a:lnL w="28575" cap="flat" cmpd="sng">
                      <a:solidFill>
                        <a:srgbClr val="ED81AE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>
                      <a:solidFill>
                        <a:srgbClr val="ED81AE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>
                      <a:solidFill>
                        <a:srgbClr val="ED81AE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>
                      <a:solidFill>
                        <a:srgbClr val="ED81AE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BE1E4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2400" u="none" strike="noStrike" cap="none">
                          <a:solidFill>
                            <a:schemeClr val="dk1"/>
                          </a:solidFill>
                        </a:rPr>
                        <a:t>Chiều dài</a:t>
                      </a:r>
                      <a:endParaRPr/>
                    </a:p>
                  </a:txBody>
                  <a:tcPr marL="91450" marR="91450" marT="45725" marB="45725" anchor="ctr">
                    <a:lnL w="28575" cap="flat" cmpd="sng">
                      <a:solidFill>
                        <a:srgbClr val="ED81AE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>
                      <a:solidFill>
                        <a:srgbClr val="ED81AE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>
                      <a:solidFill>
                        <a:srgbClr val="ED81AE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>
                      <a:solidFill>
                        <a:srgbClr val="ED81AE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rgbClr val="FBE1E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54400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2400" u="none" strike="noStrike" cap="none">
                          <a:latin typeface="Arial"/>
                          <a:ea typeface="Arial"/>
                          <a:cs typeface="Arial"/>
                          <a:sym typeface="Arial"/>
                        </a:rPr>
                        <a:t>Hà Nội – Hà Nam</a:t>
                      </a:r>
                      <a:endParaRPr sz="2400" u="none" strike="noStrike" cap="none"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a:txBody>
                  <a:tcPr marL="68575" marR="68575" marT="0" marB="0" anchor="ctr">
                    <a:lnL w="28575" cap="flat" cmpd="sng">
                      <a:solidFill>
                        <a:srgbClr val="ED81AE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>
                      <a:solidFill>
                        <a:srgbClr val="ED81AE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>
                      <a:solidFill>
                        <a:srgbClr val="ED81AE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>
                      <a:solidFill>
                        <a:srgbClr val="ED81AE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2400" u="none" strike="noStrike" cap="none">
                          <a:latin typeface="Arial"/>
                          <a:ea typeface="Arial"/>
                          <a:cs typeface="Arial"/>
                          <a:sym typeface="Arial"/>
                        </a:rPr>
                        <a:t>54 km</a:t>
                      </a:r>
                      <a:endParaRPr sz="2400" u="none" strike="noStrike" cap="none"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a:txBody>
                  <a:tcPr marL="68575" marR="68575" marT="0" marB="0" anchor="ctr">
                    <a:lnL w="28575" cap="flat" cmpd="sng">
                      <a:solidFill>
                        <a:srgbClr val="ED81AE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>
                      <a:solidFill>
                        <a:srgbClr val="ED81AE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>
                      <a:solidFill>
                        <a:srgbClr val="ED81AE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>
                      <a:solidFill>
                        <a:srgbClr val="ED81AE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80075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2400" u="none" strike="noStrike" cap="none">
                          <a:latin typeface="Arial"/>
                          <a:ea typeface="Arial"/>
                          <a:cs typeface="Arial"/>
                          <a:sym typeface="Arial"/>
                        </a:rPr>
                        <a:t>Hà Nội – Thái Bình</a:t>
                      </a:r>
                      <a:endParaRPr sz="2400" u="none" strike="noStrike" cap="none"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a:txBody>
                  <a:tcPr marL="68575" marR="68575" marT="0" marB="0" anchor="ctr">
                    <a:lnL w="28575" cap="flat" cmpd="sng">
                      <a:solidFill>
                        <a:srgbClr val="ED81AE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>
                      <a:solidFill>
                        <a:srgbClr val="ED81AE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>
                      <a:solidFill>
                        <a:srgbClr val="ED81AE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>
                      <a:solidFill>
                        <a:srgbClr val="ED81AE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2400" u="none" strike="noStrike" cap="none">
                          <a:latin typeface="Arial"/>
                          <a:ea typeface="Arial"/>
                          <a:cs typeface="Arial"/>
                          <a:sym typeface="Arial"/>
                        </a:rPr>
                        <a:t>106 km</a:t>
                      </a:r>
                      <a:endParaRPr sz="2400" u="none" strike="noStrike" cap="none"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a:txBody>
                  <a:tcPr marL="68575" marR="68575" marT="0" marB="0" anchor="ctr">
                    <a:lnL w="28575" cap="flat" cmpd="sng">
                      <a:solidFill>
                        <a:srgbClr val="ED81AE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>
                      <a:solidFill>
                        <a:srgbClr val="ED81AE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>
                      <a:solidFill>
                        <a:srgbClr val="ED81AE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>
                      <a:solidFill>
                        <a:srgbClr val="ED81AE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736300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2400" u="none" strike="noStrike" cap="none">
                          <a:latin typeface="Arial"/>
                          <a:ea typeface="Arial"/>
                          <a:cs typeface="Arial"/>
                          <a:sym typeface="Arial"/>
                        </a:rPr>
                        <a:t>Hà Nội – Cao Bằng</a:t>
                      </a:r>
                      <a:endParaRPr sz="2400" u="none" strike="noStrike" cap="none"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a:txBody>
                  <a:tcPr marL="68575" marR="68575" marT="0" marB="0" anchor="ctr">
                    <a:lnL w="28575" cap="flat" cmpd="sng">
                      <a:solidFill>
                        <a:srgbClr val="ED81AE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>
                      <a:solidFill>
                        <a:srgbClr val="ED81AE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>
                      <a:solidFill>
                        <a:srgbClr val="ED81AE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>
                      <a:solidFill>
                        <a:srgbClr val="ED81AE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2400" u="none" strike="noStrike" cap="none">
                          <a:latin typeface="Arial"/>
                          <a:ea typeface="Arial"/>
                          <a:cs typeface="Arial"/>
                          <a:sym typeface="Arial"/>
                        </a:rPr>
                        <a:t>240 km</a:t>
                      </a:r>
                      <a:endParaRPr sz="2400" u="none" strike="noStrike" cap="none"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a:txBody>
                  <a:tcPr marL="68575" marR="68575" marT="0" marB="0" anchor="ctr">
                    <a:lnL w="28575" cap="flat" cmpd="sng">
                      <a:solidFill>
                        <a:srgbClr val="ED81AE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>
                      <a:solidFill>
                        <a:srgbClr val="ED81AE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>
                      <a:solidFill>
                        <a:srgbClr val="ED81AE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>
                      <a:solidFill>
                        <a:srgbClr val="ED81AE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683350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2400" u="none" strike="noStrike" cap="none">
                          <a:latin typeface="Arial"/>
                          <a:ea typeface="Arial"/>
                          <a:cs typeface="Arial"/>
                          <a:sym typeface="Arial"/>
                        </a:rPr>
                        <a:t>Hà Nội – Lạng Sơn</a:t>
                      </a:r>
                      <a:endParaRPr sz="2400" u="none" strike="noStrike" cap="none"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a:txBody>
                  <a:tcPr marL="68575" marR="68575" marT="0" marB="0" anchor="ctr">
                    <a:lnL w="28575" cap="flat" cmpd="sng">
                      <a:solidFill>
                        <a:srgbClr val="ED81AE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>
                      <a:solidFill>
                        <a:srgbClr val="ED81AE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>
                      <a:solidFill>
                        <a:srgbClr val="ED81AE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>
                      <a:solidFill>
                        <a:srgbClr val="ED81AE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rtl="0">
                        <a:lnSpc>
                          <a:spcPct val="107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2400" u="none" strike="noStrike" cap="none">
                          <a:latin typeface="Arial"/>
                          <a:ea typeface="Arial"/>
                          <a:cs typeface="Arial"/>
                          <a:sym typeface="Arial"/>
                        </a:rPr>
                        <a:t>155 km</a:t>
                      </a:r>
                      <a:endParaRPr sz="2400" u="none" strike="noStrike" cap="none"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a:txBody>
                  <a:tcPr marL="68575" marR="68575" marT="0" marB="0" anchor="ctr">
                    <a:lnL w="28575" cap="flat" cmpd="sng">
                      <a:solidFill>
                        <a:srgbClr val="ED81AE"/>
                      </a:solidFill>
                      <a:prstDash val="solid"/>
                      <a:round/>
                      <a:headEnd type="none" w="sm" len="sm"/>
                      <a:tailEnd type="none" w="sm" len="sm"/>
                    </a:lnL>
                    <a:lnR w="28575" cap="flat" cmpd="sng">
                      <a:solidFill>
                        <a:srgbClr val="ED81AE"/>
                      </a:solidFill>
                      <a:prstDash val="solid"/>
                      <a:round/>
                      <a:headEnd type="none" w="sm" len="sm"/>
                      <a:tailEnd type="none" w="sm" len="sm"/>
                    </a:lnR>
                    <a:lnT w="28575" cap="flat" cmpd="sng">
                      <a:solidFill>
                        <a:srgbClr val="ED81AE"/>
                      </a:solidFill>
                      <a:prstDash val="solid"/>
                      <a:round/>
                      <a:headEnd type="none" w="sm" len="sm"/>
                      <a:tailEnd type="none" w="sm" len="sm"/>
                    </a:lnT>
                    <a:lnB w="28575" cap="flat" cmpd="sng">
                      <a:solidFill>
                        <a:srgbClr val="ED81AE"/>
                      </a:solidFill>
                      <a:prstDash val="solid"/>
                      <a:round/>
                      <a:headEnd type="none" w="sm" len="sm"/>
                      <a:tailEnd type="none" w="sm" len="sm"/>
                    </a:lnB>
                    <a:solidFill>
                      <a:schemeClr val="l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4575" name="Google Shape;4575;p20"/>
          <p:cNvSpPr/>
          <p:nvPr/>
        </p:nvSpPr>
        <p:spPr>
          <a:xfrm>
            <a:off x="6117875" y="2862782"/>
            <a:ext cx="5228152" cy="89915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just" defTabSz="914400" rtl="0" eaLnBrk="1" fontAlgn="auto" latinLnBrk="0" hangingPunct="1">
              <a:lnSpc>
                <a:spcPct val="114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a) Trong các tỉnh trên, tỉnh nào xa Hà Nội nhất, tỉnh nào gần Hà Nội nhất? 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sp>
        <p:nvSpPr>
          <p:cNvPr id="4576" name="Google Shape;4576;p20"/>
          <p:cNvSpPr txBox="1"/>
          <p:nvPr/>
        </p:nvSpPr>
        <p:spPr>
          <a:xfrm>
            <a:off x="6117875" y="3736862"/>
            <a:ext cx="4148893" cy="89915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285750" marR="0" lvl="0" indent="-285750" algn="l" defTabSz="914400" rtl="0" eaLnBrk="1" fontAlgn="auto" latinLnBrk="0" hangingPunct="1">
              <a:lnSpc>
                <a:spcPct val="114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Noto Sans Symbols"/>
              <a:buChar char="🡪"/>
              <a:tabLst/>
              <a:defRPr/>
            </a:pPr>
            <a:r>
              <a: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 Cao Bằng xa Hà Nội nhất.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14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     Hà Nam gần Hà Nội nhất.</a:t>
            </a:r>
            <a:endParaRPr kumimoji="0" sz="2400" b="0" i="0" u="none" strike="noStrike" kern="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77" name="Google Shape;4577;p20"/>
          <p:cNvSpPr/>
          <p:nvPr/>
        </p:nvSpPr>
        <p:spPr>
          <a:xfrm>
            <a:off x="6117875" y="4627152"/>
            <a:ext cx="5228152" cy="132017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just" defTabSz="914400" rtl="0" eaLnBrk="1" fontAlgn="auto" latinLnBrk="0" hangingPunct="1">
              <a:lnSpc>
                <a:spcPct val="114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b) Trong các tỉnh trên, đường bộ từ Hà Nội đến những tỉnh nào dài hơn 100 km? </a:t>
            </a:r>
            <a:endParaRPr kumimoji="0" sz="2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78" name="Google Shape;4578;p20"/>
          <p:cNvSpPr txBox="1"/>
          <p:nvPr/>
        </p:nvSpPr>
        <p:spPr>
          <a:xfrm>
            <a:off x="7376066" y="5458149"/>
            <a:ext cx="3337004" cy="46166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Noto Sans Symbols"/>
              <a:buChar char="🡪"/>
              <a:tabLst/>
              <a:defRPr/>
            </a:pPr>
            <a:r>
              <a: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 Hà Nội – Thái Bình;</a:t>
            </a:r>
            <a:endParaRPr kumimoji="0" sz="2400" b="0" i="0" u="none" strike="noStrike" kern="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79" name="Google Shape;4579;p20"/>
          <p:cNvSpPr txBox="1"/>
          <p:nvPr/>
        </p:nvSpPr>
        <p:spPr>
          <a:xfrm>
            <a:off x="6220181" y="5855719"/>
            <a:ext cx="2427268" cy="46166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HN – Cao Bằng;</a:t>
            </a:r>
            <a:endParaRPr kumimoji="0" sz="2400" b="0" i="0" u="none" strike="noStrike" kern="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80" name="Google Shape;4580;p20"/>
          <p:cNvSpPr txBox="1"/>
          <p:nvPr/>
        </p:nvSpPr>
        <p:spPr>
          <a:xfrm>
            <a:off x="8608962" y="5855718"/>
            <a:ext cx="2406428" cy="46166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24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HN – Lạng Sơn.</a:t>
            </a:r>
            <a:endParaRPr kumimoji="0" sz="2400" b="0" i="0" u="none" strike="noStrike" kern="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7480626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5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5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45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45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45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45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7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457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7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457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45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7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457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7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457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45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5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86" name="Google Shape;4586;p21"/>
          <p:cNvGrpSpPr/>
          <p:nvPr/>
        </p:nvGrpSpPr>
        <p:grpSpPr>
          <a:xfrm>
            <a:off x="790219" y="270033"/>
            <a:ext cx="10245210" cy="2010621"/>
            <a:chOff x="1183343" y="1254328"/>
            <a:chExt cx="10245210" cy="2010621"/>
          </a:xfrm>
        </p:grpSpPr>
        <p:sp>
          <p:nvSpPr>
            <p:cNvPr id="4587" name="Google Shape;4587;p21"/>
            <p:cNvSpPr/>
            <p:nvPr/>
          </p:nvSpPr>
          <p:spPr>
            <a:xfrm>
              <a:off x="1753930" y="1254328"/>
              <a:ext cx="9674623" cy="2010621"/>
            </a:xfrm>
            <a:prstGeom prst="roundRect">
              <a:avLst>
                <a:gd name="adj" fmla="val 16667"/>
              </a:avLst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just" defTabSz="914400" rtl="0" eaLnBrk="1" fontAlgn="auto" latinLnBrk="0" hangingPunct="1">
                <a:lnSpc>
                  <a:spcPct val="114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rPr>
                <a:t>Hành trình cóc lên Thiên Đình kiện Trời làm mưa cứu muôn lại được cho như sau:</a:t>
              </a: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  <a:p>
              <a:pPr marL="0" marR="0" lvl="0" indent="0" algn="just" defTabSz="914400" rtl="0" eaLnBrk="1" fontAlgn="auto" latinLnBrk="0" hangingPunct="1">
                <a:lnSpc>
                  <a:spcPct val="114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rPr>
                <a:t>Cóc đi 28 km thì gặp cua. Cóc và cua đi thêm 36 km nữa thì gặp hổ và gấu. </a:t>
              </a: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  <a:p>
              <a:pPr marL="0" marR="0" lvl="0" indent="0" algn="just" defTabSz="914400" rtl="0" eaLnBrk="1" fontAlgn="auto" latinLnBrk="0" hangingPunct="1">
                <a:lnSpc>
                  <a:spcPct val="114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rPr>
                <a:t>Cóc, cua, hổ và gấu đi thêm 46 km nữa thì gặp ong mật và cáo. Hỏi:</a:t>
              </a: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  <a:p>
              <a:pPr marL="0" marR="0" lvl="0" indent="0" algn="just" defTabSz="914400" rtl="0" eaLnBrk="1" fontAlgn="auto" latinLnBrk="0" hangingPunct="1">
                <a:lnSpc>
                  <a:spcPct val="114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rPr>
                <a:t>a) Cóc đi bao nhiêu ki-lô-mét thì gặp hổ và gấu?</a:t>
              </a:r>
              <a:endParaRPr kumimoji="0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  <a:p>
              <a:pPr marL="0" marR="0" lvl="0" indent="0" algn="just" defTabSz="914400" rtl="0" eaLnBrk="1" fontAlgn="auto" latinLnBrk="0" hangingPunct="1">
                <a:lnSpc>
                  <a:spcPct val="114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20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rPr>
                <a:t>b) Tính từ chỗ gặp cua, cóc đi bao nhiêu ki-lô-mét thì gặp ong mật và cáo?</a:t>
              </a:r>
              <a:endParaRPr kumimoji="0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8" name="Google Shape;4588;p21"/>
            <p:cNvSpPr/>
            <p:nvPr/>
          </p:nvSpPr>
          <p:spPr>
            <a:xfrm>
              <a:off x="1183343" y="1400495"/>
              <a:ext cx="570588" cy="570588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r>
                <a:rPr kumimoji="0" lang="en-US" sz="36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/>
                  <a:ea typeface="Arial"/>
                  <a:cs typeface="Arial"/>
                  <a:sym typeface="Arial"/>
                </a:rPr>
                <a:t>4</a:t>
              </a: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pic>
        <p:nvPicPr>
          <p:cNvPr id="4589" name="Google Shape;4589;p21"/>
          <p:cNvPicPr preferRelativeResize="0"/>
          <p:nvPr/>
        </p:nvPicPr>
        <p:blipFill rotWithShape="1">
          <a:blip r:embed="rId3">
            <a:alphaModFix/>
          </a:blip>
          <a:srcRect b="20816"/>
          <a:stretch/>
        </p:blipFill>
        <p:spPr>
          <a:xfrm>
            <a:off x="395570" y="3366370"/>
            <a:ext cx="5312469" cy="3093365"/>
          </a:xfrm>
          <a:prstGeom prst="rect">
            <a:avLst/>
          </a:prstGeom>
          <a:noFill/>
          <a:ln>
            <a:noFill/>
          </a:ln>
        </p:spPr>
      </p:pic>
      <p:sp>
        <p:nvSpPr>
          <p:cNvPr id="4590" name="Google Shape;4590;p21"/>
          <p:cNvSpPr txBox="1"/>
          <p:nvPr/>
        </p:nvSpPr>
        <p:spPr>
          <a:xfrm>
            <a:off x="4922729" y="2105290"/>
            <a:ext cx="6485394" cy="427399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23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Bài giải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23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a) Cóc cần đi số ki- lô- mét để gặp hổ và gấu là: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23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28 + 36 = 64 (km)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  <a:p>
            <a:pPr marL="0" marR="0" lvl="0" indent="0" algn="just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23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b) Tính từ chỗ gặp cua, cóc đi số ki-lô-mét thì gặp ong mật và cáo là: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23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36 + 46 = 82 (km)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23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Đáp số: a) </a:t>
            </a:r>
            <a:r>
              <a:rPr kumimoji="0" lang="en-US" sz="23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64 km.</a:t>
            </a:r>
            <a:endParaRPr kumimoji="0" sz="14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23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			   </a:t>
            </a:r>
            <a:r>
              <a:rPr kumimoji="0" lang="en-US" sz="23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 b) </a:t>
            </a:r>
            <a:r>
              <a:rPr kumimoji="0" lang="en-US" sz="2300" b="0" i="0" u="none" strike="noStrike" kern="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Arial"/>
                <a:ea typeface="Arial"/>
                <a:cs typeface="Arial"/>
                <a:sym typeface="Arial"/>
              </a:rPr>
              <a:t>82 km.</a:t>
            </a:r>
            <a:endParaRPr kumimoji="0" sz="2300" b="0" i="0" u="none" strike="noStrike" kern="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2357260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5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5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9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459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9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59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9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59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9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459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9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459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9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459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90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4590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theme/theme1.xml><?xml version="1.0" encoding="utf-8"?>
<a:theme xmlns:a="http://schemas.openxmlformats.org/drawingml/2006/main" name="1_Office Theme">
  <a:themeElements>
    <a:clrScheme name="Office 2007-2010">
      <a:dk1>
        <a:srgbClr val="000000"/>
      </a:dk1>
      <a:lt1>
        <a:srgbClr val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Office Theme">
  <a:themeElements>
    <a:clrScheme name="Office 2007-2010">
      <a:dk1>
        <a:srgbClr val="000000"/>
      </a:dk1>
      <a:lt1>
        <a:srgbClr val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2_Office Theme">
  <a:themeElements>
    <a:clrScheme name="Office 2007-2010">
      <a:dk1>
        <a:srgbClr val="000000"/>
      </a:dk1>
      <a:lt1>
        <a:srgbClr val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3_Office Theme">
  <a:themeElements>
    <a:clrScheme name="Office 2007-2010">
      <a:dk1>
        <a:srgbClr val="000000"/>
      </a:dk1>
      <a:lt1>
        <a:srgbClr val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5.xml><?xml version="1.0" encoding="utf-8"?>
<a:theme xmlns:a="http://schemas.openxmlformats.org/drawingml/2006/main" name="4_Office Theme">
  <a:themeElements>
    <a:clrScheme name="Office 2007-2010">
      <a:dk1>
        <a:srgbClr val="000000"/>
      </a:dk1>
      <a:lt1>
        <a:srgbClr val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6.xml><?xml version="1.0" encoding="utf-8"?>
<a:theme xmlns:a="http://schemas.openxmlformats.org/drawingml/2006/main" name="5_Office Theme">
  <a:themeElements>
    <a:clrScheme name="Office 2007-2010">
      <a:dk1>
        <a:srgbClr val="000000"/>
      </a:dk1>
      <a:lt1>
        <a:srgbClr val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7.xml><?xml version="1.0" encoding="utf-8"?>
<a:theme xmlns:a="http://schemas.openxmlformats.org/drawingml/2006/main" name="6_Office Theme">
  <a:themeElements>
    <a:clrScheme name="Office 2007-2010">
      <a:dk1>
        <a:srgbClr val="000000"/>
      </a:dk1>
      <a:lt1>
        <a:srgbClr val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8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</TotalTime>
  <Words>405</Words>
  <Application>Microsoft Office PowerPoint</Application>
  <PresentationFormat>Widescreen</PresentationFormat>
  <Paragraphs>62</Paragraphs>
  <Slides>7</Slides>
  <Notes>7</Notes>
  <HiddenSlides>0</HiddenSlides>
  <MMClips>0</MMClips>
  <ScaleCrop>false</ScaleCrop>
  <HeadingPairs>
    <vt:vector size="6" baseType="variant">
      <vt:variant>
        <vt:lpstr>Fonts Used</vt:lpstr>
      </vt:variant>
      <vt:variant>
        <vt:i4>5</vt:i4>
      </vt:variant>
      <vt:variant>
        <vt:lpstr>Theme</vt:lpstr>
      </vt:variant>
      <vt:variant>
        <vt:i4>7</vt:i4>
      </vt:variant>
      <vt:variant>
        <vt:lpstr>Slide Titles</vt:lpstr>
      </vt:variant>
      <vt:variant>
        <vt:i4>7</vt:i4>
      </vt:variant>
    </vt:vector>
  </HeadingPairs>
  <TitlesOfParts>
    <vt:vector size="19" baseType="lpstr">
      <vt:lpstr>Arial</vt:lpstr>
      <vt:lpstr>Calibri</vt:lpstr>
      <vt:lpstr>Cookie</vt:lpstr>
      <vt:lpstr>Noto Sans Symbols</vt:lpstr>
      <vt:lpstr>Times New Roman</vt:lpstr>
      <vt:lpstr>1_Office Theme</vt:lpstr>
      <vt:lpstr>Office Theme</vt:lpstr>
      <vt:lpstr>2_Office Theme</vt:lpstr>
      <vt:lpstr>3_Office Theme</vt:lpstr>
      <vt:lpstr>4_Office Theme</vt:lpstr>
      <vt:lpstr>5_Office Theme</vt:lpstr>
      <vt:lpstr>6_Office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STD_NHUNG</dc:creator>
  <cp:lastModifiedBy>STD_NHUNG</cp:lastModifiedBy>
  <cp:revision>1</cp:revision>
  <dcterms:created xsi:type="dcterms:W3CDTF">2025-03-27T02:28:23Z</dcterms:created>
  <dcterms:modified xsi:type="dcterms:W3CDTF">2025-03-27T02:30:15Z</dcterms:modified>
</cp:coreProperties>
</file>