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2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theme/theme3.xml" ContentType="application/vnd.openxmlformats-officedocument.theme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4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5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theme/theme6.xml" ContentType="application/vnd.openxmlformats-officedocument.theme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theme/theme7.xml" ContentType="application/vnd.openxmlformats-officedocument.theme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88" r:id="rId2"/>
    <p:sldMasterId id="2147483716" r:id="rId3"/>
    <p:sldMasterId id="2147483744" r:id="rId4"/>
    <p:sldMasterId id="2147483772" r:id="rId5"/>
    <p:sldMasterId id="2147483800" r:id="rId6"/>
    <p:sldMasterId id="2147483828" r:id="rId7"/>
    <p:sldMasterId id="2147483856" r:id="rId8"/>
  </p:sldMasterIdLst>
  <p:notesMasterIdLst>
    <p:notesMasterId r:id="rId17"/>
  </p:notesMasterIdLst>
  <p:sldIdLst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0" autoAdjust="0"/>
    <p:restoredTop sz="94660"/>
  </p:normalViewPr>
  <p:slideViewPr>
    <p:cSldViewPr snapToGrid="0">
      <p:cViewPr varScale="1">
        <p:scale>
          <a:sx n="70" d="100"/>
          <a:sy n="70" d="100"/>
        </p:scale>
        <p:origin x="660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5.xml"/><Relationship Id="rId1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1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4.xml"/><Relationship Id="rId1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3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7.xml"/><Relationship Id="rId10" Type="http://schemas.openxmlformats.org/officeDocument/2006/relationships/slide" Target="slides/slide2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BA7D5C9-D649-40AA-86BA-9DF656614106}" type="datetimeFigureOut">
              <a:rPr lang="en-US" smtClean="0"/>
              <a:t>3/27/2025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7D5EB89-FD70-4FAE-9D2F-8C206342BB4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80052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5" name="Google Shape;4335;p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6" name="Google Shape;4336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653567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7" name="Google Shape;4447;p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48" name="Google Shape;4448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5097472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1" name="Google Shape;4451;p1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52" name="Google Shape;4452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4937228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1" name="Google Shape;4471;p1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72" name="Google Shape;4472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2273192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3" name="Google Shape;4483;p1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84" name="Google Shape;4484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827325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1" name="Google Shape;4501;p1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2" name="Google Shape;4502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9902469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" name="Google Shape;4505;p1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06" name="Google Shape;4506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8138964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6" name="Google Shape;4516;p1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17" name="Google Shape;4517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2370952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31376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76272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36225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49199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869646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227271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7864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52065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803150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323529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37131057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84938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77618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204569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25117060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6288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72257748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89675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0733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40661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10601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45050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0736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38098696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6530639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25172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199980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52372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4046138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57727063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53377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598413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50331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604769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31867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46782002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290176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87407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80448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087572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8116468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922854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66976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8341649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36766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20969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0022422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87722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00531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60233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23254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549285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10177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2053658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237470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252885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69420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4703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498218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03698536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59377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87181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87793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503982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53991829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2580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35509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7999242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46257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388320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8867391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35380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28285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790731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25009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6005075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528251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45973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58185309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652111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237642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7181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96030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93801819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56143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1025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6461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602596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6002662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26657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4472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67343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75789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8570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21106672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377946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1294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009882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389694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362447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27795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6373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52706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27334301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184769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07210694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08237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50164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5089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201720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1143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016007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88536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93882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91540977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9002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34017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24791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241400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24051096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980726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50381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2269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3299069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833941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08898011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8378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770475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5495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9094757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695214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9778049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34376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114288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608733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853160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9259623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11479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59357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6109682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5082840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313919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2077835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5587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45891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6304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67996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37416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458829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327298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8636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550343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49285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301264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2889741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0656166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51202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499076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6036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092729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9972802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7371483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59928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441513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130065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8669947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9628340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29626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317901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5472156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87801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5428882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9797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26282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931348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44450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53582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51300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20381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24797790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1744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84075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54807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874700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9804718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4944388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43368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90883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9206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4130559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502132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1694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769346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33514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3245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00142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3052301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19365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75733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3243393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695477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27744231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5542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814397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84321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52903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11344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63208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817086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0848645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53896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75440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739607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927916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6145329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450196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18" Type="http://schemas.openxmlformats.org/officeDocument/2006/relationships/slideLayout" Target="../slideLayouts/slideLayout45.xml"/><Relationship Id="rId26" Type="http://schemas.openxmlformats.org/officeDocument/2006/relationships/slideLayout" Target="../slideLayouts/slideLayout53.xml"/><Relationship Id="rId3" Type="http://schemas.openxmlformats.org/officeDocument/2006/relationships/slideLayout" Target="../slideLayouts/slideLayout30.xml"/><Relationship Id="rId21" Type="http://schemas.openxmlformats.org/officeDocument/2006/relationships/slideLayout" Target="../slideLayouts/slideLayout48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slideLayout" Target="../slideLayouts/slideLayout44.xml"/><Relationship Id="rId25" Type="http://schemas.openxmlformats.org/officeDocument/2006/relationships/slideLayout" Target="../slideLayouts/slideLayout52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20" Type="http://schemas.openxmlformats.org/officeDocument/2006/relationships/slideLayout" Target="../slideLayouts/slideLayout47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24" Type="http://schemas.openxmlformats.org/officeDocument/2006/relationships/slideLayout" Target="../slideLayouts/slideLayout51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23" Type="http://schemas.openxmlformats.org/officeDocument/2006/relationships/slideLayout" Target="../slideLayouts/slideLayout50.xml"/><Relationship Id="rId28" Type="http://schemas.openxmlformats.org/officeDocument/2006/relationships/theme" Target="../theme/theme2.xml"/><Relationship Id="rId10" Type="http://schemas.openxmlformats.org/officeDocument/2006/relationships/slideLayout" Target="../slideLayouts/slideLayout37.xml"/><Relationship Id="rId19" Type="http://schemas.openxmlformats.org/officeDocument/2006/relationships/slideLayout" Target="../slideLayouts/slideLayout46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Relationship Id="rId22" Type="http://schemas.openxmlformats.org/officeDocument/2006/relationships/slideLayout" Target="../slideLayouts/slideLayout49.xml"/><Relationship Id="rId27" Type="http://schemas.openxmlformats.org/officeDocument/2006/relationships/slideLayout" Target="../slideLayouts/slideLayout5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.xml"/><Relationship Id="rId13" Type="http://schemas.openxmlformats.org/officeDocument/2006/relationships/slideLayout" Target="../slideLayouts/slideLayout67.xml"/><Relationship Id="rId18" Type="http://schemas.openxmlformats.org/officeDocument/2006/relationships/slideLayout" Target="../slideLayouts/slideLayout72.xml"/><Relationship Id="rId26" Type="http://schemas.openxmlformats.org/officeDocument/2006/relationships/slideLayout" Target="../slideLayouts/slideLayout80.xml"/><Relationship Id="rId3" Type="http://schemas.openxmlformats.org/officeDocument/2006/relationships/slideLayout" Target="../slideLayouts/slideLayout57.xml"/><Relationship Id="rId21" Type="http://schemas.openxmlformats.org/officeDocument/2006/relationships/slideLayout" Target="../slideLayouts/slideLayout75.xml"/><Relationship Id="rId7" Type="http://schemas.openxmlformats.org/officeDocument/2006/relationships/slideLayout" Target="../slideLayouts/slideLayout61.xml"/><Relationship Id="rId12" Type="http://schemas.openxmlformats.org/officeDocument/2006/relationships/slideLayout" Target="../slideLayouts/slideLayout66.xml"/><Relationship Id="rId17" Type="http://schemas.openxmlformats.org/officeDocument/2006/relationships/slideLayout" Target="../slideLayouts/slideLayout71.xml"/><Relationship Id="rId25" Type="http://schemas.openxmlformats.org/officeDocument/2006/relationships/slideLayout" Target="../slideLayouts/slideLayout79.xml"/><Relationship Id="rId2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70.xml"/><Relationship Id="rId20" Type="http://schemas.openxmlformats.org/officeDocument/2006/relationships/slideLayout" Target="../slideLayouts/slideLayout74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78.xml"/><Relationship Id="rId5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9.xml"/><Relationship Id="rId23" Type="http://schemas.openxmlformats.org/officeDocument/2006/relationships/slideLayout" Target="../slideLayouts/slideLayout77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64.xml"/><Relationship Id="rId19" Type="http://schemas.openxmlformats.org/officeDocument/2006/relationships/slideLayout" Target="../slideLayouts/slideLayout73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Relationship Id="rId14" Type="http://schemas.openxmlformats.org/officeDocument/2006/relationships/slideLayout" Target="../slideLayouts/slideLayout68.xml"/><Relationship Id="rId22" Type="http://schemas.openxmlformats.org/officeDocument/2006/relationships/slideLayout" Target="../slideLayouts/slideLayout76.xml"/><Relationship Id="rId27" Type="http://schemas.openxmlformats.org/officeDocument/2006/relationships/slideLayout" Target="../slideLayouts/slideLayout8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9.xml"/><Relationship Id="rId13" Type="http://schemas.openxmlformats.org/officeDocument/2006/relationships/slideLayout" Target="../slideLayouts/slideLayout94.xml"/><Relationship Id="rId18" Type="http://schemas.openxmlformats.org/officeDocument/2006/relationships/slideLayout" Target="../slideLayouts/slideLayout99.xml"/><Relationship Id="rId26" Type="http://schemas.openxmlformats.org/officeDocument/2006/relationships/slideLayout" Target="../slideLayouts/slideLayout107.xml"/><Relationship Id="rId3" Type="http://schemas.openxmlformats.org/officeDocument/2006/relationships/slideLayout" Target="../slideLayouts/slideLayout84.xml"/><Relationship Id="rId21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88.xml"/><Relationship Id="rId12" Type="http://schemas.openxmlformats.org/officeDocument/2006/relationships/slideLayout" Target="../slideLayouts/slideLayout93.xml"/><Relationship Id="rId17" Type="http://schemas.openxmlformats.org/officeDocument/2006/relationships/slideLayout" Target="../slideLayouts/slideLayout98.xml"/><Relationship Id="rId25" Type="http://schemas.openxmlformats.org/officeDocument/2006/relationships/slideLayout" Target="../slideLayouts/slideLayout106.xml"/><Relationship Id="rId2" Type="http://schemas.openxmlformats.org/officeDocument/2006/relationships/slideLayout" Target="../slideLayouts/slideLayout83.xml"/><Relationship Id="rId16" Type="http://schemas.openxmlformats.org/officeDocument/2006/relationships/slideLayout" Target="../slideLayouts/slideLayout97.xml"/><Relationship Id="rId20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82.xml"/><Relationship Id="rId6" Type="http://schemas.openxmlformats.org/officeDocument/2006/relationships/slideLayout" Target="../slideLayouts/slideLayout87.xml"/><Relationship Id="rId11" Type="http://schemas.openxmlformats.org/officeDocument/2006/relationships/slideLayout" Target="../slideLayouts/slideLayout92.xml"/><Relationship Id="rId24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86.xml"/><Relationship Id="rId15" Type="http://schemas.openxmlformats.org/officeDocument/2006/relationships/slideLayout" Target="../slideLayouts/slideLayout96.xml"/><Relationship Id="rId23" Type="http://schemas.openxmlformats.org/officeDocument/2006/relationships/slideLayout" Target="../slideLayouts/slideLayout104.xml"/><Relationship Id="rId28" Type="http://schemas.openxmlformats.org/officeDocument/2006/relationships/theme" Target="../theme/theme4.xml"/><Relationship Id="rId10" Type="http://schemas.openxmlformats.org/officeDocument/2006/relationships/slideLayout" Target="../slideLayouts/slideLayout91.xml"/><Relationship Id="rId19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85.xml"/><Relationship Id="rId9" Type="http://schemas.openxmlformats.org/officeDocument/2006/relationships/slideLayout" Target="../slideLayouts/slideLayout90.xml"/><Relationship Id="rId14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103.xml"/><Relationship Id="rId27" Type="http://schemas.openxmlformats.org/officeDocument/2006/relationships/slideLayout" Target="../slideLayouts/slideLayout10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21.xml"/><Relationship Id="rId18" Type="http://schemas.openxmlformats.org/officeDocument/2006/relationships/slideLayout" Target="../slideLayouts/slideLayout126.xml"/><Relationship Id="rId26" Type="http://schemas.openxmlformats.org/officeDocument/2006/relationships/slideLayout" Target="../slideLayouts/slideLayout134.xml"/><Relationship Id="rId3" Type="http://schemas.openxmlformats.org/officeDocument/2006/relationships/slideLayout" Target="../slideLayouts/slideLayout111.xml"/><Relationship Id="rId21" Type="http://schemas.openxmlformats.org/officeDocument/2006/relationships/slideLayout" Target="../slideLayouts/slideLayout129.xml"/><Relationship Id="rId7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20.xml"/><Relationship Id="rId17" Type="http://schemas.openxmlformats.org/officeDocument/2006/relationships/slideLayout" Target="../slideLayouts/slideLayout125.xml"/><Relationship Id="rId25" Type="http://schemas.openxmlformats.org/officeDocument/2006/relationships/slideLayout" Target="../slideLayouts/slideLayout133.xml"/><Relationship Id="rId2" Type="http://schemas.openxmlformats.org/officeDocument/2006/relationships/slideLayout" Target="../slideLayouts/slideLayout110.xml"/><Relationship Id="rId16" Type="http://schemas.openxmlformats.org/officeDocument/2006/relationships/slideLayout" Target="../slideLayouts/slideLayout124.xml"/><Relationship Id="rId20" Type="http://schemas.openxmlformats.org/officeDocument/2006/relationships/slideLayout" Target="../slideLayouts/slideLayout128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24" Type="http://schemas.openxmlformats.org/officeDocument/2006/relationships/slideLayout" Target="../slideLayouts/slideLayout132.xml"/><Relationship Id="rId5" Type="http://schemas.openxmlformats.org/officeDocument/2006/relationships/slideLayout" Target="../slideLayouts/slideLayout113.xml"/><Relationship Id="rId15" Type="http://schemas.openxmlformats.org/officeDocument/2006/relationships/slideLayout" Target="../slideLayouts/slideLayout123.xml"/><Relationship Id="rId23" Type="http://schemas.openxmlformats.org/officeDocument/2006/relationships/slideLayout" Target="../slideLayouts/slideLayout131.xml"/><Relationship Id="rId28" Type="http://schemas.openxmlformats.org/officeDocument/2006/relationships/theme" Target="../theme/theme5.xml"/><Relationship Id="rId10" Type="http://schemas.openxmlformats.org/officeDocument/2006/relationships/slideLayout" Target="../slideLayouts/slideLayout118.xml"/><Relationship Id="rId19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22.xml"/><Relationship Id="rId22" Type="http://schemas.openxmlformats.org/officeDocument/2006/relationships/slideLayout" Target="../slideLayouts/slideLayout130.xml"/><Relationship Id="rId27" Type="http://schemas.openxmlformats.org/officeDocument/2006/relationships/slideLayout" Target="../slideLayouts/slideLayout13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3.xml"/><Relationship Id="rId13" Type="http://schemas.openxmlformats.org/officeDocument/2006/relationships/slideLayout" Target="../slideLayouts/slideLayout148.xml"/><Relationship Id="rId18" Type="http://schemas.openxmlformats.org/officeDocument/2006/relationships/slideLayout" Target="../slideLayouts/slideLayout153.xml"/><Relationship Id="rId26" Type="http://schemas.openxmlformats.org/officeDocument/2006/relationships/slideLayout" Target="../slideLayouts/slideLayout161.xml"/><Relationship Id="rId3" Type="http://schemas.openxmlformats.org/officeDocument/2006/relationships/slideLayout" Target="../slideLayouts/slideLayout138.xml"/><Relationship Id="rId21" Type="http://schemas.openxmlformats.org/officeDocument/2006/relationships/slideLayout" Target="../slideLayouts/slideLayout156.xml"/><Relationship Id="rId7" Type="http://schemas.openxmlformats.org/officeDocument/2006/relationships/slideLayout" Target="../slideLayouts/slideLayout142.xml"/><Relationship Id="rId12" Type="http://schemas.openxmlformats.org/officeDocument/2006/relationships/slideLayout" Target="../slideLayouts/slideLayout147.xml"/><Relationship Id="rId17" Type="http://schemas.openxmlformats.org/officeDocument/2006/relationships/slideLayout" Target="../slideLayouts/slideLayout152.xml"/><Relationship Id="rId25" Type="http://schemas.openxmlformats.org/officeDocument/2006/relationships/slideLayout" Target="../slideLayouts/slideLayout160.xml"/><Relationship Id="rId2" Type="http://schemas.openxmlformats.org/officeDocument/2006/relationships/slideLayout" Target="../slideLayouts/slideLayout137.xml"/><Relationship Id="rId16" Type="http://schemas.openxmlformats.org/officeDocument/2006/relationships/slideLayout" Target="../slideLayouts/slideLayout151.xml"/><Relationship Id="rId20" Type="http://schemas.openxmlformats.org/officeDocument/2006/relationships/slideLayout" Target="../slideLayouts/slideLayout155.xml"/><Relationship Id="rId1" Type="http://schemas.openxmlformats.org/officeDocument/2006/relationships/slideLayout" Target="../slideLayouts/slideLayout136.xml"/><Relationship Id="rId6" Type="http://schemas.openxmlformats.org/officeDocument/2006/relationships/slideLayout" Target="../slideLayouts/slideLayout141.xml"/><Relationship Id="rId11" Type="http://schemas.openxmlformats.org/officeDocument/2006/relationships/slideLayout" Target="../slideLayouts/slideLayout146.xml"/><Relationship Id="rId24" Type="http://schemas.openxmlformats.org/officeDocument/2006/relationships/slideLayout" Target="../slideLayouts/slideLayout159.xml"/><Relationship Id="rId5" Type="http://schemas.openxmlformats.org/officeDocument/2006/relationships/slideLayout" Target="../slideLayouts/slideLayout140.xml"/><Relationship Id="rId15" Type="http://schemas.openxmlformats.org/officeDocument/2006/relationships/slideLayout" Target="../slideLayouts/slideLayout150.xml"/><Relationship Id="rId23" Type="http://schemas.openxmlformats.org/officeDocument/2006/relationships/slideLayout" Target="../slideLayouts/slideLayout158.xml"/><Relationship Id="rId28" Type="http://schemas.openxmlformats.org/officeDocument/2006/relationships/theme" Target="../theme/theme6.xml"/><Relationship Id="rId10" Type="http://schemas.openxmlformats.org/officeDocument/2006/relationships/slideLayout" Target="../slideLayouts/slideLayout145.xml"/><Relationship Id="rId19" Type="http://schemas.openxmlformats.org/officeDocument/2006/relationships/slideLayout" Target="../slideLayouts/slideLayout154.xml"/><Relationship Id="rId4" Type="http://schemas.openxmlformats.org/officeDocument/2006/relationships/slideLayout" Target="../slideLayouts/slideLayout139.xml"/><Relationship Id="rId9" Type="http://schemas.openxmlformats.org/officeDocument/2006/relationships/slideLayout" Target="../slideLayouts/slideLayout144.xml"/><Relationship Id="rId14" Type="http://schemas.openxmlformats.org/officeDocument/2006/relationships/slideLayout" Target="../slideLayouts/slideLayout149.xml"/><Relationship Id="rId22" Type="http://schemas.openxmlformats.org/officeDocument/2006/relationships/slideLayout" Target="../slideLayouts/slideLayout157.xml"/><Relationship Id="rId27" Type="http://schemas.openxmlformats.org/officeDocument/2006/relationships/slideLayout" Target="../slideLayouts/slideLayout16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0.xml"/><Relationship Id="rId13" Type="http://schemas.openxmlformats.org/officeDocument/2006/relationships/slideLayout" Target="../slideLayouts/slideLayout175.xml"/><Relationship Id="rId18" Type="http://schemas.openxmlformats.org/officeDocument/2006/relationships/slideLayout" Target="../slideLayouts/slideLayout180.xml"/><Relationship Id="rId26" Type="http://schemas.openxmlformats.org/officeDocument/2006/relationships/slideLayout" Target="../slideLayouts/slideLayout188.xml"/><Relationship Id="rId3" Type="http://schemas.openxmlformats.org/officeDocument/2006/relationships/slideLayout" Target="../slideLayouts/slideLayout165.xml"/><Relationship Id="rId21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69.xml"/><Relationship Id="rId12" Type="http://schemas.openxmlformats.org/officeDocument/2006/relationships/slideLayout" Target="../slideLayouts/slideLayout174.xml"/><Relationship Id="rId17" Type="http://schemas.openxmlformats.org/officeDocument/2006/relationships/slideLayout" Target="../slideLayouts/slideLayout179.xml"/><Relationship Id="rId25" Type="http://schemas.openxmlformats.org/officeDocument/2006/relationships/slideLayout" Target="../slideLayouts/slideLayout187.xml"/><Relationship Id="rId2" Type="http://schemas.openxmlformats.org/officeDocument/2006/relationships/slideLayout" Target="../slideLayouts/slideLayout164.xml"/><Relationship Id="rId16" Type="http://schemas.openxmlformats.org/officeDocument/2006/relationships/slideLayout" Target="../slideLayouts/slideLayout178.xml"/><Relationship Id="rId20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63.xml"/><Relationship Id="rId6" Type="http://schemas.openxmlformats.org/officeDocument/2006/relationships/slideLayout" Target="../slideLayouts/slideLayout168.xml"/><Relationship Id="rId11" Type="http://schemas.openxmlformats.org/officeDocument/2006/relationships/slideLayout" Target="../slideLayouts/slideLayout173.xml"/><Relationship Id="rId24" Type="http://schemas.openxmlformats.org/officeDocument/2006/relationships/slideLayout" Target="../slideLayouts/slideLayout186.xml"/><Relationship Id="rId5" Type="http://schemas.openxmlformats.org/officeDocument/2006/relationships/slideLayout" Target="../slideLayouts/slideLayout167.xml"/><Relationship Id="rId15" Type="http://schemas.openxmlformats.org/officeDocument/2006/relationships/slideLayout" Target="../slideLayouts/slideLayout177.xml"/><Relationship Id="rId23" Type="http://schemas.openxmlformats.org/officeDocument/2006/relationships/slideLayout" Target="../slideLayouts/slideLayout185.xml"/><Relationship Id="rId28" Type="http://schemas.openxmlformats.org/officeDocument/2006/relationships/theme" Target="../theme/theme7.xml"/><Relationship Id="rId10" Type="http://schemas.openxmlformats.org/officeDocument/2006/relationships/slideLayout" Target="../slideLayouts/slideLayout172.xml"/><Relationship Id="rId19" Type="http://schemas.openxmlformats.org/officeDocument/2006/relationships/slideLayout" Target="../slideLayouts/slideLayout181.xml"/><Relationship Id="rId4" Type="http://schemas.openxmlformats.org/officeDocument/2006/relationships/slideLayout" Target="../slideLayouts/slideLayout166.xml"/><Relationship Id="rId9" Type="http://schemas.openxmlformats.org/officeDocument/2006/relationships/slideLayout" Target="../slideLayouts/slideLayout171.xml"/><Relationship Id="rId14" Type="http://schemas.openxmlformats.org/officeDocument/2006/relationships/slideLayout" Target="../slideLayouts/slideLayout176.xml"/><Relationship Id="rId22" Type="http://schemas.openxmlformats.org/officeDocument/2006/relationships/slideLayout" Target="../slideLayouts/slideLayout184.xml"/><Relationship Id="rId27" Type="http://schemas.openxmlformats.org/officeDocument/2006/relationships/slideLayout" Target="../slideLayouts/slideLayout189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7.xml"/><Relationship Id="rId13" Type="http://schemas.openxmlformats.org/officeDocument/2006/relationships/slideLayout" Target="../slideLayouts/slideLayout202.xml"/><Relationship Id="rId18" Type="http://schemas.openxmlformats.org/officeDocument/2006/relationships/slideLayout" Target="../slideLayouts/slideLayout207.xml"/><Relationship Id="rId26" Type="http://schemas.openxmlformats.org/officeDocument/2006/relationships/slideLayout" Target="../slideLayouts/slideLayout215.xml"/><Relationship Id="rId3" Type="http://schemas.openxmlformats.org/officeDocument/2006/relationships/slideLayout" Target="../slideLayouts/slideLayout192.xml"/><Relationship Id="rId21" Type="http://schemas.openxmlformats.org/officeDocument/2006/relationships/slideLayout" Target="../slideLayouts/slideLayout210.xml"/><Relationship Id="rId7" Type="http://schemas.openxmlformats.org/officeDocument/2006/relationships/slideLayout" Target="../slideLayouts/slideLayout196.xml"/><Relationship Id="rId12" Type="http://schemas.openxmlformats.org/officeDocument/2006/relationships/slideLayout" Target="../slideLayouts/slideLayout201.xml"/><Relationship Id="rId17" Type="http://schemas.openxmlformats.org/officeDocument/2006/relationships/slideLayout" Target="../slideLayouts/slideLayout206.xml"/><Relationship Id="rId25" Type="http://schemas.openxmlformats.org/officeDocument/2006/relationships/slideLayout" Target="../slideLayouts/slideLayout214.xml"/><Relationship Id="rId2" Type="http://schemas.openxmlformats.org/officeDocument/2006/relationships/slideLayout" Target="../slideLayouts/slideLayout191.xml"/><Relationship Id="rId16" Type="http://schemas.openxmlformats.org/officeDocument/2006/relationships/slideLayout" Target="../slideLayouts/slideLayout205.xml"/><Relationship Id="rId20" Type="http://schemas.openxmlformats.org/officeDocument/2006/relationships/slideLayout" Target="../slideLayouts/slideLayout209.xml"/><Relationship Id="rId1" Type="http://schemas.openxmlformats.org/officeDocument/2006/relationships/slideLayout" Target="../slideLayouts/slideLayout190.xml"/><Relationship Id="rId6" Type="http://schemas.openxmlformats.org/officeDocument/2006/relationships/slideLayout" Target="../slideLayouts/slideLayout195.xml"/><Relationship Id="rId11" Type="http://schemas.openxmlformats.org/officeDocument/2006/relationships/slideLayout" Target="../slideLayouts/slideLayout200.xml"/><Relationship Id="rId24" Type="http://schemas.openxmlformats.org/officeDocument/2006/relationships/slideLayout" Target="../slideLayouts/slideLayout213.xml"/><Relationship Id="rId5" Type="http://schemas.openxmlformats.org/officeDocument/2006/relationships/slideLayout" Target="../slideLayouts/slideLayout194.xml"/><Relationship Id="rId15" Type="http://schemas.openxmlformats.org/officeDocument/2006/relationships/slideLayout" Target="../slideLayouts/slideLayout204.xml"/><Relationship Id="rId23" Type="http://schemas.openxmlformats.org/officeDocument/2006/relationships/slideLayout" Target="../slideLayouts/slideLayout212.xml"/><Relationship Id="rId28" Type="http://schemas.openxmlformats.org/officeDocument/2006/relationships/theme" Target="../theme/theme8.xml"/><Relationship Id="rId10" Type="http://schemas.openxmlformats.org/officeDocument/2006/relationships/slideLayout" Target="../slideLayouts/slideLayout199.xml"/><Relationship Id="rId19" Type="http://schemas.openxmlformats.org/officeDocument/2006/relationships/slideLayout" Target="../slideLayouts/slideLayout208.xml"/><Relationship Id="rId4" Type="http://schemas.openxmlformats.org/officeDocument/2006/relationships/slideLayout" Target="../slideLayouts/slideLayout193.xml"/><Relationship Id="rId9" Type="http://schemas.openxmlformats.org/officeDocument/2006/relationships/slideLayout" Target="../slideLayouts/slideLayout198.xml"/><Relationship Id="rId14" Type="http://schemas.openxmlformats.org/officeDocument/2006/relationships/slideLayout" Target="../slideLayouts/slideLayout203.xml"/><Relationship Id="rId22" Type="http://schemas.openxmlformats.org/officeDocument/2006/relationships/slideLayout" Target="../slideLayouts/slideLayout211.xml"/><Relationship Id="rId27" Type="http://schemas.openxmlformats.org/officeDocument/2006/relationships/slideLayout" Target="../slideLayouts/slideLayout2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5190881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0358187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  <p:sldLayoutId id="2147483700" r:id="rId12"/>
    <p:sldLayoutId id="2147483701" r:id="rId13"/>
    <p:sldLayoutId id="2147483702" r:id="rId14"/>
    <p:sldLayoutId id="2147483703" r:id="rId15"/>
    <p:sldLayoutId id="2147483704" r:id="rId16"/>
    <p:sldLayoutId id="2147483705" r:id="rId17"/>
    <p:sldLayoutId id="2147483706" r:id="rId18"/>
    <p:sldLayoutId id="2147483707" r:id="rId19"/>
    <p:sldLayoutId id="2147483708" r:id="rId20"/>
    <p:sldLayoutId id="2147483709" r:id="rId21"/>
    <p:sldLayoutId id="2147483710" r:id="rId22"/>
    <p:sldLayoutId id="2147483711" r:id="rId23"/>
    <p:sldLayoutId id="2147483712" r:id="rId24"/>
    <p:sldLayoutId id="2147483713" r:id="rId25"/>
    <p:sldLayoutId id="2147483714" r:id="rId26"/>
    <p:sldLayoutId id="2147483715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818056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2538920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  <p:sldLayoutId id="2147483756" r:id="rId12"/>
    <p:sldLayoutId id="2147483757" r:id="rId13"/>
    <p:sldLayoutId id="2147483758" r:id="rId14"/>
    <p:sldLayoutId id="2147483759" r:id="rId15"/>
    <p:sldLayoutId id="2147483760" r:id="rId16"/>
    <p:sldLayoutId id="2147483761" r:id="rId17"/>
    <p:sldLayoutId id="2147483762" r:id="rId18"/>
    <p:sldLayoutId id="2147483763" r:id="rId19"/>
    <p:sldLayoutId id="2147483764" r:id="rId20"/>
    <p:sldLayoutId id="2147483765" r:id="rId21"/>
    <p:sldLayoutId id="2147483766" r:id="rId22"/>
    <p:sldLayoutId id="2147483767" r:id="rId23"/>
    <p:sldLayoutId id="2147483768" r:id="rId24"/>
    <p:sldLayoutId id="2147483769" r:id="rId25"/>
    <p:sldLayoutId id="2147483770" r:id="rId26"/>
    <p:sldLayoutId id="2147483771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1464795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  <p:sldLayoutId id="2147483778" r:id="rId6"/>
    <p:sldLayoutId id="2147483779" r:id="rId7"/>
    <p:sldLayoutId id="2147483780" r:id="rId8"/>
    <p:sldLayoutId id="2147483781" r:id="rId9"/>
    <p:sldLayoutId id="2147483782" r:id="rId10"/>
    <p:sldLayoutId id="2147483783" r:id="rId11"/>
    <p:sldLayoutId id="2147483784" r:id="rId12"/>
    <p:sldLayoutId id="2147483785" r:id="rId13"/>
    <p:sldLayoutId id="2147483786" r:id="rId14"/>
    <p:sldLayoutId id="2147483787" r:id="rId15"/>
    <p:sldLayoutId id="2147483788" r:id="rId16"/>
    <p:sldLayoutId id="2147483789" r:id="rId17"/>
    <p:sldLayoutId id="2147483790" r:id="rId18"/>
    <p:sldLayoutId id="2147483791" r:id="rId19"/>
    <p:sldLayoutId id="2147483792" r:id="rId20"/>
    <p:sldLayoutId id="2147483793" r:id="rId21"/>
    <p:sldLayoutId id="2147483794" r:id="rId22"/>
    <p:sldLayoutId id="2147483795" r:id="rId23"/>
    <p:sldLayoutId id="2147483796" r:id="rId24"/>
    <p:sldLayoutId id="2147483797" r:id="rId25"/>
    <p:sldLayoutId id="2147483798" r:id="rId26"/>
    <p:sldLayoutId id="2147483799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3046654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01" r:id="rId1"/>
    <p:sldLayoutId id="2147483802" r:id="rId2"/>
    <p:sldLayoutId id="2147483803" r:id="rId3"/>
    <p:sldLayoutId id="2147483804" r:id="rId4"/>
    <p:sldLayoutId id="2147483805" r:id="rId5"/>
    <p:sldLayoutId id="2147483806" r:id="rId6"/>
    <p:sldLayoutId id="2147483807" r:id="rId7"/>
    <p:sldLayoutId id="2147483808" r:id="rId8"/>
    <p:sldLayoutId id="2147483809" r:id="rId9"/>
    <p:sldLayoutId id="2147483810" r:id="rId10"/>
    <p:sldLayoutId id="2147483811" r:id="rId11"/>
    <p:sldLayoutId id="2147483812" r:id="rId12"/>
    <p:sldLayoutId id="2147483813" r:id="rId13"/>
    <p:sldLayoutId id="2147483814" r:id="rId14"/>
    <p:sldLayoutId id="2147483815" r:id="rId15"/>
    <p:sldLayoutId id="2147483816" r:id="rId16"/>
    <p:sldLayoutId id="2147483817" r:id="rId17"/>
    <p:sldLayoutId id="2147483818" r:id="rId18"/>
    <p:sldLayoutId id="2147483819" r:id="rId19"/>
    <p:sldLayoutId id="2147483820" r:id="rId20"/>
    <p:sldLayoutId id="2147483821" r:id="rId21"/>
    <p:sldLayoutId id="2147483822" r:id="rId22"/>
    <p:sldLayoutId id="2147483823" r:id="rId23"/>
    <p:sldLayoutId id="2147483824" r:id="rId24"/>
    <p:sldLayoutId id="2147483825" r:id="rId25"/>
    <p:sldLayoutId id="2147483826" r:id="rId26"/>
    <p:sldLayoutId id="2147483827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3814400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  <p:sldLayoutId id="2147483840" r:id="rId12"/>
    <p:sldLayoutId id="2147483841" r:id="rId13"/>
    <p:sldLayoutId id="2147483842" r:id="rId14"/>
    <p:sldLayoutId id="2147483843" r:id="rId15"/>
    <p:sldLayoutId id="2147483844" r:id="rId16"/>
    <p:sldLayoutId id="2147483845" r:id="rId17"/>
    <p:sldLayoutId id="2147483846" r:id="rId18"/>
    <p:sldLayoutId id="2147483847" r:id="rId19"/>
    <p:sldLayoutId id="2147483848" r:id="rId20"/>
    <p:sldLayoutId id="2147483849" r:id="rId21"/>
    <p:sldLayoutId id="2147483850" r:id="rId22"/>
    <p:sldLayoutId id="2147483851" r:id="rId23"/>
    <p:sldLayoutId id="2147483852" r:id="rId24"/>
    <p:sldLayoutId id="2147483853" r:id="rId25"/>
    <p:sldLayoutId id="2147483854" r:id="rId26"/>
    <p:sldLayoutId id="2147483855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0111301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57" r:id="rId1"/>
    <p:sldLayoutId id="2147483858" r:id="rId2"/>
    <p:sldLayoutId id="2147483859" r:id="rId3"/>
    <p:sldLayoutId id="2147483860" r:id="rId4"/>
    <p:sldLayoutId id="2147483861" r:id="rId5"/>
    <p:sldLayoutId id="2147483862" r:id="rId6"/>
    <p:sldLayoutId id="2147483863" r:id="rId7"/>
    <p:sldLayoutId id="2147483864" r:id="rId8"/>
    <p:sldLayoutId id="2147483865" r:id="rId9"/>
    <p:sldLayoutId id="2147483866" r:id="rId10"/>
    <p:sldLayoutId id="2147483867" r:id="rId11"/>
    <p:sldLayoutId id="2147483868" r:id="rId12"/>
    <p:sldLayoutId id="2147483869" r:id="rId13"/>
    <p:sldLayoutId id="2147483870" r:id="rId14"/>
    <p:sldLayoutId id="2147483871" r:id="rId15"/>
    <p:sldLayoutId id="2147483872" r:id="rId16"/>
    <p:sldLayoutId id="2147483873" r:id="rId17"/>
    <p:sldLayoutId id="2147483874" r:id="rId18"/>
    <p:sldLayoutId id="2147483875" r:id="rId19"/>
    <p:sldLayoutId id="2147483876" r:id="rId20"/>
    <p:sldLayoutId id="2147483877" r:id="rId21"/>
    <p:sldLayoutId id="2147483878" r:id="rId22"/>
    <p:sldLayoutId id="2147483879" r:id="rId23"/>
    <p:sldLayoutId id="2147483880" r:id="rId24"/>
    <p:sldLayoutId id="2147483881" r:id="rId25"/>
    <p:sldLayoutId id="2147483882" r:id="rId26"/>
    <p:sldLayoutId id="2147483883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9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6.xml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7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94.xml"/><Relationship Id="rId5" Type="http://schemas.openxmlformats.org/officeDocument/2006/relationships/image" Target="../media/image8.png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8" name="Google Shape;4338;p1"/>
          <p:cNvGrpSpPr/>
          <p:nvPr/>
        </p:nvGrpSpPr>
        <p:grpSpPr>
          <a:xfrm>
            <a:off x="993911" y="106016"/>
            <a:ext cx="2190751" cy="980661"/>
            <a:chOff x="1523998" y="0"/>
            <a:chExt cx="2190751" cy="980661"/>
          </a:xfrm>
        </p:grpSpPr>
        <p:grpSp>
          <p:nvGrpSpPr>
            <p:cNvPr id="4339" name="Google Shape;4339;p1"/>
            <p:cNvGrpSpPr/>
            <p:nvPr/>
          </p:nvGrpSpPr>
          <p:grpSpPr>
            <a:xfrm>
              <a:off x="1523998" y="0"/>
              <a:ext cx="2190751" cy="980661"/>
              <a:chOff x="1523999" y="0"/>
              <a:chExt cx="1285462" cy="1828800"/>
            </a:xfrm>
          </p:grpSpPr>
          <p:sp>
            <p:nvSpPr>
              <p:cNvPr id="4340" name="Google Shape;4340;p1"/>
              <p:cNvSpPr/>
              <p:nvPr/>
            </p:nvSpPr>
            <p:spPr>
              <a:xfrm rot="10800000">
                <a:off x="1523999" y="0"/>
                <a:ext cx="1285462" cy="1828800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rgbClr val="E36C09"/>
              </a:solidFill>
              <a:ln w="12700" cap="flat" cmpd="sng">
                <a:solidFill>
                  <a:srgbClr val="E36C09"/>
                </a:solidFill>
                <a:prstDash val="solid"/>
                <a:miter lim="800000"/>
                <a:headEnd type="none" w="sm" len="sm"/>
                <a:tailEnd type="none" w="sm" len="sm"/>
              </a:ln>
              <a:effectLst>
                <a:outerShdw blurRad="63500" sx="102000" sy="102000" algn="ctr" rotWithShape="0">
                  <a:srgbClr val="000000">
                    <a:alpha val="4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1"/>
              <p:cNvSpPr/>
              <p:nvPr/>
            </p:nvSpPr>
            <p:spPr>
              <a:xfrm rot="10800000">
                <a:off x="1566862" y="76199"/>
                <a:ext cx="1204497" cy="1709738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chemeClr val="lt1"/>
              </a:solidFill>
              <a:ln w="12700" cap="flat" cmpd="sng">
                <a:solidFill>
                  <a:srgbClr val="E36C09"/>
                </a:solidFill>
                <a:prstDash val="lgDash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42" name="Google Shape;4342;p1"/>
            <p:cNvSpPr txBox="1"/>
            <p:nvPr/>
          </p:nvSpPr>
          <p:spPr>
            <a:xfrm>
              <a:off x="1677724" y="206880"/>
              <a:ext cx="1972089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E36C09"/>
                  </a:solidFill>
                  <a:effectLst/>
                  <a:uLnTx/>
                  <a:uFillTx/>
                  <a:latin typeface="Times New Roman" pitchFamily="18" charset="0"/>
                  <a:ea typeface="Cookie"/>
                  <a:cs typeface="Times New Roman" pitchFamily="18" charset="0"/>
                  <a:sym typeface="Cookie"/>
                </a:rPr>
                <a:t>CHỦ ĐỀ 11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  <a:sym typeface="Arial"/>
              </a:endParaRPr>
            </a:p>
          </p:txBody>
        </p:sp>
      </p:grpSp>
      <p:sp>
        <p:nvSpPr>
          <p:cNvPr id="4343" name="Google Shape;4343;p1"/>
          <p:cNvSpPr txBox="1"/>
          <p:nvPr/>
        </p:nvSpPr>
        <p:spPr>
          <a:xfrm>
            <a:off x="3073402" y="232092"/>
            <a:ext cx="8127998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E36C09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ĐỘ DÀI VÀ ĐƠN VỊ ĐO ĐỘ DÀI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E36C09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TIỀN VIỆT NAM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</p:txBody>
      </p:sp>
      <p:sp>
        <p:nvSpPr>
          <p:cNvPr id="4344" name="Google Shape;4344;p1"/>
          <p:cNvSpPr txBox="1"/>
          <p:nvPr/>
        </p:nvSpPr>
        <p:spPr>
          <a:xfrm>
            <a:off x="2677316" y="1899542"/>
            <a:ext cx="8066884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BÀI 55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ĐỀ- XI- MÉT. 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KI-LÔ-MÉT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6148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4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4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243119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54" name="Google Shape;4454;p10" descr="C:\Users\TUAN\Downloads\Luyện tập 1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0152" y="328812"/>
            <a:ext cx="2237784" cy="863493"/>
          </a:xfrm>
          <a:prstGeom prst="rect">
            <a:avLst/>
          </a:prstGeom>
          <a:noFill/>
          <a:ln>
            <a:noFill/>
          </a:ln>
        </p:spPr>
      </p:pic>
      <p:sp>
        <p:nvSpPr>
          <p:cNvPr id="4455" name="Google Shape;4455;p10"/>
          <p:cNvSpPr/>
          <p:nvPr/>
        </p:nvSpPr>
        <p:spPr>
          <a:xfrm>
            <a:off x="3585891" y="643936"/>
            <a:ext cx="1034386" cy="523220"/>
          </a:xfrm>
          <a:prstGeom prst="roundRect">
            <a:avLst>
              <a:gd name="adj" fmla="val 16667"/>
            </a:avLst>
          </a:prstGeom>
          <a:solidFill>
            <a:srgbClr val="FFC000">
              <a:alpha val="7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56" name="Google Shape;4456;p10"/>
          <p:cNvGrpSpPr/>
          <p:nvPr/>
        </p:nvGrpSpPr>
        <p:grpSpPr>
          <a:xfrm>
            <a:off x="2967936" y="589072"/>
            <a:ext cx="1905202" cy="570588"/>
            <a:chOff x="1183343" y="1464304"/>
            <a:chExt cx="1905202" cy="570588"/>
          </a:xfrm>
        </p:grpSpPr>
        <p:sp>
          <p:nvSpPr>
            <p:cNvPr id="4457" name="Google Shape;4457;p10"/>
            <p:cNvSpPr txBox="1"/>
            <p:nvPr/>
          </p:nvSpPr>
          <p:spPr>
            <a:xfrm>
              <a:off x="1819587" y="1511671"/>
              <a:ext cx="1268958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Số 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10"/>
            <p:cNvSpPr/>
            <p:nvPr/>
          </p:nvSpPr>
          <p:spPr>
            <a:xfrm>
              <a:off x="1183343" y="1464304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1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459" name="Google Shape;4459;p10"/>
          <p:cNvSpPr txBox="1"/>
          <p:nvPr/>
        </p:nvSpPr>
        <p:spPr>
          <a:xfrm>
            <a:off x="1234227" y="1673787"/>
            <a:ext cx="9474068" cy="1131848"/>
          </a:xfrm>
          <a:prstGeom prst="rect">
            <a:avLst/>
          </a:prstGeom>
          <a:solidFill>
            <a:srgbClr val="FFFAC2"/>
          </a:solidFill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Mẫu: 		2 dm + 3 dm = 5 dm			4 m + 6 m = 10 m 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		5 dm – 3 dm = 2 dm			10 m – 6 m = 4 m     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460" name="Google Shape;4460;p10"/>
          <p:cNvGrpSpPr/>
          <p:nvPr/>
        </p:nvGrpSpPr>
        <p:grpSpPr>
          <a:xfrm>
            <a:off x="1326162" y="3184970"/>
            <a:ext cx="10693773" cy="1508984"/>
            <a:chOff x="2353055" y="2078841"/>
            <a:chExt cx="10693773" cy="1508984"/>
          </a:xfrm>
        </p:grpSpPr>
        <p:sp>
          <p:nvSpPr>
            <p:cNvPr id="4461" name="Google Shape;4461;p10"/>
            <p:cNvSpPr txBox="1"/>
            <p:nvPr/>
          </p:nvSpPr>
          <p:spPr>
            <a:xfrm>
              <a:off x="2353055" y="2078841"/>
              <a:ext cx="10693773" cy="145501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5 dm + 8 dm =                dm		26 dm + 45 dm =              dm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65 m – 30 m =                m			51 m – 16 m =              m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10"/>
            <p:cNvSpPr/>
            <p:nvPr/>
          </p:nvSpPr>
          <p:spPr>
            <a:xfrm>
              <a:off x="4608858" y="2246029"/>
              <a:ext cx="949960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10"/>
            <p:cNvSpPr/>
            <p:nvPr/>
          </p:nvSpPr>
          <p:spPr>
            <a:xfrm>
              <a:off x="4608858" y="3000940"/>
              <a:ext cx="949960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10"/>
            <p:cNvSpPr/>
            <p:nvPr/>
          </p:nvSpPr>
          <p:spPr>
            <a:xfrm>
              <a:off x="10352196" y="2231281"/>
              <a:ext cx="949960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10"/>
            <p:cNvSpPr/>
            <p:nvPr/>
          </p:nvSpPr>
          <p:spPr>
            <a:xfrm>
              <a:off x="10012992" y="3000940"/>
              <a:ext cx="949960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466" name="Google Shape;4466;p10"/>
          <p:cNvSpPr txBox="1"/>
          <p:nvPr/>
        </p:nvSpPr>
        <p:spPr>
          <a:xfrm>
            <a:off x="3778984" y="3379434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13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67" name="Google Shape;4467;p10"/>
          <p:cNvSpPr txBox="1"/>
          <p:nvPr/>
        </p:nvSpPr>
        <p:spPr>
          <a:xfrm>
            <a:off x="3763114" y="4131512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35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68" name="Google Shape;4468;p10"/>
          <p:cNvSpPr txBox="1"/>
          <p:nvPr/>
        </p:nvSpPr>
        <p:spPr>
          <a:xfrm>
            <a:off x="9535771" y="3366906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71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69" name="Google Shape;4469;p10"/>
          <p:cNvSpPr txBox="1"/>
          <p:nvPr/>
        </p:nvSpPr>
        <p:spPr>
          <a:xfrm>
            <a:off x="9168370" y="4133857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35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914132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74" name="Google Shape;4474;p11" descr="C:\Users\TUAN\Downloads\Luyện tập 1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0152" y="328812"/>
            <a:ext cx="2237784" cy="86349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75" name="Google Shape;4475;p11"/>
          <p:cNvGrpSpPr/>
          <p:nvPr/>
        </p:nvGrpSpPr>
        <p:grpSpPr>
          <a:xfrm>
            <a:off x="2967936" y="700290"/>
            <a:ext cx="7193702" cy="481630"/>
            <a:chOff x="2967936" y="700290"/>
            <a:chExt cx="7193702" cy="481630"/>
          </a:xfrm>
        </p:grpSpPr>
        <p:sp>
          <p:nvSpPr>
            <p:cNvPr id="4476" name="Google Shape;4476;p11"/>
            <p:cNvSpPr/>
            <p:nvPr/>
          </p:nvSpPr>
          <p:spPr>
            <a:xfrm>
              <a:off x="2967936" y="700290"/>
              <a:ext cx="437322" cy="447159"/>
            </a:xfrm>
            <a:prstGeom prst="ellipse">
              <a:avLst/>
            </a:prstGeom>
            <a:solidFill>
              <a:srgbClr val="7030A0"/>
            </a:solidFill>
            <a:ln w="12700" cap="flat" cmpd="sng">
              <a:solidFill>
                <a:srgbClr val="7030A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kumimoji="0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11"/>
            <p:cNvSpPr txBox="1"/>
            <p:nvPr/>
          </p:nvSpPr>
          <p:spPr>
            <a:xfrm>
              <a:off x="3405257" y="720255"/>
              <a:ext cx="6756381" cy="46166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Quan sát tranh và trả lời câu hỏi: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478" name="Google Shape;4478;p1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360680" y="1212270"/>
            <a:ext cx="8969195" cy="2967468"/>
          </a:xfrm>
          <a:prstGeom prst="roundRect">
            <a:avLst>
              <a:gd name="adj" fmla="val 23762"/>
            </a:avLst>
          </a:prstGeom>
          <a:noFill/>
          <a:ln>
            <a:noFill/>
          </a:ln>
        </p:spPr>
      </p:pic>
      <p:sp>
        <p:nvSpPr>
          <p:cNvPr id="4479" name="Google Shape;4479;p11"/>
          <p:cNvSpPr txBox="1"/>
          <p:nvPr/>
        </p:nvSpPr>
        <p:spPr>
          <a:xfrm>
            <a:off x="988142" y="4380271"/>
            <a:ext cx="945964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Để đi đến cầu trượt rồi ra bập bênh. Rô – bốt cần đi bao nhiêu mét?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0" name="Google Shape;4480;p11"/>
          <p:cNvSpPr txBox="1"/>
          <p:nvPr/>
        </p:nvSpPr>
        <p:spPr>
          <a:xfrm>
            <a:off x="3569110" y="5104859"/>
            <a:ext cx="3501280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30 m + 15 m =  45 m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81" name="Google Shape;4481;p11"/>
          <p:cNvSpPr txBox="1"/>
          <p:nvPr/>
        </p:nvSpPr>
        <p:spPr>
          <a:xfrm>
            <a:off x="988142" y="5829447"/>
            <a:ext cx="3974165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🡪 Rô- bốt phải đi </a:t>
            </a: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45 m</a:t>
            </a: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.</a:t>
            </a:r>
            <a:endParaRPr kumimoji="0" sz="2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644925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86" name="Google Shape;4486;p12"/>
          <p:cNvGrpSpPr/>
          <p:nvPr/>
        </p:nvGrpSpPr>
        <p:grpSpPr>
          <a:xfrm>
            <a:off x="805176" y="165881"/>
            <a:ext cx="10187765" cy="1015800"/>
            <a:chOff x="2967936" y="602271"/>
            <a:chExt cx="10187765" cy="1015800"/>
          </a:xfrm>
        </p:grpSpPr>
        <p:sp>
          <p:nvSpPr>
            <p:cNvPr id="4487" name="Google Shape;4487;p12"/>
            <p:cNvSpPr/>
            <p:nvPr/>
          </p:nvSpPr>
          <p:spPr>
            <a:xfrm>
              <a:off x="2967936" y="700290"/>
              <a:ext cx="437322" cy="447159"/>
            </a:xfrm>
            <a:prstGeom prst="ellipse">
              <a:avLst/>
            </a:prstGeom>
            <a:solidFill>
              <a:srgbClr val="7030A0"/>
            </a:solidFill>
            <a:ln w="12700" cap="flat" cmpd="sng">
              <a:solidFill>
                <a:srgbClr val="7030A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3</a:t>
              </a:r>
              <a:endParaRPr kumimoji="0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12"/>
            <p:cNvSpPr txBox="1"/>
            <p:nvPr/>
          </p:nvSpPr>
          <p:spPr>
            <a:xfrm>
              <a:off x="3449501" y="602271"/>
              <a:ext cx="9706200" cy="1015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Nam, Việt và Rô – bốt cùng chơi đá cầu. Nam đá quả cầu bay xa 4 m. Việt đá quả cầu bay ra xa 5 m. Rô – bốt đá quả c</a:t>
              </a: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rPr>
                <a:t>ầ</a:t>
              </a: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u bay xa 7 m.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489" name="Google Shape;4489;p1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25044" y="1542250"/>
            <a:ext cx="6365912" cy="2337035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490" name="Google Shape;4490;p12"/>
          <p:cNvCxnSpPr/>
          <p:nvPr/>
        </p:nvCxnSpPr>
        <p:spPr>
          <a:xfrm>
            <a:off x="6848505" y="681563"/>
            <a:ext cx="884903" cy="0"/>
          </a:xfrm>
          <a:prstGeom prst="straightConnector1">
            <a:avLst/>
          </a:prstGeom>
          <a:noFill/>
          <a:ln w="381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91" name="Google Shape;4491;p12"/>
          <p:cNvCxnSpPr/>
          <p:nvPr/>
        </p:nvCxnSpPr>
        <p:spPr>
          <a:xfrm>
            <a:off x="10107897" y="711059"/>
            <a:ext cx="884903" cy="0"/>
          </a:xfrm>
          <a:prstGeom prst="straightConnector1">
            <a:avLst/>
          </a:prstGeom>
          <a:noFill/>
          <a:ln w="381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92" name="Google Shape;4492;p12"/>
          <p:cNvCxnSpPr/>
          <p:nvPr/>
        </p:nvCxnSpPr>
        <p:spPr>
          <a:xfrm>
            <a:off x="1352529" y="1297729"/>
            <a:ext cx="664841" cy="0"/>
          </a:xfrm>
          <a:prstGeom prst="straightConnector1">
            <a:avLst/>
          </a:prstGeom>
          <a:noFill/>
          <a:ln w="38100" cap="flat" cmpd="sng">
            <a:solidFill>
              <a:srgbClr val="0070C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93" name="Google Shape;4493;p12"/>
          <p:cNvCxnSpPr/>
          <p:nvPr/>
        </p:nvCxnSpPr>
        <p:spPr>
          <a:xfrm>
            <a:off x="4905588" y="1276789"/>
            <a:ext cx="549455" cy="0"/>
          </a:xfrm>
          <a:prstGeom prst="straightConnector1">
            <a:avLst/>
          </a:prstGeom>
          <a:noFill/>
          <a:ln w="38100" cap="flat" cmpd="sng">
            <a:solidFill>
              <a:srgbClr val="0070C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94" name="Google Shape;4494;p12"/>
          <p:cNvCxnSpPr/>
          <p:nvPr/>
        </p:nvCxnSpPr>
        <p:spPr>
          <a:xfrm>
            <a:off x="5587971" y="1297729"/>
            <a:ext cx="1177806" cy="0"/>
          </a:xfrm>
          <a:prstGeom prst="straightConnector1">
            <a:avLst/>
          </a:prstGeom>
          <a:noFill/>
          <a:ln w="38100" cap="flat" cmpd="sng">
            <a:solidFill>
              <a:srgbClr val="F7941E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95" name="Google Shape;4495;p12"/>
          <p:cNvCxnSpPr/>
          <p:nvPr/>
        </p:nvCxnSpPr>
        <p:spPr>
          <a:xfrm>
            <a:off x="9339820" y="1276789"/>
            <a:ext cx="664841" cy="0"/>
          </a:xfrm>
          <a:prstGeom prst="straightConnector1">
            <a:avLst/>
          </a:prstGeom>
          <a:noFill/>
          <a:ln w="38100" cap="flat" cmpd="sng">
            <a:solidFill>
              <a:srgbClr val="F7941E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96" name="Google Shape;4496;p12"/>
          <p:cNvSpPr txBox="1"/>
          <p:nvPr/>
        </p:nvSpPr>
        <p:spPr>
          <a:xfrm>
            <a:off x="7366996" y="1662574"/>
            <a:ext cx="394564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a) Bạn nào đá quả cầu bay xa nhất?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7" name="Google Shape;4497;p12"/>
          <p:cNvSpPr txBox="1"/>
          <p:nvPr/>
        </p:nvSpPr>
        <p:spPr>
          <a:xfrm>
            <a:off x="7366996" y="2493571"/>
            <a:ext cx="3063659" cy="11318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2900" marR="0" lvl="0" indent="-3429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Noto Sans Symbols"/>
              <a:buChar char="🡪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Rô-bốt đá xa nhất.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( 7 m &gt; 5m &gt; 2m)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98" name="Google Shape;4498;p12"/>
          <p:cNvSpPr txBox="1"/>
          <p:nvPr/>
        </p:nvSpPr>
        <p:spPr>
          <a:xfrm>
            <a:off x="1023837" y="3905433"/>
            <a:ext cx="7245125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b) Việt đá quả cầu bay xa hơn Nam bao nhiêu mét?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99" name="Google Shape;4499;p12"/>
          <p:cNvSpPr txBox="1"/>
          <p:nvPr/>
        </p:nvSpPr>
        <p:spPr>
          <a:xfrm>
            <a:off x="2423374" y="4194026"/>
            <a:ext cx="5513882" cy="22398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Bài giải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Việt đá quả cầu xa hơn Nam số mét là: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5 – 4 = 1 (m)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Đáp số: 1 m.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070846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4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44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4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44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4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4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4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44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44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4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44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449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49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03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09727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08" name="Google Shape;4508;p14" descr="Không có mô tả.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90947" y="370400"/>
            <a:ext cx="2330549" cy="887829"/>
          </a:xfrm>
          <a:prstGeom prst="rect">
            <a:avLst/>
          </a:prstGeom>
          <a:noFill/>
          <a:ln>
            <a:noFill/>
          </a:ln>
        </p:spPr>
      </p:pic>
      <p:sp>
        <p:nvSpPr>
          <p:cNvPr id="4509" name="Google Shape;4509;p14"/>
          <p:cNvSpPr txBox="1"/>
          <p:nvPr/>
        </p:nvSpPr>
        <p:spPr>
          <a:xfrm flipH="1">
            <a:off x="3021429" y="740676"/>
            <a:ext cx="4844400" cy="58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FA1E72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CẦU THANG - CẦU TRƯỢT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510" name="Google Shape;4510;p1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307415" y="290996"/>
            <a:ext cx="1693179" cy="1426740"/>
          </a:xfrm>
          <a:prstGeom prst="rect">
            <a:avLst/>
          </a:prstGeom>
          <a:noFill/>
          <a:ln>
            <a:noFill/>
          </a:ln>
        </p:spPr>
      </p:pic>
      <p:pic>
        <p:nvPicPr>
          <p:cNvPr id="4511" name="Google Shape;4511;p14" descr="Business Rules Clip Art - Royalty Free - GoGraph"/>
          <p:cNvPicPr preferRelativeResize="0"/>
          <p:nvPr/>
        </p:nvPicPr>
        <p:blipFill rotWithShape="1">
          <a:blip r:embed="rId5">
            <a:alphaModFix/>
          </a:blip>
          <a:srcRect b="22676"/>
          <a:stretch/>
        </p:blipFill>
        <p:spPr>
          <a:xfrm>
            <a:off x="5026496" y="1416937"/>
            <a:ext cx="2238375" cy="1428802"/>
          </a:xfrm>
          <a:prstGeom prst="rect">
            <a:avLst/>
          </a:prstGeom>
          <a:noFill/>
          <a:ln>
            <a:noFill/>
          </a:ln>
        </p:spPr>
      </p:pic>
      <p:sp>
        <p:nvSpPr>
          <p:cNvPr id="4512" name="Google Shape;4512;p14"/>
          <p:cNvSpPr txBox="1"/>
          <p:nvPr/>
        </p:nvSpPr>
        <p:spPr>
          <a:xfrm>
            <a:off x="996694" y="2308217"/>
            <a:ext cx="9937608" cy="39018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2060"/>
              </a:buClr>
              <a:buSzPts val="2400"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Chơi theo nhóm.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2060"/>
              </a:buClr>
              <a:buSzPts val="2400"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Người chơi bắt đầu từ ô </a:t>
            </a:r>
            <a:r>
              <a:rPr kumimoji="0" lang="en-US" sz="24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xuất phát</a:t>
            </a: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. Khi đến lượt, người chơi gieo xúc xắc. Đếm số chấm ở mặt trên xúc xắc rồi di chuyển số ô bằng số chấm đó. Nếu số thích hợp với      ở ô đi đến, nếu nêu sai số thì phải quay về ô xuất phát trước đó. Khi đến chân cầu thang, em leo lên. Khi đến đỉnh cầu trượt, em trượt xuống.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285750" marR="0" lvl="0" indent="-28575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2060"/>
              </a:buClr>
              <a:buSzPts val="2400"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Trò chơi kết thúc khi có người đến được </a:t>
            </a:r>
            <a:r>
              <a:rPr kumimoji="0" lang="en-US" sz="24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kho báu</a:t>
            </a: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513" name="Google Shape;4513;p14"/>
          <p:cNvSpPr/>
          <p:nvPr/>
        </p:nvSpPr>
        <p:spPr>
          <a:xfrm>
            <a:off x="859722" y="1628506"/>
            <a:ext cx="10183416" cy="4694992"/>
          </a:xfrm>
          <a:prstGeom prst="roundRect">
            <a:avLst>
              <a:gd name="adj" fmla="val 16667"/>
            </a:avLst>
          </a:prstGeom>
          <a:noFill/>
          <a:ln w="28575" cap="flat" cmpd="sng">
            <a:solidFill>
              <a:srgbClr val="C00000"/>
            </a:solidFill>
            <a:prstDash val="lgDash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14" name="Google Shape;4514;p14"/>
          <p:cNvSpPr/>
          <p:nvPr/>
        </p:nvSpPr>
        <p:spPr>
          <a:xfrm>
            <a:off x="5660175" y="4071254"/>
            <a:ext cx="443163" cy="485029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 w="28575" cap="flat" cmpd="sng">
            <a:solidFill>
              <a:srgbClr val="F7941E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?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52396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" dur="2000" fill="hold"/>
                                        <p:tgtEl>
                                          <p:spTgt spid="45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500"/>
                                        <p:tgtEl>
                                          <p:spTgt spid="45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800"/>
                                        <p:tgtEl>
                                          <p:spTgt spid="45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45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5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451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5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19" name="Google Shape;4519;p15" descr="Không có mô tả.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90947" y="370400"/>
            <a:ext cx="2330549" cy="887829"/>
          </a:xfrm>
          <a:prstGeom prst="rect">
            <a:avLst/>
          </a:prstGeom>
          <a:noFill/>
          <a:ln>
            <a:noFill/>
          </a:ln>
        </p:spPr>
      </p:pic>
      <p:sp>
        <p:nvSpPr>
          <p:cNvPr id="4520" name="Google Shape;4520;p15"/>
          <p:cNvSpPr txBox="1"/>
          <p:nvPr/>
        </p:nvSpPr>
        <p:spPr>
          <a:xfrm flipH="1">
            <a:off x="408924" y="1557104"/>
            <a:ext cx="484433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FA1E72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CẦU THANG – CẦU TRƯỢT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521" name="Google Shape;4521;p1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328317" y="2715630"/>
            <a:ext cx="3068056" cy="2585266"/>
          </a:xfrm>
          <a:prstGeom prst="rect">
            <a:avLst/>
          </a:prstGeom>
          <a:noFill/>
          <a:ln>
            <a:noFill/>
          </a:ln>
        </p:spPr>
      </p:pic>
      <p:pic>
        <p:nvPicPr>
          <p:cNvPr id="4522" name="Google Shape;4522;p15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363453" y="223239"/>
            <a:ext cx="6122852" cy="623454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45667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1600000">
                                      <p:cBhvr>
                                        <p:cTn id="6" dur="2000" fill="hold"/>
                                        <p:tgtEl>
                                          <p:spTgt spid="45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1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303</Words>
  <Application>Microsoft Office PowerPoint</Application>
  <PresentationFormat>Widescreen</PresentationFormat>
  <Paragraphs>41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8</vt:i4>
      </vt:variant>
      <vt:variant>
        <vt:lpstr>Slide Titles</vt:lpstr>
      </vt:variant>
      <vt:variant>
        <vt:i4>8</vt:i4>
      </vt:variant>
    </vt:vector>
  </HeadingPairs>
  <TitlesOfParts>
    <vt:vector size="21" baseType="lpstr">
      <vt:lpstr>Arial</vt:lpstr>
      <vt:lpstr>Calibri</vt:lpstr>
      <vt:lpstr>Cookie</vt:lpstr>
      <vt:lpstr>Noto Sans Symbols</vt:lpstr>
      <vt:lpstr>Times New Roman</vt:lpstr>
      <vt:lpstr>1_Office Theme</vt:lpstr>
      <vt:lpstr>Office Theme</vt:lpstr>
      <vt:lpstr>2_Office Theme</vt:lpstr>
      <vt:lpstr>3_Office Theme</vt:lpstr>
      <vt:lpstr>4_Office Theme</vt:lpstr>
      <vt:lpstr>5_Office Theme</vt:lpstr>
      <vt:lpstr>6_Office Theme</vt:lpstr>
      <vt:lpstr>7_Office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STD_NHUNG</dc:creator>
  <cp:lastModifiedBy>STD_NHUNG</cp:lastModifiedBy>
  <cp:revision>1</cp:revision>
  <dcterms:created xsi:type="dcterms:W3CDTF">2025-03-27T02:26:29Z</dcterms:created>
  <dcterms:modified xsi:type="dcterms:W3CDTF">2025-03-27T02:28:14Z</dcterms:modified>
</cp:coreProperties>
</file>