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6.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7.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8.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9.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0.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1.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2.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3.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14.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15.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4" r:id="rId3"/>
    <p:sldMasterId id="2147483719" r:id="rId4"/>
    <p:sldMasterId id="2147483740" r:id="rId5"/>
    <p:sldMasterId id="2147483761" r:id="rId6"/>
    <p:sldMasterId id="2147483776" r:id="rId7"/>
    <p:sldMasterId id="2147483791" r:id="rId8"/>
    <p:sldMasterId id="2147483806" r:id="rId9"/>
    <p:sldMasterId id="2147483821" r:id="rId10"/>
    <p:sldMasterId id="2147483836" r:id="rId11"/>
    <p:sldMasterId id="2147483851" r:id="rId12"/>
    <p:sldMasterId id="2147483866" r:id="rId13"/>
    <p:sldMasterId id="2147483881" r:id="rId14"/>
    <p:sldMasterId id="2147483913" r:id="rId15"/>
    <p:sldMasterId id="2147483945" r:id="rId16"/>
  </p:sldMasterIdLst>
  <p:notesMasterIdLst>
    <p:notesMasterId r:id="rId33"/>
  </p:notesMasterIdLst>
  <p:sldIdLst>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21" Type="http://schemas.openxmlformats.org/officeDocument/2006/relationships/slide" Target="slides/slide5.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5BDF2A-0C0C-4AF4-85D4-2F1C3D236D1B}" type="datetimeFigureOut">
              <a:rPr lang="en-US" smtClean="0"/>
              <a:t>3/27/2025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C2BE7-3EA7-4CAC-B631-3F795BA9DC13}" type="slidenum">
              <a:rPr lang="en-US" smtClean="0"/>
              <a:t>‹#›</a:t>
            </a:fld>
            <a:endParaRPr lang="en-US"/>
          </a:p>
        </p:txBody>
      </p:sp>
    </p:spTree>
    <p:extLst>
      <p:ext uri="{BB962C8B-B14F-4D97-AF65-F5344CB8AC3E}">
        <p14:creationId xmlns:p14="http://schemas.microsoft.com/office/powerpoint/2010/main" val="1395408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7409"/>
          <p:cNvSpPr>
            <a:spLocks noGrp="1" noRot="1" noChangeAspect="1" noChangeArrowheads="1" noTextEdit="1"/>
          </p:cNvSpPr>
          <p:nvPr>
            <p:ph type="sldImg"/>
          </p:nvPr>
        </p:nvSpPr>
        <p:spPr>
          <a:ln/>
        </p:spPr>
      </p:sp>
      <p:sp>
        <p:nvSpPr>
          <p:cNvPr id="76803" name="文本占位符 17410"/>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smtClean="0"/>
          </a:p>
        </p:txBody>
      </p:sp>
      <p:sp>
        <p:nvSpPr>
          <p:cNvPr id="76804" name="灯片编号占位符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101FB3-73F9-46BA-87F3-F9E3B80AF16A}"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cs typeface="等线"/>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zh-CN" altLang="vi-VN" sz="1200" b="0" i="0" u="none" strike="noStrike" kern="1200" cap="none" spc="0" normalizeH="0" baseline="0" noProof="0" smtClean="0">
              <a:ln>
                <a:noFill/>
              </a:ln>
              <a:solidFill>
                <a:srgbClr val="000000"/>
              </a:solidFill>
              <a:effectLst/>
              <a:uLnTx/>
              <a:uFillTx/>
              <a:latin typeface="Arial" panose="020B0604020202020204" pitchFamily="34" charset="0"/>
              <a:cs typeface="等线"/>
            </a:endParaRPr>
          </a:p>
        </p:txBody>
      </p:sp>
    </p:spTree>
    <p:extLst>
      <p:ext uri="{BB962C8B-B14F-4D97-AF65-F5344CB8AC3E}">
        <p14:creationId xmlns:p14="http://schemas.microsoft.com/office/powerpoint/2010/main" val="1960450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8" name="Google Shape;2084;gac839c9b35_0_1232: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80899" name="Google Shape;2085;gac839c9b35_0_1232:notes"/>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eaLnBrk="1" hangingPunct="1">
              <a:spcBef>
                <a:spcPct val="0"/>
              </a:spcBef>
            </a:pPr>
            <a:endParaRPr lang="vi-VN" altLang="vi-VN" smtClean="0"/>
          </a:p>
        </p:txBody>
      </p:sp>
    </p:spTree>
    <p:extLst>
      <p:ext uri="{BB962C8B-B14F-4D97-AF65-F5344CB8AC3E}">
        <p14:creationId xmlns:p14="http://schemas.microsoft.com/office/powerpoint/2010/main" val="2834374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3970" name="Google Shape;2447;gd7693e6e9d_0_299: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83971" name="Google Shape;2448;gd7693e6e9d_0_299:notes"/>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2092410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8" name="Google Shape;2447;gd7693e6e9d_0_299: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86019" name="Google Shape;2448;gd7693e6e9d_0_299:notes"/>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2711671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8066" name="Google Shape;2447;gd7693e6e9d_0_299: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88067" name="Google Shape;2448;gd7693e6e9d_0_299:notes"/>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3284656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Google Shape;2447;gd7693e6e9d_0_299: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90115" name="Google Shape;2448;gd7693e6e9d_0_299:notes"/>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1220864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2" name="Google Shape;2447;gd7693e6e9d_0_299: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92163" name="Google Shape;2448;gd7693e6e9d_0_299:notes"/>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2318542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10" name="Google Shape;2447;gd7693e6e9d_0_299: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94211" name="Google Shape;2448;gd7693e6e9d_0_299:notes"/>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1124765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9.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3.png"/><Relationship Id="rId1" Type="http://schemas.openxmlformats.org/officeDocument/2006/relationships/slideMaster" Target="../slideMasters/slideMaster14.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3.png"/><Relationship Id="rId1" Type="http://schemas.openxmlformats.org/officeDocument/2006/relationships/slideMaster" Target="../slideMasters/slideMaster15.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1.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3.png"/><Relationship Id="rId1" Type="http://schemas.openxmlformats.org/officeDocument/2006/relationships/slideMaster" Target="../slideMasters/slideMaster16.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19D27C7-5A77-4B84-968A-06EA76A28283}" type="slidenum">
              <a:rPr lang="en-US" altLang="vi-VN" smtClean="0">
                <a:solidFill>
                  <a:srgbClr val="000000"/>
                </a:solidFill>
              </a:rPr>
              <a:pPr fontAlgn="base">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2378065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5F2F756-BEBF-423E-9D2A-2D986AFD24E7}" type="slidenum">
              <a:rPr lang="en-US" altLang="vi-VN" smtClean="0">
                <a:solidFill>
                  <a:srgbClr val="000000"/>
                </a:solidFill>
              </a:rPr>
              <a:pPr fontAlgn="base">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13413763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F9CE8FA-4DB9-46E7-A9C8-90D858601906}"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8313500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68D50B8-B430-4181-B3C8-9683C45E67CE}"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0015238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05CFF9F-9193-43C3-883E-A3B94BA19B85}"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5146813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613AE55-4B09-4BE4-A1C0-2AD7F61E68FA}"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0583232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3F41C4F-4A82-4D8A-91A6-6A5510A7226F}"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6089136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7BFBEB5-0A05-4BAA-BDE0-9D5C06F5E323}"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7625214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7821A71-AD93-4C8F-A2E8-F7AF5426A52E}"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4048727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896C9A7-8803-43C1-A744-139211E6DA60}"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1601321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2822022-B7CD-471E-9A0B-1AD64857790D}"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42094256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887"/>
        <p:cNvGrpSpPr/>
        <p:nvPr/>
      </p:nvGrpSpPr>
      <p:grpSpPr>
        <a:xfrm>
          <a:off x="0" y="0"/>
          <a:ext cx="0" cy="0"/>
          <a:chOff x="0" y="0"/>
          <a:chExt cx="0" cy="0"/>
        </a:xfrm>
      </p:grpSpPr>
      <p:pic>
        <p:nvPicPr>
          <p:cNvPr id="4" name="Google Shape;888;p19"/>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6513"/>
            <a:ext cx="12344400"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oogle Shape;889;p19"/>
          <p:cNvGrpSpPr>
            <a:grpSpLocks/>
          </p:cNvGrpSpPr>
          <p:nvPr/>
        </p:nvGrpSpPr>
        <p:grpSpPr bwMode="auto">
          <a:xfrm rot="20378725">
            <a:off x="645585" y="5497513"/>
            <a:ext cx="2982383" cy="2341562"/>
            <a:chOff x="-2415600" y="2986400"/>
            <a:chExt cx="1943075" cy="1524659"/>
          </a:xfrm>
        </p:grpSpPr>
        <p:sp>
          <p:nvSpPr>
            <p:cNvPr id="6" name="Google Shape;890;p19"/>
            <p:cNvSpPr>
              <a:spLocks/>
            </p:cNvSpPr>
            <p:nvPr/>
          </p:nvSpPr>
          <p:spPr bwMode="auto">
            <a:xfrm>
              <a:off x="-2419005" y="2984993"/>
              <a:ext cx="1117027" cy="1251771"/>
            </a:xfrm>
            <a:custGeom>
              <a:avLst/>
              <a:gdLst>
                <a:gd name="T0" fmla="*/ 2147483646 w 44695"/>
                <a:gd name="T1" fmla="*/ 2147483646 h 50051"/>
                <a:gd name="T2" fmla="*/ 2147483646 w 44695"/>
                <a:gd name="T3" fmla="*/ 2147483646 h 50051"/>
                <a:gd name="T4" fmla="*/ 2147483646 w 44695"/>
                <a:gd name="T5" fmla="*/ 2147483646 h 50051"/>
                <a:gd name="T6" fmla="*/ 2147483646 w 44695"/>
                <a:gd name="T7" fmla="*/ 2147483646 h 50051"/>
                <a:gd name="T8" fmla="*/ 2147483646 w 44695"/>
                <a:gd name="T9" fmla="*/ 2147483646 h 50051"/>
                <a:gd name="T10" fmla="*/ 2147483646 w 44695"/>
                <a:gd name="T11" fmla="*/ 2147483646 h 50051"/>
                <a:gd name="T12" fmla="*/ 2147483646 w 44695"/>
                <a:gd name="T13" fmla="*/ 2147483646 h 50051"/>
                <a:gd name="T14" fmla="*/ 2147483646 w 44695"/>
                <a:gd name="T15" fmla="*/ 2147483646 h 500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Google Shape;891;p19"/>
            <p:cNvSpPr>
              <a:spLocks/>
            </p:cNvSpPr>
            <p:nvPr/>
          </p:nvSpPr>
          <p:spPr bwMode="auto">
            <a:xfrm>
              <a:off x="-1587027" y="3185833"/>
              <a:ext cx="1112889" cy="1279680"/>
            </a:xfrm>
            <a:custGeom>
              <a:avLst/>
              <a:gdLst>
                <a:gd name="T0" fmla="*/ 2147483646 w 44542"/>
                <a:gd name="T1" fmla="*/ 2147483646 h 51183"/>
                <a:gd name="T2" fmla="*/ 0 w 44542"/>
                <a:gd name="T3" fmla="*/ 2147483646 h 51183"/>
                <a:gd name="T4" fmla="*/ 2147483646 w 44542"/>
                <a:gd name="T5" fmla="*/ 2147483646 h 51183"/>
                <a:gd name="T6" fmla="*/ 2147483646 w 44542"/>
                <a:gd name="T7" fmla="*/ 2147483646 h 51183"/>
                <a:gd name="T8" fmla="*/ 2147483646 w 44542"/>
                <a:gd name="T9" fmla="*/ 2147483646 h 51183"/>
                <a:gd name="T10" fmla="*/ 2147483646 w 44542"/>
                <a:gd name="T11" fmla="*/ 2147483646 h 51183"/>
                <a:gd name="T12" fmla="*/ 2147483646 w 44542"/>
                <a:gd name="T13" fmla="*/ 2147483646 h 51183"/>
                <a:gd name="T14" fmla="*/ 2147483646 w 44542"/>
                <a:gd name="T15" fmla="*/ 2147483646 h 511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 name="Google Shape;892;p19"/>
            <p:cNvSpPr/>
            <p:nvPr/>
          </p:nvSpPr>
          <p:spPr>
            <a:xfrm>
              <a:off x="-2403516" y="2992671"/>
              <a:ext cx="1133576" cy="121766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Google Shape;893;p19"/>
            <p:cNvSpPr>
              <a:spLocks/>
            </p:cNvSpPr>
            <p:nvPr/>
          </p:nvSpPr>
          <p:spPr bwMode="auto">
            <a:xfrm>
              <a:off x="-2353754" y="3012407"/>
              <a:ext cx="1085309" cy="1232131"/>
            </a:xfrm>
            <a:custGeom>
              <a:avLst/>
              <a:gdLst>
                <a:gd name="T0" fmla="*/ 2147483646 w 43439"/>
                <a:gd name="T1" fmla="*/ 0 h 49260"/>
                <a:gd name="T2" fmla="*/ 2147483646 w 43439"/>
                <a:gd name="T3" fmla="*/ 2147483646 h 49260"/>
                <a:gd name="T4" fmla="*/ 2147483646 w 43439"/>
                <a:gd name="T5" fmla="*/ 2147483646 h 49260"/>
                <a:gd name="T6" fmla="*/ 2147483646 w 43439"/>
                <a:gd name="T7" fmla="*/ 2147483646 h 49260"/>
                <a:gd name="T8" fmla="*/ 2147483646 w 43439"/>
                <a:gd name="T9" fmla="*/ 2147483646 h 49260"/>
                <a:gd name="T10" fmla="*/ 2147483646 w 43439"/>
                <a:gd name="T11" fmla="*/ 2147483646 h 49260"/>
                <a:gd name="T12" fmla="*/ 2147483646 w 43439"/>
                <a:gd name="T13" fmla="*/ 2147483646 h 49260"/>
                <a:gd name="T14" fmla="*/ 2147483646 w 43439"/>
                <a:gd name="T15" fmla="*/ 2147483646 h 49260"/>
                <a:gd name="T16" fmla="*/ 2147483646 w 43439"/>
                <a:gd name="T17" fmla="*/ 0 h 49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 name="Google Shape;894;p19"/>
            <p:cNvSpPr>
              <a:spLocks/>
            </p:cNvSpPr>
            <p:nvPr/>
          </p:nvSpPr>
          <p:spPr bwMode="auto">
            <a:xfrm>
              <a:off x="-1572733" y="3186378"/>
              <a:ext cx="1070139" cy="1322061"/>
            </a:xfrm>
            <a:custGeom>
              <a:avLst/>
              <a:gdLst>
                <a:gd name="T0" fmla="*/ 2147483646 w 42824"/>
                <a:gd name="T1" fmla="*/ 2147483646 h 52896"/>
                <a:gd name="T2" fmla="*/ 2147483646 w 42824"/>
                <a:gd name="T3" fmla="*/ 2147483646 h 52896"/>
                <a:gd name="T4" fmla="*/ 2147483646 w 42824"/>
                <a:gd name="T5" fmla="*/ 2147483646 h 52896"/>
                <a:gd name="T6" fmla="*/ 2147483646 w 42824"/>
                <a:gd name="T7" fmla="*/ 2147483646 h 52896"/>
                <a:gd name="T8" fmla="*/ 2147483646 w 42824"/>
                <a:gd name="T9" fmla="*/ 2147483646 h 52896"/>
                <a:gd name="T10" fmla="*/ 2147483646 w 42824"/>
                <a:gd name="T11" fmla="*/ 2147483646 h 52896"/>
                <a:gd name="T12" fmla="*/ 2147483646 w 42824"/>
                <a:gd name="T13" fmla="*/ 2147483646 h 52896"/>
                <a:gd name="T14" fmla="*/ 2147483646 w 42824"/>
                <a:gd name="T15" fmla="*/ 2147483646 h 52896"/>
                <a:gd name="T16" fmla="*/ 2147483646 w 42824"/>
                <a:gd name="T17" fmla="*/ 2147483646 h 52896"/>
                <a:gd name="T18" fmla="*/ 2147483646 w 42824"/>
                <a:gd name="T19" fmla="*/ 2147483646 h 52896"/>
                <a:gd name="T20" fmla="*/ 2147483646 w 42824"/>
                <a:gd name="T21" fmla="*/ 2147483646 h 528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11" name="Google Shape;895;p19"/>
            <p:cNvGrpSpPr>
              <a:grpSpLocks/>
            </p:cNvGrpSpPr>
            <p:nvPr/>
          </p:nvGrpSpPr>
          <p:grpSpPr bwMode="auto">
            <a:xfrm>
              <a:off x="-2220727" y="3085512"/>
              <a:ext cx="1598264" cy="1190815"/>
              <a:chOff x="-2220727" y="3085512"/>
              <a:chExt cx="1598264" cy="1190815"/>
            </a:xfrm>
          </p:grpSpPr>
          <p:sp>
            <p:nvSpPr>
              <p:cNvPr id="12" name="Google Shape;896;p19"/>
              <p:cNvSpPr>
                <a:spLocks/>
              </p:cNvSpPr>
              <p:nvPr/>
            </p:nvSpPr>
            <p:spPr bwMode="auto">
              <a:xfrm>
                <a:off x="-2221541" y="3084183"/>
                <a:ext cx="841218" cy="985086"/>
              </a:xfrm>
              <a:custGeom>
                <a:avLst/>
                <a:gdLst>
                  <a:gd name="T0" fmla="*/ 2147483646 w 33644"/>
                  <a:gd name="T1" fmla="*/ 2147483646 h 39413"/>
                  <a:gd name="T2" fmla="*/ 2147483646 w 33644"/>
                  <a:gd name="T3" fmla="*/ 2147483646 h 39413"/>
                  <a:gd name="T4" fmla="*/ 2147483646 w 33644"/>
                  <a:gd name="T5" fmla="*/ 2147483646 h 39413"/>
                  <a:gd name="T6" fmla="*/ 2147483646 w 33644"/>
                  <a:gd name="T7" fmla="*/ 2147483646 h 39413"/>
                  <a:gd name="T8" fmla="*/ 2147483646 w 33644"/>
                  <a:gd name="T9" fmla="*/ 2147483646 h 39413"/>
                  <a:gd name="T10" fmla="*/ 2147483646 w 33644"/>
                  <a:gd name="T11" fmla="*/ 2147483646 h 39413"/>
                  <a:gd name="T12" fmla="*/ 2147483646 w 33644"/>
                  <a:gd name="T13" fmla="*/ 2147483646 h 39413"/>
                  <a:gd name="T14" fmla="*/ 2147483646 w 33644"/>
                  <a:gd name="T15" fmla="*/ 2147483646 h 39413"/>
                  <a:gd name="T16" fmla="*/ 2147483646 w 33644"/>
                  <a:gd name="T17" fmla="*/ 2147483646 h 39413"/>
                  <a:gd name="T18" fmla="*/ 2147483646 w 33644"/>
                  <a:gd name="T19" fmla="*/ 2147483646 h 39413"/>
                  <a:gd name="T20" fmla="*/ 2147483646 w 33644"/>
                  <a:gd name="T21" fmla="*/ 2147483646 h 39413"/>
                  <a:gd name="T22" fmla="*/ 2147483646 w 33644"/>
                  <a:gd name="T23" fmla="*/ 2147483646 h 39413"/>
                  <a:gd name="T24" fmla="*/ 2147483646 w 33644"/>
                  <a:gd name="T25" fmla="*/ 2147483646 h 39413"/>
                  <a:gd name="T26" fmla="*/ 2147483646 w 33644"/>
                  <a:gd name="T27" fmla="*/ 2147483646 h 39413"/>
                  <a:gd name="T28" fmla="*/ 2147483646 w 33644"/>
                  <a:gd name="T29" fmla="*/ 2147483646 h 39413"/>
                  <a:gd name="T30" fmla="*/ 2147483646 w 33644"/>
                  <a:gd name="T31" fmla="*/ 2147483646 h 39413"/>
                  <a:gd name="T32" fmla="*/ 2147483646 w 33644"/>
                  <a:gd name="T33" fmla="*/ 2147483646 h 39413"/>
                  <a:gd name="T34" fmla="*/ 2147483646 w 33644"/>
                  <a:gd name="T35" fmla="*/ 2147483646 h 39413"/>
                  <a:gd name="T36" fmla="*/ 2147483646 w 33644"/>
                  <a:gd name="T37" fmla="*/ 2147483646 h 39413"/>
                  <a:gd name="T38" fmla="*/ 2147483646 w 33644"/>
                  <a:gd name="T39" fmla="*/ 2147483646 h 39413"/>
                  <a:gd name="T40" fmla="*/ 2147483646 w 33644"/>
                  <a:gd name="T41" fmla="*/ 2147483646 h 39413"/>
                  <a:gd name="T42" fmla="*/ 2147483646 w 33644"/>
                  <a:gd name="T43" fmla="*/ 2147483646 h 39413"/>
                  <a:gd name="T44" fmla="*/ 2147483646 w 33644"/>
                  <a:gd name="T45" fmla="*/ 2147483646 h 39413"/>
                  <a:gd name="T46" fmla="*/ 2147483646 w 33644"/>
                  <a:gd name="T47" fmla="*/ 2147483646 h 39413"/>
                  <a:gd name="T48" fmla="*/ 2147483646 w 33644"/>
                  <a:gd name="T49" fmla="*/ 2147483646 h 39413"/>
                  <a:gd name="T50" fmla="*/ 2147483646 w 33644"/>
                  <a:gd name="T51" fmla="*/ 2147483646 h 39413"/>
                  <a:gd name="T52" fmla="*/ 2147483646 w 33644"/>
                  <a:gd name="T53" fmla="*/ 2147483646 h 39413"/>
                  <a:gd name="T54" fmla="*/ 2147483646 w 33644"/>
                  <a:gd name="T55" fmla="*/ 2147483646 h 39413"/>
                  <a:gd name="T56" fmla="*/ 2147483646 w 33644"/>
                  <a:gd name="T57" fmla="*/ 2147483646 h 39413"/>
                  <a:gd name="T58" fmla="*/ 2147483646 w 33644"/>
                  <a:gd name="T59" fmla="*/ 2147483646 h 39413"/>
                  <a:gd name="T60" fmla="*/ 2147483646 w 33644"/>
                  <a:gd name="T61" fmla="*/ 2147483646 h 39413"/>
                  <a:gd name="T62" fmla="*/ 2147483646 w 33644"/>
                  <a:gd name="T63" fmla="*/ 2147483646 h 39413"/>
                  <a:gd name="T64" fmla="*/ 2147483646 w 33644"/>
                  <a:gd name="T65" fmla="*/ 2147483646 h 39413"/>
                  <a:gd name="T66" fmla="*/ 2147483646 w 33644"/>
                  <a:gd name="T67" fmla="*/ 2147483646 h 39413"/>
                  <a:gd name="T68" fmla="*/ 2147483646 w 33644"/>
                  <a:gd name="T69" fmla="*/ 2147483646 h 39413"/>
                  <a:gd name="T70" fmla="*/ 2147483646 w 33644"/>
                  <a:gd name="T71" fmla="*/ 2147483646 h 39413"/>
                  <a:gd name="T72" fmla="*/ 2147483646 w 33644"/>
                  <a:gd name="T73" fmla="*/ 2147483646 h 39413"/>
                  <a:gd name="T74" fmla="*/ 2147483646 w 33644"/>
                  <a:gd name="T75" fmla="*/ 2147483646 h 39413"/>
                  <a:gd name="T76" fmla="*/ 2147483646 w 33644"/>
                  <a:gd name="T77" fmla="*/ 2147483646 h 39413"/>
                  <a:gd name="T78" fmla="*/ 2147483646 w 33644"/>
                  <a:gd name="T79" fmla="*/ 2147483646 h 39413"/>
                  <a:gd name="T80" fmla="*/ 2147483646 w 33644"/>
                  <a:gd name="T81" fmla="*/ 2147483646 h 39413"/>
                  <a:gd name="T82" fmla="*/ 2147483646 w 33644"/>
                  <a:gd name="T83" fmla="*/ 2147483646 h 39413"/>
                  <a:gd name="T84" fmla="*/ 2147483646 w 33644"/>
                  <a:gd name="T85" fmla="*/ 2147483646 h 39413"/>
                  <a:gd name="T86" fmla="*/ 2147483646 w 33644"/>
                  <a:gd name="T87" fmla="*/ 2147483646 h 39413"/>
                  <a:gd name="T88" fmla="*/ 2147483646 w 33644"/>
                  <a:gd name="T89" fmla="*/ 2147483646 h 39413"/>
                  <a:gd name="T90" fmla="*/ 2147483646 w 33644"/>
                  <a:gd name="T91" fmla="*/ 2147483646 h 39413"/>
                  <a:gd name="T92" fmla="*/ 2147483646 w 33644"/>
                  <a:gd name="T93" fmla="*/ 2147483646 h 39413"/>
                  <a:gd name="T94" fmla="*/ 2147483646 w 33644"/>
                  <a:gd name="T95" fmla="*/ 2147483646 h 39413"/>
                  <a:gd name="T96" fmla="*/ 2147483646 w 33644"/>
                  <a:gd name="T97" fmla="*/ 2147483646 h 39413"/>
                  <a:gd name="T98" fmla="*/ 2147483646 w 33644"/>
                  <a:gd name="T99" fmla="*/ 2147483646 h 39413"/>
                  <a:gd name="T100" fmla="*/ 2147483646 w 33644"/>
                  <a:gd name="T101" fmla="*/ 2147483646 h 39413"/>
                  <a:gd name="T102" fmla="*/ 2147483646 w 33644"/>
                  <a:gd name="T103" fmla="*/ 2147483646 h 39413"/>
                  <a:gd name="T104" fmla="*/ 2147483646 w 33644"/>
                  <a:gd name="T105" fmla="*/ 2147483646 h 39413"/>
                  <a:gd name="T106" fmla="*/ 2147483646 w 33644"/>
                  <a:gd name="T107" fmla="*/ 2147483646 h 394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 name="Google Shape;897;p19"/>
              <p:cNvSpPr>
                <a:spLocks/>
              </p:cNvSpPr>
              <p:nvPr/>
            </p:nvSpPr>
            <p:spPr bwMode="auto">
              <a:xfrm>
                <a:off x="-1464495" y="3278544"/>
                <a:ext cx="841218" cy="996456"/>
              </a:xfrm>
              <a:custGeom>
                <a:avLst/>
                <a:gdLst>
                  <a:gd name="T0" fmla="*/ 2147483646 w 33644"/>
                  <a:gd name="T1" fmla="*/ 2147483646 h 39829"/>
                  <a:gd name="T2" fmla="*/ 2147483646 w 33644"/>
                  <a:gd name="T3" fmla="*/ 2147483646 h 39829"/>
                  <a:gd name="T4" fmla="*/ 2147483646 w 33644"/>
                  <a:gd name="T5" fmla="*/ 2147483646 h 39829"/>
                  <a:gd name="T6" fmla="*/ 2147483646 w 33644"/>
                  <a:gd name="T7" fmla="*/ 2147483646 h 39829"/>
                  <a:gd name="T8" fmla="*/ 2147483646 w 33644"/>
                  <a:gd name="T9" fmla="*/ 2147483646 h 39829"/>
                  <a:gd name="T10" fmla="*/ 2147483646 w 33644"/>
                  <a:gd name="T11" fmla="*/ 2147483646 h 39829"/>
                  <a:gd name="T12" fmla="*/ 2147483646 w 33644"/>
                  <a:gd name="T13" fmla="*/ 2147483646 h 39829"/>
                  <a:gd name="T14" fmla="*/ 2147483646 w 33644"/>
                  <a:gd name="T15" fmla="*/ 2147483646 h 39829"/>
                  <a:gd name="T16" fmla="*/ 2147483646 w 33644"/>
                  <a:gd name="T17" fmla="*/ 2147483646 h 39829"/>
                  <a:gd name="T18" fmla="*/ 2147483646 w 33644"/>
                  <a:gd name="T19" fmla="*/ 2147483646 h 39829"/>
                  <a:gd name="T20" fmla="*/ 2147483646 w 33644"/>
                  <a:gd name="T21" fmla="*/ 2147483646 h 39829"/>
                  <a:gd name="T22" fmla="*/ 2147483646 w 33644"/>
                  <a:gd name="T23" fmla="*/ 2147483646 h 39829"/>
                  <a:gd name="T24" fmla="*/ 2147483646 w 33644"/>
                  <a:gd name="T25" fmla="*/ 2147483646 h 39829"/>
                  <a:gd name="T26" fmla="*/ 2147483646 w 33644"/>
                  <a:gd name="T27" fmla="*/ 2147483646 h 39829"/>
                  <a:gd name="T28" fmla="*/ 2147483646 w 33644"/>
                  <a:gd name="T29" fmla="*/ 2147483646 h 39829"/>
                  <a:gd name="T30" fmla="*/ 2147483646 w 33644"/>
                  <a:gd name="T31" fmla="*/ 2147483646 h 39829"/>
                  <a:gd name="T32" fmla="*/ 2147483646 w 33644"/>
                  <a:gd name="T33" fmla="*/ 2147483646 h 39829"/>
                  <a:gd name="T34" fmla="*/ 2147483646 w 33644"/>
                  <a:gd name="T35" fmla="*/ 2147483646 h 39829"/>
                  <a:gd name="T36" fmla="*/ 2147483646 w 33644"/>
                  <a:gd name="T37" fmla="*/ 2147483646 h 39829"/>
                  <a:gd name="T38" fmla="*/ 2147483646 w 33644"/>
                  <a:gd name="T39" fmla="*/ 2147483646 h 39829"/>
                  <a:gd name="T40" fmla="*/ 2147483646 w 33644"/>
                  <a:gd name="T41" fmla="*/ 2147483646 h 39829"/>
                  <a:gd name="T42" fmla="*/ 2147483646 w 33644"/>
                  <a:gd name="T43" fmla="*/ 2147483646 h 39829"/>
                  <a:gd name="T44" fmla="*/ 2147483646 w 33644"/>
                  <a:gd name="T45" fmla="*/ 2147483646 h 39829"/>
                  <a:gd name="T46" fmla="*/ 2147483646 w 33644"/>
                  <a:gd name="T47" fmla="*/ 2147483646 h 39829"/>
                  <a:gd name="T48" fmla="*/ 2147483646 w 33644"/>
                  <a:gd name="T49" fmla="*/ 2147483646 h 39829"/>
                  <a:gd name="T50" fmla="*/ 2147483646 w 33644"/>
                  <a:gd name="T51" fmla="*/ 2147483646 h 39829"/>
                  <a:gd name="T52" fmla="*/ 2147483646 w 33644"/>
                  <a:gd name="T53" fmla="*/ 2147483646 h 39829"/>
                  <a:gd name="T54" fmla="*/ 2147483646 w 33644"/>
                  <a:gd name="T55" fmla="*/ 2147483646 h 39829"/>
                  <a:gd name="T56" fmla="*/ 2147483646 w 33644"/>
                  <a:gd name="T57" fmla="*/ 2147483646 h 39829"/>
                  <a:gd name="T58" fmla="*/ 2147483646 w 33644"/>
                  <a:gd name="T59" fmla="*/ 2147483646 h 39829"/>
                  <a:gd name="T60" fmla="*/ 2147483646 w 33644"/>
                  <a:gd name="T61" fmla="*/ 2147483646 h 39829"/>
                  <a:gd name="T62" fmla="*/ 2147483646 w 33644"/>
                  <a:gd name="T63" fmla="*/ 2147483646 h 39829"/>
                  <a:gd name="T64" fmla="*/ 2147483646 w 33644"/>
                  <a:gd name="T65" fmla="*/ 2147483646 h 39829"/>
                  <a:gd name="T66" fmla="*/ 2147483646 w 33644"/>
                  <a:gd name="T67" fmla="*/ 2147483646 h 39829"/>
                  <a:gd name="T68" fmla="*/ 2147483646 w 33644"/>
                  <a:gd name="T69" fmla="*/ 2147483646 h 39829"/>
                  <a:gd name="T70" fmla="*/ 2147483646 w 33644"/>
                  <a:gd name="T71" fmla="*/ 2147483646 h 39829"/>
                  <a:gd name="T72" fmla="*/ 2147483646 w 33644"/>
                  <a:gd name="T73" fmla="*/ 2147483646 h 39829"/>
                  <a:gd name="T74" fmla="*/ 2147483646 w 33644"/>
                  <a:gd name="T75" fmla="*/ 2147483646 h 39829"/>
                  <a:gd name="T76" fmla="*/ 2147483646 w 33644"/>
                  <a:gd name="T77" fmla="*/ 2147483646 h 39829"/>
                  <a:gd name="T78" fmla="*/ 2147483646 w 33644"/>
                  <a:gd name="T79" fmla="*/ 2147483646 h 39829"/>
                  <a:gd name="T80" fmla="*/ 2147483646 w 33644"/>
                  <a:gd name="T81" fmla="*/ 2147483646 h 39829"/>
                  <a:gd name="T82" fmla="*/ 2147483646 w 33644"/>
                  <a:gd name="T83" fmla="*/ 2147483646 h 39829"/>
                  <a:gd name="T84" fmla="*/ 2147483646 w 33644"/>
                  <a:gd name="T85" fmla="*/ 2147483646 h 39829"/>
                  <a:gd name="T86" fmla="*/ 2147483646 w 33644"/>
                  <a:gd name="T87" fmla="*/ 2147483646 h 39829"/>
                  <a:gd name="T88" fmla="*/ 2147483646 w 33644"/>
                  <a:gd name="T89" fmla="*/ 2147483646 h 39829"/>
                  <a:gd name="T90" fmla="*/ 2147483646 w 33644"/>
                  <a:gd name="T91" fmla="*/ 2147483646 h 39829"/>
                  <a:gd name="T92" fmla="*/ 2147483646 w 33644"/>
                  <a:gd name="T93" fmla="*/ 2147483646 h 39829"/>
                  <a:gd name="T94" fmla="*/ 2147483646 w 33644"/>
                  <a:gd name="T95" fmla="*/ 2147483646 h 39829"/>
                  <a:gd name="T96" fmla="*/ 2147483646 w 33644"/>
                  <a:gd name="T97" fmla="*/ 2147483646 h 39829"/>
                  <a:gd name="T98" fmla="*/ 2147483646 w 33644"/>
                  <a:gd name="T99" fmla="*/ 2147483646 h 39829"/>
                  <a:gd name="T100" fmla="*/ 2147483646 w 33644"/>
                  <a:gd name="T101" fmla="*/ 2147483646 h 39829"/>
                  <a:gd name="T102" fmla="*/ 2147483646 w 33644"/>
                  <a:gd name="T103" fmla="*/ 2147483646 h 39829"/>
                  <a:gd name="T104" fmla="*/ 2147483646 w 33644"/>
                  <a:gd name="T105" fmla="*/ 2147483646 h 39829"/>
                  <a:gd name="T106" fmla="*/ 2147483646 w 33644"/>
                  <a:gd name="T107" fmla="*/ 2147483646 h 39829"/>
                  <a:gd name="T108" fmla="*/ 2147483646 w 33644"/>
                  <a:gd name="T109" fmla="*/ 2147483646 h 39829"/>
                  <a:gd name="T110" fmla="*/ 2147483646 w 33644"/>
                  <a:gd name="T111" fmla="*/ 2147483646 h 398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14" name="Google Shape;898;p19"/>
          <p:cNvGrpSpPr>
            <a:grpSpLocks/>
          </p:cNvGrpSpPr>
          <p:nvPr/>
        </p:nvGrpSpPr>
        <p:grpSpPr bwMode="auto">
          <a:xfrm rot="1090116">
            <a:off x="-999067" y="4778375"/>
            <a:ext cx="2415117" cy="2495550"/>
            <a:chOff x="334100" y="971800"/>
            <a:chExt cx="1810984" cy="1871771"/>
          </a:xfrm>
        </p:grpSpPr>
        <p:sp>
          <p:nvSpPr>
            <p:cNvPr id="15" name="Google Shape;899;p19"/>
            <p:cNvSpPr/>
            <p:nvPr/>
          </p:nvSpPr>
          <p:spPr>
            <a:xfrm>
              <a:off x="338822" y="971614"/>
              <a:ext cx="1803049"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 name="Google Shape;900;p19"/>
            <p:cNvSpPr>
              <a:spLocks/>
            </p:cNvSpPr>
            <p:nvPr/>
          </p:nvSpPr>
          <p:spPr bwMode="auto">
            <a:xfrm>
              <a:off x="330838" y="975525"/>
              <a:ext cx="1796699" cy="1820572"/>
            </a:xfrm>
            <a:custGeom>
              <a:avLst/>
              <a:gdLst>
                <a:gd name="T0" fmla="*/ 2147483646 w 88544"/>
                <a:gd name="T1" fmla="*/ 0 h 89746"/>
                <a:gd name="T2" fmla="*/ 0 w 88544"/>
                <a:gd name="T3" fmla="*/ 2147483646 h 89746"/>
                <a:gd name="T4" fmla="*/ 2147483646 w 88544"/>
                <a:gd name="T5" fmla="*/ 2147483646 h 89746"/>
                <a:gd name="T6" fmla="*/ 2147483646 w 88544"/>
                <a:gd name="T7" fmla="*/ 2147483646 h 89746"/>
                <a:gd name="T8" fmla="*/ 2147483646 w 88544"/>
                <a:gd name="T9" fmla="*/ 2147483646 h 89746"/>
                <a:gd name="T10" fmla="*/ 2147483646 w 88544"/>
                <a:gd name="T11" fmla="*/ 2147483646 h 89746"/>
                <a:gd name="T12" fmla="*/ 2147483646 w 88544"/>
                <a:gd name="T13" fmla="*/ 0 h 897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17" name="Google Shape;901;p19"/>
            <p:cNvGrpSpPr>
              <a:grpSpLocks/>
            </p:cNvGrpSpPr>
            <p:nvPr/>
          </p:nvGrpSpPr>
          <p:grpSpPr bwMode="auto">
            <a:xfrm>
              <a:off x="1208280" y="978080"/>
              <a:ext cx="916889" cy="1211540"/>
              <a:chOff x="1208280" y="978080"/>
              <a:chExt cx="916889" cy="1211540"/>
            </a:xfrm>
          </p:grpSpPr>
          <p:sp>
            <p:nvSpPr>
              <p:cNvPr id="21" name="Google Shape;902;p19"/>
              <p:cNvSpPr>
                <a:spLocks/>
              </p:cNvSpPr>
              <p:nvPr/>
            </p:nvSpPr>
            <p:spPr bwMode="auto">
              <a:xfrm>
                <a:off x="1218427" y="977134"/>
                <a:ext cx="904698" cy="1201410"/>
              </a:xfrm>
              <a:custGeom>
                <a:avLst/>
                <a:gdLst>
                  <a:gd name="T0" fmla="*/ 2147483646 w 44619"/>
                  <a:gd name="T1" fmla="*/ 2147483646 h 59133"/>
                  <a:gd name="T2" fmla="*/ 2147483646 w 44619"/>
                  <a:gd name="T3" fmla="*/ 2147483646 h 59133"/>
                  <a:gd name="T4" fmla="*/ 2147483646 w 44619"/>
                  <a:gd name="T5" fmla="*/ 2147483646 h 59133"/>
                  <a:gd name="T6" fmla="*/ 2147483646 w 44619"/>
                  <a:gd name="T7" fmla="*/ 2147483646 h 59133"/>
                  <a:gd name="T8" fmla="*/ 2147483646 w 44619"/>
                  <a:gd name="T9" fmla="*/ 2147483646 h 59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3" extrusionOk="0">
                    <a:moveTo>
                      <a:pt x="206" y="1"/>
                    </a:moveTo>
                    <a:lnTo>
                      <a:pt x="1" y="129"/>
                    </a:lnTo>
                    <a:lnTo>
                      <a:pt x="44439" y="59132"/>
                    </a:lnTo>
                    <a:lnTo>
                      <a:pt x="44618" y="58978"/>
                    </a:lnTo>
                    <a:lnTo>
                      <a:pt x="2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 name="Google Shape;903;p19"/>
              <p:cNvSpPr>
                <a:spLocks/>
              </p:cNvSpPr>
              <p:nvPr/>
            </p:nvSpPr>
            <p:spPr bwMode="auto">
              <a:xfrm>
                <a:off x="1206316" y="987635"/>
                <a:ext cx="904698" cy="1201410"/>
              </a:xfrm>
              <a:custGeom>
                <a:avLst/>
                <a:gdLst>
                  <a:gd name="T0" fmla="*/ 2147483646 w 44619"/>
                  <a:gd name="T1" fmla="*/ 0 h 59132"/>
                  <a:gd name="T2" fmla="*/ 2147483646 w 44619"/>
                  <a:gd name="T3" fmla="*/ 2147483646 h 59132"/>
                  <a:gd name="T4" fmla="*/ 2147483646 w 44619"/>
                  <a:gd name="T5" fmla="*/ 2147483646 h 59132"/>
                  <a:gd name="T6" fmla="*/ 2147483646 w 44619"/>
                  <a:gd name="T7" fmla="*/ 2147483646 h 59132"/>
                  <a:gd name="T8" fmla="*/ 2147483646 w 44619"/>
                  <a:gd name="T9" fmla="*/ 0 h 59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2" extrusionOk="0">
                    <a:moveTo>
                      <a:pt x="206" y="0"/>
                    </a:moveTo>
                    <a:lnTo>
                      <a:pt x="1" y="154"/>
                    </a:lnTo>
                    <a:lnTo>
                      <a:pt x="44439" y="59132"/>
                    </a:lnTo>
                    <a:lnTo>
                      <a:pt x="44618" y="59003"/>
                    </a:lnTo>
                    <a:lnTo>
                      <a:pt x="20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18" name="Google Shape;904;p19"/>
            <p:cNvSpPr/>
            <p:nvPr/>
          </p:nvSpPr>
          <p:spPr>
            <a:xfrm>
              <a:off x="333367" y="1005270"/>
              <a:ext cx="1741148" cy="1809855"/>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 name="Google Shape;905;p19"/>
            <p:cNvSpPr>
              <a:spLocks/>
            </p:cNvSpPr>
            <p:nvPr/>
          </p:nvSpPr>
          <p:spPr bwMode="auto">
            <a:xfrm>
              <a:off x="369032" y="1605030"/>
              <a:ext cx="898349" cy="1179977"/>
            </a:xfrm>
            <a:custGeom>
              <a:avLst/>
              <a:gdLst>
                <a:gd name="T0" fmla="*/ 2147483646 w 44337"/>
                <a:gd name="T1" fmla="*/ 0 h 58183"/>
                <a:gd name="T2" fmla="*/ 2147483646 w 44337"/>
                <a:gd name="T3" fmla="*/ 2147483646 h 58183"/>
                <a:gd name="T4" fmla="*/ 2147483646 w 44337"/>
                <a:gd name="T5" fmla="*/ 2147483646 h 58183"/>
                <a:gd name="T6" fmla="*/ 2147483646 w 44337"/>
                <a:gd name="T7" fmla="*/ 2147483646 h 58183"/>
                <a:gd name="T8" fmla="*/ 2147483646 w 44337"/>
                <a:gd name="T9" fmla="*/ 0 h 58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37" h="58183" extrusionOk="0">
                  <a:moveTo>
                    <a:pt x="1155" y="0"/>
                  </a:moveTo>
                  <a:lnTo>
                    <a:pt x="1" y="872"/>
                  </a:lnTo>
                  <a:lnTo>
                    <a:pt x="43157" y="58183"/>
                  </a:lnTo>
                  <a:lnTo>
                    <a:pt x="44337" y="57311"/>
                  </a:lnTo>
                  <a:lnTo>
                    <a:pt x="115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 name="Google Shape;906;p19"/>
            <p:cNvSpPr>
              <a:spLocks/>
            </p:cNvSpPr>
            <p:nvPr/>
          </p:nvSpPr>
          <p:spPr bwMode="auto">
            <a:xfrm>
              <a:off x="759499" y="1421447"/>
              <a:ext cx="917396" cy="993039"/>
            </a:xfrm>
            <a:custGeom>
              <a:avLst/>
              <a:gdLst>
                <a:gd name="T0" fmla="*/ 2147483646 w 45208"/>
                <a:gd name="T1" fmla="*/ 2147483646 h 48978"/>
                <a:gd name="T2" fmla="*/ 0 w 45208"/>
                <a:gd name="T3" fmla="*/ 2147483646 h 48978"/>
                <a:gd name="T4" fmla="*/ 2147483646 w 45208"/>
                <a:gd name="T5" fmla="*/ 2147483646 h 48978"/>
                <a:gd name="T6" fmla="*/ 2147483646 w 45208"/>
                <a:gd name="T7" fmla="*/ 2147483646 h 48978"/>
                <a:gd name="T8" fmla="*/ 2147483646 w 45208"/>
                <a:gd name="T9" fmla="*/ 2147483646 h 489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208" h="48978" extrusionOk="0">
                  <a:moveTo>
                    <a:pt x="19206" y="1"/>
                  </a:moveTo>
                  <a:lnTo>
                    <a:pt x="0" y="14463"/>
                  </a:lnTo>
                  <a:lnTo>
                    <a:pt x="26001" y="48978"/>
                  </a:lnTo>
                  <a:lnTo>
                    <a:pt x="45208" y="34515"/>
                  </a:lnTo>
                  <a:lnTo>
                    <a:pt x="1920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3" name="Google Shape;907;p19"/>
          <p:cNvGrpSpPr>
            <a:grpSpLocks/>
          </p:cNvGrpSpPr>
          <p:nvPr/>
        </p:nvGrpSpPr>
        <p:grpSpPr bwMode="auto">
          <a:xfrm rot="19988261">
            <a:off x="9867900" y="-954088"/>
            <a:ext cx="2556933" cy="2749551"/>
            <a:chOff x="-700138" y="3808702"/>
            <a:chExt cx="1916655" cy="2062674"/>
          </a:xfrm>
        </p:grpSpPr>
        <p:sp>
          <p:nvSpPr>
            <p:cNvPr id="24" name="Google Shape;908;p19"/>
            <p:cNvSpPr/>
            <p:nvPr/>
          </p:nvSpPr>
          <p:spPr>
            <a:xfrm rot="-1128775">
              <a:off x="-410442" y="4049141"/>
              <a:ext cx="1420039" cy="1617269"/>
            </a:xfrm>
            <a:custGeom>
              <a:avLst/>
              <a:gdLst/>
              <a:ahLst/>
              <a:cxnLst/>
              <a:rect l="l" t="t" r="r" b="b"/>
              <a:pathLst>
                <a:path w="39095" h="44528" extrusionOk="0">
                  <a:moveTo>
                    <a:pt x="26633" y="0"/>
                  </a:moveTo>
                  <a:cubicBezTo>
                    <a:pt x="26552" y="0"/>
                    <a:pt x="26469" y="13"/>
                    <a:pt x="26386" y="38"/>
                  </a:cubicBezTo>
                  <a:lnTo>
                    <a:pt x="0" y="8878"/>
                  </a:lnTo>
                  <a:lnTo>
                    <a:pt x="11575" y="43436"/>
                  </a:lnTo>
                  <a:cubicBezTo>
                    <a:pt x="11787" y="44097"/>
                    <a:pt x="12397" y="44528"/>
                    <a:pt x="13057" y="44528"/>
                  </a:cubicBezTo>
                  <a:cubicBezTo>
                    <a:pt x="13229" y="44528"/>
                    <a:pt x="13404" y="44499"/>
                    <a:pt x="13577" y="44437"/>
                  </a:cubicBezTo>
                  <a:lnTo>
                    <a:pt x="38494" y="36097"/>
                  </a:lnTo>
                  <a:cubicBezTo>
                    <a:pt x="38861" y="35964"/>
                    <a:pt x="39095" y="35530"/>
                    <a:pt x="38961" y="35130"/>
                  </a:cubicBezTo>
                  <a:lnTo>
                    <a:pt x="27386" y="538"/>
                  </a:lnTo>
                  <a:cubicBezTo>
                    <a:pt x="27279" y="215"/>
                    <a:pt x="26975" y="0"/>
                    <a:pt x="26633"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 name="Google Shape;909;p19"/>
            <p:cNvSpPr/>
            <p:nvPr/>
          </p:nvSpPr>
          <p:spPr>
            <a:xfrm rot="-1128775">
              <a:off x="-476904" y="3991867"/>
              <a:ext cx="1415279" cy="1632751"/>
            </a:xfrm>
            <a:custGeom>
              <a:avLst/>
              <a:gdLst/>
              <a:ahLst/>
              <a:cxnLst/>
              <a:rect l="l" t="t" r="r" b="b"/>
              <a:pathLst>
                <a:path w="38962" h="44971" extrusionOk="0">
                  <a:moveTo>
                    <a:pt x="26500" y="0"/>
                  </a:moveTo>
                  <a:cubicBezTo>
                    <a:pt x="26418" y="0"/>
                    <a:pt x="26335" y="12"/>
                    <a:pt x="26252" y="38"/>
                  </a:cubicBezTo>
                  <a:lnTo>
                    <a:pt x="867" y="8544"/>
                  </a:lnTo>
                  <a:cubicBezTo>
                    <a:pt x="300" y="8744"/>
                    <a:pt x="0" y="9345"/>
                    <a:pt x="200" y="9912"/>
                  </a:cubicBezTo>
                  <a:lnTo>
                    <a:pt x="11942" y="44970"/>
                  </a:lnTo>
                  <a:lnTo>
                    <a:pt x="38327" y="36131"/>
                  </a:lnTo>
                  <a:cubicBezTo>
                    <a:pt x="38761" y="35997"/>
                    <a:pt x="38961" y="35563"/>
                    <a:pt x="38828" y="35163"/>
                  </a:cubicBezTo>
                  <a:lnTo>
                    <a:pt x="27253" y="538"/>
                  </a:lnTo>
                  <a:cubicBezTo>
                    <a:pt x="27145" y="215"/>
                    <a:pt x="26841" y="0"/>
                    <a:pt x="26500"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 name="Google Shape;910;p19"/>
            <p:cNvSpPr>
              <a:spLocks/>
            </p:cNvSpPr>
            <p:nvPr/>
          </p:nvSpPr>
          <p:spPr bwMode="auto">
            <a:xfrm rot="-1128775">
              <a:off x="410469" y="5061438"/>
              <a:ext cx="301461" cy="166729"/>
            </a:xfrm>
            <a:custGeom>
              <a:avLst/>
              <a:gdLst>
                <a:gd name="T0" fmla="*/ 2147483646 w 8274"/>
                <a:gd name="T1" fmla="*/ 2147483646 h 4604"/>
                <a:gd name="T2" fmla="*/ 2147483646 w 8274"/>
                <a:gd name="T3" fmla="*/ 0 h 4604"/>
                <a:gd name="T4" fmla="*/ 2147483646 w 8274"/>
                <a:gd name="T5" fmla="*/ 2147483646 h 4604"/>
                <a:gd name="T6" fmla="*/ 2147483646 w 8274"/>
                <a:gd name="T7" fmla="*/ 2147483646 h 4604"/>
                <a:gd name="T8" fmla="*/ 2147483646 w 8274"/>
                <a:gd name="T9" fmla="*/ 2147483646 h 4604"/>
                <a:gd name="T10" fmla="*/ 2147483646 w 8274"/>
                <a:gd name="T11" fmla="*/ 2147483646 h 4604"/>
                <a:gd name="T12" fmla="*/ 2147483646 w 8274"/>
                <a:gd name="T13" fmla="*/ 2147483646 h 4604"/>
                <a:gd name="T14" fmla="*/ 2147483646 w 8274"/>
                <a:gd name="T15" fmla="*/ 2147483646 h 46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74" h="4604" fill="none" extrusionOk="0">
                  <a:moveTo>
                    <a:pt x="835" y="1935"/>
                  </a:moveTo>
                  <a:lnTo>
                    <a:pt x="6539" y="0"/>
                  </a:lnTo>
                  <a:moveTo>
                    <a:pt x="1" y="3202"/>
                  </a:moveTo>
                  <a:lnTo>
                    <a:pt x="7973" y="534"/>
                  </a:lnTo>
                  <a:moveTo>
                    <a:pt x="335" y="4103"/>
                  </a:moveTo>
                  <a:lnTo>
                    <a:pt x="8274" y="1435"/>
                  </a:lnTo>
                  <a:moveTo>
                    <a:pt x="1736" y="4603"/>
                  </a:moveTo>
                  <a:lnTo>
                    <a:pt x="7440" y="2702"/>
                  </a:lnTo>
                </a:path>
              </a:pathLst>
            </a:custGeom>
            <a:noFill/>
            <a:ln w="9525"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7" name="Google Shape;911;p19"/>
            <p:cNvSpPr>
              <a:spLocks/>
            </p:cNvSpPr>
            <p:nvPr/>
          </p:nvSpPr>
          <p:spPr bwMode="auto">
            <a:xfrm rot="-1128775">
              <a:off x="209210" y="5196919"/>
              <a:ext cx="918662" cy="352512"/>
            </a:xfrm>
            <a:custGeom>
              <a:avLst/>
              <a:gdLst>
                <a:gd name="T0" fmla="*/ 2147483646 w 25285"/>
                <a:gd name="T1" fmla="*/ 2147483646 h 9695"/>
                <a:gd name="T2" fmla="*/ 0 w 25285"/>
                <a:gd name="T3" fmla="*/ 2147483646 h 9695"/>
                <a:gd name="T4" fmla="*/ 2147483646 w 25285"/>
                <a:gd name="T5" fmla="*/ 2147483646 h 9695"/>
                <a:gd name="T6" fmla="*/ 2147483646 w 25285"/>
                <a:gd name="T7" fmla="*/ 2147483646 h 9695"/>
                <a:gd name="T8" fmla="*/ 2147483646 w 25285"/>
                <a:gd name="T9" fmla="*/ 2147483646 h 9695"/>
                <a:gd name="T10" fmla="*/ 2147483646 w 25285"/>
                <a:gd name="T11" fmla="*/ 2147483646 h 9695"/>
                <a:gd name="T12" fmla="*/ 2147483646 w 25285"/>
                <a:gd name="T13" fmla="*/ 2147483646 h 9695"/>
                <a:gd name="T14" fmla="*/ 2147483646 w 25285"/>
                <a:gd name="T15" fmla="*/ 2147483646 h 96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285" h="9695" extrusionOk="0">
                  <a:moveTo>
                    <a:pt x="24884" y="1"/>
                  </a:moveTo>
                  <a:lnTo>
                    <a:pt x="0" y="8340"/>
                  </a:lnTo>
                  <a:lnTo>
                    <a:pt x="267" y="9107"/>
                  </a:lnTo>
                  <a:cubicBezTo>
                    <a:pt x="371" y="9473"/>
                    <a:pt x="700" y="9695"/>
                    <a:pt x="1061" y="9695"/>
                  </a:cubicBezTo>
                  <a:cubicBezTo>
                    <a:pt x="1162" y="9695"/>
                    <a:pt x="1266" y="9678"/>
                    <a:pt x="1368" y="9641"/>
                  </a:cubicBezTo>
                  <a:lnTo>
                    <a:pt x="24618" y="1869"/>
                  </a:lnTo>
                  <a:cubicBezTo>
                    <a:pt x="25051" y="1736"/>
                    <a:pt x="25285" y="1235"/>
                    <a:pt x="25151" y="835"/>
                  </a:cubicBezTo>
                  <a:lnTo>
                    <a:pt x="24884"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 name="Google Shape;912;p19"/>
            <p:cNvSpPr>
              <a:spLocks/>
            </p:cNvSpPr>
            <p:nvPr/>
          </p:nvSpPr>
          <p:spPr bwMode="auto">
            <a:xfrm rot="-1128775">
              <a:off x="-404902" y="4410102"/>
              <a:ext cx="539456" cy="1345739"/>
            </a:xfrm>
            <a:custGeom>
              <a:avLst/>
              <a:gdLst>
                <a:gd name="T0" fmla="*/ 2147483646 w 14844"/>
                <a:gd name="T1" fmla="*/ 0 h 37061"/>
                <a:gd name="T2" fmla="*/ 2147483646 w 14844"/>
                <a:gd name="T3" fmla="*/ 2147483646 h 37061"/>
                <a:gd name="T4" fmla="*/ 2147483646 w 14844"/>
                <a:gd name="T5" fmla="*/ 2147483646 h 37061"/>
                <a:gd name="T6" fmla="*/ 2147483646 w 14844"/>
                <a:gd name="T7" fmla="*/ 2147483646 h 37061"/>
                <a:gd name="T8" fmla="*/ 2147483646 w 14844"/>
                <a:gd name="T9" fmla="*/ 2147483646 h 37061"/>
                <a:gd name="T10" fmla="*/ 2147483646 w 14844"/>
                <a:gd name="T11" fmla="*/ 0 h 370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44" h="37061" extrusionOk="0">
                  <a:moveTo>
                    <a:pt x="2769" y="0"/>
                  </a:moveTo>
                  <a:lnTo>
                    <a:pt x="867" y="634"/>
                  </a:lnTo>
                  <a:cubicBezTo>
                    <a:pt x="300" y="834"/>
                    <a:pt x="0" y="1435"/>
                    <a:pt x="200" y="2002"/>
                  </a:cubicBezTo>
                  <a:lnTo>
                    <a:pt x="11942" y="37060"/>
                  </a:lnTo>
                  <a:lnTo>
                    <a:pt x="14844" y="36093"/>
                  </a:lnTo>
                  <a:lnTo>
                    <a:pt x="2769"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9" name="Google Shape;913;p19"/>
            <p:cNvSpPr>
              <a:spLocks/>
            </p:cNvSpPr>
            <p:nvPr/>
          </p:nvSpPr>
          <p:spPr bwMode="auto">
            <a:xfrm rot="-1128775">
              <a:off x="-274834" y="4230436"/>
              <a:ext cx="661627" cy="495423"/>
            </a:xfrm>
            <a:custGeom>
              <a:avLst/>
              <a:gdLst>
                <a:gd name="T0" fmla="*/ 2147483646 w 18214"/>
                <a:gd name="T1" fmla="*/ 2147483646 h 13645"/>
                <a:gd name="T2" fmla="*/ 2147483646 w 18214"/>
                <a:gd name="T3" fmla="*/ 2147483646 h 13645"/>
                <a:gd name="T4" fmla="*/ 2147483646 w 18214"/>
                <a:gd name="T5" fmla="*/ 2147483646 h 13645"/>
                <a:gd name="T6" fmla="*/ 2147483646 w 18214"/>
                <a:gd name="T7" fmla="*/ 2147483646 h 13645"/>
                <a:gd name="T8" fmla="*/ 2147483646 w 18214"/>
                <a:gd name="T9" fmla="*/ 2147483646 h 13645"/>
                <a:gd name="T10" fmla="*/ 2147483646 w 18214"/>
                <a:gd name="T11" fmla="*/ 2147483646 h 13645"/>
                <a:gd name="T12" fmla="*/ 2147483646 w 18214"/>
                <a:gd name="T13" fmla="*/ 2147483646 h 13645"/>
                <a:gd name="T14" fmla="*/ 2147483646 w 18214"/>
                <a:gd name="T15" fmla="*/ 2147483646 h 13645"/>
                <a:gd name="T16" fmla="*/ 2147483646 w 18214"/>
                <a:gd name="T17" fmla="*/ 2147483646 h 13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14" h="13645" fill="none" extrusionOk="0">
                  <a:moveTo>
                    <a:pt x="18214" y="7373"/>
                  </a:moveTo>
                  <a:lnTo>
                    <a:pt x="16045" y="935"/>
                  </a:lnTo>
                  <a:cubicBezTo>
                    <a:pt x="15278" y="1202"/>
                    <a:pt x="14444" y="802"/>
                    <a:pt x="14177" y="1"/>
                  </a:cubicBezTo>
                  <a:lnTo>
                    <a:pt x="935" y="4437"/>
                  </a:lnTo>
                  <a:cubicBezTo>
                    <a:pt x="1201" y="5205"/>
                    <a:pt x="801" y="6039"/>
                    <a:pt x="1" y="6305"/>
                  </a:cubicBezTo>
                  <a:lnTo>
                    <a:pt x="2169" y="12743"/>
                  </a:lnTo>
                  <a:cubicBezTo>
                    <a:pt x="2936" y="12477"/>
                    <a:pt x="3770" y="12877"/>
                    <a:pt x="4037" y="13644"/>
                  </a:cubicBezTo>
                  <a:lnTo>
                    <a:pt x="17280" y="9241"/>
                  </a:lnTo>
                  <a:cubicBezTo>
                    <a:pt x="17013" y="8440"/>
                    <a:pt x="17413" y="7606"/>
                    <a:pt x="18214" y="7373"/>
                  </a:cubicBez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 name="Google Shape;914;p19"/>
            <p:cNvSpPr>
              <a:spLocks/>
            </p:cNvSpPr>
            <p:nvPr/>
          </p:nvSpPr>
          <p:spPr bwMode="auto">
            <a:xfrm rot="-1128775">
              <a:off x="199418" y="5201162"/>
              <a:ext cx="910728" cy="321548"/>
            </a:xfrm>
            <a:custGeom>
              <a:avLst/>
              <a:gdLst>
                <a:gd name="T0" fmla="*/ 2147483646 w 25052"/>
                <a:gd name="T1" fmla="*/ 2147483646 h 8874"/>
                <a:gd name="T2" fmla="*/ 0 w 25052"/>
                <a:gd name="T3" fmla="*/ 2147483646 h 8874"/>
                <a:gd name="T4" fmla="*/ 2147483646 w 25052"/>
                <a:gd name="T5" fmla="*/ 2147483646 h 8874"/>
                <a:gd name="T6" fmla="*/ 2147483646 w 25052"/>
                <a:gd name="T7" fmla="*/ 2147483646 h 8874"/>
                <a:gd name="T8" fmla="*/ 2147483646 w 25052"/>
                <a:gd name="T9" fmla="*/ 2147483646 h 88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52" h="8874" extrusionOk="0">
                  <a:moveTo>
                    <a:pt x="24884" y="1"/>
                  </a:moveTo>
                  <a:lnTo>
                    <a:pt x="0" y="8340"/>
                  </a:lnTo>
                  <a:lnTo>
                    <a:pt x="200" y="8874"/>
                  </a:lnTo>
                  <a:lnTo>
                    <a:pt x="25051" y="568"/>
                  </a:lnTo>
                  <a:lnTo>
                    <a:pt x="24884"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915;p19"/>
            <p:cNvSpPr>
              <a:spLocks/>
            </p:cNvSpPr>
            <p:nvPr/>
          </p:nvSpPr>
          <p:spPr bwMode="auto">
            <a:xfrm rot="-1128775">
              <a:off x="221025" y="5232951"/>
              <a:ext cx="901209" cy="310830"/>
            </a:xfrm>
            <a:custGeom>
              <a:avLst/>
              <a:gdLst>
                <a:gd name="T0" fmla="*/ 2147483646 w 24852"/>
                <a:gd name="T1" fmla="*/ 0 h 8574"/>
                <a:gd name="T2" fmla="*/ 2147483646 w 24852"/>
                <a:gd name="T3" fmla="*/ 2147483646 h 8574"/>
                <a:gd name="T4" fmla="*/ 2147483646 w 24852"/>
                <a:gd name="T5" fmla="*/ 2147483646 h 8574"/>
                <a:gd name="T6" fmla="*/ 2147483646 w 24852"/>
                <a:gd name="T7" fmla="*/ 2147483646 h 8574"/>
                <a:gd name="T8" fmla="*/ 2147483646 w 24852"/>
                <a:gd name="T9" fmla="*/ 0 h 85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8574" extrusionOk="0">
                  <a:moveTo>
                    <a:pt x="24852" y="0"/>
                  </a:moveTo>
                  <a:lnTo>
                    <a:pt x="1" y="8340"/>
                  </a:lnTo>
                  <a:cubicBezTo>
                    <a:pt x="34" y="8406"/>
                    <a:pt x="134" y="8506"/>
                    <a:pt x="201" y="8573"/>
                  </a:cubicBezTo>
                  <a:lnTo>
                    <a:pt x="24818" y="334"/>
                  </a:lnTo>
                  <a:cubicBezTo>
                    <a:pt x="24852" y="200"/>
                    <a:pt x="24852" y="100"/>
                    <a:pt x="248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 name="Google Shape;916;p19"/>
            <p:cNvSpPr>
              <a:spLocks/>
            </p:cNvSpPr>
            <p:nvPr/>
          </p:nvSpPr>
          <p:spPr bwMode="auto">
            <a:xfrm rot="-1128775">
              <a:off x="421701" y="5544477"/>
              <a:ext cx="96784" cy="206029"/>
            </a:xfrm>
            <a:custGeom>
              <a:avLst/>
              <a:gdLst>
                <a:gd name="T0" fmla="*/ 2147483646 w 2670"/>
                <a:gd name="T1" fmla="*/ 2147483646 h 5672"/>
                <a:gd name="T2" fmla="*/ 2147483646 w 2670"/>
                <a:gd name="T3" fmla="*/ 2147483646 h 5672"/>
                <a:gd name="T4" fmla="*/ 2147483646 w 2670"/>
                <a:gd name="T5" fmla="*/ 2147483646 h 5672"/>
                <a:gd name="T6" fmla="*/ 2147483646 w 2670"/>
                <a:gd name="T7" fmla="*/ 2147483646 h 5672"/>
                <a:gd name="T8" fmla="*/ 2147483646 w 2670"/>
                <a:gd name="T9" fmla="*/ 2147483646 h 5672"/>
                <a:gd name="T10" fmla="*/ 2147483646 w 2670"/>
                <a:gd name="T11" fmla="*/ 2147483646 h 5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70" h="5672" extrusionOk="0">
                  <a:moveTo>
                    <a:pt x="901" y="1"/>
                  </a:moveTo>
                  <a:lnTo>
                    <a:pt x="1" y="301"/>
                  </a:lnTo>
                  <a:lnTo>
                    <a:pt x="1769" y="5672"/>
                  </a:lnTo>
                  <a:lnTo>
                    <a:pt x="2002" y="4871"/>
                  </a:lnTo>
                  <a:lnTo>
                    <a:pt x="2669" y="5371"/>
                  </a:lnTo>
                  <a:lnTo>
                    <a:pt x="901"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3" name="Google Shape;917;p19"/>
          <p:cNvGrpSpPr>
            <a:grpSpLocks/>
          </p:cNvGrpSpPr>
          <p:nvPr/>
        </p:nvGrpSpPr>
        <p:grpSpPr bwMode="auto">
          <a:xfrm rot="3750311">
            <a:off x="234421" y="-1223963"/>
            <a:ext cx="2155825" cy="3289301"/>
            <a:chOff x="7518282" y="2373612"/>
            <a:chExt cx="1544209" cy="2355088"/>
          </a:xfrm>
        </p:grpSpPr>
        <p:sp>
          <p:nvSpPr>
            <p:cNvPr id="34" name="Google Shape;918;p19"/>
            <p:cNvSpPr>
              <a:spLocks/>
            </p:cNvSpPr>
            <p:nvPr/>
          </p:nvSpPr>
          <p:spPr bwMode="auto">
            <a:xfrm rot="718822">
              <a:off x="7686434" y="3249974"/>
              <a:ext cx="1110967" cy="1379105"/>
            </a:xfrm>
            <a:custGeom>
              <a:avLst/>
              <a:gdLst>
                <a:gd name="T0" fmla="*/ 2147483646 w 48158"/>
                <a:gd name="T1" fmla="*/ 2147483646 h 59737"/>
                <a:gd name="T2" fmla="*/ 2147483646 w 48158"/>
                <a:gd name="T3" fmla="*/ 2147483646 h 59737"/>
                <a:gd name="T4" fmla="*/ 2147483646 w 48158"/>
                <a:gd name="T5" fmla="*/ 2147483646 h 59737"/>
                <a:gd name="T6" fmla="*/ 2147483646 w 48158"/>
                <a:gd name="T7" fmla="*/ 2147483646 h 59737"/>
                <a:gd name="T8" fmla="*/ 2147483646 w 48158"/>
                <a:gd name="T9" fmla="*/ 2147483646 h 59737"/>
                <a:gd name="T10" fmla="*/ 2147483646 w 48158"/>
                <a:gd name="T11" fmla="*/ 2147483646 h 59737"/>
                <a:gd name="T12" fmla="*/ 2147483646 w 48158"/>
                <a:gd name="T13" fmla="*/ 2147483646 h 59737"/>
                <a:gd name="T14" fmla="*/ 2147483646 w 48158"/>
                <a:gd name="T15" fmla="*/ 2147483646 h 59737"/>
                <a:gd name="T16" fmla="*/ 2147483646 w 48158"/>
                <a:gd name="T17" fmla="*/ 2147483646 h 59737"/>
                <a:gd name="T18" fmla="*/ 2147483646 w 48158"/>
                <a:gd name="T19" fmla="*/ 2147483646 h 59737"/>
                <a:gd name="T20" fmla="*/ 2147483646 w 48158"/>
                <a:gd name="T21" fmla="*/ 2147483646 h 59737"/>
                <a:gd name="T22" fmla="*/ 2147483646 w 48158"/>
                <a:gd name="T23" fmla="*/ 2147483646 h 59737"/>
                <a:gd name="T24" fmla="*/ 2147483646 w 48158"/>
                <a:gd name="T25" fmla="*/ 2147483646 h 59737"/>
                <a:gd name="T26" fmla="*/ 2147483646 w 48158"/>
                <a:gd name="T27" fmla="*/ 2147483646 h 59737"/>
                <a:gd name="T28" fmla="*/ 2147483646 w 48158"/>
                <a:gd name="T29" fmla="*/ 2147483646 h 59737"/>
                <a:gd name="T30" fmla="*/ 2147483646 w 48158"/>
                <a:gd name="T31" fmla="*/ 2147483646 h 597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cubicBezTo>
                    <a:pt x="3" y="59733"/>
                    <a:pt x="5" y="59730"/>
                    <a:pt x="8" y="5972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 name="Google Shape;919;p19"/>
            <p:cNvSpPr/>
            <p:nvPr/>
          </p:nvSpPr>
          <p:spPr>
            <a:xfrm rot="718822">
              <a:off x="7648689" y="3212228"/>
              <a:ext cx="1112103" cy="137910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 name="Google Shape;920;p19"/>
            <p:cNvSpPr>
              <a:spLocks/>
            </p:cNvSpPr>
            <p:nvPr/>
          </p:nvSpPr>
          <p:spPr bwMode="auto">
            <a:xfrm rot="718822">
              <a:off x="8425994" y="3327996"/>
              <a:ext cx="408226" cy="200046"/>
            </a:xfrm>
            <a:custGeom>
              <a:avLst/>
              <a:gdLst>
                <a:gd name="T0" fmla="*/ 2147483646 w 17717"/>
                <a:gd name="T1" fmla="*/ 2147483646 h 8684"/>
                <a:gd name="T2" fmla="*/ 2147483646 w 17717"/>
                <a:gd name="T3" fmla="*/ 2147483646 h 8684"/>
                <a:gd name="T4" fmla="*/ 2147483646 w 17717"/>
                <a:gd name="T5" fmla="*/ 2147483646 h 8684"/>
                <a:gd name="T6" fmla="*/ 2147483646 w 17717"/>
                <a:gd name="T7" fmla="*/ 0 h 8684"/>
                <a:gd name="T8" fmla="*/ 2147483646 w 17717"/>
                <a:gd name="T9" fmla="*/ 2147483646 h 8684"/>
                <a:gd name="T10" fmla="*/ 2147483646 w 17717"/>
                <a:gd name="T11" fmla="*/ 2147483646 h 8684"/>
                <a:gd name="T12" fmla="*/ 2147483646 w 17717"/>
                <a:gd name="T13" fmla="*/ 0 h 8684"/>
                <a:gd name="T14" fmla="*/ 2147483646 w 17717"/>
                <a:gd name="T15" fmla="*/ 2147483646 h 8684"/>
                <a:gd name="T16" fmla="*/ 2147483646 w 17717"/>
                <a:gd name="T17" fmla="*/ 2147483646 h 8684"/>
                <a:gd name="T18" fmla="*/ 2147483646 w 17717"/>
                <a:gd name="T19" fmla="*/ 2147483646 h 8684"/>
                <a:gd name="T20" fmla="*/ 2147483646 w 17717"/>
                <a:gd name="T21" fmla="*/ 2147483646 h 8684"/>
                <a:gd name="T22" fmla="*/ 2147483646 w 17717"/>
                <a:gd name="T23" fmla="*/ 2147483646 h 8684"/>
                <a:gd name="T24" fmla="*/ 2147483646 w 17717"/>
                <a:gd name="T25" fmla="*/ 2147483646 h 8684"/>
                <a:gd name="T26" fmla="*/ 2147483646 w 17717"/>
                <a:gd name="T27" fmla="*/ 2147483646 h 8684"/>
                <a:gd name="T28" fmla="*/ 2147483646 w 17717"/>
                <a:gd name="T29" fmla="*/ 2147483646 h 8684"/>
                <a:gd name="T30" fmla="*/ 2147483646 w 17717"/>
                <a:gd name="T31" fmla="*/ 2147483646 h 8684"/>
                <a:gd name="T32" fmla="*/ 2147483646 w 17717"/>
                <a:gd name="T33" fmla="*/ 2147483646 h 8684"/>
                <a:gd name="T34" fmla="*/ 2147483646 w 17717"/>
                <a:gd name="T35" fmla="*/ 2147483646 h 8684"/>
                <a:gd name="T36" fmla="*/ 2147483646 w 17717"/>
                <a:gd name="T37" fmla="*/ 2147483646 h 8684"/>
                <a:gd name="T38" fmla="*/ 2147483646 w 17717"/>
                <a:gd name="T39" fmla="*/ 2147483646 h 8684"/>
                <a:gd name="T40" fmla="*/ 2147483646 w 17717"/>
                <a:gd name="T41" fmla="*/ 2147483646 h 8684"/>
                <a:gd name="T42" fmla="*/ 2147483646 w 17717"/>
                <a:gd name="T43" fmla="*/ 2147483646 h 8684"/>
                <a:gd name="T44" fmla="*/ 2147483646 w 17717"/>
                <a:gd name="T45" fmla="*/ 2147483646 h 8684"/>
                <a:gd name="T46" fmla="*/ 2147483646 w 17717"/>
                <a:gd name="T47" fmla="*/ 2147483646 h 8684"/>
                <a:gd name="T48" fmla="*/ 2147483646 w 17717"/>
                <a:gd name="T49" fmla="*/ 2147483646 h 8684"/>
                <a:gd name="T50" fmla="*/ 2147483646 w 17717"/>
                <a:gd name="T51" fmla="*/ 2147483646 h 8684"/>
                <a:gd name="T52" fmla="*/ 2147483646 w 17717"/>
                <a:gd name="T53" fmla="*/ 2147483646 h 8684"/>
                <a:gd name="T54" fmla="*/ 2147483646 w 17717"/>
                <a:gd name="T55" fmla="*/ 2147483646 h 8684"/>
                <a:gd name="T56" fmla="*/ 2147483646 w 17717"/>
                <a:gd name="T57" fmla="*/ 2147483646 h 8684"/>
                <a:gd name="T58" fmla="*/ 2147483646 w 17717"/>
                <a:gd name="T59" fmla="*/ 2147483646 h 8684"/>
                <a:gd name="T60" fmla="*/ 2147483646 w 17717"/>
                <a:gd name="T61" fmla="*/ 2147483646 h 8684"/>
                <a:gd name="T62" fmla="*/ 2147483646 w 17717"/>
                <a:gd name="T63" fmla="*/ 2147483646 h 8684"/>
                <a:gd name="T64" fmla="*/ 2147483646 w 17717"/>
                <a:gd name="T65" fmla="*/ 2147483646 h 8684"/>
                <a:gd name="T66" fmla="*/ 2147483646 w 17717"/>
                <a:gd name="T67" fmla="*/ 2147483646 h 8684"/>
                <a:gd name="T68" fmla="*/ 2147483646 w 17717"/>
                <a:gd name="T69" fmla="*/ 2147483646 h 8684"/>
                <a:gd name="T70" fmla="*/ 2147483646 w 17717"/>
                <a:gd name="T71" fmla="*/ 2147483646 h 8684"/>
                <a:gd name="T72" fmla="*/ 2147483646 w 17717"/>
                <a:gd name="T73" fmla="*/ 2147483646 h 8684"/>
                <a:gd name="T74" fmla="*/ 2147483646 w 17717"/>
                <a:gd name="T75" fmla="*/ 2147483646 h 8684"/>
                <a:gd name="T76" fmla="*/ 2147483646 w 17717"/>
                <a:gd name="T77" fmla="*/ 2147483646 h 8684"/>
                <a:gd name="T78" fmla="*/ 2147483646 w 17717"/>
                <a:gd name="T79" fmla="*/ 2147483646 h 8684"/>
                <a:gd name="T80" fmla="*/ 2147483646 w 17717"/>
                <a:gd name="T81" fmla="*/ 2147483646 h 8684"/>
                <a:gd name="T82" fmla="*/ 2147483646 w 17717"/>
                <a:gd name="T83" fmla="*/ 2147483646 h 8684"/>
                <a:gd name="T84" fmla="*/ 2147483646 w 17717"/>
                <a:gd name="T85" fmla="*/ 2147483646 h 8684"/>
                <a:gd name="T86" fmla="*/ 2147483646 w 17717"/>
                <a:gd name="T87" fmla="*/ 2147483646 h 8684"/>
                <a:gd name="T88" fmla="*/ 2147483646 w 17717"/>
                <a:gd name="T89" fmla="*/ 2147483646 h 8684"/>
                <a:gd name="T90" fmla="*/ 2147483646 w 17717"/>
                <a:gd name="T91" fmla="*/ 2147483646 h 8684"/>
                <a:gd name="T92" fmla="*/ 2147483646 w 17717"/>
                <a:gd name="T93" fmla="*/ 2147483646 h 8684"/>
                <a:gd name="T94" fmla="*/ 2147483646 w 17717"/>
                <a:gd name="T95" fmla="*/ 2147483646 h 8684"/>
                <a:gd name="T96" fmla="*/ 2147483646 w 17717"/>
                <a:gd name="T97" fmla="*/ 2147483646 h 8684"/>
                <a:gd name="T98" fmla="*/ 2147483646 w 17717"/>
                <a:gd name="T99" fmla="*/ 2147483646 h 8684"/>
                <a:gd name="T100" fmla="*/ 2147483646 w 17717"/>
                <a:gd name="T101" fmla="*/ 2147483646 h 8684"/>
                <a:gd name="T102" fmla="*/ 2147483646 w 17717"/>
                <a:gd name="T103" fmla="*/ 2147483646 h 8684"/>
                <a:gd name="T104" fmla="*/ 2147483646 w 17717"/>
                <a:gd name="T105" fmla="*/ 2147483646 h 8684"/>
                <a:gd name="T106" fmla="*/ 2147483646 w 17717"/>
                <a:gd name="T107" fmla="*/ 2147483646 h 8684"/>
                <a:gd name="T108" fmla="*/ 2147483646 w 17717"/>
                <a:gd name="T109" fmla="*/ 2147483646 h 8684"/>
                <a:gd name="T110" fmla="*/ 2147483646 w 17717"/>
                <a:gd name="T111" fmla="*/ 2147483646 h 8684"/>
                <a:gd name="T112" fmla="*/ 2147483646 w 17717"/>
                <a:gd name="T113" fmla="*/ 2147483646 h 8684"/>
                <a:gd name="T114" fmla="*/ 2147483646 w 17717"/>
                <a:gd name="T115" fmla="*/ 2147483646 h 8684"/>
                <a:gd name="T116" fmla="*/ 2147483646 w 17717"/>
                <a:gd name="T117" fmla="*/ 2147483646 h 8684"/>
                <a:gd name="T118" fmla="*/ 2147483646 w 17717"/>
                <a:gd name="T119" fmla="*/ 2147483646 h 8684"/>
                <a:gd name="T120" fmla="*/ 2147483646 w 17717"/>
                <a:gd name="T121" fmla="*/ 2147483646 h 8684"/>
                <a:gd name="T122" fmla="*/ 2147483646 w 17717"/>
                <a:gd name="T123" fmla="*/ 2147483646 h 8684"/>
                <a:gd name="T124" fmla="*/ 2147483646 w 17717"/>
                <a:gd name="T125" fmla="*/ 2147483646 h 86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cubicBezTo>
                    <a:pt x="9894" y="2816"/>
                    <a:pt x="9895" y="2815"/>
                    <a:pt x="9896" y="2813"/>
                  </a:cubicBezTo>
                  <a:lnTo>
                    <a:pt x="9870" y="2839"/>
                  </a:lnTo>
                  <a:cubicBezTo>
                    <a:pt x="9878" y="2831"/>
                    <a:pt x="9886" y="2824"/>
                    <a:pt x="9894" y="2817"/>
                  </a:cubicBez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cubicBezTo>
                    <a:pt x="7792" y="7278"/>
                    <a:pt x="7792" y="7276"/>
                    <a:pt x="7793" y="7275"/>
                  </a:cubicBezTo>
                  <a:lnTo>
                    <a:pt x="7767" y="7301"/>
                  </a:lnTo>
                  <a:cubicBezTo>
                    <a:pt x="7775" y="7293"/>
                    <a:pt x="7783" y="7286"/>
                    <a:pt x="7791" y="7279"/>
                  </a:cubicBez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7" name="Google Shape;921;p19"/>
            <p:cNvSpPr>
              <a:spLocks/>
            </p:cNvSpPr>
            <p:nvPr/>
          </p:nvSpPr>
          <p:spPr bwMode="auto">
            <a:xfrm rot="718822">
              <a:off x="7629408" y="3372024"/>
              <a:ext cx="918794" cy="1180575"/>
            </a:xfrm>
            <a:custGeom>
              <a:avLst/>
              <a:gdLst>
                <a:gd name="T0" fmla="*/ 2147483646 w 39784"/>
                <a:gd name="T1" fmla="*/ 0 h 51178"/>
                <a:gd name="T2" fmla="*/ 2147483646 w 39784"/>
                <a:gd name="T3" fmla="*/ 2147483646 h 51178"/>
                <a:gd name="T4" fmla="*/ 2147483646 w 39784"/>
                <a:gd name="T5" fmla="*/ 2147483646 h 51178"/>
                <a:gd name="T6" fmla="*/ 2147483646 w 39784"/>
                <a:gd name="T7" fmla="*/ 2147483646 h 51178"/>
                <a:gd name="T8" fmla="*/ 2147483646 w 39784"/>
                <a:gd name="T9" fmla="*/ 2147483646 h 51178"/>
                <a:gd name="T10" fmla="*/ 2147483646 w 39784"/>
                <a:gd name="T11" fmla="*/ 2147483646 h 51178"/>
                <a:gd name="T12" fmla="*/ 2147483646 w 39784"/>
                <a:gd name="T13" fmla="*/ 0 h 51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8" name="Google Shape;922;p19"/>
            <p:cNvSpPr>
              <a:spLocks/>
            </p:cNvSpPr>
            <p:nvPr/>
          </p:nvSpPr>
          <p:spPr bwMode="auto">
            <a:xfrm rot="718822">
              <a:off x="8006342" y="2527422"/>
              <a:ext cx="906285" cy="1506407"/>
            </a:xfrm>
            <a:custGeom>
              <a:avLst/>
              <a:gdLst>
                <a:gd name="T0" fmla="*/ 2147483646 w 39260"/>
                <a:gd name="T1" fmla="*/ 2147483646 h 65239"/>
                <a:gd name="T2" fmla="*/ 2147483646 w 39260"/>
                <a:gd name="T3" fmla="*/ 2147483646 h 65239"/>
                <a:gd name="T4" fmla="*/ 2147483646 w 39260"/>
                <a:gd name="T5" fmla="*/ 2147483646 h 65239"/>
                <a:gd name="T6" fmla="*/ 2147483646 w 39260"/>
                <a:gd name="T7" fmla="*/ 2147483646 h 65239"/>
                <a:gd name="T8" fmla="*/ 2147483646 w 39260"/>
                <a:gd name="T9" fmla="*/ 2147483646 h 65239"/>
                <a:gd name="T10" fmla="*/ 2147483646 w 39260"/>
                <a:gd name="T11" fmla="*/ 2147483646 h 65239"/>
                <a:gd name="T12" fmla="*/ 2147483646 w 39260"/>
                <a:gd name="T13" fmla="*/ 2147483646 h 65239"/>
                <a:gd name="T14" fmla="*/ 2147483646 w 39260"/>
                <a:gd name="T15" fmla="*/ 2147483646 h 65239"/>
                <a:gd name="T16" fmla="*/ 2147483646 w 39260"/>
                <a:gd name="T17" fmla="*/ 2147483646 h 65239"/>
                <a:gd name="T18" fmla="*/ 2147483646 w 39260"/>
                <a:gd name="T19" fmla="*/ 2147483646 h 65239"/>
                <a:gd name="T20" fmla="*/ 2147483646 w 39260"/>
                <a:gd name="T21" fmla="*/ 2147483646 h 65239"/>
                <a:gd name="T22" fmla="*/ 2147483646 w 39260"/>
                <a:gd name="T23" fmla="*/ 2147483646 h 65239"/>
                <a:gd name="T24" fmla="*/ 2147483646 w 39260"/>
                <a:gd name="T25" fmla="*/ 2147483646 h 65239"/>
                <a:gd name="T26" fmla="*/ 2147483646 w 39260"/>
                <a:gd name="T27" fmla="*/ 2147483646 h 65239"/>
                <a:gd name="T28" fmla="*/ 2147483646 w 39260"/>
                <a:gd name="T29" fmla="*/ 2147483646 h 65239"/>
                <a:gd name="T30" fmla="*/ 2147483646 w 39260"/>
                <a:gd name="T31" fmla="*/ 2147483646 h 652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9" name="Google Shape;923;p19"/>
            <p:cNvSpPr>
              <a:spLocks/>
            </p:cNvSpPr>
            <p:nvPr/>
          </p:nvSpPr>
          <p:spPr bwMode="auto">
            <a:xfrm rot="718822">
              <a:off x="8022627" y="2444111"/>
              <a:ext cx="853978" cy="1539748"/>
            </a:xfrm>
            <a:custGeom>
              <a:avLst/>
              <a:gdLst>
                <a:gd name="T0" fmla="*/ 2147483646 w 37003"/>
                <a:gd name="T1" fmla="*/ 0 h 66644"/>
                <a:gd name="T2" fmla="*/ 2147483646 w 37003"/>
                <a:gd name="T3" fmla="*/ 2147483646 h 66644"/>
                <a:gd name="T4" fmla="*/ 2147483646 w 37003"/>
                <a:gd name="T5" fmla="*/ 2147483646 h 66644"/>
                <a:gd name="T6" fmla="*/ 2147483646 w 37003"/>
                <a:gd name="T7" fmla="*/ 2147483646 h 66644"/>
                <a:gd name="T8" fmla="*/ 2147483646 w 37003"/>
                <a:gd name="T9" fmla="*/ 2147483646 h 66644"/>
                <a:gd name="T10" fmla="*/ 2147483646 w 37003"/>
                <a:gd name="T11" fmla="*/ 2147483646 h 66644"/>
                <a:gd name="T12" fmla="*/ 2147483646 w 37003"/>
                <a:gd name="T13" fmla="*/ 2147483646 h 66644"/>
                <a:gd name="T14" fmla="*/ 2147483646 w 37003"/>
                <a:gd name="T15" fmla="*/ 2147483646 h 66644"/>
                <a:gd name="T16" fmla="*/ 2147483646 w 37003"/>
                <a:gd name="T17" fmla="*/ 2147483646 h 66644"/>
                <a:gd name="T18" fmla="*/ 2147483646 w 37003"/>
                <a:gd name="T19" fmla="*/ 2147483646 h 66644"/>
                <a:gd name="T20" fmla="*/ 2147483646 w 37003"/>
                <a:gd name="T21" fmla="*/ 2147483646 h 66644"/>
                <a:gd name="T22" fmla="*/ 2147483646 w 37003"/>
                <a:gd name="T23" fmla="*/ 0 h 666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0" name="Google Shape;924;p19"/>
            <p:cNvSpPr>
              <a:spLocks/>
            </p:cNvSpPr>
            <p:nvPr/>
          </p:nvSpPr>
          <p:spPr bwMode="auto">
            <a:xfrm rot="718822">
              <a:off x="8550951" y="2518891"/>
              <a:ext cx="352507" cy="280367"/>
            </a:xfrm>
            <a:custGeom>
              <a:avLst/>
              <a:gdLst>
                <a:gd name="T0" fmla="*/ 2147483646 w 15291"/>
                <a:gd name="T1" fmla="*/ 2147483646 h 12124"/>
                <a:gd name="T2" fmla="*/ 2147483646 w 15291"/>
                <a:gd name="T3" fmla="*/ 2147483646 h 12124"/>
                <a:gd name="T4" fmla="*/ 2147483646 w 15291"/>
                <a:gd name="T5" fmla="*/ 0 h 12124"/>
                <a:gd name="T6" fmla="*/ 2147483646 w 15291"/>
                <a:gd name="T7" fmla="*/ 2147483646 h 12124"/>
                <a:gd name="T8" fmla="*/ 2147483646 w 15291"/>
                <a:gd name="T9" fmla="*/ 2147483646 h 12124"/>
                <a:gd name="T10" fmla="*/ 2147483646 w 15291"/>
                <a:gd name="T11" fmla="*/ 2147483646 h 12124"/>
                <a:gd name="T12" fmla="*/ 2147483646 w 15291"/>
                <a:gd name="T13" fmla="*/ 2147483646 h 12124"/>
                <a:gd name="T14" fmla="*/ 2147483646 w 15291"/>
                <a:gd name="T15" fmla="*/ 2147483646 h 12124"/>
                <a:gd name="T16" fmla="*/ 2147483646 w 15291"/>
                <a:gd name="T17" fmla="*/ 2147483646 h 12124"/>
                <a:gd name="T18" fmla="*/ 2147483646 w 15291"/>
                <a:gd name="T19" fmla="*/ 2147483646 h 12124"/>
                <a:gd name="T20" fmla="*/ 2147483646 w 15291"/>
                <a:gd name="T21" fmla="*/ 2147483646 h 12124"/>
                <a:gd name="T22" fmla="*/ 2147483646 w 15291"/>
                <a:gd name="T23" fmla="*/ 2147483646 h 12124"/>
                <a:gd name="T24" fmla="*/ 2147483646 w 15291"/>
                <a:gd name="T25" fmla="*/ 2147483646 h 12124"/>
                <a:gd name="T26" fmla="*/ 2147483646 w 15291"/>
                <a:gd name="T27" fmla="*/ 2147483646 h 12124"/>
                <a:gd name="T28" fmla="*/ 2147483646 w 15291"/>
                <a:gd name="T29" fmla="*/ 2147483646 h 12124"/>
                <a:gd name="T30" fmla="*/ 2147483646 w 15291"/>
                <a:gd name="T31" fmla="*/ 2147483646 h 12124"/>
                <a:gd name="T32" fmla="*/ 2147483646 w 15291"/>
                <a:gd name="T33" fmla="*/ 2147483646 h 12124"/>
                <a:gd name="T34" fmla="*/ 2147483646 w 15291"/>
                <a:gd name="T35" fmla="*/ 2147483646 h 12124"/>
                <a:gd name="T36" fmla="*/ 2147483646 w 15291"/>
                <a:gd name="T37" fmla="*/ 2147483646 h 12124"/>
                <a:gd name="T38" fmla="*/ 2147483646 w 15291"/>
                <a:gd name="T39" fmla="*/ 2147483646 h 12124"/>
                <a:gd name="T40" fmla="*/ 2147483646 w 15291"/>
                <a:gd name="T41" fmla="*/ 2147483646 h 12124"/>
                <a:gd name="T42" fmla="*/ 2147483646 w 15291"/>
                <a:gd name="T43" fmla="*/ 2147483646 h 12124"/>
                <a:gd name="T44" fmla="*/ 2147483646 w 15291"/>
                <a:gd name="T45" fmla="*/ 2147483646 h 12124"/>
                <a:gd name="T46" fmla="*/ 2147483646 w 15291"/>
                <a:gd name="T47" fmla="*/ 2147483646 h 12124"/>
                <a:gd name="T48" fmla="*/ 2147483646 w 15291"/>
                <a:gd name="T49" fmla="*/ 2147483646 h 12124"/>
                <a:gd name="T50" fmla="*/ 2147483646 w 15291"/>
                <a:gd name="T51" fmla="*/ 2147483646 h 12124"/>
                <a:gd name="T52" fmla="*/ 2147483646 w 15291"/>
                <a:gd name="T53" fmla="*/ 2147483646 h 12124"/>
                <a:gd name="T54" fmla="*/ 2147483646 w 15291"/>
                <a:gd name="T55" fmla="*/ 2147483646 h 12124"/>
                <a:gd name="T56" fmla="*/ 2147483646 w 15291"/>
                <a:gd name="T57" fmla="*/ 2147483646 h 12124"/>
                <a:gd name="T58" fmla="*/ 2147483646 w 15291"/>
                <a:gd name="T59" fmla="*/ 2147483646 h 12124"/>
                <a:gd name="T60" fmla="*/ 2147483646 w 15291"/>
                <a:gd name="T61" fmla="*/ 2147483646 h 12124"/>
                <a:gd name="T62" fmla="*/ 2147483646 w 15291"/>
                <a:gd name="T63" fmla="*/ 2147483646 h 12124"/>
                <a:gd name="T64" fmla="*/ 2147483646 w 15291"/>
                <a:gd name="T65" fmla="*/ 2147483646 h 12124"/>
                <a:gd name="T66" fmla="*/ 2147483646 w 15291"/>
                <a:gd name="T67" fmla="*/ 2147483646 h 12124"/>
                <a:gd name="T68" fmla="*/ 2147483646 w 15291"/>
                <a:gd name="T69" fmla="*/ 2147483646 h 12124"/>
                <a:gd name="T70" fmla="*/ 2147483646 w 15291"/>
                <a:gd name="T71" fmla="*/ 2147483646 h 12124"/>
                <a:gd name="T72" fmla="*/ 2147483646 w 15291"/>
                <a:gd name="T73" fmla="*/ 2147483646 h 12124"/>
                <a:gd name="T74" fmla="*/ 2147483646 w 15291"/>
                <a:gd name="T75" fmla="*/ 2147483646 h 12124"/>
                <a:gd name="T76" fmla="*/ 2147483646 w 15291"/>
                <a:gd name="T77" fmla="*/ 2147483646 h 12124"/>
                <a:gd name="T78" fmla="*/ 2147483646 w 15291"/>
                <a:gd name="T79" fmla="*/ 2147483646 h 12124"/>
                <a:gd name="T80" fmla="*/ 2147483646 w 15291"/>
                <a:gd name="T81" fmla="*/ 2147483646 h 12124"/>
                <a:gd name="T82" fmla="*/ 2147483646 w 15291"/>
                <a:gd name="T83" fmla="*/ 2147483646 h 12124"/>
                <a:gd name="T84" fmla="*/ 2147483646 w 15291"/>
                <a:gd name="T85" fmla="*/ 2147483646 h 12124"/>
                <a:gd name="T86" fmla="*/ 2147483646 w 15291"/>
                <a:gd name="T87" fmla="*/ 2147483646 h 12124"/>
                <a:gd name="T88" fmla="*/ 2147483646 w 15291"/>
                <a:gd name="T89" fmla="*/ 2147483646 h 12124"/>
                <a:gd name="T90" fmla="*/ 2147483646 w 15291"/>
                <a:gd name="T91" fmla="*/ 2147483646 h 12124"/>
                <a:gd name="T92" fmla="*/ 2147483646 w 15291"/>
                <a:gd name="T93" fmla="*/ 2147483646 h 12124"/>
                <a:gd name="T94" fmla="*/ 2147483646 w 15291"/>
                <a:gd name="T95" fmla="*/ 2147483646 h 12124"/>
                <a:gd name="T96" fmla="*/ 2147483646 w 15291"/>
                <a:gd name="T97" fmla="*/ 2147483646 h 12124"/>
                <a:gd name="T98" fmla="*/ 2147483646 w 15291"/>
                <a:gd name="T99" fmla="*/ 2147483646 h 12124"/>
                <a:gd name="T100" fmla="*/ 2147483646 w 15291"/>
                <a:gd name="T101" fmla="*/ 2147483646 h 12124"/>
                <a:gd name="T102" fmla="*/ 2147483646 w 15291"/>
                <a:gd name="T103" fmla="*/ 2147483646 h 12124"/>
                <a:gd name="T104" fmla="*/ 2147483646 w 15291"/>
                <a:gd name="T105" fmla="*/ 2147483646 h 12124"/>
                <a:gd name="T106" fmla="*/ 2147483646 w 15291"/>
                <a:gd name="T107" fmla="*/ 2147483646 h 12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1" name="Google Shape;925;p19"/>
            <p:cNvSpPr>
              <a:spLocks/>
            </p:cNvSpPr>
            <p:nvPr/>
          </p:nvSpPr>
          <p:spPr bwMode="auto">
            <a:xfrm rot="718822">
              <a:off x="8015885" y="2553919"/>
              <a:ext cx="698192" cy="1395775"/>
            </a:xfrm>
            <a:custGeom>
              <a:avLst/>
              <a:gdLst>
                <a:gd name="T0" fmla="*/ 2147483646 w 30218"/>
                <a:gd name="T1" fmla="*/ 2147483646 h 60461"/>
                <a:gd name="T2" fmla="*/ 2147483646 w 30218"/>
                <a:gd name="T3" fmla="*/ 2147483646 h 60461"/>
                <a:gd name="T4" fmla="*/ 2147483646 w 30218"/>
                <a:gd name="T5" fmla="*/ 2147483646 h 60461"/>
                <a:gd name="T6" fmla="*/ 2147483646 w 30218"/>
                <a:gd name="T7" fmla="*/ 2147483646 h 60461"/>
                <a:gd name="T8" fmla="*/ 2147483646 w 30218"/>
                <a:gd name="T9" fmla="*/ 2147483646 h 60461"/>
                <a:gd name="T10" fmla="*/ 2147483646 w 30218"/>
                <a:gd name="T11" fmla="*/ 2147483646 h 60461"/>
                <a:gd name="T12" fmla="*/ 2147483646 w 30218"/>
                <a:gd name="T13" fmla="*/ 2147483646 h 60461"/>
                <a:gd name="T14" fmla="*/ 2147483646 w 30218"/>
                <a:gd name="T15" fmla="*/ 2147483646 h 604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42" name="Google Shape;926;p19"/>
          <p:cNvGrpSpPr>
            <a:grpSpLocks/>
          </p:cNvGrpSpPr>
          <p:nvPr/>
        </p:nvGrpSpPr>
        <p:grpSpPr bwMode="auto">
          <a:xfrm rot="1281186" flipH="1">
            <a:off x="7154333" y="-1435100"/>
            <a:ext cx="3524251" cy="2844800"/>
            <a:chOff x="-729163" y="3851975"/>
            <a:chExt cx="2464103" cy="1988620"/>
          </a:xfrm>
        </p:grpSpPr>
        <p:sp>
          <p:nvSpPr>
            <p:cNvPr id="43" name="Google Shape;927;p19"/>
            <p:cNvSpPr>
              <a:spLocks/>
            </p:cNvSpPr>
            <p:nvPr/>
          </p:nvSpPr>
          <p:spPr bwMode="auto">
            <a:xfrm rot="363082">
              <a:off x="-643326" y="3967386"/>
              <a:ext cx="2292430" cy="1757798"/>
            </a:xfrm>
            <a:custGeom>
              <a:avLst/>
              <a:gdLst>
                <a:gd name="T0" fmla="*/ 2147483646 w 73153"/>
                <a:gd name="T1" fmla="*/ 0 h 56080"/>
                <a:gd name="T2" fmla="*/ 2147483646 w 73153"/>
                <a:gd name="T3" fmla="*/ 2147483646 h 56080"/>
                <a:gd name="T4" fmla="*/ 2147483646 w 73153"/>
                <a:gd name="T5" fmla="*/ 2147483646 h 56080"/>
                <a:gd name="T6" fmla="*/ 2147483646 w 73153"/>
                <a:gd name="T7" fmla="*/ 2147483646 h 56080"/>
                <a:gd name="T8" fmla="*/ 2147483646 w 73153"/>
                <a:gd name="T9" fmla="*/ 2147483646 h 56080"/>
                <a:gd name="T10" fmla="*/ 2147483646 w 73153"/>
                <a:gd name="T11" fmla="*/ 2147483646 h 56080"/>
                <a:gd name="T12" fmla="*/ 2147483646 w 73153"/>
                <a:gd name="T13" fmla="*/ 2147483646 h 56080"/>
                <a:gd name="T14" fmla="*/ 2147483646 w 73153"/>
                <a:gd name="T15" fmla="*/ 2147483646 h 56080"/>
                <a:gd name="T16" fmla="*/ 2147483646 w 73153"/>
                <a:gd name="T17" fmla="*/ 2147483646 h 56080"/>
                <a:gd name="T18" fmla="*/ 2147483646 w 73153"/>
                <a:gd name="T19" fmla="*/ 2147483646 h 56080"/>
                <a:gd name="T20" fmla="*/ 2147483646 w 73153"/>
                <a:gd name="T21" fmla="*/ 0 h 560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4" name="Google Shape;928;p19"/>
            <p:cNvSpPr>
              <a:spLocks/>
            </p:cNvSpPr>
            <p:nvPr/>
          </p:nvSpPr>
          <p:spPr bwMode="auto">
            <a:xfrm rot="363082">
              <a:off x="793916" y="4619409"/>
              <a:ext cx="779929" cy="1133025"/>
            </a:xfrm>
            <a:custGeom>
              <a:avLst/>
              <a:gdLst>
                <a:gd name="T0" fmla="*/ 2147483646 w 24852"/>
                <a:gd name="T1" fmla="*/ 2147483646 h 36161"/>
                <a:gd name="T2" fmla="*/ 0 w 24852"/>
                <a:gd name="T3" fmla="*/ 2147483646 h 36161"/>
                <a:gd name="T4" fmla="*/ 2147483646 w 24852"/>
                <a:gd name="T5" fmla="*/ 2147483646 h 36161"/>
                <a:gd name="T6" fmla="*/ 2147483646 w 24852"/>
                <a:gd name="T7" fmla="*/ 2147483646 h 36161"/>
                <a:gd name="T8" fmla="*/ 2147483646 w 24852"/>
                <a:gd name="T9" fmla="*/ 2147483646 h 36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 name="Google Shape;929;p19"/>
            <p:cNvSpPr>
              <a:spLocks/>
            </p:cNvSpPr>
            <p:nvPr/>
          </p:nvSpPr>
          <p:spPr bwMode="auto">
            <a:xfrm rot="363082">
              <a:off x="291974" y="4361954"/>
              <a:ext cx="1166194" cy="1323897"/>
            </a:xfrm>
            <a:custGeom>
              <a:avLst/>
              <a:gdLst>
                <a:gd name="T0" fmla="*/ 2147483646 w 37228"/>
                <a:gd name="T1" fmla="*/ 0 h 42263"/>
                <a:gd name="T2" fmla="*/ 2147483646 w 37228"/>
                <a:gd name="T3" fmla="*/ 2147483646 h 42263"/>
                <a:gd name="T4" fmla="*/ 2147483646 w 37228"/>
                <a:gd name="T5" fmla="*/ 2147483646 h 42263"/>
                <a:gd name="T6" fmla="*/ 2147483646 w 37228"/>
                <a:gd name="T7" fmla="*/ 2147483646 h 42263"/>
                <a:gd name="T8" fmla="*/ 2147483646 w 37228"/>
                <a:gd name="T9" fmla="*/ 2147483646 h 42263"/>
                <a:gd name="T10" fmla="*/ 2147483646 w 37228"/>
                <a:gd name="T11" fmla="*/ 2147483646 h 42263"/>
                <a:gd name="T12" fmla="*/ 2147483646 w 37228"/>
                <a:gd name="T13" fmla="*/ 2147483646 h 42263"/>
                <a:gd name="T14" fmla="*/ 2147483646 w 37228"/>
                <a:gd name="T15" fmla="*/ 2147483646 h 42263"/>
                <a:gd name="T16" fmla="*/ 2147483646 w 37228"/>
                <a:gd name="T17" fmla="*/ 2147483646 h 42263"/>
                <a:gd name="T18" fmla="*/ 2147483646 w 37228"/>
                <a:gd name="T19" fmla="*/ 2147483646 h 42263"/>
                <a:gd name="T20" fmla="*/ 2147483646 w 37228"/>
                <a:gd name="T21" fmla="*/ 2147483646 h 42263"/>
                <a:gd name="T22" fmla="*/ 2147483646 w 37228"/>
                <a:gd name="T23" fmla="*/ 0 h 422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6" name="Google Shape;930;p19"/>
            <p:cNvSpPr>
              <a:spLocks/>
            </p:cNvSpPr>
            <p:nvPr/>
          </p:nvSpPr>
          <p:spPr bwMode="auto">
            <a:xfrm rot="363082">
              <a:off x="1070422" y="4734722"/>
              <a:ext cx="399584" cy="988762"/>
            </a:xfrm>
            <a:custGeom>
              <a:avLst/>
              <a:gdLst>
                <a:gd name="T0" fmla="*/ 2147483646 w 12743"/>
                <a:gd name="T1" fmla="*/ 2147483646 h 31557"/>
                <a:gd name="T2" fmla="*/ 0 w 12743"/>
                <a:gd name="T3" fmla="*/ 2147483646 h 31557"/>
                <a:gd name="T4" fmla="*/ 2147483646 w 12743"/>
                <a:gd name="T5" fmla="*/ 2147483646 h 31557"/>
                <a:gd name="T6" fmla="*/ 2147483646 w 12743"/>
                <a:gd name="T7" fmla="*/ 2147483646 h 31557"/>
                <a:gd name="T8" fmla="*/ 2147483646 w 12743"/>
                <a:gd name="T9" fmla="*/ 2147483646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43" h="31557" extrusionOk="0">
                  <a:moveTo>
                    <a:pt x="11909" y="1"/>
                  </a:moveTo>
                  <a:lnTo>
                    <a:pt x="0" y="31257"/>
                  </a:lnTo>
                  <a:lnTo>
                    <a:pt x="834" y="31557"/>
                  </a:lnTo>
                  <a:lnTo>
                    <a:pt x="12743" y="33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7" name="Google Shape;931;p19"/>
            <p:cNvSpPr>
              <a:spLocks/>
            </p:cNvSpPr>
            <p:nvPr/>
          </p:nvSpPr>
          <p:spPr bwMode="auto">
            <a:xfrm rot="363082">
              <a:off x="1087267" y="4742798"/>
              <a:ext cx="390705" cy="979884"/>
            </a:xfrm>
            <a:custGeom>
              <a:avLst/>
              <a:gdLst>
                <a:gd name="T0" fmla="*/ 2147483646 w 12476"/>
                <a:gd name="T1" fmla="*/ 2147483646 h 31257"/>
                <a:gd name="T2" fmla="*/ 0 w 12476"/>
                <a:gd name="T3" fmla="*/ 2147483646 h 31257"/>
                <a:gd name="T4" fmla="*/ 2147483646 w 12476"/>
                <a:gd name="T5" fmla="*/ 2147483646 h 31257"/>
                <a:gd name="T6" fmla="*/ 2147483646 w 12476"/>
                <a:gd name="T7" fmla="*/ 2147483646 h 31257"/>
                <a:gd name="T8" fmla="*/ 2147483646 w 12476"/>
                <a:gd name="T9" fmla="*/ 2147483646 h 31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76" h="31257" extrusionOk="0">
                  <a:moveTo>
                    <a:pt x="12042" y="1"/>
                  </a:moveTo>
                  <a:lnTo>
                    <a:pt x="0" y="31090"/>
                  </a:lnTo>
                  <a:lnTo>
                    <a:pt x="434" y="31256"/>
                  </a:lnTo>
                  <a:lnTo>
                    <a:pt x="12476" y="167"/>
                  </a:lnTo>
                  <a:lnTo>
                    <a:pt x="12042"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8" name="Google Shape;932;p19"/>
            <p:cNvSpPr>
              <a:spLocks/>
            </p:cNvSpPr>
            <p:nvPr/>
          </p:nvSpPr>
          <p:spPr bwMode="auto">
            <a:xfrm rot="363082">
              <a:off x="-564514" y="3932661"/>
              <a:ext cx="778449" cy="1134136"/>
            </a:xfrm>
            <a:custGeom>
              <a:avLst/>
              <a:gdLst>
                <a:gd name="T0" fmla="*/ 2147483646 w 24852"/>
                <a:gd name="T1" fmla="*/ 2147483646 h 36194"/>
                <a:gd name="T2" fmla="*/ 0 w 24852"/>
                <a:gd name="T3" fmla="*/ 2147483646 h 36194"/>
                <a:gd name="T4" fmla="*/ 2147483646 w 24852"/>
                <a:gd name="T5" fmla="*/ 2147483646 h 36194"/>
                <a:gd name="T6" fmla="*/ 2147483646 w 24852"/>
                <a:gd name="T7" fmla="*/ 2147483646 h 36194"/>
                <a:gd name="T8" fmla="*/ 2147483646 w 24852"/>
                <a:gd name="T9" fmla="*/ 2147483646 h 36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9" name="Google Shape;933;p19"/>
            <p:cNvSpPr>
              <a:spLocks/>
            </p:cNvSpPr>
            <p:nvPr/>
          </p:nvSpPr>
          <p:spPr bwMode="auto">
            <a:xfrm rot="363082">
              <a:off x="-446369" y="4004868"/>
              <a:ext cx="1166194" cy="1322788"/>
            </a:xfrm>
            <a:custGeom>
              <a:avLst/>
              <a:gdLst>
                <a:gd name="T0" fmla="*/ 2147483646 w 37228"/>
                <a:gd name="T1" fmla="*/ 0 h 42232"/>
                <a:gd name="T2" fmla="*/ 2147483646 w 37228"/>
                <a:gd name="T3" fmla="*/ 2147483646 h 42232"/>
                <a:gd name="T4" fmla="*/ 2147483646 w 37228"/>
                <a:gd name="T5" fmla="*/ 2147483646 h 42232"/>
                <a:gd name="T6" fmla="*/ 2147483646 w 37228"/>
                <a:gd name="T7" fmla="*/ 2147483646 h 42232"/>
                <a:gd name="T8" fmla="*/ 2147483646 w 37228"/>
                <a:gd name="T9" fmla="*/ 2147483646 h 42232"/>
                <a:gd name="T10" fmla="*/ 2147483646 w 37228"/>
                <a:gd name="T11" fmla="*/ 2147483646 h 42232"/>
                <a:gd name="T12" fmla="*/ 2147483646 w 37228"/>
                <a:gd name="T13" fmla="*/ 2147483646 h 42232"/>
                <a:gd name="T14" fmla="*/ 2147483646 w 37228"/>
                <a:gd name="T15" fmla="*/ 2147483646 h 42232"/>
                <a:gd name="T16" fmla="*/ 2147483646 w 37228"/>
                <a:gd name="T17" fmla="*/ 2147483646 h 42232"/>
                <a:gd name="T18" fmla="*/ 2147483646 w 37228"/>
                <a:gd name="T19" fmla="*/ 2147483646 h 42232"/>
                <a:gd name="T20" fmla="*/ 2147483646 w 37228"/>
                <a:gd name="T21" fmla="*/ 2147483646 h 42232"/>
                <a:gd name="T22" fmla="*/ 2147483646 w 37228"/>
                <a:gd name="T23" fmla="*/ 0 h 42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0" name="Google Shape;934;p19"/>
            <p:cNvSpPr>
              <a:spLocks/>
            </p:cNvSpPr>
            <p:nvPr/>
          </p:nvSpPr>
          <p:spPr bwMode="auto">
            <a:xfrm rot="363082">
              <a:off x="-457990" y="3966366"/>
              <a:ext cx="401065" cy="988762"/>
            </a:xfrm>
            <a:custGeom>
              <a:avLst/>
              <a:gdLst>
                <a:gd name="T0" fmla="*/ 2147483646 w 12777"/>
                <a:gd name="T1" fmla="*/ 0 h 31557"/>
                <a:gd name="T2" fmla="*/ 2147483646 w 12777"/>
                <a:gd name="T3" fmla="*/ 2147483646 h 31557"/>
                <a:gd name="T4" fmla="*/ 2147483646 w 12777"/>
                <a:gd name="T5" fmla="*/ 2147483646 h 31557"/>
                <a:gd name="T6" fmla="*/ 2147483646 w 12777"/>
                <a:gd name="T7" fmla="*/ 2147483646 h 31557"/>
                <a:gd name="T8" fmla="*/ 2147483646 w 12777"/>
                <a:gd name="T9" fmla="*/ 0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77" h="31557" extrusionOk="0">
                  <a:moveTo>
                    <a:pt x="11909" y="0"/>
                  </a:moveTo>
                  <a:lnTo>
                    <a:pt x="1" y="31223"/>
                  </a:lnTo>
                  <a:lnTo>
                    <a:pt x="868" y="31556"/>
                  </a:lnTo>
                  <a:lnTo>
                    <a:pt x="12777" y="300"/>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1" name="Google Shape;935;p19"/>
            <p:cNvSpPr>
              <a:spLocks/>
            </p:cNvSpPr>
            <p:nvPr/>
          </p:nvSpPr>
          <p:spPr bwMode="auto">
            <a:xfrm rot="363082">
              <a:off x="-485982" y="3948637"/>
              <a:ext cx="386265" cy="983213"/>
            </a:xfrm>
            <a:custGeom>
              <a:avLst/>
              <a:gdLst>
                <a:gd name="T0" fmla="*/ 2147483646 w 12344"/>
                <a:gd name="T1" fmla="*/ 0 h 31390"/>
                <a:gd name="T2" fmla="*/ 2147483646 w 12344"/>
                <a:gd name="T3" fmla="*/ 2147483646 h 31390"/>
                <a:gd name="T4" fmla="*/ 2147483646 w 12344"/>
                <a:gd name="T5" fmla="*/ 2147483646 h 31390"/>
                <a:gd name="T6" fmla="*/ 2147483646 w 12344"/>
                <a:gd name="T7" fmla="*/ 2147483646 h 31390"/>
                <a:gd name="T8" fmla="*/ 2147483646 w 12344"/>
                <a:gd name="T9" fmla="*/ 0 h 31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44" h="31390" extrusionOk="0">
                  <a:moveTo>
                    <a:pt x="11909" y="0"/>
                  </a:moveTo>
                  <a:lnTo>
                    <a:pt x="1" y="31223"/>
                  </a:lnTo>
                  <a:lnTo>
                    <a:pt x="435" y="31389"/>
                  </a:lnTo>
                  <a:lnTo>
                    <a:pt x="12343" y="1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2" name="Google Shape;936;p19"/>
            <p:cNvSpPr>
              <a:spLocks/>
            </p:cNvSpPr>
            <p:nvPr/>
          </p:nvSpPr>
          <p:spPr bwMode="auto">
            <a:xfrm rot="363082">
              <a:off x="-536305" y="3923667"/>
              <a:ext cx="404024" cy="990981"/>
            </a:xfrm>
            <a:custGeom>
              <a:avLst/>
              <a:gdLst>
                <a:gd name="T0" fmla="*/ 2147483646 w 12876"/>
                <a:gd name="T1" fmla="*/ 0 h 31624"/>
                <a:gd name="T2" fmla="*/ 0 w 12876"/>
                <a:gd name="T3" fmla="*/ 2147483646 h 31624"/>
                <a:gd name="T4" fmla="*/ 2147483646 w 12876"/>
                <a:gd name="T5" fmla="*/ 2147483646 h 31624"/>
                <a:gd name="T6" fmla="*/ 2147483646 w 12876"/>
                <a:gd name="T7" fmla="*/ 2147483646 h 31624"/>
                <a:gd name="T8" fmla="*/ 2147483646 w 12876"/>
                <a:gd name="T9" fmla="*/ 0 h 3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6" h="31624" extrusionOk="0">
                  <a:moveTo>
                    <a:pt x="11909" y="0"/>
                  </a:moveTo>
                  <a:lnTo>
                    <a:pt x="0" y="31223"/>
                  </a:lnTo>
                  <a:lnTo>
                    <a:pt x="967" y="31623"/>
                  </a:lnTo>
                  <a:lnTo>
                    <a:pt x="12876" y="3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3" name="Google Shape;937;p19"/>
            <p:cNvSpPr>
              <a:spLocks/>
            </p:cNvSpPr>
            <p:nvPr/>
          </p:nvSpPr>
          <p:spPr bwMode="auto">
            <a:xfrm rot="363082">
              <a:off x="637980" y="4547808"/>
              <a:ext cx="365545" cy="365098"/>
            </a:xfrm>
            <a:custGeom>
              <a:avLst/>
              <a:gdLst>
                <a:gd name="T0" fmla="*/ 2147483646 w 11676"/>
                <a:gd name="T1" fmla="*/ 2147483646 h 11643"/>
                <a:gd name="T2" fmla="*/ 2147483646 w 11676"/>
                <a:gd name="T3" fmla="*/ 2147483646 h 11643"/>
                <a:gd name="T4" fmla="*/ 2147483646 w 11676"/>
                <a:gd name="T5" fmla="*/ 2147483646 h 11643"/>
                <a:gd name="T6" fmla="*/ 2147483646 w 11676"/>
                <a:gd name="T7" fmla="*/ 2147483646 h 11643"/>
                <a:gd name="T8" fmla="*/ 2147483646 w 11676"/>
                <a:gd name="T9" fmla="*/ 2147483646 h 11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76" h="11643" fill="none" extrusionOk="0">
                  <a:moveTo>
                    <a:pt x="3237" y="1"/>
                  </a:moveTo>
                  <a:lnTo>
                    <a:pt x="11676" y="3203"/>
                  </a:lnTo>
                  <a:lnTo>
                    <a:pt x="8440" y="11643"/>
                  </a:lnTo>
                  <a:lnTo>
                    <a:pt x="1" y="8407"/>
                  </a:lnTo>
                  <a:lnTo>
                    <a:pt x="3237" y="1"/>
                  </a:ln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4" name="Google Shape;938;p19"/>
            <p:cNvSpPr>
              <a:spLocks/>
            </p:cNvSpPr>
            <p:nvPr/>
          </p:nvSpPr>
          <p:spPr bwMode="auto">
            <a:xfrm rot="363082">
              <a:off x="-51345" y="4231589"/>
              <a:ext cx="498741" cy="423913"/>
            </a:xfrm>
            <a:custGeom>
              <a:avLst/>
              <a:gdLst>
                <a:gd name="T0" fmla="*/ 2147483646 w 15946"/>
                <a:gd name="T1" fmla="*/ 2147483646 h 13511"/>
                <a:gd name="T2" fmla="*/ 2147483646 w 15946"/>
                <a:gd name="T3" fmla="*/ 2147483646 h 13511"/>
                <a:gd name="T4" fmla="*/ 2147483646 w 15946"/>
                <a:gd name="T5" fmla="*/ 2147483646 h 13511"/>
                <a:gd name="T6" fmla="*/ 2147483646 w 15946"/>
                <a:gd name="T7" fmla="*/ 2147483646 h 13511"/>
                <a:gd name="T8" fmla="*/ 2147483646 w 15946"/>
                <a:gd name="T9" fmla="*/ 2147483646 h 13511"/>
                <a:gd name="T10" fmla="*/ 2147483646 w 15946"/>
                <a:gd name="T11" fmla="*/ 2147483646 h 13511"/>
                <a:gd name="T12" fmla="*/ 2147483646 w 15946"/>
                <a:gd name="T13" fmla="*/ 2147483646 h 13511"/>
                <a:gd name="T14" fmla="*/ 2147483646 w 15946"/>
                <a:gd name="T15" fmla="*/ 2147483646 h 13511"/>
                <a:gd name="T16" fmla="*/ 2147483646 w 15946"/>
                <a:gd name="T17" fmla="*/ 2147483646 h 13511"/>
                <a:gd name="T18" fmla="*/ 2147483646 w 15946"/>
                <a:gd name="T19" fmla="*/ 2147483646 h 13511"/>
                <a:gd name="T20" fmla="*/ 2147483646 w 15946"/>
                <a:gd name="T21" fmla="*/ 2147483646 h 13511"/>
                <a:gd name="T22" fmla="*/ 2147483646 w 15946"/>
                <a:gd name="T23" fmla="*/ 2147483646 h 13511"/>
                <a:gd name="T24" fmla="*/ 2147483646 w 15946"/>
                <a:gd name="T25" fmla="*/ 2147483646 h 13511"/>
                <a:gd name="T26" fmla="*/ 2147483646 w 15946"/>
                <a:gd name="T27" fmla="*/ 2147483646 h 13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5" name="Google Shape;939;p19"/>
            <p:cNvSpPr>
              <a:spLocks/>
            </p:cNvSpPr>
            <p:nvPr/>
          </p:nvSpPr>
          <p:spPr bwMode="auto">
            <a:xfrm rot="363082">
              <a:off x="940750" y="4734764"/>
              <a:ext cx="406983" cy="310723"/>
            </a:xfrm>
            <a:custGeom>
              <a:avLst/>
              <a:gdLst>
                <a:gd name="T0" fmla="*/ 2147483646 w 12977"/>
                <a:gd name="T1" fmla="*/ 2147483646 h 9942"/>
                <a:gd name="T2" fmla="*/ 2147483646 w 12977"/>
                <a:gd name="T3" fmla="*/ 2147483646 h 9942"/>
                <a:gd name="T4" fmla="*/ 2147483646 w 12977"/>
                <a:gd name="T5" fmla="*/ 2147483646 h 9942"/>
                <a:gd name="T6" fmla="*/ 2147483646 w 12977"/>
                <a:gd name="T7" fmla="*/ 2147483646 h 9942"/>
                <a:gd name="T8" fmla="*/ 2147483646 w 12977"/>
                <a:gd name="T9" fmla="*/ 2147483646 h 9942"/>
                <a:gd name="T10" fmla="*/ 2147483646 w 12977"/>
                <a:gd name="T11" fmla="*/ 2147483646 h 9942"/>
                <a:gd name="T12" fmla="*/ 2147483646 w 12977"/>
                <a:gd name="T13" fmla="*/ 2147483646 h 9942"/>
                <a:gd name="T14" fmla="*/ 2147483646 w 12977"/>
                <a:gd name="T15" fmla="*/ 2147483646 h 9942"/>
                <a:gd name="T16" fmla="*/ 2147483646 w 12977"/>
                <a:gd name="T17" fmla="*/ 2147483646 h 9942"/>
                <a:gd name="T18" fmla="*/ 2147483646 w 12977"/>
                <a:gd name="T19" fmla="*/ 2147483646 h 99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6" name="Google Shape;940;p19"/>
            <p:cNvSpPr>
              <a:spLocks/>
            </p:cNvSpPr>
            <p:nvPr/>
          </p:nvSpPr>
          <p:spPr bwMode="auto">
            <a:xfrm rot="363082">
              <a:off x="407835" y="4979383"/>
              <a:ext cx="760690" cy="501594"/>
            </a:xfrm>
            <a:custGeom>
              <a:avLst/>
              <a:gdLst>
                <a:gd name="T0" fmla="*/ 2147483646 w 24285"/>
                <a:gd name="T1" fmla="*/ 2147483646 h 16012"/>
                <a:gd name="T2" fmla="*/ 2147483646 w 24285"/>
                <a:gd name="T3" fmla="*/ 0 h 16012"/>
                <a:gd name="T4" fmla="*/ 2147483646 w 24285"/>
                <a:gd name="T5" fmla="*/ 2147483646 h 16012"/>
                <a:gd name="T6" fmla="*/ 2147483646 w 24285"/>
                <a:gd name="T7" fmla="*/ 2147483646 h 16012"/>
                <a:gd name="T8" fmla="*/ 2147483646 w 24285"/>
                <a:gd name="T9" fmla="*/ 2147483646 h 16012"/>
                <a:gd name="T10" fmla="*/ 2147483646 w 24285"/>
                <a:gd name="T11" fmla="*/ 2147483646 h 16012"/>
                <a:gd name="T12" fmla="*/ 2147483646 w 24285"/>
                <a:gd name="T13" fmla="*/ 2147483646 h 16012"/>
                <a:gd name="T14" fmla="*/ 2147483646 w 24285"/>
                <a:gd name="T15" fmla="*/ 2147483646 h 16012"/>
                <a:gd name="T16" fmla="*/ 2147483646 w 24285"/>
                <a:gd name="T17" fmla="*/ 2147483646 h 16012"/>
                <a:gd name="T18" fmla="*/ 2147483646 w 24285"/>
                <a:gd name="T19" fmla="*/ 2147483646 h 16012"/>
                <a:gd name="T20" fmla="*/ 2147483646 w 24285"/>
                <a:gd name="T21" fmla="*/ 2147483646 h 16012"/>
                <a:gd name="T22" fmla="*/ 2147483646 w 24285"/>
                <a:gd name="T23" fmla="*/ 2147483646 h 160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941" name="Google Shape;941;p19"/>
          <p:cNvSpPr txBox="1">
            <a:spLocks noGrp="1"/>
          </p:cNvSpPr>
          <p:nvPr>
            <p:ph type="title"/>
          </p:nvPr>
        </p:nvSpPr>
        <p:spPr>
          <a:xfrm>
            <a:off x="7868167" y="1990265"/>
            <a:ext cx="2756400" cy="1383200"/>
          </a:xfrm>
          <a:prstGeom prst="rect">
            <a:avLst/>
          </a:prstGeom>
          <a:effectLst>
            <a:outerShdw dist="28575" dir="1920000" algn="bl" rotWithShape="0">
              <a:schemeClr val="accent1"/>
            </a:outerShdw>
          </a:effectLst>
        </p:spPr>
        <p:txBody>
          <a:bodyPr spcFirstLastPara="1" lIns="91425" tIns="91425" rIns="91425" bIns="91425">
            <a:noAutofit/>
          </a:bodyPr>
          <a:lstStyle>
            <a:lvl1pPr lvl="0" algn="r" rtl="0">
              <a:spcBef>
                <a:spcPts val="0"/>
              </a:spcBef>
              <a:spcAft>
                <a:spcPts val="0"/>
              </a:spcAft>
              <a:buSzPts val="2500"/>
              <a:buNone/>
              <a:defRPr sz="30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942" name="Google Shape;942;p19"/>
          <p:cNvSpPr txBox="1">
            <a:spLocks noGrp="1"/>
          </p:cNvSpPr>
          <p:nvPr>
            <p:ph type="subTitle" idx="1"/>
          </p:nvPr>
        </p:nvSpPr>
        <p:spPr>
          <a:xfrm>
            <a:off x="6835031" y="3350917"/>
            <a:ext cx="3789600" cy="1516800"/>
          </a:xfrm>
          <a:prstGeom prst="rect">
            <a:avLst/>
          </a:prstGeom>
        </p:spPr>
        <p:txBody>
          <a:bodyPr spcFirstLastPara="1" lIns="91425" tIns="91425" rIns="91425" bIns="91425" anchor="ctr">
            <a:noAutofit/>
          </a:bodyPr>
          <a:lstStyle>
            <a:lvl1pPr lvl="0" algn="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60812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56A9D26-1C6E-401C-8835-6BDB6013434A}" type="slidenum">
              <a:rPr lang="en-US" altLang="vi-VN" smtClean="0">
                <a:solidFill>
                  <a:srgbClr val="000000"/>
                </a:solidFill>
              </a:rPr>
              <a:pPr fontAlgn="base">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280766041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dpi="0" rotWithShape="0">
          <a:blip r:embed="rId2"/>
          <a:srcRect/>
          <a:stretch>
            <a:fillRect/>
          </a:stretch>
        </a:blipFill>
        <a:effectLst/>
      </p:bgPr>
    </p:bg>
    <p:spTree>
      <p:nvGrpSpPr>
        <p:cNvPr id="1" name="Shape 153"/>
        <p:cNvGrpSpPr/>
        <p:nvPr/>
      </p:nvGrpSpPr>
      <p:grpSpPr>
        <a:xfrm>
          <a:off x="0" y="0"/>
          <a:ext cx="0" cy="0"/>
          <a:chOff x="0" y="0"/>
          <a:chExt cx="0" cy="0"/>
        </a:xfrm>
      </p:grpSpPr>
      <p:grpSp>
        <p:nvGrpSpPr>
          <p:cNvPr id="5" name="Google Shape;156;p5"/>
          <p:cNvGrpSpPr>
            <a:grpSpLocks/>
          </p:cNvGrpSpPr>
          <p:nvPr/>
        </p:nvGrpSpPr>
        <p:grpSpPr bwMode="auto">
          <a:xfrm flipH="1">
            <a:off x="9237134" y="0"/>
            <a:ext cx="2679700" cy="1709738"/>
            <a:chOff x="7239867" y="1514545"/>
            <a:chExt cx="2525833" cy="1610805"/>
          </a:xfrm>
        </p:grpSpPr>
        <p:grpSp>
          <p:nvGrpSpPr>
            <p:cNvPr id="6" name="Google Shape;157;p5"/>
            <p:cNvGrpSpPr>
              <a:grpSpLocks/>
            </p:cNvGrpSpPr>
            <p:nvPr/>
          </p:nvGrpSpPr>
          <p:grpSpPr bwMode="auto">
            <a:xfrm>
              <a:off x="7347604" y="1608773"/>
              <a:ext cx="2208607" cy="1410388"/>
              <a:chOff x="7411127" y="1647058"/>
              <a:chExt cx="2150542" cy="1373309"/>
            </a:xfrm>
          </p:grpSpPr>
          <p:grpSp>
            <p:nvGrpSpPr>
              <p:cNvPr id="8" name="Google Shape;158;p5"/>
              <p:cNvGrpSpPr>
                <a:grpSpLocks/>
              </p:cNvGrpSpPr>
              <p:nvPr/>
            </p:nvGrpSpPr>
            <p:grpSpPr bwMode="auto">
              <a:xfrm>
                <a:off x="7411127" y="1647058"/>
                <a:ext cx="2150542" cy="1373309"/>
                <a:chOff x="761898" y="2126615"/>
                <a:chExt cx="1503244" cy="959952"/>
              </a:xfrm>
            </p:grpSpPr>
            <p:sp>
              <p:nvSpPr>
                <p:cNvPr id="11" name="Google Shape;159;p5"/>
                <p:cNvSpPr>
                  <a:spLocks noChangeArrowheads="1"/>
                </p:cNvSpPr>
                <p:nvPr/>
              </p:nvSpPr>
              <p:spPr bwMode="auto">
                <a:xfrm rot="-1481318">
                  <a:off x="1087805" y="2126614"/>
                  <a:ext cx="430468" cy="556833"/>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Google Shape;160;p5"/>
                <p:cNvSpPr>
                  <a:spLocks noChangeArrowheads="1"/>
                </p:cNvSpPr>
                <p:nvPr/>
              </p:nvSpPr>
              <p:spPr bwMode="auto">
                <a:xfrm>
                  <a:off x="1416427" y="2200926"/>
                  <a:ext cx="556757" cy="492701"/>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Google Shape;161;p5"/>
                <p:cNvSpPr>
                  <a:spLocks noChangeArrowheads="1"/>
                </p:cNvSpPr>
                <p:nvPr/>
              </p:nvSpPr>
              <p:spPr bwMode="auto">
                <a:xfrm>
                  <a:off x="761898" y="2379072"/>
                  <a:ext cx="492933" cy="492701"/>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 name="Google Shape;162;p5"/>
                <p:cNvSpPr>
                  <a:spLocks noChangeArrowheads="1"/>
                </p:cNvSpPr>
                <p:nvPr/>
              </p:nvSpPr>
              <p:spPr bwMode="auto">
                <a:xfrm>
                  <a:off x="900408" y="2606081"/>
                  <a:ext cx="468490" cy="469288"/>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5" name="Google Shape;163;p5"/>
                <p:cNvSpPr>
                  <a:spLocks noChangeArrowheads="1"/>
                </p:cNvSpPr>
                <p:nvPr/>
              </p:nvSpPr>
              <p:spPr bwMode="auto">
                <a:xfrm>
                  <a:off x="1250758" y="2593865"/>
                  <a:ext cx="492933" cy="492701"/>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6" name="Google Shape;164;p5"/>
                <p:cNvSpPr>
                  <a:spLocks noChangeArrowheads="1"/>
                </p:cNvSpPr>
                <p:nvPr/>
              </p:nvSpPr>
              <p:spPr bwMode="auto">
                <a:xfrm rot="-2967336">
                  <a:off x="1707684" y="2475155"/>
                  <a:ext cx="621984" cy="492933"/>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9" name="Google Shape;165;p5"/>
              <p:cNvSpPr>
                <a:spLocks noChangeArrowheads="1"/>
              </p:cNvSpPr>
              <p:nvPr/>
            </p:nvSpPr>
            <p:spPr bwMode="auto">
              <a:xfrm>
                <a:off x="7933706" y="2118904"/>
                <a:ext cx="705192" cy="704859"/>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 name="Google Shape;166;p5"/>
              <p:cNvSpPr>
                <a:spLocks noChangeArrowheads="1"/>
              </p:cNvSpPr>
              <p:nvPr/>
            </p:nvSpPr>
            <p:spPr bwMode="auto">
              <a:xfrm>
                <a:off x="8386350" y="2118904"/>
                <a:ext cx="705191" cy="704859"/>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7" name="Google Shape;167;p5"/>
            <p:cNvSpPr>
              <a:spLocks/>
            </p:cNvSpPr>
            <p:nvPr/>
          </p:nvSpPr>
          <p:spPr bwMode="auto">
            <a:xfrm>
              <a:off x="7239867" y="1792734"/>
              <a:ext cx="2256490" cy="1332616"/>
            </a:xfrm>
            <a:custGeom>
              <a:avLst/>
              <a:gdLst>
                <a:gd name="T0" fmla="*/ 2147483646 w 4957"/>
                <a:gd name="T1" fmla="*/ 2147483646 h 2929"/>
                <a:gd name="T2" fmla="*/ 2147483646 w 4957"/>
                <a:gd name="T3" fmla="*/ 2147483646 h 2929"/>
                <a:gd name="T4" fmla="*/ 2147483646 w 4957"/>
                <a:gd name="T5" fmla="*/ 2147483646 h 2929"/>
                <a:gd name="T6" fmla="*/ 2147483646 w 4957"/>
                <a:gd name="T7" fmla="*/ 2147483646 h 2929"/>
                <a:gd name="T8" fmla="*/ 2147483646 w 4957"/>
                <a:gd name="T9" fmla="*/ 2147483646 h 2929"/>
                <a:gd name="T10" fmla="*/ 2147483646 w 4957"/>
                <a:gd name="T11" fmla="*/ 2147483646 h 2929"/>
                <a:gd name="T12" fmla="*/ 2147483646 w 4957"/>
                <a:gd name="T13" fmla="*/ 2147483646 h 2929"/>
                <a:gd name="T14" fmla="*/ 2147483646 w 4957"/>
                <a:gd name="T15" fmla="*/ 2147483646 h 2929"/>
                <a:gd name="T16" fmla="*/ 2147483646 w 4957"/>
                <a:gd name="T17" fmla="*/ 2147483646 h 2929"/>
                <a:gd name="T18" fmla="*/ 2147483646 w 4957"/>
                <a:gd name="T19" fmla="*/ 2147483646 h 2929"/>
                <a:gd name="T20" fmla="*/ 2147483646 w 4957"/>
                <a:gd name="T21" fmla="*/ 2147483646 h 2929"/>
                <a:gd name="T22" fmla="*/ 2147483646 w 4957"/>
                <a:gd name="T23" fmla="*/ 2147483646 h 2929"/>
                <a:gd name="T24" fmla="*/ 2147483646 w 4957"/>
                <a:gd name="T25" fmla="*/ 2147483646 h 2929"/>
                <a:gd name="T26" fmla="*/ 2147483646 w 4957"/>
                <a:gd name="T27" fmla="*/ 2147483646 h 2929"/>
                <a:gd name="T28" fmla="*/ 2147483646 w 4957"/>
                <a:gd name="T29" fmla="*/ 2147483646 h 2929"/>
                <a:gd name="T30" fmla="*/ 2147483646 w 4957"/>
                <a:gd name="T31" fmla="*/ 2147483646 h 2929"/>
                <a:gd name="T32" fmla="*/ 2147483646 w 4957"/>
                <a:gd name="T33" fmla="*/ 2147483646 h 2929"/>
                <a:gd name="T34" fmla="*/ 2147483646 w 4957"/>
                <a:gd name="T35" fmla="*/ 2147483646 h 2929"/>
                <a:gd name="T36" fmla="*/ 2147483646 w 4957"/>
                <a:gd name="T37" fmla="*/ 2147483646 h 2929"/>
                <a:gd name="T38" fmla="*/ 2147483646 w 4957"/>
                <a:gd name="T39" fmla="*/ 2147483646 h 2929"/>
                <a:gd name="T40" fmla="*/ 2147483646 w 4957"/>
                <a:gd name="T41" fmla="*/ 2147483646 h 2929"/>
                <a:gd name="T42" fmla="*/ 2147483646 w 4957"/>
                <a:gd name="T43" fmla="*/ 2147483646 h 2929"/>
                <a:gd name="T44" fmla="*/ 2147483646 w 4957"/>
                <a:gd name="T45" fmla="*/ 2147483646 h 2929"/>
                <a:gd name="T46" fmla="*/ 2147483646 w 4957"/>
                <a:gd name="T47" fmla="*/ 2147483646 h 2929"/>
                <a:gd name="T48" fmla="*/ 2147483646 w 4957"/>
                <a:gd name="T49" fmla="*/ 2147483646 h 2929"/>
                <a:gd name="T50" fmla="*/ 2147483646 w 4957"/>
                <a:gd name="T51" fmla="*/ 2147483646 h 2929"/>
                <a:gd name="T52" fmla="*/ 2147483646 w 4957"/>
                <a:gd name="T53" fmla="*/ 2147483646 h 2929"/>
                <a:gd name="T54" fmla="*/ 2147483646 w 4957"/>
                <a:gd name="T55" fmla="*/ 2147483646 h 2929"/>
                <a:gd name="T56" fmla="*/ 2147483646 w 4957"/>
                <a:gd name="T57" fmla="*/ 2147483646 h 2929"/>
                <a:gd name="T58" fmla="*/ 2147483646 w 4957"/>
                <a:gd name="T59" fmla="*/ 2147483646 h 2929"/>
                <a:gd name="T60" fmla="*/ 2147483646 w 4957"/>
                <a:gd name="T61" fmla="*/ 2147483646 h 2929"/>
                <a:gd name="T62" fmla="*/ 2147483646 w 4957"/>
                <a:gd name="T63" fmla="*/ 2147483646 h 2929"/>
                <a:gd name="T64" fmla="*/ 2147483646 w 4957"/>
                <a:gd name="T65" fmla="*/ 2147483646 h 2929"/>
                <a:gd name="T66" fmla="*/ 2147483646 w 4957"/>
                <a:gd name="T67" fmla="*/ 2147483646 h 2929"/>
                <a:gd name="T68" fmla="*/ 2147483646 w 4957"/>
                <a:gd name="T69" fmla="*/ 2147483646 h 2929"/>
                <a:gd name="T70" fmla="*/ 2147483646 w 4957"/>
                <a:gd name="T71" fmla="*/ 2147483646 h 2929"/>
                <a:gd name="T72" fmla="*/ 2147483646 w 4957"/>
                <a:gd name="T73" fmla="*/ 2147483646 h 2929"/>
                <a:gd name="T74" fmla="*/ 2147483646 w 4957"/>
                <a:gd name="T75" fmla="*/ 2147483646 h 2929"/>
                <a:gd name="T76" fmla="*/ 2147483646 w 4957"/>
                <a:gd name="T77" fmla="*/ 2147483646 h 2929"/>
                <a:gd name="T78" fmla="*/ 2147483646 w 4957"/>
                <a:gd name="T79" fmla="*/ 2147483646 h 2929"/>
                <a:gd name="T80" fmla="*/ 2147483646 w 4957"/>
                <a:gd name="T81" fmla="*/ 2147483646 h 2929"/>
                <a:gd name="T82" fmla="*/ 2147483646 w 4957"/>
                <a:gd name="T83" fmla="*/ 2147483646 h 2929"/>
                <a:gd name="T84" fmla="*/ 2147483646 w 4957"/>
                <a:gd name="T85" fmla="*/ 2147483646 h 2929"/>
                <a:gd name="T86" fmla="*/ 2147483646 w 4957"/>
                <a:gd name="T87" fmla="*/ 2147483646 h 2929"/>
                <a:gd name="T88" fmla="*/ 2147483646 w 4957"/>
                <a:gd name="T89" fmla="*/ 2147483646 h 2929"/>
                <a:gd name="T90" fmla="*/ 2147483646 w 4957"/>
                <a:gd name="T91" fmla="*/ 2147483646 h 2929"/>
                <a:gd name="T92" fmla="*/ 2147483646 w 4957"/>
                <a:gd name="T93" fmla="*/ 2147483646 h 2929"/>
                <a:gd name="T94" fmla="*/ 2147483646 w 4957"/>
                <a:gd name="T95" fmla="*/ 2147483646 h 2929"/>
                <a:gd name="T96" fmla="*/ 2147483646 w 4957"/>
                <a:gd name="T97" fmla="*/ 2147483646 h 2929"/>
                <a:gd name="T98" fmla="*/ 2147483646 w 4957"/>
                <a:gd name="T99" fmla="*/ 2147483646 h 2929"/>
                <a:gd name="T100" fmla="*/ 2147483646 w 4957"/>
                <a:gd name="T101" fmla="*/ 2147483646 h 2929"/>
                <a:gd name="T102" fmla="*/ 2147483646 w 4957"/>
                <a:gd name="T103" fmla="*/ 2147483646 h 2929"/>
                <a:gd name="T104" fmla="*/ 2147483646 w 4957"/>
                <a:gd name="T105" fmla="*/ 2147483646 h 2929"/>
                <a:gd name="T106" fmla="*/ 2147483646 w 4957"/>
                <a:gd name="T107" fmla="*/ 2147483646 h 2929"/>
                <a:gd name="T108" fmla="*/ 2147483646 w 4957"/>
                <a:gd name="T109" fmla="*/ 2147483646 h 2929"/>
                <a:gd name="T110" fmla="*/ 2147483646 w 4957"/>
                <a:gd name="T111" fmla="*/ 2147483646 h 2929"/>
                <a:gd name="T112" fmla="*/ 2147483646 w 4957"/>
                <a:gd name="T113" fmla="*/ 2147483646 h 29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lnTo>
                    <a:pt x="1045" y="1860"/>
                  </a:ln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lnTo>
                    <a:pt x="1701" y="2030"/>
                  </a:ln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17" name="Google Shape;168;p5"/>
          <p:cNvGrpSpPr>
            <a:grpSpLocks/>
          </p:cNvGrpSpPr>
          <p:nvPr/>
        </p:nvGrpSpPr>
        <p:grpSpPr bwMode="auto">
          <a:xfrm rot="2398771">
            <a:off x="-171450" y="6019801"/>
            <a:ext cx="1354668" cy="809625"/>
            <a:chOff x="1202177" y="4613417"/>
            <a:chExt cx="528376" cy="315757"/>
          </a:xfrm>
        </p:grpSpPr>
        <p:sp>
          <p:nvSpPr>
            <p:cNvPr id="18" name="Google Shape;169;p5"/>
            <p:cNvSpPr>
              <a:spLocks/>
            </p:cNvSpPr>
            <p:nvPr/>
          </p:nvSpPr>
          <p:spPr bwMode="auto">
            <a:xfrm>
              <a:off x="1563634" y="4671787"/>
              <a:ext cx="165943" cy="48292"/>
            </a:xfrm>
            <a:custGeom>
              <a:avLst/>
              <a:gdLst>
                <a:gd name="T0" fmla="*/ 2147483646 w 1507"/>
                <a:gd name="T1" fmla="*/ 2147483646 h 438"/>
                <a:gd name="T2" fmla="*/ 2147483646 w 1507"/>
                <a:gd name="T3" fmla="*/ 2147483646 h 438"/>
                <a:gd name="T4" fmla="*/ 2147483646 w 1507"/>
                <a:gd name="T5" fmla="*/ 2147483646 h 438"/>
                <a:gd name="T6" fmla="*/ 2147483646 w 1507"/>
                <a:gd name="T7" fmla="*/ 2147483646 h 438"/>
                <a:gd name="T8" fmla="*/ 2147483646 w 1507"/>
                <a:gd name="T9" fmla="*/ 2147483646 h 438"/>
                <a:gd name="T10" fmla="*/ 2147483646 w 1507"/>
                <a:gd name="T11" fmla="*/ 2147483646 h 438"/>
                <a:gd name="T12" fmla="*/ 2147483646 w 1507"/>
                <a:gd name="T13" fmla="*/ 2147483646 h 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 name="Google Shape;170;p5"/>
            <p:cNvSpPr>
              <a:spLocks/>
            </p:cNvSpPr>
            <p:nvPr/>
          </p:nvSpPr>
          <p:spPr bwMode="auto">
            <a:xfrm>
              <a:off x="1599540" y="4613651"/>
              <a:ext cx="61093" cy="176453"/>
            </a:xfrm>
            <a:custGeom>
              <a:avLst/>
              <a:gdLst>
                <a:gd name="T0" fmla="*/ 2147483646 w 550"/>
                <a:gd name="T1" fmla="*/ 0 h 1598"/>
                <a:gd name="T2" fmla="*/ 2147483646 w 550"/>
                <a:gd name="T3" fmla="*/ 2147483646 h 1598"/>
                <a:gd name="T4" fmla="*/ 2147483646 w 550"/>
                <a:gd name="T5" fmla="*/ 2147483646 h 1598"/>
                <a:gd name="T6" fmla="*/ 2147483646 w 550"/>
                <a:gd name="T7" fmla="*/ 2147483646 h 1598"/>
                <a:gd name="T8" fmla="*/ 2147483646 w 550"/>
                <a:gd name="T9" fmla="*/ 2147483646 h 1598"/>
                <a:gd name="T10" fmla="*/ 2147483646 w 550"/>
                <a:gd name="T11" fmla="*/ 2147483646 h 1598"/>
                <a:gd name="T12" fmla="*/ 2147483646 w 550"/>
                <a:gd name="T13" fmla="*/ 2147483646 h 1598"/>
                <a:gd name="T14" fmla="*/ 2147483646 w 550"/>
                <a:gd name="T15" fmla="*/ 0 h 15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 name="Google Shape;171;p5"/>
            <p:cNvSpPr>
              <a:spLocks/>
            </p:cNvSpPr>
            <p:nvPr/>
          </p:nvSpPr>
          <p:spPr bwMode="auto">
            <a:xfrm>
              <a:off x="1582672" y="4629788"/>
              <a:ext cx="104849" cy="138685"/>
            </a:xfrm>
            <a:custGeom>
              <a:avLst/>
              <a:gdLst>
                <a:gd name="T0" fmla="*/ 2147483646 w 948"/>
                <a:gd name="T1" fmla="*/ 2147483646 h 1259"/>
                <a:gd name="T2" fmla="*/ 2147483646 w 948"/>
                <a:gd name="T3" fmla="*/ 2147483646 h 1259"/>
                <a:gd name="T4" fmla="*/ 2147483646 w 948"/>
                <a:gd name="T5" fmla="*/ 2147483646 h 1259"/>
                <a:gd name="T6" fmla="*/ 2147483646 w 948"/>
                <a:gd name="T7" fmla="*/ 2147483646 h 1259"/>
                <a:gd name="T8" fmla="*/ 2147483646 w 948"/>
                <a:gd name="T9" fmla="*/ 2147483646 h 1259"/>
                <a:gd name="T10" fmla="*/ 2147483646 w 948"/>
                <a:gd name="T11" fmla="*/ 2147483646 h 1259"/>
                <a:gd name="T12" fmla="*/ 2147483646 w 948"/>
                <a:gd name="T13" fmla="*/ 2147483646 h 1259"/>
                <a:gd name="T14" fmla="*/ 2147483646 w 948"/>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 name="Google Shape;172;p5"/>
            <p:cNvSpPr>
              <a:spLocks/>
            </p:cNvSpPr>
            <p:nvPr/>
          </p:nvSpPr>
          <p:spPr bwMode="auto">
            <a:xfrm>
              <a:off x="1548660" y="4644467"/>
              <a:ext cx="160164" cy="102776"/>
            </a:xfrm>
            <a:custGeom>
              <a:avLst/>
              <a:gdLst>
                <a:gd name="T0" fmla="*/ 2147483646 w 1451"/>
                <a:gd name="T1" fmla="*/ 2147483646 h 928"/>
                <a:gd name="T2" fmla="*/ 2147483646 w 1451"/>
                <a:gd name="T3" fmla="*/ 2147483646 h 928"/>
                <a:gd name="T4" fmla="*/ 2147483646 w 1451"/>
                <a:gd name="T5" fmla="*/ 2147483646 h 928"/>
                <a:gd name="T6" fmla="*/ 2147483646 w 1451"/>
                <a:gd name="T7" fmla="*/ 2147483646 h 928"/>
                <a:gd name="T8" fmla="*/ 2147483646 w 1451"/>
                <a:gd name="T9" fmla="*/ 2147483646 h 928"/>
                <a:gd name="T10" fmla="*/ 2147483646 w 1451"/>
                <a:gd name="T11" fmla="*/ 2147483646 h 928"/>
                <a:gd name="T12" fmla="*/ 2147483646 w 1451"/>
                <a:gd name="T13" fmla="*/ 2147483646 h 9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 name="Google Shape;173;p5"/>
            <p:cNvSpPr>
              <a:spLocks/>
            </p:cNvSpPr>
            <p:nvPr/>
          </p:nvSpPr>
          <p:spPr bwMode="auto">
            <a:xfrm>
              <a:off x="1201104" y="4674245"/>
              <a:ext cx="177501" cy="151068"/>
            </a:xfrm>
            <a:custGeom>
              <a:avLst/>
              <a:gdLst>
                <a:gd name="T0" fmla="*/ 2147483646 w 1605"/>
                <a:gd name="T1" fmla="*/ 2147483646 h 1371"/>
                <a:gd name="T2" fmla="*/ 2147483646 w 1605"/>
                <a:gd name="T3" fmla="*/ 2147483646 h 1371"/>
                <a:gd name="T4" fmla="*/ 2147483646 w 1605"/>
                <a:gd name="T5" fmla="*/ 2147483646 h 1371"/>
                <a:gd name="T6" fmla="*/ 2147483646 w 1605"/>
                <a:gd name="T7" fmla="*/ 2147483646 h 1371"/>
                <a:gd name="T8" fmla="*/ 2147483646 w 1605"/>
                <a:gd name="T9" fmla="*/ 2147483646 h 1371"/>
                <a:gd name="T10" fmla="*/ 2147483646 w 1605"/>
                <a:gd name="T11" fmla="*/ 2147483646 h 1371"/>
                <a:gd name="T12" fmla="*/ 2147483646 w 1605"/>
                <a:gd name="T13" fmla="*/ 2147483646 h 1371"/>
                <a:gd name="T14" fmla="*/ 2147483646 w 1605"/>
                <a:gd name="T15" fmla="*/ 2147483646 h 1371"/>
                <a:gd name="T16" fmla="*/ 2147483646 w 1605"/>
                <a:gd name="T17" fmla="*/ 2147483646 h 1371"/>
                <a:gd name="T18" fmla="*/ 2147483646 w 1605"/>
                <a:gd name="T19" fmla="*/ 2147483646 h 13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3" name="Google Shape;174;p5"/>
            <p:cNvSpPr>
              <a:spLocks/>
            </p:cNvSpPr>
            <p:nvPr/>
          </p:nvSpPr>
          <p:spPr bwMode="auto">
            <a:xfrm>
              <a:off x="1387558" y="4832367"/>
              <a:ext cx="115582" cy="96584"/>
            </a:xfrm>
            <a:custGeom>
              <a:avLst/>
              <a:gdLst>
                <a:gd name="T0" fmla="*/ 2147483646 w 1045"/>
                <a:gd name="T1" fmla="*/ 2147483646 h 877"/>
                <a:gd name="T2" fmla="*/ 2147483646 w 1045"/>
                <a:gd name="T3" fmla="*/ 2147483646 h 877"/>
                <a:gd name="T4" fmla="*/ 2147483646 w 1045"/>
                <a:gd name="T5" fmla="*/ 2147483646 h 877"/>
                <a:gd name="T6" fmla="*/ 2147483646 w 1045"/>
                <a:gd name="T7" fmla="*/ 2147483646 h 877"/>
                <a:gd name="T8" fmla="*/ 2147483646 w 1045"/>
                <a:gd name="T9" fmla="*/ 2147483646 h 877"/>
                <a:gd name="T10" fmla="*/ 2147483646 w 1045"/>
                <a:gd name="T11" fmla="*/ 0 h 877"/>
                <a:gd name="T12" fmla="*/ 2147483646 w 1045"/>
                <a:gd name="T13" fmla="*/ 2147483646 h 877"/>
                <a:gd name="T14" fmla="*/ 2147483646 w 1045"/>
                <a:gd name="T15" fmla="*/ 2147483646 h 877"/>
                <a:gd name="T16" fmla="*/ 2147483646 w 1045"/>
                <a:gd name="T17" fmla="*/ 2147483646 h 877"/>
                <a:gd name="T18" fmla="*/ 2147483646 w 1045"/>
                <a:gd name="T19" fmla="*/ 0 h 8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4" name="Google Shape;175;p5"/>
          <p:cNvGrpSpPr>
            <a:grpSpLocks/>
          </p:cNvGrpSpPr>
          <p:nvPr/>
        </p:nvGrpSpPr>
        <p:grpSpPr bwMode="auto">
          <a:xfrm flipH="1">
            <a:off x="249767" y="211138"/>
            <a:ext cx="660400" cy="625475"/>
            <a:chOff x="2736573" y="4286656"/>
            <a:chExt cx="316076" cy="299294"/>
          </a:xfrm>
        </p:grpSpPr>
        <p:sp>
          <p:nvSpPr>
            <p:cNvPr id="25" name="Google Shape;176;p5"/>
            <p:cNvSpPr>
              <a:spLocks/>
            </p:cNvSpPr>
            <p:nvPr/>
          </p:nvSpPr>
          <p:spPr bwMode="auto">
            <a:xfrm>
              <a:off x="2868271" y="4291214"/>
              <a:ext cx="173234" cy="176993"/>
            </a:xfrm>
            <a:custGeom>
              <a:avLst/>
              <a:gdLst>
                <a:gd name="T0" fmla="*/ 2147483646 w 1508"/>
                <a:gd name="T1" fmla="*/ 2147483646 h 1541"/>
                <a:gd name="T2" fmla="*/ 2147483646 w 1508"/>
                <a:gd name="T3" fmla="*/ 2147483646 h 1541"/>
                <a:gd name="T4" fmla="*/ 2147483646 w 1508"/>
                <a:gd name="T5" fmla="*/ 2147483646 h 1541"/>
                <a:gd name="T6" fmla="*/ 2147483646 w 1508"/>
                <a:gd name="T7" fmla="*/ 2147483646 h 1541"/>
                <a:gd name="T8" fmla="*/ 2147483646 w 1508"/>
                <a:gd name="T9" fmla="*/ 2147483646 h 1541"/>
                <a:gd name="T10" fmla="*/ 2147483646 w 1508"/>
                <a:gd name="T11" fmla="*/ 2147483646 h 1541"/>
                <a:gd name="T12" fmla="*/ 2147483646 w 1508"/>
                <a:gd name="T13" fmla="*/ 2147483646 h 1541"/>
                <a:gd name="T14" fmla="*/ 2147483646 w 1508"/>
                <a:gd name="T15" fmla="*/ 2147483646 h 1541"/>
                <a:gd name="T16" fmla="*/ 2147483646 w 1508"/>
                <a:gd name="T17" fmla="*/ 2147483646 h 1541"/>
                <a:gd name="T18" fmla="*/ 2147483646 w 1508"/>
                <a:gd name="T19" fmla="*/ 2147483646 h 1541"/>
                <a:gd name="T20" fmla="*/ 2147483646 w 1508"/>
                <a:gd name="T21" fmla="*/ 2147483646 h 1541"/>
                <a:gd name="T22" fmla="*/ 2147483646 w 1508"/>
                <a:gd name="T23" fmla="*/ 2147483646 h 1541"/>
                <a:gd name="T24" fmla="*/ 2147483646 w 1508"/>
                <a:gd name="T25" fmla="*/ 2147483646 h 1541"/>
                <a:gd name="T26" fmla="*/ 2147483646 w 1508"/>
                <a:gd name="T27" fmla="*/ 2147483646 h 1541"/>
                <a:gd name="T28" fmla="*/ 2147483646 w 1508"/>
                <a:gd name="T29" fmla="*/ 2147483646 h 1541"/>
                <a:gd name="T30" fmla="*/ 2147483646 w 1508"/>
                <a:gd name="T31" fmla="*/ 2147483646 h 1541"/>
                <a:gd name="T32" fmla="*/ 2147483646 w 1508"/>
                <a:gd name="T33" fmla="*/ 2147483646 h 1541"/>
                <a:gd name="T34" fmla="*/ 2147483646 w 1508"/>
                <a:gd name="T35" fmla="*/ 2147483646 h 1541"/>
                <a:gd name="T36" fmla="*/ 2147483646 w 1508"/>
                <a:gd name="T37" fmla="*/ 2147483646 h 1541"/>
                <a:gd name="T38" fmla="*/ 2147483646 w 1508"/>
                <a:gd name="T39" fmla="*/ 2147483646 h 1541"/>
                <a:gd name="T40" fmla="*/ 2147483646 w 1508"/>
                <a:gd name="T41" fmla="*/ 2147483646 h 1541"/>
                <a:gd name="T42" fmla="*/ 2147483646 w 1508"/>
                <a:gd name="T43" fmla="*/ 2147483646 h 1541"/>
                <a:gd name="T44" fmla="*/ 2147483646 w 1508"/>
                <a:gd name="T45" fmla="*/ 2147483646 h 1541"/>
                <a:gd name="T46" fmla="*/ 2147483646 w 1508"/>
                <a:gd name="T47" fmla="*/ 2147483646 h 1541"/>
                <a:gd name="T48" fmla="*/ 2147483646 w 1508"/>
                <a:gd name="T49" fmla="*/ 2147483646 h 15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 name="Google Shape;177;p5"/>
            <p:cNvSpPr>
              <a:spLocks/>
            </p:cNvSpPr>
            <p:nvPr/>
          </p:nvSpPr>
          <p:spPr bwMode="auto">
            <a:xfrm>
              <a:off x="2776082" y="4408197"/>
              <a:ext cx="166143" cy="177753"/>
            </a:xfrm>
            <a:custGeom>
              <a:avLst/>
              <a:gdLst>
                <a:gd name="T0" fmla="*/ 2147483646 w 1448"/>
                <a:gd name="T1" fmla="*/ 0 h 1547"/>
                <a:gd name="T2" fmla="*/ 2147483646 w 1448"/>
                <a:gd name="T3" fmla="*/ 2147483646 h 1547"/>
                <a:gd name="T4" fmla="*/ 2147483646 w 1448"/>
                <a:gd name="T5" fmla="*/ 2147483646 h 1547"/>
                <a:gd name="T6" fmla="*/ 2147483646 w 1448"/>
                <a:gd name="T7" fmla="*/ 2147483646 h 1547"/>
                <a:gd name="T8" fmla="*/ 2147483646 w 1448"/>
                <a:gd name="T9" fmla="*/ 2147483646 h 1547"/>
                <a:gd name="T10" fmla="*/ 2147483646 w 1448"/>
                <a:gd name="T11" fmla="*/ 2147483646 h 1547"/>
                <a:gd name="T12" fmla="*/ 2147483646 w 1448"/>
                <a:gd name="T13" fmla="*/ 2147483646 h 1547"/>
                <a:gd name="T14" fmla="*/ 2147483646 w 1448"/>
                <a:gd name="T15" fmla="*/ 2147483646 h 1547"/>
                <a:gd name="T16" fmla="*/ 2147483646 w 1448"/>
                <a:gd name="T17" fmla="*/ 2147483646 h 1547"/>
                <a:gd name="T18" fmla="*/ 2147483646 w 1448"/>
                <a:gd name="T19" fmla="*/ 2147483646 h 1547"/>
                <a:gd name="T20" fmla="*/ 2147483646 w 1448"/>
                <a:gd name="T21" fmla="*/ 2147483646 h 1547"/>
                <a:gd name="T22" fmla="*/ 2147483646 w 1448"/>
                <a:gd name="T23" fmla="*/ 2147483646 h 1547"/>
                <a:gd name="T24" fmla="*/ 2147483646 w 1448"/>
                <a:gd name="T25" fmla="*/ 2147483646 h 1547"/>
                <a:gd name="T26" fmla="*/ 2147483646 w 1448"/>
                <a:gd name="T27" fmla="*/ 2147483646 h 1547"/>
                <a:gd name="T28" fmla="*/ 2147483646 w 1448"/>
                <a:gd name="T29" fmla="*/ 2147483646 h 1547"/>
                <a:gd name="T30" fmla="*/ 2147483646 w 1448"/>
                <a:gd name="T31" fmla="*/ 2147483646 h 1547"/>
                <a:gd name="T32" fmla="*/ 2147483646 w 1448"/>
                <a:gd name="T33" fmla="*/ 2147483646 h 1547"/>
                <a:gd name="T34" fmla="*/ 2147483646 w 1448"/>
                <a:gd name="T35" fmla="*/ 2147483646 h 1547"/>
                <a:gd name="T36" fmla="*/ 2147483646 w 1448"/>
                <a:gd name="T37" fmla="*/ 2147483646 h 1547"/>
                <a:gd name="T38" fmla="*/ 2147483646 w 1448"/>
                <a:gd name="T39" fmla="*/ 2147483646 h 1547"/>
                <a:gd name="T40" fmla="*/ 2147483646 w 1448"/>
                <a:gd name="T41" fmla="*/ 2147483646 h 1547"/>
                <a:gd name="T42" fmla="*/ 2147483646 w 1448"/>
                <a:gd name="T43" fmla="*/ 2147483646 h 1547"/>
                <a:gd name="T44" fmla="*/ 2147483646 w 1448"/>
                <a:gd name="T45" fmla="*/ 2147483646 h 1547"/>
                <a:gd name="T46" fmla="*/ 2147483646 w 1448"/>
                <a:gd name="T47" fmla="*/ 2147483646 h 1547"/>
                <a:gd name="T48" fmla="*/ 2147483646 w 1448"/>
                <a:gd name="T49" fmla="*/ 2147483646 h 1547"/>
                <a:gd name="T50" fmla="*/ 2147483646 w 1448"/>
                <a:gd name="T51" fmla="*/ 0 h 15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7" name="Google Shape;178;p5"/>
            <p:cNvSpPr>
              <a:spLocks/>
            </p:cNvSpPr>
            <p:nvPr/>
          </p:nvSpPr>
          <p:spPr bwMode="auto">
            <a:xfrm>
              <a:off x="2736573" y="4286656"/>
              <a:ext cx="136763" cy="122300"/>
            </a:xfrm>
            <a:custGeom>
              <a:avLst/>
              <a:gdLst>
                <a:gd name="T0" fmla="*/ 2147483646 w 1191"/>
                <a:gd name="T1" fmla="*/ 0 h 1064"/>
                <a:gd name="T2" fmla="*/ 2147483646 w 1191"/>
                <a:gd name="T3" fmla="*/ 2147483646 h 1064"/>
                <a:gd name="T4" fmla="*/ 2147483646 w 1191"/>
                <a:gd name="T5" fmla="*/ 2147483646 h 1064"/>
                <a:gd name="T6" fmla="*/ 2147483646 w 1191"/>
                <a:gd name="T7" fmla="*/ 2147483646 h 1064"/>
                <a:gd name="T8" fmla="*/ 2147483646 w 1191"/>
                <a:gd name="T9" fmla="*/ 2147483646 h 1064"/>
                <a:gd name="T10" fmla="*/ 0 w 1191"/>
                <a:gd name="T11" fmla="*/ 2147483646 h 1064"/>
                <a:gd name="T12" fmla="*/ 2147483646 w 1191"/>
                <a:gd name="T13" fmla="*/ 2147483646 h 1064"/>
                <a:gd name="T14" fmla="*/ 2147483646 w 1191"/>
                <a:gd name="T15" fmla="*/ 2147483646 h 1064"/>
                <a:gd name="T16" fmla="*/ 2147483646 w 1191"/>
                <a:gd name="T17" fmla="*/ 2147483646 h 1064"/>
                <a:gd name="T18" fmla="*/ 2147483646 w 1191"/>
                <a:gd name="T19" fmla="*/ 2147483646 h 1064"/>
                <a:gd name="T20" fmla="*/ 2147483646 w 1191"/>
                <a:gd name="T21" fmla="*/ 2147483646 h 1064"/>
                <a:gd name="T22" fmla="*/ 2147483646 w 1191"/>
                <a:gd name="T23" fmla="*/ 2147483646 h 1064"/>
                <a:gd name="T24" fmla="*/ 2147483646 w 1191"/>
                <a:gd name="T25" fmla="*/ 2147483646 h 1064"/>
                <a:gd name="T26" fmla="*/ 2147483646 w 1191"/>
                <a:gd name="T27" fmla="*/ 2147483646 h 1064"/>
                <a:gd name="T28" fmla="*/ 2147483646 w 1191"/>
                <a:gd name="T29" fmla="*/ 2147483646 h 1064"/>
                <a:gd name="T30" fmla="*/ 2147483646 w 1191"/>
                <a:gd name="T31" fmla="*/ 2147483646 h 1064"/>
                <a:gd name="T32" fmla="*/ 2147483646 w 1191"/>
                <a:gd name="T33" fmla="*/ 0 h 10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 name="Google Shape;179;p5"/>
            <p:cNvSpPr>
              <a:spLocks/>
            </p:cNvSpPr>
            <p:nvPr/>
          </p:nvSpPr>
          <p:spPr bwMode="auto">
            <a:xfrm>
              <a:off x="2921963" y="4453774"/>
              <a:ext cx="130686" cy="110146"/>
            </a:xfrm>
            <a:custGeom>
              <a:avLst/>
              <a:gdLst>
                <a:gd name="T0" fmla="*/ 2147483646 w 1136"/>
                <a:gd name="T1" fmla="*/ 0 h 953"/>
                <a:gd name="T2" fmla="*/ 2147483646 w 1136"/>
                <a:gd name="T3" fmla="*/ 2147483646 h 953"/>
                <a:gd name="T4" fmla="*/ 2147483646 w 1136"/>
                <a:gd name="T5" fmla="*/ 2147483646 h 953"/>
                <a:gd name="T6" fmla="*/ 2147483646 w 1136"/>
                <a:gd name="T7" fmla="*/ 2147483646 h 953"/>
                <a:gd name="T8" fmla="*/ 2147483646 w 1136"/>
                <a:gd name="T9" fmla="*/ 2147483646 h 953"/>
                <a:gd name="T10" fmla="*/ 2147483646 w 1136"/>
                <a:gd name="T11" fmla="*/ 2147483646 h 953"/>
                <a:gd name="T12" fmla="*/ 2147483646 w 1136"/>
                <a:gd name="T13" fmla="*/ 2147483646 h 953"/>
                <a:gd name="T14" fmla="*/ 2147483646 w 1136"/>
                <a:gd name="T15" fmla="*/ 0 h 9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9" name="Google Shape;180;p5"/>
          <p:cNvGrpSpPr>
            <a:grpSpLocks/>
          </p:cNvGrpSpPr>
          <p:nvPr/>
        </p:nvGrpSpPr>
        <p:grpSpPr bwMode="auto">
          <a:xfrm rot="3680024">
            <a:off x="11231033" y="5990697"/>
            <a:ext cx="1016000" cy="728133"/>
            <a:chOff x="6102329" y="3283426"/>
            <a:chExt cx="654776" cy="469888"/>
          </a:xfrm>
        </p:grpSpPr>
        <p:sp>
          <p:nvSpPr>
            <p:cNvPr id="30" name="Google Shape;181;p5"/>
            <p:cNvSpPr>
              <a:spLocks/>
            </p:cNvSpPr>
            <p:nvPr/>
          </p:nvSpPr>
          <p:spPr bwMode="auto">
            <a:xfrm>
              <a:off x="6150306" y="3283190"/>
              <a:ext cx="606691" cy="327829"/>
            </a:xfrm>
            <a:custGeom>
              <a:avLst/>
              <a:gdLst>
                <a:gd name="T0" fmla="*/ 2147483646 w 2795"/>
                <a:gd name="T1" fmla="*/ 0 h 1507"/>
                <a:gd name="T2" fmla="*/ 2147483646 w 2795"/>
                <a:gd name="T3" fmla="*/ 2147483646 h 1507"/>
                <a:gd name="T4" fmla="*/ 2147483646 w 2795"/>
                <a:gd name="T5" fmla="*/ 2147483646 h 1507"/>
                <a:gd name="T6" fmla="*/ 2147483646 w 2795"/>
                <a:gd name="T7" fmla="*/ 2147483646 h 1507"/>
                <a:gd name="T8" fmla="*/ 2147483646 w 2795"/>
                <a:gd name="T9" fmla="*/ 2147483646 h 1507"/>
                <a:gd name="T10" fmla="*/ 2147483646 w 2795"/>
                <a:gd name="T11" fmla="*/ 2147483646 h 1507"/>
                <a:gd name="T12" fmla="*/ 2147483646 w 2795"/>
                <a:gd name="T13" fmla="*/ 2147483646 h 1507"/>
                <a:gd name="T14" fmla="*/ 2147483646 w 2795"/>
                <a:gd name="T15" fmla="*/ 2147483646 h 1507"/>
                <a:gd name="T16" fmla="*/ 2147483646 w 2795"/>
                <a:gd name="T17" fmla="*/ 2147483646 h 1507"/>
                <a:gd name="T18" fmla="*/ 2147483646 w 2795"/>
                <a:gd name="T19" fmla="*/ 0 h 1507"/>
                <a:gd name="T20" fmla="*/ 2147483646 w 2795"/>
                <a:gd name="T21" fmla="*/ 0 h 15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lnTo>
                    <a:pt x="269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182;p5"/>
            <p:cNvSpPr>
              <a:spLocks/>
            </p:cNvSpPr>
            <p:nvPr/>
          </p:nvSpPr>
          <p:spPr bwMode="auto">
            <a:xfrm>
              <a:off x="6217531" y="3502778"/>
              <a:ext cx="179041" cy="211722"/>
            </a:xfrm>
            <a:custGeom>
              <a:avLst/>
              <a:gdLst>
                <a:gd name="T0" fmla="*/ 2147483646 w 827"/>
                <a:gd name="T1" fmla="*/ 0 h 973"/>
                <a:gd name="T2" fmla="*/ 2147483646 w 827"/>
                <a:gd name="T3" fmla="*/ 2147483646 h 973"/>
                <a:gd name="T4" fmla="*/ 2147483646 w 827"/>
                <a:gd name="T5" fmla="*/ 2147483646 h 973"/>
                <a:gd name="T6" fmla="*/ 2147483646 w 827"/>
                <a:gd name="T7" fmla="*/ 2147483646 h 973"/>
                <a:gd name="T8" fmla="*/ 2147483646 w 827"/>
                <a:gd name="T9" fmla="*/ 2147483646 h 973"/>
                <a:gd name="T10" fmla="*/ 2147483646 w 827"/>
                <a:gd name="T11" fmla="*/ 2147483646 h 973"/>
                <a:gd name="T12" fmla="*/ 2147483646 w 827"/>
                <a:gd name="T13" fmla="*/ 2147483646 h 973"/>
                <a:gd name="T14" fmla="*/ 2147483646 w 827"/>
                <a:gd name="T15" fmla="*/ 2147483646 h 973"/>
                <a:gd name="T16" fmla="*/ 2147483646 w 827"/>
                <a:gd name="T17" fmla="*/ 2147483646 h 973"/>
                <a:gd name="T18" fmla="*/ 2147483646 w 827"/>
                <a:gd name="T19" fmla="*/ 2147483646 h 973"/>
                <a:gd name="T20" fmla="*/ 2147483646 w 827"/>
                <a:gd name="T21" fmla="*/ 0 h 9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 name="Google Shape;183;p5"/>
            <p:cNvSpPr>
              <a:spLocks/>
            </p:cNvSpPr>
            <p:nvPr/>
          </p:nvSpPr>
          <p:spPr bwMode="auto">
            <a:xfrm>
              <a:off x="6364626" y="3413547"/>
              <a:ext cx="204618" cy="249969"/>
            </a:xfrm>
            <a:custGeom>
              <a:avLst/>
              <a:gdLst>
                <a:gd name="T0" fmla="*/ 2147483646 w 943"/>
                <a:gd name="T1" fmla="*/ 2147483646 h 1147"/>
                <a:gd name="T2" fmla="*/ 2147483646 w 943"/>
                <a:gd name="T3" fmla="*/ 2147483646 h 1147"/>
                <a:gd name="T4" fmla="*/ 2147483646 w 943"/>
                <a:gd name="T5" fmla="*/ 2147483646 h 1147"/>
                <a:gd name="T6" fmla="*/ 2147483646 w 943"/>
                <a:gd name="T7" fmla="*/ 2147483646 h 1147"/>
                <a:gd name="T8" fmla="*/ 2147483646 w 943"/>
                <a:gd name="T9" fmla="*/ 2147483646 h 1147"/>
                <a:gd name="T10" fmla="*/ 2147483646 w 943"/>
                <a:gd name="T11" fmla="*/ 2147483646 h 1147"/>
                <a:gd name="T12" fmla="*/ 2147483646 w 943"/>
                <a:gd name="T13" fmla="*/ 2147483646 h 1147"/>
                <a:gd name="T14" fmla="*/ 2147483646 w 943"/>
                <a:gd name="T15" fmla="*/ 2147483646 h 1147"/>
                <a:gd name="T16" fmla="*/ 2147483646 w 943"/>
                <a:gd name="T17" fmla="*/ 2147483646 h 1147"/>
                <a:gd name="T18" fmla="*/ 2147483646 w 943"/>
                <a:gd name="T19" fmla="*/ 2147483646 h 1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 name="Google Shape;184;p5"/>
            <p:cNvSpPr>
              <a:spLocks/>
            </p:cNvSpPr>
            <p:nvPr/>
          </p:nvSpPr>
          <p:spPr bwMode="auto">
            <a:xfrm>
              <a:off x="6519594" y="3340908"/>
              <a:ext cx="173925" cy="180306"/>
            </a:xfrm>
            <a:custGeom>
              <a:avLst/>
              <a:gdLst>
                <a:gd name="T0" fmla="*/ 2147483646 w 802"/>
                <a:gd name="T1" fmla="*/ 2147483646 h 827"/>
                <a:gd name="T2" fmla="*/ 2147483646 w 802"/>
                <a:gd name="T3" fmla="*/ 2147483646 h 827"/>
                <a:gd name="T4" fmla="*/ 2147483646 w 802"/>
                <a:gd name="T5" fmla="*/ 2147483646 h 827"/>
                <a:gd name="T6" fmla="*/ 2147483646 w 802"/>
                <a:gd name="T7" fmla="*/ 2147483646 h 827"/>
                <a:gd name="T8" fmla="*/ 2147483646 w 802"/>
                <a:gd name="T9" fmla="*/ 2147483646 h 827"/>
                <a:gd name="T10" fmla="*/ 2147483646 w 802"/>
                <a:gd name="T11" fmla="*/ 2147483646 h 827"/>
                <a:gd name="T12" fmla="*/ 2147483646 w 802"/>
                <a:gd name="T13" fmla="*/ 2147483646 h 827"/>
                <a:gd name="T14" fmla="*/ 2147483646 w 802"/>
                <a:gd name="T15" fmla="*/ 2147483646 h 827"/>
                <a:gd name="T16" fmla="*/ 2147483646 w 802"/>
                <a:gd name="T17" fmla="*/ 2147483646 h 827"/>
                <a:gd name="T18" fmla="*/ 2147483646 w 802"/>
                <a:gd name="T19" fmla="*/ 2147483646 h 8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4" name="Google Shape;185;p5"/>
            <p:cNvSpPr/>
            <p:nvPr/>
          </p:nvSpPr>
          <p:spPr>
            <a:xfrm>
              <a:off x="6593983" y="3494395"/>
              <a:ext cx="73662" cy="73761"/>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86;p5"/>
            <p:cNvSpPr/>
            <p:nvPr/>
          </p:nvSpPr>
          <p:spPr>
            <a:xfrm>
              <a:off x="6487883" y="3299880"/>
              <a:ext cx="68547" cy="73761"/>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87;p5"/>
            <p:cNvSpPr/>
            <p:nvPr/>
          </p:nvSpPr>
          <p:spPr>
            <a:xfrm>
              <a:off x="6317738" y="3408049"/>
              <a:ext cx="73662" cy="75128"/>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88;p5"/>
            <p:cNvSpPr/>
            <p:nvPr/>
          </p:nvSpPr>
          <p:spPr>
            <a:xfrm>
              <a:off x="6423152" y="3629679"/>
              <a:ext cx="73662" cy="73761"/>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89;p5"/>
            <p:cNvSpPr/>
            <p:nvPr/>
          </p:nvSpPr>
          <p:spPr>
            <a:xfrm>
              <a:off x="6165808" y="3491365"/>
              <a:ext cx="73662" cy="69663"/>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90;p5"/>
            <p:cNvSpPr/>
            <p:nvPr/>
          </p:nvSpPr>
          <p:spPr>
            <a:xfrm>
              <a:off x="6096710" y="3544333"/>
              <a:ext cx="74685" cy="73761"/>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91;p5"/>
            <p:cNvSpPr/>
            <p:nvPr/>
          </p:nvSpPr>
          <p:spPr>
            <a:xfrm>
              <a:off x="6212453" y="3685663"/>
              <a:ext cx="73662" cy="68298"/>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54" name="Google Shape;154;p5"/>
          <p:cNvSpPr txBox="1">
            <a:spLocks noGrp="1"/>
          </p:cNvSpPr>
          <p:nvPr>
            <p:ph type="subTitle" idx="1"/>
          </p:nvPr>
        </p:nvSpPr>
        <p:spPr>
          <a:xfrm>
            <a:off x="1163733"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55" name="Google Shape;155;p5"/>
          <p:cNvSpPr txBox="1">
            <a:spLocks noGrp="1"/>
          </p:cNvSpPr>
          <p:nvPr>
            <p:ph type="subTitle" idx="2"/>
          </p:nvPr>
        </p:nvSpPr>
        <p:spPr>
          <a:xfrm>
            <a:off x="7493467"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92" name="Google Shape;192;p5"/>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2559992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8F2BFEC-2FE7-4F31-ADCA-8F37E884F5F9}"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184885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BAE9310-7507-4389-A310-A63C9AFE1AB5}"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35697106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C293D6C-0A05-4D2E-B74F-252B3CAB5D3D}"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76088776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F9CE8FA-4DB9-46E7-A9C8-90D858601906}"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40803469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68D50B8-B430-4181-B3C8-9683C45E67CE}"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10356082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05CFF9F-9193-43C3-883E-A3B94BA19B85}"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134306523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613AE55-4B09-4BE4-A1C0-2AD7F61E68FA}"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3435429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3F41C4F-4A82-4D8A-91A6-6A5510A7226F}"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0176929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7BFBEB5-0A05-4BAA-BDE0-9D5C06F5E323}"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956465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4" name="Google Shape;10;p2"/>
          <p:cNvSpPr/>
          <p:nvPr/>
        </p:nvSpPr>
        <p:spPr>
          <a:xfrm rot="10935108">
            <a:off x="-256116" y="-219075"/>
            <a:ext cx="12740217" cy="7148513"/>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anchor="b">
            <a:noAutofit/>
          </a:bodyPr>
          <a:lstStyle>
            <a:lvl1pPr lvl="0" algn="ctr">
              <a:lnSpc>
                <a:spcPct val="80000"/>
              </a:lnSpc>
              <a:spcBef>
                <a:spcPts val="0"/>
              </a:spcBef>
              <a:spcAft>
                <a:spcPts val="0"/>
              </a:spcAft>
              <a:buSzPts val="5200"/>
              <a:buNone/>
              <a:defRPr sz="7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267200" y="4319667"/>
            <a:ext cx="3657600" cy="1193600"/>
          </a:xfrm>
          <a:prstGeom prst="rect">
            <a:avLst/>
          </a:prstGeom>
        </p:spPr>
        <p:txBody>
          <a:bodyPr spcFirstLastPara="1">
            <a:noAutofit/>
          </a:bodyPr>
          <a:lstStyle>
            <a:lvl1pPr lvl="0" algn="ctr">
              <a:lnSpc>
                <a:spcPct val="100000"/>
              </a:lnSpc>
              <a:spcBef>
                <a:spcPts val="0"/>
              </a:spcBef>
              <a:spcAft>
                <a:spcPts val="0"/>
              </a:spcAft>
              <a:buSzPts val="28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183553689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7821A71-AD93-4C8F-A2E8-F7AF5426A52E}"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42018536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896C9A7-8803-43C1-A744-139211E6DA60}"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97699210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2822022-B7CD-471E-9A0B-1AD64857790D}"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3853942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887"/>
        <p:cNvGrpSpPr/>
        <p:nvPr/>
      </p:nvGrpSpPr>
      <p:grpSpPr>
        <a:xfrm>
          <a:off x="0" y="0"/>
          <a:ext cx="0" cy="0"/>
          <a:chOff x="0" y="0"/>
          <a:chExt cx="0" cy="0"/>
        </a:xfrm>
      </p:grpSpPr>
      <p:pic>
        <p:nvPicPr>
          <p:cNvPr id="4" name="Google Shape;888;p19"/>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6513"/>
            <a:ext cx="12344400"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oogle Shape;889;p19"/>
          <p:cNvGrpSpPr>
            <a:grpSpLocks/>
          </p:cNvGrpSpPr>
          <p:nvPr/>
        </p:nvGrpSpPr>
        <p:grpSpPr bwMode="auto">
          <a:xfrm rot="20378725">
            <a:off x="645585" y="5497513"/>
            <a:ext cx="2982383" cy="2341562"/>
            <a:chOff x="-2415600" y="2986400"/>
            <a:chExt cx="1943075" cy="1524659"/>
          </a:xfrm>
        </p:grpSpPr>
        <p:sp>
          <p:nvSpPr>
            <p:cNvPr id="6" name="Google Shape;890;p19"/>
            <p:cNvSpPr>
              <a:spLocks/>
            </p:cNvSpPr>
            <p:nvPr/>
          </p:nvSpPr>
          <p:spPr bwMode="auto">
            <a:xfrm>
              <a:off x="-2419005" y="2984993"/>
              <a:ext cx="1117027" cy="1251771"/>
            </a:xfrm>
            <a:custGeom>
              <a:avLst/>
              <a:gdLst>
                <a:gd name="T0" fmla="*/ 2147483646 w 44695"/>
                <a:gd name="T1" fmla="*/ 2147483646 h 50051"/>
                <a:gd name="T2" fmla="*/ 2147483646 w 44695"/>
                <a:gd name="T3" fmla="*/ 2147483646 h 50051"/>
                <a:gd name="T4" fmla="*/ 2147483646 w 44695"/>
                <a:gd name="T5" fmla="*/ 2147483646 h 50051"/>
                <a:gd name="T6" fmla="*/ 2147483646 w 44695"/>
                <a:gd name="T7" fmla="*/ 2147483646 h 50051"/>
                <a:gd name="T8" fmla="*/ 2147483646 w 44695"/>
                <a:gd name="T9" fmla="*/ 2147483646 h 50051"/>
                <a:gd name="T10" fmla="*/ 2147483646 w 44695"/>
                <a:gd name="T11" fmla="*/ 2147483646 h 50051"/>
                <a:gd name="T12" fmla="*/ 2147483646 w 44695"/>
                <a:gd name="T13" fmla="*/ 2147483646 h 50051"/>
                <a:gd name="T14" fmla="*/ 2147483646 w 44695"/>
                <a:gd name="T15" fmla="*/ 2147483646 h 500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Google Shape;891;p19"/>
            <p:cNvSpPr>
              <a:spLocks/>
            </p:cNvSpPr>
            <p:nvPr/>
          </p:nvSpPr>
          <p:spPr bwMode="auto">
            <a:xfrm>
              <a:off x="-1587027" y="3185833"/>
              <a:ext cx="1112889" cy="1279680"/>
            </a:xfrm>
            <a:custGeom>
              <a:avLst/>
              <a:gdLst>
                <a:gd name="T0" fmla="*/ 2147483646 w 44542"/>
                <a:gd name="T1" fmla="*/ 2147483646 h 51183"/>
                <a:gd name="T2" fmla="*/ 0 w 44542"/>
                <a:gd name="T3" fmla="*/ 2147483646 h 51183"/>
                <a:gd name="T4" fmla="*/ 2147483646 w 44542"/>
                <a:gd name="T5" fmla="*/ 2147483646 h 51183"/>
                <a:gd name="T6" fmla="*/ 2147483646 w 44542"/>
                <a:gd name="T7" fmla="*/ 2147483646 h 51183"/>
                <a:gd name="T8" fmla="*/ 2147483646 w 44542"/>
                <a:gd name="T9" fmla="*/ 2147483646 h 51183"/>
                <a:gd name="T10" fmla="*/ 2147483646 w 44542"/>
                <a:gd name="T11" fmla="*/ 2147483646 h 51183"/>
                <a:gd name="T12" fmla="*/ 2147483646 w 44542"/>
                <a:gd name="T13" fmla="*/ 2147483646 h 51183"/>
                <a:gd name="T14" fmla="*/ 2147483646 w 44542"/>
                <a:gd name="T15" fmla="*/ 2147483646 h 511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 name="Google Shape;892;p19"/>
            <p:cNvSpPr/>
            <p:nvPr/>
          </p:nvSpPr>
          <p:spPr>
            <a:xfrm>
              <a:off x="-2403516" y="2992671"/>
              <a:ext cx="1133576" cy="121766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Google Shape;893;p19"/>
            <p:cNvSpPr>
              <a:spLocks/>
            </p:cNvSpPr>
            <p:nvPr/>
          </p:nvSpPr>
          <p:spPr bwMode="auto">
            <a:xfrm>
              <a:off x="-2353754" y="3012407"/>
              <a:ext cx="1085309" cy="1232131"/>
            </a:xfrm>
            <a:custGeom>
              <a:avLst/>
              <a:gdLst>
                <a:gd name="T0" fmla="*/ 2147483646 w 43439"/>
                <a:gd name="T1" fmla="*/ 0 h 49260"/>
                <a:gd name="T2" fmla="*/ 2147483646 w 43439"/>
                <a:gd name="T3" fmla="*/ 2147483646 h 49260"/>
                <a:gd name="T4" fmla="*/ 2147483646 w 43439"/>
                <a:gd name="T5" fmla="*/ 2147483646 h 49260"/>
                <a:gd name="T6" fmla="*/ 2147483646 w 43439"/>
                <a:gd name="T7" fmla="*/ 2147483646 h 49260"/>
                <a:gd name="T8" fmla="*/ 2147483646 w 43439"/>
                <a:gd name="T9" fmla="*/ 2147483646 h 49260"/>
                <a:gd name="T10" fmla="*/ 2147483646 w 43439"/>
                <a:gd name="T11" fmla="*/ 2147483646 h 49260"/>
                <a:gd name="T12" fmla="*/ 2147483646 w 43439"/>
                <a:gd name="T13" fmla="*/ 2147483646 h 49260"/>
                <a:gd name="T14" fmla="*/ 2147483646 w 43439"/>
                <a:gd name="T15" fmla="*/ 2147483646 h 49260"/>
                <a:gd name="T16" fmla="*/ 2147483646 w 43439"/>
                <a:gd name="T17" fmla="*/ 0 h 49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 name="Google Shape;894;p19"/>
            <p:cNvSpPr>
              <a:spLocks/>
            </p:cNvSpPr>
            <p:nvPr/>
          </p:nvSpPr>
          <p:spPr bwMode="auto">
            <a:xfrm>
              <a:off x="-1572733" y="3186378"/>
              <a:ext cx="1070139" cy="1322061"/>
            </a:xfrm>
            <a:custGeom>
              <a:avLst/>
              <a:gdLst>
                <a:gd name="T0" fmla="*/ 2147483646 w 42824"/>
                <a:gd name="T1" fmla="*/ 2147483646 h 52896"/>
                <a:gd name="T2" fmla="*/ 2147483646 w 42824"/>
                <a:gd name="T3" fmla="*/ 2147483646 h 52896"/>
                <a:gd name="T4" fmla="*/ 2147483646 w 42824"/>
                <a:gd name="T5" fmla="*/ 2147483646 h 52896"/>
                <a:gd name="T6" fmla="*/ 2147483646 w 42824"/>
                <a:gd name="T7" fmla="*/ 2147483646 h 52896"/>
                <a:gd name="T8" fmla="*/ 2147483646 w 42824"/>
                <a:gd name="T9" fmla="*/ 2147483646 h 52896"/>
                <a:gd name="T10" fmla="*/ 2147483646 w 42824"/>
                <a:gd name="T11" fmla="*/ 2147483646 h 52896"/>
                <a:gd name="T12" fmla="*/ 2147483646 w 42824"/>
                <a:gd name="T13" fmla="*/ 2147483646 h 52896"/>
                <a:gd name="T14" fmla="*/ 2147483646 w 42824"/>
                <a:gd name="T15" fmla="*/ 2147483646 h 52896"/>
                <a:gd name="T16" fmla="*/ 2147483646 w 42824"/>
                <a:gd name="T17" fmla="*/ 2147483646 h 52896"/>
                <a:gd name="T18" fmla="*/ 2147483646 w 42824"/>
                <a:gd name="T19" fmla="*/ 2147483646 h 52896"/>
                <a:gd name="T20" fmla="*/ 2147483646 w 42824"/>
                <a:gd name="T21" fmla="*/ 2147483646 h 528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11" name="Google Shape;895;p19"/>
            <p:cNvGrpSpPr>
              <a:grpSpLocks/>
            </p:cNvGrpSpPr>
            <p:nvPr/>
          </p:nvGrpSpPr>
          <p:grpSpPr bwMode="auto">
            <a:xfrm>
              <a:off x="-2220727" y="3085512"/>
              <a:ext cx="1598264" cy="1190815"/>
              <a:chOff x="-2220727" y="3085512"/>
              <a:chExt cx="1598264" cy="1190815"/>
            </a:xfrm>
          </p:grpSpPr>
          <p:sp>
            <p:nvSpPr>
              <p:cNvPr id="12" name="Google Shape;896;p19"/>
              <p:cNvSpPr>
                <a:spLocks/>
              </p:cNvSpPr>
              <p:nvPr/>
            </p:nvSpPr>
            <p:spPr bwMode="auto">
              <a:xfrm>
                <a:off x="-2221541" y="3084183"/>
                <a:ext cx="841218" cy="985086"/>
              </a:xfrm>
              <a:custGeom>
                <a:avLst/>
                <a:gdLst>
                  <a:gd name="T0" fmla="*/ 2147483646 w 33644"/>
                  <a:gd name="T1" fmla="*/ 2147483646 h 39413"/>
                  <a:gd name="T2" fmla="*/ 2147483646 w 33644"/>
                  <a:gd name="T3" fmla="*/ 2147483646 h 39413"/>
                  <a:gd name="T4" fmla="*/ 2147483646 w 33644"/>
                  <a:gd name="T5" fmla="*/ 2147483646 h 39413"/>
                  <a:gd name="T6" fmla="*/ 2147483646 w 33644"/>
                  <a:gd name="T7" fmla="*/ 2147483646 h 39413"/>
                  <a:gd name="T8" fmla="*/ 2147483646 w 33644"/>
                  <a:gd name="T9" fmla="*/ 2147483646 h 39413"/>
                  <a:gd name="T10" fmla="*/ 2147483646 w 33644"/>
                  <a:gd name="T11" fmla="*/ 2147483646 h 39413"/>
                  <a:gd name="T12" fmla="*/ 2147483646 w 33644"/>
                  <a:gd name="T13" fmla="*/ 2147483646 h 39413"/>
                  <a:gd name="T14" fmla="*/ 2147483646 w 33644"/>
                  <a:gd name="T15" fmla="*/ 2147483646 h 39413"/>
                  <a:gd name="T16" fmla="*/ 2147483646 w 33644"/>
                  <a:gd name="T17" fmla="*/ 2147483646 h 39413"/>
                  <a:gd name="T18" fmla="*/ 2147483646 w 33644"/>
                  <a:gd name="T19" fmla="*/ 2147483646 h 39413"/>
                  <a:gd name="T20" fmla="*/ 2147483646 w 33644"/>
                  <a:gd name="T21" fmla="*/ 2147483646 h 39413"/>
                  <a:gd name="T22" fmla="*/ 2147483646 w 33644"/>
                  <a:gd name="T23" fmla="*/ 2147483646 h 39413"/>
                  <a:gd name="T24" fmla="*/ 2147483646 w 33644"/>
                  <a:gd name="T25" fmla="*/ 2147483646 h 39413"/>
                  <a:gd name="T26" fmla="*/ 2147483646 w 33644"/>
                  <a:gd name="T27" fmla="*/ 2147483646 h 39413"/>
                  <a:gd name="T28" fmla="*/ 2147483646 w 33644"/>
                  <a:gd name="T29" fmla="*/ 2147483646 h 39413"/>
                  <a:gd name="T30" fmla="*/ 2147483646 w 33644"/>
                  <a:gd name="T31" fmla="*/ 2147483646 h 39413"/>
                  <a:gd name="T32" fmla="*/ 2147483646 w 33644"/>
                  <a:gd name="T33" fmla="*/ 2147483646 h 39413"/>
                  <a:gd name="T34" fmla="*/ 2147483646 w 33644"/>
                  <a:gd name="T35" fmla="*/ 2147483646 h 39413"/>
                  <a:gd name="T36" fmla="*/ 2147483646 w 33644"/>
                  <a:gd name="T37" fmla="*/ 2147483646 h 39413"/>
                  <a:gd name="T38" fmla="*/ 2147483646 w 33644"/>
                  <a:gd name="T39" fmla="*/ 2147483646 h 39413"/>
                  <a:gd name="T40" fmla="*/ 2147483646 w 33644"/>
                  <a:gd name="T41" fmla="*/ 2147483646 h 39413"/>
                  <a:gd name="T42" fmla="*/ 2147483646 w 33644"/>
                  <a:gd name="T43" fmla="*/ 2147483646 h 39413"/>
                  <a:gd name="T44" fmla="*/ 2147483646 w 33644"/>
                  <a:gd name="T45" fmla="*/ 2147483646 h 39413"/>
                  <a:gd name="T46" fmla="*/ 2147483646 w 33644"/>
                  <a:gd name="T47" fmla="*/ 2147483646 h 39413"/>
                  <a:gd name="T48" fmla="*/ 2147483646 w 33644"/>
                  <a:gd name="T49" fmla="*/ 2147483646 h 39413"/>
                  <a:gd name="T50" fmla="*/ 2147483646 w 33644"/>
                  <a:gd name="T51" fmla="*/ 2147483646 h 39413"/>
                  <a:gd name="T52" fmla="*/ 2147483646 w 33644"/>
                  <a:gd name="T53" fmla="*/ 2147483646 h 39413"/>
                  <a:gd name="T54" fmla="*/ 2147483646 w 33644"/>
                  <a:gd name="T55" fmla="*/ 2147483646 h 39413"/>
                  <a:gd name="T56" fmla="*/ 2147483646 w 33644"/>
                  <a:gd name="T57" fmla="*/ 2147483646 h 39413"/>
                  <a:gd name="T58" fmla="*/ 2147483646 w 33644"/>
                  <a:gd name="T59" fmla="*/ 2147483646 h 39413"/>
                  <a:gd name="T60" fmla="*/ 2147483646 w 33644"/>
                  <a:gd name="T61" fmla="*/ 2147483646 h 39413"/>
                  <a:gd name="T62" fmla="*/ 2147483646 w 33644"/>
                  <a:gd name="T63" fmla="*/ 2147483646 h 39413"/>
                  <a:gd name="T64" fmla="*/ 2147483646 w 33644"/>
                  <a:gd name="T65" fmla="*/ 2147483646 h 39413"/>
                  <a:gd name="T66" fmla="*/ 2147483646 w 33644"/>
                  <a:gd name="T67" fmla="*/ 2147483646 h 39413"/>
                  <a:gd name="T68" fmla="*/ 2147483646 w 33644"/>
                  <a:gd name="T69" fmla="*/ 2147483646 h 39413"/>
                  <a:gd name="T70" fmla="*/ 2147483646 w 33644"/>
                  <a:gd name="T71" fmla="*/ 2147483646 h 39413"/>
                  <a:gd name="T72" fmla="*/ 2147483646 w 33644"/>
                  <a:gd name="T73" fmla="*/ 2147483646 h 39413"/>
                  <a:gd name="T74" fmla="*/ 2147483646 w 33644"/>
                  <a:gd name="T75" fmla="*/ 2147483646 h 39413"/>
                  <a:gd name="T76" fmla="*/ 2147483646 w 33644"/>
                  <a:gd name="T77" fmla="*/ 2147483646 h 39413"/>
                  <a:gd name="T78" fmla="*/ 2147483646 w 33644"/>
                  <a:gd name="T79" fmla="*/ 2147483646 h 39413"/>
                  <a:gd name="T80" fmla="*/ 2147483646 w 33644"/>
                  <a:gd name="T81" fmla="*/ 2147483646 h 39413"/>
                  <a:gd name="T82" fmla="*/ 2147483646 w 33644"/>
                  <a:gd name="T83" fmla="*/ 2147483646 h 39413"/>
                  <a:gd name="T84" fmla="*/ 2147483646 w 33644"/>
                  <a:gd name="T85" fmla="*/ 2147483646 h 39413"/>
                  <a:gd name="T86" fmla="*/ 2147483646 w 33644"/>
                  <a:gd name="T87" fmla="*/ 2147483646 h 39413"/>
                  <a:gd name="T88" fmla="*/ 2147483646 w 33644"/>
                  <a:gd name="T89" fmla="*/ 2147483646 h 39413"/>
                  <a:gd name="T90" fmla="*/ 2147483646 w 33644"/>
                  <a:gd name="T91" fmla="*/ 2147483646 h 39413"/>
                  <a:gd name="T92" fmla="*/ 2147483646 w 33644"/>
                  <a:gd name="T93" fmla="*/ 2147483646 h 39413"/>
                  <a:gd name="T94" fmla="*/ 2147483646 w 33644"/>
                  <a:gd name="T95" fmla="*/ 2147483646 h 39413"/>
                  <a:gd name="T96" fmla="*/ 2147483646 w 33644"/>
                  <a:gd name="T97" fmla="*/ 2147483646 h 39413"/>
                  <a:gd name="T98" fmla="*/ 2147483646 w 33644"/>
                  <a:gd name="T99" fmla="*/ 2147483646 h 39413"/>
                  <a:gd name="T100" fmla="*/ 2147483646 w 33644"/>
                  <a:gd name="T101" fmla="*/ 2147483646 h 39413"/>
                  <a:gd name="T102" fmla="*/ 2147483646 w 33644"/>
                  <a:gd name="T103" fmla="*/ 2147483646 h 39413"/>
                  <a:gd name="T104" fmla="*/ 2147483646 w 33644"/>
                  <a:gd name="T105" fmla="*/ 2147483646 h 39413"/>
                  <a:gd name="T106" fmla="*/ 2147483646 w 33644"/>
                  <a:gd name="T107" fmla="*/ 2147483646 h 394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 name="Google Shape;897;p19"/>
              <p:cNvSpPr>
                <a:spLocks/>
              </p:cNvSpPr>
              <p:nvPr/>
            </p:nvSpPr>
            <p:spPr bwMode="auto">
              <a:xfrm>
                <a:off x="-1464495" y="3278544"/>
                <a:ext cx="841218" cy="996456"/>
              </a:xfrm>
              <a:custGeom>
                <a:avLst/>
                <a:gdLst>
                  <a:gd name="T0" fmla="*/ 2147483646 w 33644"/>
                  <a:gd name="T1" fmla="*/ 2147483646 h 39829"/>
                  <a:gd name="T2" fmla="*/ 2147483646 w 33644"/>
                  <a:gd name="T3" fmla="*/ 2147483646 h 39829"/>
                  <a:gd name="T4" fmla="*/ 2147483646 w 33644"/>
                  <a:gd name="T5" fmla="*/ 2147483646 h 39829"/>
                  <a:gd name="T6" fmla="*/ 2147483646 w 33644"/>
                  <a:gd name="T7" fmla="*/ 2147483646 h 39829"/>
                  <a:gd name="T8" fmla="*/ 2147483646 w 33644"/>
                  <a:gd name="T9" fmla="*/ 2147483646 h 39829"/>
                  <a:gd name="T10" fmla="*/ 2147483646 w 33644"/>
                  <a:gd name="T11" fmla="*/ 2147483646 h 39829"/>
                  <a:gd name="T12" fmla="*/ 2147483646 w 33644"/>
                  <a:gd name="T13" fmla="*/ 2147483646 h 39829"/>
                  <a:gd name="T14" fmla="*/ 2147483646 w 33644"/>
                  <a:gd name="T15" fmla="*/ 2147483646 h 39829"/>
                  <a:gd name="T16" fmla="*/ 2147483646 w 33644"/>
                  <a:gd name="T17" fmla="*/ 2147483646 h 39829"/>
                  <a:gd name="T18" fmla="*/ 2147483646 w 33644"/>
                  <a:gd name="T19" fmla="*/ 2147483646 h 39829"/>
                  <a:gd name="T20" fmla="*/ 2147483646 w 33644"/>
                  <a:gd name="T21" fmla="*/ 2147483646 h 39829"/>
                  <a:gd name="T22" fmla="*/ 2147483646 w 33644"/>
                  <a:gd name="T23" fmla="*/ 2147483646 h 39829"/>
                  <a:gd name="T24" fmla="*/ 2147483646 w 33644"/>
                  <a:gd name="T25" fmla="*/ 2147483646 h 39829"/>
                  <a:gd name="T26" fmla="*/ 2147483646 w 33644"/>
                  <a:gd name="T27" fmla="*/ 2147483646 h 39829"/>
                  <a:gd name="T28" fmla="*/ 2147483646 w 33644"/>
                  <a:gd name="T29" fmla="*/ 2147483646 h 39829"/>
                  <a:gd name="T30" fmla="*/ 2147483646 w 33644"/>
                  <a:gd name="T31" fmla="*/ 2147483646 h 39829"/>
                  <a:gd name="T32" fmla="*/ 2147483646 w 33644"/>
                  <a:gd name="T33" fmla="*/ 2147483646 h 39829"/>
                  <a:gd name="T34" fmla="*/ 2147483646 w 33644"/>
                  <a:gd name="T35" fmla="*/ 2147483646 h 39829"/>
                  <a:gd name="T36" fmla="*/ 2147483646 w 33644"/>
                  <a:gd name="T37" fmla="*/ 2147483646 h 39829"/>
                  <a:gd name="T38" fmla="*/ 2147483646 w 33644"/>
                  <a:gd name="T39" fmla="*/ 2147483646 h 39829"/>
                  <a:gd name="T40" fmla="*/ 2147483646 w 33644"/>
                  <a:gd name="T41" fmla="*/ 2147483646 h 39829"/>
                  <a:gd name="T42" fmla="*/ 2147483646 w 33644"/>
                  <a:gd name="T43" fmla="*/ 2147483646 h 39829"/>
                  <a:gd name="T44" fmla="*/ 2147483646 w 33644"/>
                  <a:gd name="T45" fmla="*/ 2147483646 h 39829"/>
                  <a:gd name="T46" fmla="*/ 2147483646 w 33644"/>
                  <a:gd name="T47" fmla="*/ 2147483646 h 39829"/>
                  <a:gd name="T48" fmla="*/ 2147483646 w 33644"/>
                  <a:gd name="T49" fmla="*/ 2147483646 h 39829"/>
                  <a:gd name="T50" fmla="*/ 2147483646 w 33644"/>
                  <a:gd name="T51" fmla="*/ 2147483646 h 39829"/>
                  <a:gd name="T52" fmla="*/ 2147483646 w 33644"/>
                  <a:gd name="T53" fmla="*/ 2147483646 h 39829"/>
                  <a:gd name="T54" fmla="*/ 2147483646 w 33644"/>
                  <a:gd name="T55" fmla="*/ 2147483646 h 39829"/>
                  <a:gd name="T56" fmla="*/ 2147483646 w 33644"/>
                  <a:gd name="T57" fmla="*/ 2147483646 h 39829"/>
                  <a:gd name="T58" fmla="*/ 2147483646 w 33644"/>
                  <a:gd name="T59" fmla="*/ 2147483646 h 39829"/>
                  <a:gd name="T60" fmla="*/ 2147483646 w 33644"/>
                  <a:gd name="T61" fmla="*/ 2147483646 h 39829"/>
                  <a:gd name="T62" fmla="*/ 2147483646 w 33644"/>
                  <a:gd name="T63" fmla="*/ 2147483646 h 39829"/>
                  <a:gd name="T64" fmla="*/ 2147483646 w 33644"/>
                  <a:gd name="T65" fmla="*/ 2147483646 h 39829"/>
                  <a:gd name="T66" fmla="*/ 2147483646 w 33644"/>
                  <a:gd name="T67" fmla="*/ 2147483646 h 39829"/>
                  <a:gd name="T68" fmla="*/ 2147483646 w 33644"/>
                  <a:gd name="T69" fmla="*/ 2147483646 h 39829"/>
                  <a:gd name="T70" fmla="*/ 2147483646 w 33644"/>
                  <a:gd name="T71" fmla="*/ 2147483646 h 39829"/>
                  <a:gd name="T72" fmla="*/ 2147483646 w 33644"/>
                  <a:gd name="T73" fmla="*/ 2147483646 h 39829"/>
                  <a:gd name="T74" fmla="*/ 2147483646 w 33644"/>
                  <a:gd name="T75" fmla="*/ 2147483646 h 39829"/>
                  <a:gd name="T76" fmla="*/ 2147483646 w 33644"/>
                  <a:gd name="T77" fmla="*/ 2147483646 h 39829"/>
                  <a:gd name="T78" fmla="*/ 2147483646 w 33644"/>
                  <a:gd name="T79" fmla="*/ 2147483646 h 39829"/>
                  <a:gd name="T80" fmla="*/ 2147483646 w 33644"/>
                  <a:gd name="T81" fmla="*/ 2147483646 h 39829"/>
                  <a:gd name="T82" fmla="*/ 2147483646 w 33644"/>
                  <a:gd name="T83" fmla="*/ 2147483646 h 39829"/>
                  <a:gd name="T84" fmla="*/ 2147483646 w 33644"/>
                  <a:gd name="T85" fmla="*/ 2147483646 h 39829"/>
                  <a:gd name="T86" fmla="*/ 2147483646 w 33644"/>
                  <a:gd name="T87" fmla="*/ 2147483646 h 39829"/>
                  <a:gd name="T88" fmla="*/ 2147483646 w 33644"/>
                  <a:gd name="T89" fmla="*/ 2147483646 h 39829"/>
                  <a:gd name="T90" fmla="*/ 2147483646 w 33644"/>
                  <a:gd name="T91" fmla="*/ 2147483646 h 39829"/>
                  <a:gd name="T92" fmla="*/ 2147483646 w 33644"/>
                  <a:gd name="T93" fmla="*/ 2147483646 h 39829"/>
                  <a:gd name="T94" fmla="*/ 2147483646 w 33644"/>
                  <a:gd name="T95" fmla="*/ 2147483646 h 39829"/>
                  <a:gd name="T96" fmla="*/ 2147483646 w 33644"/>
                  <a:gd name="T97" fmla="*/ 2147483646 h 39829"/>
                  <a:gd name="T98" fmla="*/ 2147483646 w 33644"/>
                  <a:gd name="T99" fmla="*/ 2147483646 h 39829"/>
                  <a:gd name="T100" fmla="*/ 2147483646 w 33644"/>
                  <a:gd name="T101" fmla="*/ 2147483646 h 39829"/>
                  <a:gd name="T102" fmla="*/ 2147483646 w 33644"/>
                  <a:gd name="T103" fmla="*/ 2147483646 h 39829"/>
                  <a:gd name="T104" fmla="*/ 2147483646 w 33644"/>
                  <a:gd name="T105" fmla="*/ 2147483646 h 39829"/>
                  <a:gd name="T106" fmla="*/ 2147483646 w 33644"/>
                  <a:gd name="T107" fmla="*/ 2147483646 h 39829"/>
                  <a:gd name="T108" fmla="*/ 2147483646 w 33644"/>
                  <a:gd name="T109" fmla="*/ 2147483646 h 39829"/>
                  <a:gd name="T110" fmla="*/ 2147483646 w 33644"/>
                  <a:gd name="T111" fmla="*/ 2147483646 h 398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14" name="Google Shape;898;p19"/>
          <p:cNvGrpSpPr>
            <a:grpSpLocks/>
          </p:cNvGrpSpPr>
          <p:nvPr/>
        </p:nvGrpSpPr>
        <p:grpSpPr bwMode="auto">
          <a:xfrm rot="1090116">
            <a:off x="-999067" y="4778375"/>
            <a:ext cx="2415117" cy="2495550"/>
            <a:chOff x="334100" y="971800"/>
            <a:chExt cx="1810984" cy="1871771"/>
          </a:xfrm>
        </p:grpSpPr>
        <p:sp>
          <p:nvSpPr>
            <p:cNvPr id="15" name="Google Shape;899;p19"/>
            <p:cNvSpPr/>
            <p:nvPr/>
          </p:nvSpPr>
          <p:spPr>
            <a:xfrm>
              <a:off x="338822" y="971614"/>
              <a:ext cx="1803049"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 name="Google Shape;900;p19"/>
            <p:cNvSpPr>
              <a:spLocks/>
            </p:cNvSpPr>
            <p:nvPr/>
          </p:nvSpPr>
          <p:spPr bwMode="auto">
            <a:xfrm>
              <a:off x="330838" y="975525"/>
              <a:ext cx="1796699" cy="1820572"/>
            </a:xfrm>
            <a:custGeom>
              <a:avLst/>
              <a:gdLst>
                <a:gd name="T0" fmla="*/ 2147483646 w 88544"/>
                <a:gd name="T1" fmla="*/ 0 h 89746"/>
                <a:gd name="T2" fmla="*/ 0 w 88544"/>
                <a:gd name="T3" fmla="*/ 2147483646 h 89746"/>
                <a:gd name="T4" fmla="*/ 2147483646 w 88544"/>
                <a:gd name="T5" fmla="*/ 2147483646 h 89746"/>
                <a:gd name="T6" fmla="*/ 2147483646 w 88544"/>
                <a:gd name="T7" fmla="*/ 2147483646 h 89746"/>
                <a:gd name="T8" fmla="*/ 2147483646 w 88544"/>
                <a:gd name="T9" fmla="*/ 2147483646 h 89746"/>
                <a:gd name="T10" fmla="*/ 2147483646 w 88544"/>
                <a:gd name="T11" fmla="*/ 2147483646 h 89746"/>
                <a:gd name="T12" fmla="*/ 2147483646 w 88544"/>
                <a:gd name="T13" fmla="*/ 0 h 897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17" name="Google Shape;901;p19"/>
            <p:cNvGrpSpPr>
              <a:grpSpLocks/>
            </p:cNvGrpSpPr>
            <p:nvPr/>
          </p:nvGrpSpPr>
          <p:grpSpPr bwMode="auto">
            <a:xfrm>
              <a:off x="1208280" y="978080"/>
              <a:ext cx="916889" cy="1211540"/>
              <a:chOff x="1208280" y="978080"/>
              <a:chExt cx="916889" cy="1211540"/>
            </a:xfrm>
          </p:grpSpPr>
          <p:sp>
            <p:nvSpPr>
              <p:cNvPr id="21" name="Google Shape;902;p19"/>
              <p:cNvSpPr>
                <a:spLocks/>
              </p:cNvSpPr>
              <p:nvPr/>
            </p:nvSpPr>
            <p:spPr bwMode="auto">
              <a:xfrm>
                <a:off x="1218427" y="977134"/>
                <a:ext cx="904698" cy="1201410"/>
              </a:xfrm>
              <a:custGeom>
                <a:avLst/>
                <a:gdLst>
                  <a:gd name="T0" fmla="*/ 2147483646 w 44619"/>
                  <a:gd name="T1" fmla="*/ 2147483646 h 59133"/>
                  <a:gd name="T2" fmla="*/ 2147483646 w 44619"/>
                  <a:gd name="T3" fmla="*/ 2147483646 h 59133"/>
                  <a:gd name="T4" fmla="*/ 2147483646 w 44619"/>
                  <a:gd name="T5" fmla="*/ 2147483646 h 59133"/>
                  <a:gd name="T6" fmla="*/ 2147483646 w 44619"/>
                  <a:gd name="T7" fmla="*/ 2147483646 h 59133"/>
                  <a:gd name="T8" fmla="*/ 2147483646 w 44619"/>
                  <a:gd name="T9" fmla="*/ 2147483646 h 59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3" extrusionOk="0">
                    <a:moveTo>
                      <a:pt x="206" y="1"/>
                    </a:moveTo>
                    <a:lnTo>
                      <a:pt x="1" y="129"/>
                    </a:lnTo>
                    <a:lnTo>
                      <a:pt x="44439" y="59132"/>
                    </a:lnTo>
                    <a:lnTo>
                      <a:pt x="44618" y="58978"/>
                    </a:lnTo>
                    <a:lnTo>
                      <a:pt x="2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 name="Google Shape;903;p19"/>
              <p:cNvSpPr>
                <a:spLocks/>
              </p:cNvSpPr>
              <p:nvPr/>
            </p:nvSpPr>
            <p:spPr bwMode="auto">
              <a:xfrm>
                <a:off x="1206316" y="987635"/>
                <a:ext cx="904698" cy="1201410"/>
              </a:xfrm>
              <a:custGeom>
                <a:avLst/>
                <a:gdLst>
                  <a:gd name="T0" fmla="*/ 2147483646 w 44619"/>
                  <a:gd name="T1" fmla="*/ 0 h 59132"/>
                  <a:gd name="T2" fmla="*/ 2147483646 w 44619"/>
                  <a:gd name="T3" fmla="*/ 2147483646 h 59132"/>
                  <a:gd name="T4" fmla="*/ 2147483646 w 44619"/>
                  <a:gd name="T5" fmla="*/ 2147483646 h 59132"/>
                  <a:gd name="T6" fmla="*/ 2147483646 w 44619"/>
                  <a:gd name="T7" fmla="*/ 2147483646 h 59132"/>
                  <a:gd name="T8" fmla="*/ 2147483646 w 44619"/>
                  <a:gd name="T9" fmla="*/ 0 h 59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2" extrusionOk="0">
                    <a:moveTo>
                      <a:pt x="206" y="0"/>
                    </a:moveTo>
                    <a:lnTo>
                      <a:pt x="1" y="154"/>
                    </a:lnTo>
                    <a:lnTo>
                      <a:pt x="44439" y="59132"/>
                    </a:lnTo>
                    <a:lnTo>
                      <a:pt x="44618" y="59003"/>
                    </a:lnTo>
                    <a:lnTo>
                      <a:pt x="20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18" name="Google Shape;904;p19"/>
            <p:cNvSpPr/>
            <p:nvPr/>
          </p:nvSpPr>
          <p:spPr>
            <a:xfrm>
              <a:off x="333367" y="1005270"/>
              <a:ext cx="1741148" cy="1809855"/>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 name="Google Shape;905;p19"/>
            <p:cNvSpPr>
              <a:spLocks/>
            </p:cNvSpPr>
            <p:nvPr/>
          </p:nvSpPr>
          <p:spPr bwMode="auto">
            <a:xfrm>
              <a:off x="369032" y="1605030"/>
              <a:ext cx="898349" cy="1179977"/>
            </a:xfrm>
            <a:custGeom>
              <a:avLst/>
              <a:gdLst>
                <a:gd name="T0" fmla="*/ 2147483646 w 44337"/>
                <a:gd name="T1" fmla="*/ 0 h 58183"/>
                <a:gd name="T2" fmla="*/ 2147483646 w 44337"/>
                <a:gd name="T3" fmla="*/ 2147483646 h 58183"/>
                <a:gd name="T4" fmla="*/ 2147483646 w 44337"/>
                <a:gd name="T5" fmla="*/ 2147483646 h 58183"/>
                <a:gd name="T6" fmla="*/ 2147483646 w 44337"/>
                <a:gd name="T7" fmla="*/ 2147483646 h 58183"/>
                <a:gd name="T8" fmla="*/ 2147483646 w 44337"/>
                <a:gd name="T9" fmla="*/ 0 h 58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37" h="58183" extrusionOk="0">
                  <a:moveTo>
                    <a:pt x="1155" y="0"/>
                  </a:moveTo>
                  <a:lnTo>
                    <a:pt x="1" y="872"/>
                  </a:lnTo>
                  <a:lnTo>
                    <a:pt x="43157" y="58183"/>
                  </a:lnTo>
                  <a:lnTo>
                    <a:pt x="44337" y="57311"/>
                  </a:lnTo>
                  <a:lnTo>
                    <a:pt x="115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 name="Google Shape;906;p19"/>
            <p:cNvSpPr>
              <a:spLocks/>
            </p:cNvSpPr>
            <p:nvPr/>
          </p:nvSpPr>
          <p:spPr bwMode="auto">
            <a:xfrm>
              <a:off x="759499" y="1421447"/>
              <a:ext cx="917396" cy="993039"/>
            </a:xfrm>
            <a:custGeom>
              <a:avLst/>
              <a:gdLst>
                <a:gd name="T0" fmla="*/ 2147483646 w 45208"/>
                <a:gd name="T1" fmla="*/ 2147483646 h 48978"/>
                <a:gd name="T2" fmla="*/ 0 w 45208"/>
                <a:gd name="T3" fmla="*/ 2147483646 h 48978"/>
                <a:gd name="T4" fmla="*/ 2147483646 w 45208"/>
                <a:gd name="T5" fmla="*/ 2147483646 h 48978"/>
                <a:gd name="T6" fmla="*/ 2147483646 w 45208"/>
                <a:gd name="T7" fmla="*/ 2147483646 h 48978"/>
                <a:gd name="T8" fmla="*/ 2147483646 w 45208"/>
                <a:gd name="T9" fmla="*/ 2147483646 h 489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208" h="48978" extrusionOk="0">
                  <a:moveTo>
                    <a:pt x="19206" y="1"/>
                  </a:moveTo>
                  <a:lnTo>
                    <a:pt x="0" y="14463"/>
                  </a:lnTo>
                  <a:lnTo>
                    <a:pt x="26001" y="48978"/>
                  </a:lnTo>
                  <a:lnTo>
                    <a:pt x="45208" y="34515"/>
                  </a:lnTo>
                  <a:lnTo>
                    <a:pt x="1920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3" name="Google Shape;907;p19"/>
          <p:cNvGrpSpPr>
            <a:grpSpLocks/>
          </p:cNvGrpSpPr>
          <p:nvPr/>
        </p:nvGrpSpPr>
        <p:grpSpPr bwMode="auto">
          <a:xfrm rot="19988261">
            <a:off x="9867900" y="-954088"/>
            <a:ext cx="2556933" cy="2749551"/>
            <a:chOff x="-700138" y="3808702"/>
            <a:chExt cx="1916655" cy="2062674"/>
          </a:xfrm>
        </p:grpSpPr>
        <p:sp>
          <p:nvSpPr>
            <p:cNvPr id="24" name="Google Shape;908;p19"/>
            <p:cNvSpPr/>
            <p:nvPr/>
          </p:nvSpPr>
          <p:spPr>
            <a:xfrm rot="-1128775">
              <a:off x="-410442" y="4049141"/>
              <a:ext cx="1420039" cy="1617269"/>
            </a:xfrm>
            <a:custGeom>
              <a:avLst/>
              <a:gdLst/>
              <a:ahLst/>
              <a:cxnLst/>
              <a:rect l="l" t="t" r="r" b="b"/>
              <a:pathLst>
                <a:path w="39095" h="44528" extrusionOk="0">
                  <a:moveTo>
                    <a:pt x="26633" y="0"/>
                  </a:moveTo>
                  <a:cubicBezTo>
                    <a:pt x="26552" y="0"/>
                    <a:pt x="26469" y="13"/>
                    <a:pt x="26386" y="38"/>
                  </a:cubicBezTo>
                  <a:lnTo>
                    <a:pt x="0" y="8878"/>
                  </a:lnTo>
                  <a:lnTo>
                    <a:pt x="11575" y="43436"/>
                  </a:lnTo>
                  <a:cubicBezTo>
                    <a:pt x="11787" y="44097"/>
                    <a:pt x="12397" y="44528"/>
                    <a:pt x="13057" y="44528"/>
                  </a:cubicBezTo>
                  <a:cubicBezTo>
                    <a:pt x="13229" y="44528"/>
                    <a:pt x="13404" y="44499"/>
                    <a:pt x="13577" y="44437"/>
                  </a:cubicBezTo>
                  <a:lnTo>
                    <a:pt x="38494" y="36097"/>
                  </a:lnTo>
                  <a:cubicBezTo>
                    <a:pt x="38861" y="35964"/>
                    <a:pt x="39095" y="35530"/>
                    <a:pt x="38961" y="35130"/>
                  </a:cubicBezTo>
                  <a:lnTo>
                    <a:pt x="27386" y="538"/>
                  </a:lnTo>
                  <a:cubicBezTo>
                    <a:pt x="27279" y="215"/>
                    <a:pt x="26975" y="0"/>
                    <a:pt x="26633"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 name="Google Shape;909;p19"/>
            <p:cNvSpPr/>
            <p:nvPr/>
          </p:nvSpPr>
          <p:spPr>
            <a:xfrm rot="-1128775">
              <a:off x="-476904" y="3991867"/>
              <a:ext cx="1415279" cy="1632751"/>
            </a:xfrm>
            <a:custGeom>
              <a:avLst/>
              <a:gdLst/>
              <a:ahLst/>
              <a:cxnLst/>
              <a:rect l="l" t="t" r="r" b="b"/>
              <a:pathLst>
                <a:path w="38962" h="44971" extrusionOk="0">
                  <a:moveTo>
                    <a:pt x="26500" y="0"/>
                  </a:moveTo>
                  <a:cubicBezTo>
                    <a:pt x="26418" y="0"/>
                    <a:pt x="26335" y="12"/>
                    <a:pt x="26252" y="38"/>
                  </a:cubicBezTo>
                  <a:lnTo>
                    <a:pt x="867" y="8544"/>
                  </a:lnTo>
                  <a:cubicBezTo>
                    <a:pt x="300" y="8744"/>
                    <a:pt x="0" y="9345"/>
                    <a:pt x="200" y="9912"/>
                  </a:cubicBezTo>
                  <a:lnTo>
                    <a:pt x="11942" y="44970"/>
                  </a:lnTo>
                  <a:lnTo>
                    <a:pt x="38327" y="36131"/>
                  </a:lnTo>
                  <a:cubicBezTo>
                    <a:pt x="38761" y="35997"/>
                    <a:pt x="38961" y="35563"/>
                    <a:pt x="38828" y="35163"/>
                  </a:cubicBezTo>
                  <a:lnTo>
                    <a:pt x="27253" y="538"/>
                  </a:lnTo>
                  <a:cubicBezTo>
                    <a:pt x="27145" y="215"/>
                    <a:pt x="26841" y="0"/>
                    <a:pt x="26500"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 name="Google Shape;910;p19"/>
            <p:cNvSpPr>
              <a:spLocks/>
            </p:cNvSpPr>
            <p:nvPr/>
          </p:nvSpPr>
          <p:spPr bwMode="auto">
            <a:xfrm rot="-1128775">
              <a:off x="410469" y="5061438"/>
              <a:ext cx="301461" cy="166729"/>
            </a:xfrm>
            <a:custGeom>
              <a:avLst/>
              <a:gdLst>
                <a:gd name="T0" fmla="*/ 2147483646 w 8274"/>
                <a:gd name="T1" fmla="*/ 2147483646 h 4604"/>
                <a:gd name="T2" fmla="*/ 2147483646 w 8274"/>
                <a:gd name="T3" fmla="*/ 0 h 4604"/>
                <a:gd name="T4" fmla="*/ 2147483646 w 8274"/>
                <a:gd name="T5" fmla="*/ 2147483646 h 4604"/>
                <a:gd name="T6" fmla="*/ 2147483646 w 8274"/>
                <a:gd name="T7" fmla="*/ 2147483646 h 4604"/>
                <a:gd name="T8" fmla="*/ 2147483646 w 8274"/>
                <a:gd name="T9" fmla="*/ 2147483646 h 4604"/>
                <a:gd name="T10" fmla="*/ 2147483646 w 8274"/>
                <a:gd name="T11" fmla="*/ 2147483646 h 4604"/>
                <a:gd name="T12" fmla="*/ 2147483646 w 8274"/>
                <a:gd name="T13" fmla="*/ 2147483646 h 4604"/>
                <a:gd name="T14" fmla="*/ 2147483646 w 8274"/>
                <a:gd name="T15" fmla="*/ 2147483646 h 46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74" h="4604" fill="none" extrusionOk="0">
                  <a:moveTo>
                    <a:pt x="835" y="1935"/>
                  </a:moveTo>
                  <a:lnTo>
                    <a:pt x="6539" y="0"/>
                  </a:lnTo>
                  <a:moveTo>
                    <a:pt x="1" y="3202"/>
                  </a:moveTo>
                  <a:lnTo>
                    <a:pt x="7973" y="534"/>
                  </a:lnTo>
                  <a:moveTo>
                    <a:pt x="335" y="4103"/>
                  </a:moveTo>
                  <a:lnTo>
                    <a:pt x="8274" y="1435"/>
                  </a:lnTo>
                  <a:moveTo>
                    <a:pt x="1736" y="4603"/>
                  </a:moveTo>
                  <a:lnTo>
                    <a:pt x="7440" y="2702"/>
                  </a:lnTo>
                </a:path>
              </a:pathLst>
            </a:custGeom>
            <a:noFill/>
            <a:ln w="9525"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7" name="Google Shape;911;p19"/>
            <p:cNvSpPr>
              <a:spLocks/>
            </p:cNvSpPr>
            <p:nvPr/>
          </p:nvSpPr>
          <p:spPr bwMode="auto">
            <a:xfrm rot="-1128775">
              <a:off x="209210" y="5196919"/>
              <a:ext cx="918662" cy="352512"/>
            </a:xfrm>
            <a:custGeom>
              <a:avLst/>
              <a:gdLst>
                <a:gd name="T0" fmla="*/ 2147483646 w 25285"/>
                <a:gd name="T1" fmla="*/ 2147483646 h 9695"/>
                <a:gd name="T2" fmla="*/ 0 w 25285"/>
                <a:gd name="T3" fmla="*/ 2147483646 h 9695"/>
                <a:gd name="T4" fmla="*/ 2147483646 w 25285"/>
                <a:gd name="T5" fmla="*/ 2147483646 h 9695"/>
                <a:gd name="T6" fmla="*/ 2147483646 w 25285"/>
                <a:gd name="T7" fmla="*/ 2147483646 h 9695"/>
                <a:gd name="T8" fmla="*/ 2147483646 w 25285"/>
                <a:gd name="T9" fmla="*/ 2147483646 h 9695"/>
                <a:gd name="T10" fmla="*/ 2147483646 w 25285"/>
                <a:gd name="T11" fmla="*/ 2147483646 h 9695"/>
                <a:gd name="T12" fmla="*/ 2147483646 w 25285"/>
                <a:gd name="T13" fmla="*/ 2147483646 h 9695"/>
                <a:gd name="T14" fmla="*/ 2147483646 w 25285"/>
                <a:gd name="T15" fmla="*/ 2147483646 h 96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285" h="9695" extrusionOk="0">
                  <a:moveTo>
                    <a:pt x="24884" y="1"/>
                  </a:moveTo>
                  <a:lnTo>
                    <a:pt x="0" y="8340"/>
                  </a:lnTo>
                  <a:lnTo>
                    <a:pt x="267" y="9107"/>
                  </a:lnTo>
                  <a:cubicBezTo>
                    <a:pt x="371" y="9473"/>
                    <a:pt x="700" y="9695"/>
                    <a:pt x="1061" y="9695"/>
                  </a:cubicBezTo>
                  <a:cubicBezTo>
                    <a:pt x="1162" y="9695"/>
                    <a:pt x="1266" y="9678"/>
                    <a:pt x="1368" y="9641"/>
                  </a:cubicBezTo>
                  <a:lnTo>
                    <a:pt x="24618" y="1869"/>
                  </a:lnTo>
                  <a:cubicBezTo>
                    <a:pt x="25051" y="1736"/>
                    <a:pt x="25285" y="1235"/>
                    <a:pt x="25151" y="835"/>
                  </a:cubicBezTo>
                  <a:lnTo>
                    <a:pt x="24884"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 name="Google Shape;912;p19"/>
            <p:cNvSpPr>
              <a:spLocks/>
            </p:cNvSpPr>
            <p:nvPr/>
          </p:nvSpPr>
          <p:spPr bwMode="auto">
            <a:xfrm rot="-1128775">
              <a:off x="-404902" y="4410102"/>
              <a:ext cx="539456" cy="1345739"/>
            </a:xfrm>
            <a:custGeom>
              <a:avLst/>
              <a:gdLst>
                <a:gd name="T0" fmla="*/ 2147483646 w 14844"/>
                <a:gd name="T1" fmla="*/ 0 h 37061"/>
                <a:gd name="T2" fmla="*/ 2147483646 w 14844"/>
                <a:gd name="T3" fmla="*/ 2147483646 h 37061"/>
                <a:gd name="T4" fmla="*/ 2147483646 w 14844"/>
                <a:gd name="T5" fmla="*/ 2147483646 h 37061"/>
                <a:gd name="T6" fmla="*/ 2147483646 w 14844"/>
                <a:gd name="T7" fmla="*/ 2147483646 h 37061"/>
                <a:gd name="T8" fmla="*/ 2147483646 w 14844"/>
                <a:gd name="T9" fmla="*/ 2147483646 h 37061"/>
                <a:gd name="T10" fmla="*/ 2147483646 w 14844"/>
                <a:gd name="T11" fmla="*/ 0 h 370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44" h="37061" extrusionOk="0">
                  <a:moveTo>
                    <a:pt x="2769" y="0"/>
                  </a:moveTo>
                  <a:lnTo>
                    <a:pt x="867" y="634"/>
                  </a:lnTo>
                  <a:cubicBezTo>
                    <a:pt x="300" y="834"/>
                    <a:pt x="0" y="1435"/>
                    <a:pt x="200" y="2002"/>
                  </a:cubicBezTo>
                  <a:lnTo>
                    <a:pt x="11942" y="37060"/>
                  </a:lnTo>
                  <a:lnTo>
                    <a:pt x="14844" y="36093"/>
                  </a:lnTo>
                  <a:lnTo>
                    <a:pt x="2769"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9" name="Google Shape;913;p19"/>
            <p:cNvSpPr>
              <a:spLocks/>
            </p:cNvSpPr>
            <p:nvPr/>
          </p:nvSpPr>
          <p:spPr bwMode="auto">
            <a:xfrm rot="-1128775">
              <a:off x="-274834" y="4230436"/>
              <a:ext cx="661627" cy="495423"/>
            </a:xfrm>
            <a:custGeom>
              <a:avLst/>
              <a:gdLst>
                <a:gd name="T0" fmla="*/ 2147483646 w 18214"/>
                <a:gd name="T1" fmla="*/ 2147483646 h 13645"/>
                <a:gd name="T2" fmla="*/ 2147483646 w 18214"/>
                <a:gd name="T3" fmla="*/ 2147483646 h 13645"/>
                <a:gd name="T4" fmla="*/ 2147483646 w 18214"/>
                <a:gd name="T5" fmla="*/ 2147483646 h 13645"/>
                <a:gd name="T6" fmla="*/ 2147483646 w 18214"/>
                <a:gd name="T7" fmla="*/ 2147483646 h 13645"/>
                <a:gd name="T8" fmla="*/ 2147483646 w 18214"/>
                <a:gd name="T9" fmla="*/ 2147483646 h 13645"/>
                <a:gd name="T10" fmla="*/ 2147483646 w 18214"/>
                <a:gd name="T11" fmla="*/ 2147483646 h 13645"/>
                <a:gd name="T12" fmla="*/ 2147483646 w 18214"/>
                <a:gd name="T13" fmla="*/ 2147483646 h 13645"/>
                <a:gd name="T14" fmla="*/ 2147483646 w 18214"/>
                <a:gd name="T15" fmla="*/ 2147483646 h 13645"/>
                <a:gd name="T16" fmla="*/ 2147483646 w 18214"/>
                <a:gd name="T17" fmla="*/ 2147483646 h 13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14" h="13645" fill="none" extrusionOk="0">
                  <a:moveTo>
                    <a:pt x="18214" y="7373"/>
                  </a:moveTo>
                  <a:lnTo>
                    <a:pt x="16045" y="935"/>
                  </a:lnTo>
                  <a:cubicBezTo>
                    <a:pt x="15278" y="1202"/>
                    <a:pt x="14444" y="802"/>
                    <a:pt x="14177" y="1"/>
                  </a:cubicBezTo>
                  <a:lnTo>
                    <a:pt x="935" y="4437"/>
                  </a:lnTo>
                  <a:cubicBezTo>
                    <a:pt x="1201" y="5205"/>
                    <a:pt x="801" y="6039"/>
                    <a:pt x="1" y="6305"/>
                  </a:cubicBezTo>
                  <a:lnTo>
                    <a:pt x="2169" y="12743"/>
                  </a:lnTo>
                  <a:cubicBezTo>
                    <a:pt x="2936" y="12477"/>
                    <a:pt x="3770" y="12877"/>
                    <a:pt x="4037" y="13644"/>
                  </a:cubicBezTo>
                  <a:lnTo>
                    <a:pt x="17280" y="9241"/>
                  </a:lnTo>
                  <a:cubicBezTo>
                    <a:pt x="17013" y="8440"/>
                    <a:pt x="17413" y="7606"/>
                    <a:pt x="18214" y="7373"/>
                  </a:cubicBez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 name="Google Shape;914;p19"/>
            <p:cNvSpPr>
              <a:spLocks/>
            </p:cNvSpPr>
            <p:nvPr/>
          </p:nvSpPr>
          <p:spPr bwMode="auto">
            <a:xfrm rot="-1128775">
              <a:off x="199418" y="5201162"/>
              <a:ext cx="910728" cy="321548"/>
            </a:xfrm>
            <a:custGeom>
              <a:avLst/>
              <a:gdLst>
                <a:gd name="T0" fmla="*/ 2147483646 w 25052"/>
                <a:gd name="T1" fmla="*/ 2147483646 h 8874"/>
                <a:gd name="T2" fmla="*/ 0 w 25052"/>
                <a:gd name="T3" fmla="*/ 2147483646 h 8874"/>
                <a:gd name="T4" fmla="*/ 2147483646 w 25052"/>
                <a:gd name="T5" fmla="*/ 2147483646 h 8874"/>
                <a:gd name="T6" fmla="*/ 2147483646 w 25052"/>
                <a:gd name="T7" fmla="*/ 2147483646 h 8874"/>
                <a:gd name="T8" fmla="*/ 2147483646 w 25052"/>
                <a:gd name="T9" fmla="*/ 2147483646 h 88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52" h="8874" extrusionOk="0">
                  <a:moveTo>
                    <a:pt x="24884" y="1"/>
                  </a:moveTo>
                  <a:lnTo>
                    <a:pt x="0" y="8340"/>
                  </a:lnTo>
                  <a:lnTo>
                    <a:pt x="200" y="8874"/>
                  </a:lnTo>
                  <a:lnTo>
                    <a:pt x="25051" y="568"/>
                  </a:lnTo>
                  <a:lnTo>
                    <a:pt x="24884"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915;p19"/>
            <p:cNvSpPr>
              <a:spLocks/>
            </p:cNvSpPr>
            <p:nvPr/>
          </p:nvSpPr>
          <p:spPr bwMode="auto">
            <a:xfrm rot="-1128775">
              <a:off x="221025" y="5232951"/>
              <a:ext cx="901209" cy="310830"/>
            </a:xfrm>
            <a:custGeom>
              <a:avLst/>
              <a:gdLst>
                <a:gd name="T0" fmla="*/ 2147483646 w 24852"/>
                <a:gd name="T1" fmla="*/ 0 h 8574"/>
                <a:gd name="T2" fmla="*/ 2147483646 w 24852"/>
                <a:gd name="T3" fmla="*/ 2147483646 h 8574"/>
                <a:gd name="T4" fmla="*/ 2147483646 w 24852"/>
                <a:gd name="T5" fmla="*/ 2147483646 h 8574"/>
                <a:gd name="T6" fmla="*/ 2147483646 w 24852"/>
                <a:gd name="T7" fmla="*/ 2147483646 h 8574"/>
                <a:gd name="T8" fmla="*/ 2147483646 w 24852"/>
                <a:gd name="T9" fmla="*/ 0 h 85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8574" extrusionOk="0">
                  <a:moveTo>
                    <a:pt x="24852" y="0"/>
                  </a:moveTo>
                  <a:lnTo>
                    <a:pt x="1" y="8340"/>
                  </a:lnTo>
                  <a:cubicBezTo>
                    <a:pt x="34" y="8406"/>
                    <a:pt x="134" y="8506"/>
                    <a:pt x="201" y="8573"/>
                  </a:cubicBezTo>
                  <a:lnTo>
                    <a:pt x="24818" y="334"/>
                  </a:lnTo>
                  <a:cubicBezTo>
                    <a:pt x="24852" y="200"/>
                    <a:pt x="24852" y="100"/>
                    <a:pt x="248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 name="Google Shape;916;p19"/>
            <p:cNvSpPr>
              <a:spLocks/>
            </p:cNvSpPr>
            <p:nvPr/>
          </p:nvSpPr>
          <p:spPr bwMode="auto">
            <a:xfrm rot="-1128775">
              <a:off x="421701" y="5544477"/>
              <a:ext cx="96784" cy="206029"/>
            </a:xfrm>
            <a:custGeom>
              <a:avLst/>
              <a:gdLst>
                <a:gd name="T0" fmla="*/ 2147483646 w 2670"/>
                <a:gd name="T1" fmla="*/ 2147483646 h 5672"/>
                <a:gd name="T2" fmla="*/ 2147483646 w 2670"/>
                <a:gd name="T3" fmla="*/ 2147483646 h 5672"/>
                <a:gd name="T4" fmla="*/ 2147483646 w 2670"/>
                <a:gd name="T5" fmla="*/ 2147483646 h 5672"/>
                <a:gd name="T6" fmla="*/ 2147483646 w 2670"/>
                <a:gd name="T7" fmla="*/ 2147483646 h 5672"/>
                <a:gd name="T8" fmla="*/ 2147483646 w 2670"/>
                <a:gd name="T9" fmla="*/ 2147483646 h 5672"/>
                <a:gd name="T10" fmla="*/ 2147483646 w 2670"/>
                <a:gd name="T11" fmla="*/ 2147483646 h 5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70" h="5672" extrusionOk="0">
                  <a:moveTo>
                    <a:pt x="901" y="1"/>
                  </a:moveTo>
                  <a:lnTo>
                    <a:pt x="1" y="301"/>
                  </a:lnTo>
                  <a:lnTo>
                    <a:pt x="1769" y="5672"/>
                  </a:lnTo>
                  <a:lnTo>
                    <a:pt x="2002" y="4871"/>
                  </a:lnTo>
                  <a:lnTo>
                    <a:pt x="2669" y="5371"/>
                  </a:lnTo>
                  <a:lnTo>
                    <a:pt x="901"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3" name="Google Shape;917;p19"/>
          <p:cNvGrpSpPr>
            <a:grpSpLocks/>
          </p:cNvGrpSpPr>
          <p:nvPr/>
        </p:nvGrpSpPr>
        <p:grpSpPr bwMode="auto">
          <a:xfrm rot="3750311">
            <a:off x="234421" y="-1223963"/>
            <a:ext cx="2155825" cy="3289301"/>
            <a:chOff x="7518282" y="2373612"/>
            <a:chExt cx="1544209" cy="2355088"/>
          </a:xfrm>
        </p:grpSpPr>
        <p:sp>
          <p:nvSpPr>
            <p:cNvPr id="34" name="Google Shape;918;p19"/>
            <p:cNvSpPr>
              <a:spLocks/>
            </p:cNvSpPr>
            <p:nvPr/>
          </p:nvSpPr>
          <p:spPr bwMode="auto">
            <a:xfrm rot="718822">
              <a:off x="7686434" y="3249974"/>
              <a:ext cx="1110967" cy="1379105"/>
            </a:xfrm>
            <a:custGeom>
              <a:avLst/>
              <a:gdLst>
                <a:gd name="T0" fmla="*/ 2147483646 w 48158"/>
                <a:gd name="T1" fmla="*/ 2147483646 h 59737"/>
                <a:gd name="T2" fmla="*/ 2147483646 w 48158"/>
                <a:gd name="T3" fmla="*/ 2147483646 h 59737"/>
                <a:gd name="T4" fmla="*/ 2147483646 w 48158"/>
                <a:gd name="T5" fmla="*/ 2147483646 h 59737"/>
                <a:gd name="T6" fmla="*/ 2147483646 w 48158"/>
                <a:gd name="T7" fmla="*/ 2147483646 h 59737"/>
                <a:gd name="T8" fmla="*/ 2147483646 w 48158"/>
                <a:gd name="T9" fmla="*/ 2147483646 h 59737"/>
                <a:gd name="T10" fmla="*/ 2147483646 w 48158"/>
                <a:gd name="T11" fmla="*/ 2147483646 h 59737"/>
                <a:gd name="T12" fmla="*/ 2147483646 w 48158"/>
                <a:gd name="T13" fmla="*/ 2147483646 h 59737"/>
                <a:gd name="T14" fmla="*/ 2147483646 w 48158"/>
                <a:gd name="T15" fmla="*/ 2147483646 h 59737"/>
                <a:gd name="T16" fmla="*/ 2147483646 w 48158"/>
                <a:gd name="T17" fmla="*/ 2147483646 h 59737"/>
                <a:gd name="T18" fmla="*/ 2147483646 w 48158"/>
                <a:gd name="T19" fmla="*/ 2147483646 h 59737"/>
                <a:gd name="T20" fmla="*/ 2147483646 w 48158"/>
                <a:gd name="T21" fmla="*/ 2147483646 h 59737"/>
                <a:gd name="T22" fmla="*/ 2147483646 w 48158"/>
                <a:gd name="T23" fmla="*/ 2147483646 h 59737"/>
                <a:gd name="T24" fmla="*/ 2147483646 w 48158"/>
                <a:gd name="T25" fmla="*/ 2147483646 h 59737"/>
                <a:gd name="T26" fmla="*/ 2147483646 w 48158"/>
                <a:gd name="T27" fmla="*/ 2147483646 h 59737"/>
                <a:gd name="T28" fmla="*/ 2147483646 w 48158"/>
                <a:gd name="T29" fmla="*/ 2147483646 h 59737"/>
                <a:gd name="T30" fmla="*/ 2147483646 w 48158"/>
                <a:gd name="T31" fmla="*/ 2147483646 h 597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cubicBezTo>
                    <a:pt x="3" y="59733"/>
                    <a:pt x="5" y="59730"/>
                    <a:pt x="8" y="5972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 name="Google Shape;919;p19"/>
            <p:cNvSpPr/>
            <p:nvPr/>
          </p:nvSpPr>
          <p:spPr>
            <a:xfrm rot="718822">
              <a:off x="7648689" y="3212228"/>
              <a:ext cx="1112103" cy="137910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 name="Google Shape;920;p19"/>
            <p:cNvSpPr>
              <a:spLocks/>
            </p:cNvSpPr>
            <p:nvPr/>
          </p:nvSpPr>
          <p:spPr bwMode="auto">
            <a:xfrm rot="718822">
              <a:off x="8425994" y="3327996"/>
              <a:ext cx="408226" cy="200046"/>
            </a:xfrm>
            <a:custGeom>
              <a:avLst/>
              <a:gdLst>
                <a:gd name="T0" fmla="*/ 2147483646 w 17717"/>
                <a:gd name="T1" fmla="*/ 2147483646 h 8684"/>
                <a:gd name="T2" fmla="*/ 2147483646 w 17717"/>
                <a:gd name="T3" fmla="*/ 2147483646 h 8684"/>
                <a:gd name="T4" fmla="*/ 2147483646 w 17717"/>
                <a:gd name="T5" fmla="*/ 2147483646 h 8684"/>
                <a:gd name="T6" fmla="*/ 2147483646 w 17717"/>
                <a:gd name="T7" fmla="*/ 0 h 8684"/>
                <a:gd name="T8" fmla="*/ 2147483646 w 17717"/>
                <a:gd name="T9" fmla="*/ 2147483646 h 8684"/>
                <a:gd name="T10" fmla="*/ 2147483646 w 17717"/>
                <a:gd name="T11" fmla="*/ 2147483646 h 8684"/>
                <a:gd name="T12" fmla="*/ 2147483646 w 17717"/>
                <a:gd name="T13" fmla="*/ 0 h 8684"/>
                <a:gd name="T14" fmla="*/ 2147483646 w 17717"/>
                <a:gd name="T15" fmla="*/ 2147483646 h 8684"/>
                <a:gd name="T16" fmla="*/ 2147483646 w 17717"/>
                <a:gd name="T17" fmla="*/ 2147483646 h 8684"/>
                <a:gd name="T18" fmla="*/ 2147483646 w 17717"/>
                <a:gd name="T19" fmla="*/ 2147483646 h 8684"/>
                <a:gd name="T20" fmla="*/ 2147483646 w 17717"/>
                <a:gd name="T21" fmla="*/ 2147483646 h 8684"/>
                <a:gd name="T22" fmla="*/ 2147483646 w 17717"/>
                <a:gd name="T23" fmla="*/ 2147483646 h 8684"/>
                <a:gd name="T24" fmla="*/ 2147483646 w 17717"/>
                <a:gd name="T25" fmla="*/ 2147483646 h 8684"/>
                <a:gd name="T26" fmla="*/ 2147483646 w 17717"/>
                <a:gd name="T27" fmla="*/ 2147483646 h 8684"/>
                <a:gd name="T28" fmla="*/ 2147483646 w 17717"/>
                <a:gd name="T29" fmla="*/ 2147483646 h 8684"/>
                <a:gd name="T30" fmla="*/ 2147483646 w 17717"/>
                <a:gd name="T31" fmla="*/ 2147483646 h 8684"/>
                <a:gd name="T32" fmla="*/ 2147483646 w 17717"/>
                <a:gd name="T33" fmla="*/ 2147483646 h 8684"/>
                <a:gd name="T34" fmla="*/ 2147483646 w 17717"/>
                <a:gd name="T35" fmla="*/ 2147483646 h 8684"/>
                <a:gd name="T36" fmla="*/ 2147483646 w 17717"/>
                <a:gd name="T37" fmla="*/ 2147483646 h 8684"/>
                <a:gd name="T38" fmla="*/ 2147483646 w 17717"/>
                <a:gd name="T39" fmla="*/ 2147483646 h 8684"/>
                <a:gd name="T40" fmla="*/ 2147483646 w 17717"/>
                <a:gd name="T41" fmla="*/ 2147483646 h 8684"/>
                <a:gd name="T42" fmla="*/ 2147483646 w 17717"/>
                <a:gd name="T43" fmla="*/ 2147483646 h 8684"/>
                <a:gd name="T44" fmla="*/ 2147483646 w 17717"/>
                <a:gd name="T45" fmla="*/ 2147483646 h 8684"/>
                <a:gd name="T46" fmla="*/ 2147483646 w 17717"/>
                <a:gd name="T47" fmla="*/ 2147483646 h 8684"/>
                <a:gd name="T48" fmla="*/ 2147483646 w 17717"/>
                <a:gd name="T49" fmla="*/ 2147483646 h 8684"/>
                <a:gd name="T50" fmla="*/ 2147483646 w 17717"/>
                <a:gd name="T51" fmla="*/ 2147483646 h 8684"/>
                <a:gd name="T52" fmla="*/ 2147483646 w 17717"/>
                <a:gd name="T53" fmla="*/ 2147483646 h 8684"/>
                <a:gd name="T54" fmla="*/ 2147483646 w 17717"/>
                <a:gd name="T55" fmla="*/ 2147483646 h 8684"/>
                <a:gd name="T56" fmla="*/ 2147483646 w 17717"/>
                <a:gd name="T57" fmla="*/ 2147483646 h 8684"/>
                <a:gd name="T58" fmla="*/ 2147483646 w 17717"/>
                <a:gd name="T59" fmla="*/ 2147483646 h 8684"/>
                <a:gd name="T60" fmla="*/ 2147483646 w 17717"/>
                <a:gd name="T61" fmla="*/ 2147483646 h 8684"/>
                <a:gd name="T62" fmla="*/ 2147483646 w 17717"/>
                <a:gd name="T63" fmla="*/ 2147483646 h 8684"/>
                <a:gd name="T64" fmla="*/ 2147483646 w 17717"/>
                <a:gd name="T65" fmla="*/ 2147483646 h 8684"/>
                <a:gd name="T66" fmla="*/ 2147483646 w 17717"/>
                <a:gd name="T67" fmla="*/ 2147483646 h 8684"/>
                <a:gd name="T68" fmla="*/ 2147483646 w 17717"/>
                <a:gd name="T69" fmla="*/ 2147483646 h 8684"/>
                <a:gd name="T70" fmla="*/ 2147483646 w 17717"/>
                <a:gd name="T71" fmla="*/ 2147483646 h 8684"/>
                <a:gd name="T72" fmla="*/ 2147483646 w 17717"/>
                <a:gd name="T73" fmla="*/ 2147483646 h 8684"/>
                <a:gd name="T74" fmla="*/ 2147483646 w 17717"/>
                <a:gd name="T75" fmla="*/ 2147483646 h 8684"/>
                <a:gd name="T76" fmla="*/ 2147483646 w 17717"/>
                <a:gd name="T77" fmla="*/ 2147483646 h 8684"/>
                <a:gd name="T78" fmla="*/ 2147483646 w 17717"/>
                <a:gd name="T79" fmla="*/ 2147483646 h 8684"/>
                <a:gd name="T80" fmla="*/ 2147483646 w 17717"/>
                <a:gd name="T81" fmla="*/ 2147483646 h 8684"/>
                <a:gd name="T82" fmla="*/ 2147483646 w 17717"/>
                <a:gd name="T83" fmla="*/ 2147483646 h 8684"/>
                <a:gd name="T84" fmla="*/ 2147483646 w 17717"/>
                <a:gd name="T85" fmla="*/ 2147483646 h 8684"/>
                <a:gd name="T86" fmla="*/ 2147483646 w 17717"/>
                <a:gd name="T87" fmla="*/ 2147483646 h 8684"/>
                <a:gd name="T88" fmla="*/ 2147483646 w 17717"/>
                <a:gd name="T89" fmla="*/ 2147483646 h 8684"/>
                <a:gd name="T90" fmla="*/ 2147483646 w 17717"/>
                <a:gd name="T91" fmla="*/ 2147483646 h 8684"/>
                <a:gd name="T92" fmla="*/ 2147483646 w 17717"/>
                <a:gd name="T93" fmla="*/ 2147483646 h 8684"/>
                <a:gd name="T94" fmla="*/ 2147483646 w 17717"/>
                <a:gd name="T95" fmla="*/ 2147483646 h 8684"/>
                <a:gd name="T96" fmla="*/ 2147483646 w 17717"/>
                <a:gd name="T97" fmla="*/ 2147483646 h 8684"/>
                <a:gd name="T98" fmla="*/ 2147483646 w 17717"/>
                <a:gd name="T99" fmla="*/ 2147483646 h 8684"/>
                <a:gd name="T100" fmla="*/ 2147483646 w 17717"/>
                <a:gd name="T101" fmla="*/ 2147483646 h 8684"/>
                <a:gd name="T102" fmla="*/ 2147483646 w 17717"/>
                <a:gd name="T103" fmla="*/ 2147483646 h 8684"/>
                <a:gd name="T104" fmla="*/ 2147483646 w 17717"/>
                <a:gd name="T105" fmla="*/ 2147483646 h 8684"/>
                <a:gd name="T106" fmla="*/ 2147483646 w 17717"/>
                <a:gd name="T107" fmla="*/ 2147483646 h 8684"/>
                <a:gd name="T108" fmla="*/ 2147483646 w 17717"/>
                <a:gd name="T109" fmla="*/ 2147483646 h 8684"/>
                <a:gd name="T110" fmla="*/ 2147483646 w 17717"/>
                <a:gd name="T111" fmla="*/ 2147483646 h 8684"/>
                <a:gd name="T112" fmla="*/ 2147483646 w 17717"/>
                <a:gd name="T113" fmla="*/ 2147483646 h 8684"/>
                <a:gd name="T114" fmla="*/ 2147483646 w 17717"/>
                <a:gd name="T115" fmla="*/ 2147483646 h 8684"/>
                <a:gd name="T116" fmla="*/ 2147483646 w 17717"/>
                <a:gd name="T117" fmla="*/ 2147483646 h 8684"/>
                <a:gd name="T118" fmla="*/ 2147483646 w 17717"/>
                <a:gd name="T119" fmla="*/ 2147483646 h 8684"/>
                <a:gd name="T120" fmla="*/ 2147483646 w 17717"/>
                <a:gd name="T121" fmla="*/ 2147483646 h 8684"/>
                <a:gd name="T122" fmla="*/ 2147483646 w 17717"/>
                <a:gd name="T123" fmla="*/ 2147483646 h 8684"/>
                <a:gd name="T124" fmla="*/ 2147483646 w 17717"/>
                <a:gd name="T125" fmla="*/ 2147483646 h 86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cubicBezTo>
                    <a:pt x="9894" y="2816"/>
                    <a:pt x="9895" y="2815"/>
                    <a:pt x="9896" y="2813"/>
                  </a:cubicBezTo>
                  <a:lnTo>
                    <a:pt x="9870" y="2839"/>
                  </a:lnTo>
                  <a:cubicBezTo>
                    <a:pt x="9878" y="2831"/>
                    <a:pt x="9886" y="2824"/>
                    <a:pt x="9894" y="2817"/>
                  </a:cubicBez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cubicBezTo>
                    <a:pt x="7792" y="7278"/>
                    <a:pt x="7792" y="7276"/>
                    <a:pt x="7793" y="7275"/>
                  </a:cubicBezTo>
                  <a:lnTo>
                    <a:pt x="7767" y="7301"/>
                  </a:lnTo>
                  <a:cubicBezTo>
                    <a:pt x="7775" y="7293"/>
                    <a:pt x="7783" y="7286"/>
                    <a:pt x="7791" y="7279"/>
                  </a:cubicBez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7" name="Google Shape;921;p19"/>
            <p:cNvSpPr>
              <a:spLocks/>
            </p:cNvSpPr>
            <p:nvPr/>
          </p:nvSpPr>
          <p:spPr bwMode="auto">
            <a:xfrm rot="718822">
              <a:off x="7629408" y="3372024"/>
              <a:ext cx="918794" cy="1180575"/>
            </a:xfrm>
            <a:custGeom>
              <a:avLst/>
              <a:gdLst>
                <a:gd name="T0" fmla="*/ 2147483646 w 39784"/>
                <a:gd name="T1" fmla="*/ 0 h 51178"/>
                <a:gd name="T2" fmla="*/ 2147483646 w 39784"/>
                <a:gd name="T3" fmla="*/ 2147483646 h 51178"/>
                <a:gd name="T4" fmla="*/ 2147483646 w 39784"/>
                <a:gd name="T5" fmla="*/ 2147483646 h 51178"/>
                <a:gd name="T6" fmla="*/ 2147483646 w 39784"/>
                <a:gd name="T7" fmla="*/ 2147483646 h 51178"/>
                <a:gd name="T8" fmla="*/ 2147483646 w 39784"/>
                <a:gd name="T9" fmla="*/ 2147483646 h 51178"/>
                <a:gd name="T10" fmla="*/ 2147483646 w 39784"/>
                <a:gd name="T11" fmla="*/ 2147483646 h 51178"/>
                <a:gd name="T12" fmla="*/ 2147483646 w 39784"/>
                <a:gd name="T13" fmla="*/ 0 h 51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8" name="Google Shape;922;p19"/>
            <p:cNvSpPr>
              <a:spLocks/>
            </p:cNvSpPr>
            <p:nvPr/>
          </p:nvSpPr>
          <p:spPr bwMode="auto">
            <a:xfrm rot="718822">
              <a:off x="8006342" y="2527422"/>
              <a:ext cx="906285" cy="1506407"/>
            </a:xfrm>
            <a:custGeom>
              <a:avLst/>
              <a:gdLst>
                <a:gd name="T0" fmla="*/ 2147483646 w 39260"/>
                <a:gd name="T1" fmla="*/ 2147483646 h 65239"/>
                <a:gd name="T2" fmla="*/ 2147483646 w 39260"/>
                <a:gd name="T3" fmla="*/ 2147483646 h 65239"/>
                <a:gd name="T4" fmla="*/ 2147483646 w 39260"/>
                <a:gd name="T5" fmla="*/ 2147483646 h 65239"/>
                <a:gd name="T6" fmla="*/ 2147483646 w 39260"/>
                <a:gd name="T7" fmla="*/ 2147483646 h 65239"/>
                <a:gd name="T8" fmla="*/ 2147483646 w 39260"/>
                <a:gd name="T9" fmla="*/ 2147483646 h 65239"/>
                <a:gd name="T10" fmla="*/ 2147483646 w 39260"/>
                <a:gd name="T11" fmla="*/ 2147483646 h 65239"/>
                <a:gd name="T12" fmla="*/ 2147483646 w 39260"/>
                <a:gd name="T13" fmla="*/ 2147483646 h 65239"/>
                <a:gd name="T14" fmla="*/ 2147483646 w 39260"/>
                <a:gd name="T15" fmla="*/ 2147483646 h 65239"/>
                <a:gd name="T16" fmla="*/ 2147483646 w 39260"/>
                <a:gd name="T17" fmla="*/ 2147483646 h 65239"/>
                <a:gd name="T18" fmla="*/ 2147483646 w 39260"/>
                <a:gd name="T19" fmla="*/ 2147483646 h 65239"/>
                <a:gd name="T20" fmla="*/ 2147483646 w 39260"/>
                <a:gd name="T21" fmla="*/ 2147483646 h 65239"/>
                <a:gd name="T22" fmla="*/ 2147483646 w 39260"/>
                <a:gd name="T23" fmla="*/ 2147483646 h 65239"/>
                <a:gd name="T24" fmla="*/ 2147483646 w 39260"/>
                <a:gd name="T25" fmla="*/ 2147483646 h 65239"/>
                <a:gd name="T26" fmla="*/ 2147483646 w 39260"/>
                <a:gd name="T27" fmla="*/ 2147483646 h 65239"/>
                <a:gd name="T28" fmla="*/ 2147483646 w 39260"/>
                <a:gd name="T29" fmla="*/ 2147483646 h 65239"/>
                <a:gd name="T30" fmla="*/ 2147483646 w 39260"/>
                <a:gd name="T31" fmla="*/ 2147483646 h 652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9" name="Google Shape;923;p19"/>
            <p:cNvSpPr>
              <a:spLocks/>
            </p:cNvSpPr>
            <p:nvPr/>
          </p:nvSpPr>
          <p:spPr bwMode="auto">
            <a:xfrm rot="718822">
              <a:off x="8022627" y="2444111"/>
              <a:ext cx="853978" cy="1539748"/>
            </a:xfrm>
            <a:custGeom>
              <a:avLst/>
              <a:gdLst>
                <a:gd name="T0" fmla="*/ 2147483646 w 37003"/>
                <a:gd name="T1" fmla="*/ 0 h 66644"/>
                <a:gd name="T2" fmla="*/ 2147483646 w 37003"/>
                <a:gd name="T3" fmla="*/ 2147483646 h 66644"/>
                <a:gd name="T4" fmla="*/ 2147483646 w 37003"/>
                <a:gd name="T5" fmla="*/ 2147483646 h 66644"/>
                <a:gd name="T6" fmla="*/ 2147483646 w 37003"/>
                <a:gd name="T7" fmla="*/ 2147483646 h 66644"/>
                <a:gd name="T8" fmla="*/ 2147483646 w 37003"/>
                <a:gd name="T9" fmla="*/ 2147483646 h 66644"/>
                <a:gd name="T10" fmla="*/ 2147483646 w 37003"/>
                <a:gd name="T11" fmla="*/ 2147483646 h 66644"/>
                <a:gd name="T12" fmla="*/ 2147483646 w 37003"/>
                <a:gd name="T13" fmla="*/ 2147483646 h 66644"/>
                <a:gd name="T14" fmla="*/ 2147483646 w 37003"/>
                <a:gd name="T15" fmla="*/ 2147483646 h 66644"/>
                <a:gd name="T16" fmla="*/ 2147483646 w 37003"/>
                <a:gd name="T17" fmla="*/ 2147483646 h 66644"/>
                <a:gd name="T18" fmla="*/ 2147483646 w 37003"/>
                <a:gd name="T19" fmla="*/ 2147483646 h 66644"/>
                <a:gd name="T20" fmla="*/ 2147483646 w 37003"/>
                <a:gd name="T21" fmla="*/ 2147483646 h 66644"/>
                <a:gd name="T22" fmla="*/ 2147483646 w 37003"/>
                <a:gd name="T23" fmla="*/ 0 h 666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0" name="Google Shape;924;p19"/>
            <p:cNvSpPr>
              <a:spLocks/>
            </p:cNvSpPr>
            <p:nvPr/>
          </p:nvSpPr>
          <p:spPr bwMode="auto">
            <a:xfrm rot="718822">
              <a:off x="8550951" y="2518891"/>
              <a:ext cx="352507" cy="280367"/>
            </a:xfrm>
            <a:custGeom>
              <a:avLst/>
              <a:gdLst>
                <a:gd name="T0" fmla="*/ 2147483646 w 15291"/>
                <a:gd name="T1" fmla="*/ 2147483646 h 12124"/>
                <a:gd name="T2" fmla="*/ 2147483646 w 15291"/>
                <a:gd name="T3" fmla="*/ 2147483646 h 12124"/>
                <a:gd name="T4" fmla="*/ 2147483646 w 15291"/>
                <a:gd name="T5" fmla="*/ 0 h 12124"/>
                <a:gd name="T6" fmla="*/ 2147483646 w 15291"/>
                <a:gd name="T7" fmla="*/ 2147483646 h 12124"/>
                <a:gd name="T8" fmla="*/ 2147483646 w 15291"/>
                <a:gd name="T9" fmla="*/ 2147483646 h 12124"/>
                <a:gd name="T10" fmla="*/ 2147483646 w 15291"/>
                <a:gd name="T11" fmla="*/ 2147483646 h 12124"/>
                <a:gd name="T12" fmla="*/ 2147483646 w 15291"/>
                <a:gd name="T13" fmla="*/ 2147483646 h 12124"/>
                <a:gd name="T14" fmla="*/ 2147483646 w 15291"/>
                <a:gd name="T15" fmla="*/ 2147483646 h 12124"/>
                <a:gd name="T16" fmla="*/ 2147483646 w 15291"/>
                <a:gd name="T17" fmla="*/ 2147483646 h 12124"/>
                <a:gd name="T18" fmla="*/ 2147483646 w 15291"/>
                <a:gd name="T19" fmla="*/ 2147483646 h 12124"/>
                <a:gd name="T20" fmla="*/ 2147483646 w 15291"/>
                <a:gd name="T21" fmla="*/ 2147483646 h 12124"/>
                <a:gd name="T22" fmla="*/ 2147483646 w 15291"/>
                <a:gd name="T23" fmla="*/ 2147483646 h 12124"/>
                <a:gd name="T24" fmla="*/ 2147483646 w 15291"/>
                <a:gd name="T25" fmla="*/ 2147483646 h 12124"/>
                <a:gd name="T26" fmla="*/ 2147483646 w 15291"/>
                <a:gd name="T27" fmla="*/ 2147483646 h 12124"/>
                <a:gd name="T28" fmla="*/ 2147483646 w 15291"/>
                <a:gd name="T29" fmla="*/ 2147483646 h 12124"/>
                <a:gd name="T30" fmla="*/ 2147483646 w 15291"/>
                <a:gd name="T31" fmla="*/ 2147483646 h 12124"/>
                <a:gd name="T32" fmla="*/ 2147483646 w 15291"/>
                <a:gd name="T33" fmla="*/ 2147483646 h 12124"/>
                <a:gd name="T34" fmla="*/ 2147483646 w 15291"/>
                <a:gd name="T35" fmla="*/ 2147483646 h 12124"/>
                <a:gd name="T36" fmla="*/ 2147483646 w 15291"/>
                <a:gd name="T37" fmla="*/ 2147483646 h 12124"/>
                <a:gd name="T38" fmla="*/ 2147483646 w 15291"/>
                <a:gd name="T39" fmla="*/ 2147483646 h 12124"/>
                <a:gd name="T40" fmla="*/ 2147483646 w 15291"/>
                <a:gd name="T41" fmla="*/ 2147483646 h 12124"/>
                <a:gd name="T42" fmla="*/ 2147483646 w 15291"/>
                <a:gd name="T43" fmla="*/ 2147483646 h 12124"/>
                <a:gd name="T44" fmla="*/ 2147483646 w 15291"/>
                <a:gd name="T45" fmla="*/ 2147483646 h 12124"/>
                <a:gd name="T46" fmla="*/ 2147483646 w 15291"/>
                <a:gd name="T47" fmla="*/ 2147483646 h 12124"/>
                <a:gd name="T48" fmla="*/ 2147483646 w 15291"/>
                <a:gd name="T49" fmla="*/ 2147483646 h 12124"/>
                <a:gd name="T50" fmla="*/ 2147483646 w 15291"/>
                <a:gd name="T51" fmla="*/ 2147483646 h 12124"/>
                <a:gd name="T52" fmla="*/ 2147483646 w 15291"/>
                <a:gd name="T53" fmla="*/ 2147483646 h 12124"/>
                <a:gd name="T54" fmla="*/ 2147483646 w 15291"/>
                <a:gd name="T55" fmla="*/ 2147483646 h 12124"/>
                <a:gd name="T56" fmla="*/ 2147483646 w 15291"/>
                <a:gd name="T57" fmla="*/ 2147483646 h 12124"/>
                <a:gd name="T58" fmla="*/ 2147483646 w 15291"/>
                <a:gd name="T59" fmla="*/ 2147483646 h 12124"/>
                <a:gd name="T60" fmla="*/ 2147483646 w 15291"/>
                <a:gd name="T61" fmla="*/ 2147483646 h 12124"/>
                <a:gd name="T62" fmla="*/ 2147483646 w 15291"/>
                <a:gd name="T63" fmla="*/ 2147483646 h 12124"/>
                <a:gd name="T64" fmla="*/ 2147483646 w 15291"/>
                <a:gd name="T65" fmla="*/ 2147483646 h 12124"/>
                <a:gd name="T66" fmla="*/ 2147483646 w 15291"/>
                <a:gd name="T67" fmla="*/ 2147483646 h 12124"/>
                <a:gd name="T68" fmla="*/ 2147483646 w 15291"/>
                <a:gd name="T69" fmla="*/ 2147483646 h 12124"/>
                <a:gd name="T70" fmla="*/ 2147483646 w 15291"/>
                <a:gd name="T71" fmla="*/ 2147483646 h 12124"/>
                <a:gd name="T72" fmla="*/ 2147483646 w 15291"/>
                <a:gd name="T73" fmla="*/ 2147483646 h 12124"/>
                <a:gd name="T74" fmla="*/ 2147483646 w 15291"/>
                <a:gd name="T75" fmla="*/ 2147483646 h 12124"/>
                <a:gd name="T76" fmla="*/ 2147483646 w 15291"/>
                <a:gd name="T77" fmla="*/ 2147483646 h 12124"/>
                <a:gd name="T78" fmla="*/ 2147483646 w 15291"/>
                <a:gd name="T79" fmla="*/ 2147483646 h 12124"/>
                <a:gd name="T80" fmla="*/ 2147483646 w 15291"/>
                <a:gd name="T81" fmla="*/ 2147483646 h 12124"/>
                <a:gd name="T82" fmla="*/ 2147483646 w 15291"/>
                <a:gd name="T83" fmla="*/ 2147483646 h 12124"/>
                <a:gd name="T84" fmla="*/ 2147483646 w 15291"/>
                <a:gd name="T85" fmla="*/ 2147483646 h 12124"/>
                <a:gd name="T86" fmla="*/ 2147483646 w 15291"/>
                <a:gd name="T87" fmla="*/ 2147483646 h 12124"/>
                <a:gd name="T88" fmla="*/ 2147483646 w 15291"/>
                <a:gd name="T89" fmla="*/ 2147483646 h 12124"/>
                <a:gd name="T90" fmla="*/ 2147483646 w 15291"/>
                <a:gd name="T91" fmla="*/ 2147483646 h 12124"/>
                <a:gd name="T92" fmla="*/ 2147483646 w 15291"/>
                <a:gd name="T93" fmla="*/ 2147483646 h 12124"/>
                <a:gd name="T94" fmla="*/ 2147483646 w 15291"/>
                <a:gd name="T95" fmla="*/ 2147483646 h 12124"/>
                <a:gd name="T96" fmla="*/ 2147483646 w 15291"/>
                <a:gd name="T97" fmla="*/ 2147483646 h 12124"/>
                <a:gd name="T98" fmla="*/ 2147483646 w 15291"/>
                <a:gd name="T99" fmla="*/ 2147483646 h 12124"/>
                <a:gd name="T100" fmla="*/ 2147483646 w 15291"/>
                <a:gd name="T101" fmla="*/ 2147483646 h 12124"/>
                <a:gd name="T102" fmla="*/ 2147483646 w 15291"/>
                <a:gd name="T103" fmla="*/ 2147483646 h 12124"/>
                <a:gd name="T104" fmla="*/ 2147483646 w 15291"/>
                <a:gd name="T105" fmla="*/ 2147483646 h 12124"/>
                <a:gd name="T106" fmla="*/ 2147483646 w 15291"/>
                <a:gd name="T107" fmla="*/ 2147483646 h 12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1" name="Google Shape;925;p19"/>
            <p:cNvSpPr>
              <a:spLocks/>
            </p:cNvSpPr>
            <p:nvPr/>
          </p:nvSpPr>
          <p:spPr bwMode="auto">
            <a:xfrm rot="718822">
              <a:off x="8015885" y="2553919"/>
              <a:ext cx="698192" cy="1395775"/>
            </a:xfrm>
            <a:custGeom>
              <a:avLst/>
              <a:gdLst>
                <a:gd name="T0" fmla="*/ 2147483646 w 30218"/>
                <a:gd name="T1" fmla="*/ 2147483646 h 60461"/>
                <a:gd name="T2" fmla="*/ 2147483646 w 30218"/>
                <a:gd name="T3" fmla="*/ 2147483646 h 60461"/>
                <a:gd name="T4" fmla="*/ 2147483646 w 30218"/>
                <a:gd name="T5" fmla="*/ 2147483646 h 60461"/>
                <a:gd name="T6" fmla="*/ 2147483646 w 30218"/>
                <a:gd name="T7" fmla="*/ 2147483646 h 60461"/>
                <a:gd name="T8" fmla="*/ 2147483646 w 30218"/>
                <a:gd name="T9" fmla="*/ 2147483646 h 60461"/>
                <a:gd name="T10" fmla="*/ 2147483646 w 30218"/>
                <a:gd name="T11" fmla="*/ 2147483646 h 60461"/>
                <a:gd name="T12" fmla="*/ 2147483646 w 30218"/>
                <a:gd name="T13" fmla="*/ 2147483646 h 60461"/>
                <a:gd name="T14" fmla="*/ 2147483646 w 30218"/>
                <a:gd name="T15" fmla="*/ 2147483646 h 604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42" name="Google Shape;926;p19"/>
          <p:cNvGrpSpPr>
            <a:grpSpLocks/>
          </p:cNvGrpSpPr>
          <p:nvPr/>
        </p:nvGrpSpPr>
        <p:grpSpPr bwMode="auto">
          <a:xfrm rot="1281186" flipH="1">
            <a:off x="7154333" y="-1435100"/>
            <a:ext cx="3524251" cy="2844800"/>
            <a:chOff x="-729163" y="3851975"/>
            <a:chExt cx="2464103" cy="1988620"/>
          </a:xfrm>
        </p:grpSpPr>
        <p:sp>
          <p:nvSpPr>
            <p:cNvPr id="43" name="Google Shape;927;p19"/>
            <p:cNvSpPr>
              <a:spLocks/>
            </p:cNvSpPr>
            <p:nvPr/>
          </p:nvSpPr>
          <p:spPr bwMode="auto">
            <a:xfrm rot="363082">
              <a:off x="-643326" y="3967386"/>
              <a:ext cx="2292430" cy="1757798"/>
            </a:xfrm>
            <a:custGeom>
              <a:avLst/>
              <a:gdLst>
                <a:gd name="T0" fmla="*/ 2147483646 w 73153"/>
                <a:gd name="T1" fmla="*/ 0 h 56080"/>
                <a:gd name="T2" fmla="*/ 2147483646 w 73153"/>
                <a:gd name="T3" fmla="*/ 2147483646 h 56080"/>
                <a:gd name="T4" fmla="*/ 2147483646 w 73153"/>
                <a:gd name="T5" fmla="*/ 2147483646 h 56080"/>
                <a:gd name="T6" fmla="*/ 2147483646 w 73153"/>
                <a:gd name="T7" fmla="*/ 2147483646 h 56080"/>
                <a:gd name="T8" fmla="*/ 2147483646 w 73153"/>
                <a:gd name="T9" fmla="*/ 2147483646 h 56080"/>
                <a:gd name="T10" fmla="*/ 2147483646 w 73153"/>
                <a:gd name="T11" fmla="*/ 2147483646 h 56080"/>
                <a:gd name="T12" fmla="*/ 2147483646 w 73153"/>
                <a:gd name="T13" fmla="*/ 2147483646 h 56080"/>
                <a:gd name="T14" fmla="*/ 2147483646 w 73153"/>
                <a:gd name="T15" fmla="*/ 2147483646 h 56080"/>
                <a:gd name="T16" fmla="*/ 2147483646 w 73153"/>
                <a:gd name="T17" fmla="*/ 2147483646 h 56080"/>
                <a:gd name="T18" fmla="*/ 2147483646 w 73153"/>
                <a:gd name="T19" fmla="*/ 2147483646 h 56080"/>
                <a:gd name="T20" fmla="*/ 2147483646 w 73153"/>
                <a:gd name="T21" fmla="*/ 0 h 560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4" name="Google Shape;928;p19"/>
            <p:cNvSpPr>
              <a:spLocks/>
            </p:cNvSpPr>
            <p:nvPr/>
          </p:nvSpPr>
          <p:spPr bwMode="auto">
            <a:xfrm rot="363082">
              <a:off x="793916" y="4619409"/>
              <a:ext cx="779929" cy="1133025"/>
            </a:xfrm>
            <a:custGeom>
              <a:avLst/>
              <a:gdLst>
                <a:gd name="T0" fmla="*/ 2147483646 w 24852"/>
                <a:gd name="T1" fmla="*/ 2147483646 h 36161"/>
                <a:gd name="T2" fmla="*/ 0 w 24852"/>
                <a:gd name="T3" fmla="*/ 2147483646 h 36161"/>
                <a:gd name="T4" fmla="*/ 2147483646 w 24852"/>
                <a:gd name="T5" fmla="*/ 2147483646 h 36161"/>
                <a:gd name="T6" fmla="*/ 2147483646 w 24852"/>
                <a:gd name="T7" fmla="*/ 2147483646 h 36161"/>
                <a:gd name="T8" fmla="*/ 2147483646 w 24852"/>
                <a:gd name="T9" fmla="*/ 2147483646 h 36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 name="Google Shape;929;p19"/>
            <p:cNvSpPr>
              <a:spLocks/>
            </p:cNvSpPr>
            <p:nvPr/>
          </p:nvSpPr>
          <p:spPr bwMode="auto">
            <a:xfrm rot="363082">
              <a:off x="291974" y="4361954"/>
              <a:ext cx="1166194" cy="1323897"/>
            </a:xfrm>
            <a:custGeom>
              <a:avLst/>
              <a:gdLst>
                <a:gd name="T0" fmla="*/ 2147483646 w 37228"/>
                <a:gd name="T1" fmla="*/ 0 h 42263"/>
                <a:gd name="T2" fmla="*/ 2147483646 w 37228"/>
                <a:gd name="T3" fmla="*/ 2147483646 h 42263"/>
                <a:gd name="T4" fmla="*/ 2147483646 w 37228"/>
                <a:gd name="T5" fmla="*/ 2147483646 h 42263"/>
                <a:gd name="T6" fmla="*/ 2147483646 w 37228"/>
                <a:gd name="T7" fmla="*/ 2147483646 h 42263"/>
                <a:gd name="T8" fmla="*/ 2147483646 w 37228"/>
                <a:gd name="T9" fmla="*/ 2147483646 h 42263"/>
                <a:gd name="T10" fmla="*/ 2147483646 w 37228"/>
                <a:gd name="T11" fmla="*/ 2147483646 h 42263"/>
                <a:gd name="T12" fmla="*/ 2147483646 w 37228"/>
                <a:gd name="T13" fmla="*/ 2147483646 h 42263"/>
                <a:gd name="T14" fmla="*/ 2147483646 w 37228"/>
                <a:gd name="T15" fmla="*/ 2147483646 h 42263"/>
                <a:gd name="T16" fmla="*/ 2147483646 w 37228"/>
                <a:gd name="T17" fmla="*/ 2147483646 h 42263"/>
                <a:gd name="T18" fmla="*/ 2147483646 w 37228"/>
                <a:gd name="T19" fmla="*/ 2147483646 h 42263"/>
                <a:gd name="T20" fmla="*/ 2147483646 w 37228"/>
                <a:gd name="T21" fmla="*/ 2147483646 h 42263"/>
                <a:gd name="T22" fmla="*/ 2147483646 w 37228"/>
                <a:gd name="T23" fmla="*/ 0 h 422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6" name="Google Shape;930;p19"/>
            <p:cNvSpPr>
              <a:spLocks/>
            </p:cNvSpPr>
            <p:nvPr/>
          </p:nvSpPr>
          <p:spPr bwMode="auto">
            <a:xfrm rot="363082">
              <a:off x="1070422" y="4734722"/>
              <a:ext cx="399584" cy="988762"/>
            </a:xfrm>
            <a:custGeom>
              <a:avLst/>
              <a:gdLst>
                <a:gd name="T0" fmla="*/ 2147483646 w 12743"/>
                <a:gd name="T1" fmla="*/ 2147483646 h 31557"/>
                <a:gd name="T2" fmla="*/ 0 w 12743"/>
                <a:gd name="T3" fmla="*/ 2147483646 h 31557"/>
                <a:gd name="T4" fmla="*/ 2147483646 w 12743"/>
                <a:gd name="T5" fmla="*/ 2147483646 h 31557"/>
                <a:gd name="T6" fmla="*/ 2147483646 w 12743"/>
                <a:gd name="T7" fmla="*/ 2147483646 h 31557"/>
                <a:gd name="T8" fmla="*/ 2147483646 w 12743"/>
                <a:gd name="T9" fmla="*/ 2147483646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43" h="31557" extrusionOk="0">
                  <a:moveTo>
                    <a:pt x="11909" y="1"/>
                  </a:moveTo>
                  <a:lnTo>
                    <a:pt x="0" y="31257"/>
                  </a:lnTo>
                  <a:lnTo>
                    <a:pt x="834" y="31557"/>
                  </a:lnTo>
                  <a:lnTo>
                    <a:pt x="12743" y="33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7" name="Google Shape;931;p19"/>
            <p:cNvSpPr>
              <a:spLocks/>
            </p:cNvSpPr>
            <p:nvPr/>
          </p:nvSpPr>
          <p:spPr bwMode="auto">
            <a:xfrm rot="363082">
              <a:off x="1087267" y="4742798"/>
              <a:ext cx="390705" cy="979884"/>
            </a:xfrm>
            <a:custGeom>
              <a:avLst/>
              <a:gdLst>
                <a:gd name="T0" fmla="*/ 2147483646 w 12476"/>
                <a:gd name="T1" fmla="*/ 2147483646 h 31257"/>
                <a:gd name="T2" fmla="*/ 0 w 12476"/>
                <a:gd name="T3" fmla="*/ 2147483646 h 31257"/>
                <a:gd name="T4" fmla="*/ 2147483646 w 12476"/>
                <a:gd name="T5" fmla="*/ 2147483646 h 31257"/>
                <a:gd name="T6" fmla="*/ 2147483646 w 12476"/>
                <a:gd name="T7" fmla="*/ 2147483646 h 31257"/>
                <a:gd name="T8" fmla="*/ 2147483646 w 12476"/>
                <a:gd name="T9" fmla="*/ 2147483646 h 31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76" h="31257" extrusionOk="0">
                  <a:moveTo>
                    <a:pt x="12042" y="1"/>
                  </a:moveTo>
                  <a:lnTo>
                    <a:pt x="0" y="31090"/>
                  </a:lnTo>
                  <a:lnTo>
                    <a:pt x="434" y="31256"/>
                  </a:lnTo>
                  <a:lnTo>
                    <a:pt x="12476" y="167"/>
                  </a:lnTo>
                  <a:lnTo>
                    <a:pt x="12042"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8" name="Google Shape;932;p19"/>
            <p:cNvSpPr>
              <a:spLocks/>
            </p:cNvSpPr>
            <p:nvPr/>
          </p:nvSpPr>
          <p:spPr bwMode="auto">
            <a:xfrm rot="363082">
              <a:off x="-564514" y="3932661"/>
              <a:ext cx="778449" cy="1134136"/>
            </a:xfrm>
            <a:custGeom>
              <a:avLst/>
              <a:gdLst>
                <a:gd name="T0" fmla="*/ 2147483646 w 24852"/>
                <a:gd name="T1" fmla="*/ 2147483646 h 36194"/>
                <a:gd name="T2" fmla="*/ 0 w 24852"/>
                <a:gd name="T3" fmla="*/ 2147483646 h 36194"/>
                <a:gd name="T4" fmla="*/ 2147483646 w 24852"/>
                <a:gd name="T5" fmla="*/ 2147483646 h 36194"/>
                <a:gd name="T6" fmla="*/ 2147483646 w 24852"/>
                <a:gd name="T7" fmla="*/ 2147483646 h 36194"/>
                <a:gd name="T8" fmla="*/ 2147483646 w 24852"/>
                <a:gd name="T9" fmla="*/ 2147483646 h 36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9" name="Google Shape;933;p19"/>
            <p:cNvSpPr>
              <a:spLocks/>
            </p:cNvSpPr>
            <p:nvPr/>
          </p:nvSpPr>
          <p:spPr bwMode="auto">
            <a:xfrm rot="363082">
              <a:off x="-446369" y="4004868"/>
              <a:ext cx="1166194" cy="1322788"/>
            </a:xfrm>
            <a:custGeom>
              <a:avLst/>
              <a:gdLst>
                <a:gd name="T0" fmla="*/ 2147483646 w 37228"/>
                <a:gd name="T1" fmla="*/ 0 h 42232"/>
                <a:gd name="T2" fmla="*/ 2147483646 w 37228"/>
                <a:gd name="T3" fmla="*/ 2147483646 h 42232"/>
                <a:gd name="T4" fmla="*/ 2147483646 w 37228"/>
                <a:gd name="T5" fmla="*/ 2147483646 h 42232"/>
                <a:gd name="T6" fmla="*/ 2147483646 w 37228"/>
                <a:gd name="T7" fmla="*/ 2147483646 h 42232"/>
                <a:gd name="T8" fmla="*/ 2147483646 w 37228"/>
                <a:gd name="T9" fmla="*/ 2147483646 h 42232"/>
                <a:gd name="T10" fmla="*/ 2147483646 w 37228"/>
                <a:gd name="T11" fmla="*/ 2147483646 h 42232"/>
                <a:gd name="T12" fmla="*/ 2147483646 w 37228"/>
                <a:gd name="T13" fmla="*/ 2147483646 h 42232"/>
                <a:gd name="T14" fmla="*/ 2147483646 w 37228"/>
                <a:gd name="T15" fmla="*/ 2147483646 h 42232"/>
                <a:gd name="T16" fmla="*/ 2147483646 w 37228"/>
                <a:gd name="T17" fmla="*/ 2147483646 h 42232"/>
                <a:gd name="T18" fmla="*/ 2147483646 w 37228"/>
                <a:gd name="T19" fmla="*/ 2147483646 h 42232"/>
                <a:gd name="T20" fmla="*/ 2147483646 w 37228"/>
                <a:gd name="T21" fmla="*/ 2147483646 h 42232"/>
                <a:gd name="T22" fmla="*/ 2147483646 w 37228"/>
                <a:gd name="T23" fmla="*/ 0 h 42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0" name="Google Shape;934;p19"/>
            <p:cNvSpPr>
              <a:spLocks/>
            </p:cNvSpPr>
            <p:nvPr/>
          </p:nvSpPr>
          <p:spPr bwMode="auto">
            <a:xfrm rot="363082">
              <a:off x="-457990" y="3966366"/>
              <a:ext cx="401065" cy="988762"/>
            </a:xfrm>
            <a:custGeom>
              <a:avLst/>
              <a:gdLst>
                <a:gd name="T0" fmla="*/ 2147483646 w 12777"/>
                <a:gd name="T1" fmla="*/ 0 h 31557"/>
                <a:gd name="T2" fmla="*/ 2147483646 w 12777"/>
                <a:gd name="T3" fmla="*/ 2147483646 h 31557"/>
                <a:gd name="T4" fmla="*/ 2147483646 w 12777"/>
                <a:gd name="T5" fmla="*/ 2147483646 h 31557"/>
                <a:gd name="T6" fmla="*/ 2147483646 w 12777"/>
                <a:gd name="T7" fmla="*/ 2147483646 h 31557"/>
                <a:gd name="T8" fmla="*/ 2147483646 w 12777"/>
                <a:gd name="T9" fmla="*/ 0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77" h="31557" extrusionOk="0">
                  <a:moveTo>
                    <a:pt x="11909" y="0"/>
                  </a:moveTo>
                  <a:lnTo>
                    <a:pt x="1" y="31223"/>
                  </a:lnTo>
                  <a:lnTo>
                    <a:pt x="868" y="31556"/>
                  </a:lnTo>
                  <a:lnTo>
                    <a:pt x="12777" y="300"/>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1" name="Google Shape;935;p19"/>
            <p:cNvSpPr>
              <a:spLocks/>
            </p:cNvSpPr>
            <p:nvPr/>
          </p:nvSpPr>
          <p:spPr bwMode="auto">
            <a:xfrm rot="363082">
              <a:off x="-485982" y="3948637"/>
              <a:ext cx="386265" cy="983213"/>
            </a:xfrm>
            <a:custGeom>
              <a:avLst/>
              <a:gdLst>
                <a:gd name="T0" fmla="*/ 2147483646 w 12344"/>
                <a:gd name="T1" fmla="*/ 0 h 31390"/>
                <a:gd name="T2" fmla="*/ 2147483646 w 12344"/>
                <a:gd name="T3" fmla="*/ 2147483646 h 31390"/>
                <a:gd name="T4" fmla="*/ 2147483646 w 12344"/>
                <a:gd name="T5" fmla="*/ 2147483646 h 31390"/>
                <a:gd name="T6" fmla="*/ 2147483646 w 12344"/>
                <a:gd name="T7" fmla="*/ 2147483646 h 31390"/>
                <a:gd name="T8" fmla="*/ 2147483646 w 12344"/>
                <a:gd name="T9" fmla="*/ 0 h 31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44" h="31390" extrusionOk="0">
                  <a:moveTo>
                    <a:pt x="11909" y="0"/>
                  </a:moveTo>
                  <a:lnTo>
                    <a:pt x="1" y="31223"/>
                  </a:lnTo>
                  <a:lnTo>
                    <a:pt x="435" y="31389"/>
                  </a:lnTo>
                  <a:lnTo>
                    <a:pt x="12343" y="1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2" name="Google Shape;936;p19"/>
            <p:cNvSpPr>
              <a:spLocks/>
            </p:cNvSpPr>
            <p:nvPr/>
          </p:nvSpPr>
          <p:spPr bwMode="auto">
            <a:xfrm rot="363082">
              <a:off x="-536305" y="3923667"/>
              <a:ext cx="404024" cy="990981"/>
            </a:xfrm>
            <a:custGeom>
              <a:avLst/>
              <a:gdLst>
                <a:gd name="T0" fmla="*/ 2147483646 w 12876"/>
                <a:gd name="T1" fmla="*/ 0 h 31624"/>
                <a:gd name="T2" fmla="*/ 0 w 12876"/>
                <a:gd name="T3" fmla="*/ 2147483646 h 31624"/>
                <a:gd name="T4" fmla="*/ 2147483646 w 12876"/>
                <a:gd name="T5" fmla="*/ 2147483646 h 31624"/>
                <a:gd name="T6" fmla="*/ 2147483646 w 12876"/>
                <a:gd name="T7" fmla="*/ 2147483646 h 31624"/>
                <a:gd name="T8" fmla="*/ 2147483646 w 12876"/>
                <a:gd name="T9" fmla="*/ 0 h 3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6" h="31624" extrusionOk="0">
                  <a:moveTo>
                    <a:pt x="11909" y="0"/>
                  </a:moveTo>
                  <a:lnTo>
                    <a:pt x="0" y="31223"/>
                  </a:lnTo>
                  <a:lnTo>
                    <a:pt x="967" y="31623"/>
                  </a:lnTo>
                  <a:lnTo>
                    <a:pt x="12876" y="3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3" name="Google Shape;937;p19"/>
            <p:cNvSpPr>
              <a:spLocks/>
            </p:cNvSpPr>
            <p:nvPr/>
          </p:nvSpPr>
          <p:spPr bwMode="auto">
            <a:xfrm rot="363082">
              <a:off x="637980" y="4547808"/>
              <a:ext cx="365545" cy="365098"/>
            </a:xfrm>
            <a:custGeom>
              <a:avLst/>
              <a:gdLst>
                <a:gd name="T0" fmla="*/ 2147483646 w 11676"/>
                <a:gd name="T1" fmla="*/ 2147483646 h 11643"/>
                <a:gd name="T2" fmla="*/ 2147483646 w 11676"/>
                <a:gd name="T3" fmla="*/ 2147483646 h 11643"/>
                <a:gd name="T4" fmla="*/ 2147483646 w 11676"/>
                <a:gd name="T5" fmla="*/ 2147483646 h 11643"/>
                <a:gd name="T6" fmla="*/ 2147483646 w 11676"/>
                <a:gd name="T7" fmla="*/ 2147483646 h 11643"/>
                <a:gd name="T8" fmla="*/ 2147483646 w 11676"/>
                <a:gd name="T9" fmla="*/ 2147483646 h 11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76" h="11643" fill="none" extrusionOk="0">
                  <a:moveTo>
                    <a:pt x="3237" y="1"/>
                  </a:moveTo>
                  <a:lnTo>
                    <a:pt x="11676" y="3203"/>
                  </a:lnTo>
                  <a:lnTo>
                    <a:pt x="8440" y="11643"/>
                  </a:lnTo>
                  <a:lnTo>
                    <a:pt x="1" y="8407"/>
                  </a:lnTo>
                  <a:lnTo>
                    <a:pt x="3237" y="1"/>
                  </a:ln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4" name="Google Shape;938;p19"/>
            <p:cNvSpPr>
              <a:spLocks/>
            </p:cNvSpPr>
            <p:nvPr/>
          </p:nvSpPr>
          <p:spPr bwMode="auto">
            <a:xfrm rot="363082">
              <a:off x="-51345" y="4231589"/>
              <a:ext cx="498741" cy="423913"/>
            </a:xfrm>
            <a:custGeom>
              <a:avLst/>
              <a:gdLst>
                <a:gd name="T0" fmla="*/ 2147483646 w 15946"/>
                <a:gd name="T1" fmla="*/ 2147483646 h 13511"/>
                <a:gd name="T2" fmla="*/ 2147483646 w 15946"/>
                <a:gd name="T3" fmla="*/ 2147483646 h 13511"/>
                <a:gd name="T4" fmla="*/ 2147483646 w 15946"/>
                <a:gd name="T5" fmla="*/ 2147483646 h 13511"/>
                <a:gd name="T6" fmla="*/ 2147483646 w 15946"/>
                <a:gd name="T7" fmla="*/ 2147483646 h 13511"/>
                <a:gd name="T8" fmla="*/ 2147483646 w 15946"/>
                <a:gd name="T9" fmla="*/ 2147483646 h 13511"/>
                <a:gd name="T10" fmla="*/ 2147483646 w 15946"/>
                <a:gd name="T11" fmla="*/ 2147483646 h 13511"/>
                <a:gd name="T12" fmla="*/ 2147483646 w 15946"/>
                <a:gd name="T13" fmla="*/ 2147483646 h 13511"/>
                <a:gd name="T14" fmla="*/ 2147483646 w 15946"/>
                <a:gd name="T15" fmla="*/ 2147483646 h 13511"/>
                <a:gd name="T16" fmla="*/ 2147483646 w 15946"/>
                <a:gd name="T17" fmla="*/ 2147483646 h 13511"/>
                <a:gd name="T18" fmla="*/ 2147483646 w 15946"/>
                <a:gd name="T19" fmla="*/ 2147483646 h 13511"/>
                <a:gd name="T20" fmla="*/ 2147483646 w 15946"/>
                <a:gd name="T21" fmla="*/ 2147483646 h 13511"/>
                <a:gd name="T22" fmla="*/ 2147483646 w 15946"/>
                <a:gd name="T23" fmla="*/ 2147483646 h 13511"/>
                <a:gd name="T24" fmla="*/ 2147483646 w 15946"/>
                <a:gd name="T25" fmla="*/ 2147483646 h 13511"/>
                <a:gd name="T26" fmla="*/ 2147483646 w 15946"/>
                <a:gd name="T27" fmla="*/ 2147483646 h 13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5" name="Google Shape;939;p19"/>
            <p:cNvSpPr>
              <a:spLocks/>
            </p:cNvSpPr>
            <p:nvPr/>
          </p:nvSpPr>
          <p:spPr bwMode="auto">
            <a:xfrm rot="363082">
              <a:off x="940750" y="4734764"/>
              <a:ext cx="406983" cy="310723"/>
            </a:xfrm>
            <a:custGeom>
              <a:avLst/>
              <a:gdLst>
                <a:gd name="T0" fmla="*/ 2147483646 w 12977"/>
                <a:gd name="T1" fmla="*/ 2147483646 h 9942"/>
                <a:gd name="T2" fmla="*/ 2147483646 w 12977"/>
                <a:gd name="T3" fmla="*/ 2147483646 h 9942"/>
                <a:gd name="T4" fmla="*/ 2147483646 w 12977"/>
                <a:gd name="T5" fmla="*/ 2147483646 h 9942"/>
                <a:gd name="T6" fmla="*/ 2147483646 w 12977"/>
                <a:gd name="T7" fmla="*/ 2147483646 h 9942"/>
                <a:gd name="T8" fmla="*/ 2147483646 w 12977"/>
                <a:gd name="T9" fmla="*/ 2147483646 h 9942"/>
                <a:gd name="T10" fmla="*/ 2147483646 w 12977"/>
                <a:gd name="T11" fmla="*/ 2147483646 h 9942"/>
                <a:gd name="T12" fmla="*/ 2147483646 w 12977"/>
                <a:gd name="T13" fmla="*/ 2147483646 h 9942"/>
                <a:gd name="T14" fmla="*/ 2147483646 w 12977"/>
                <a:gd name="T15" fmla="*/ 2147483646 h 9942"/>
                <a:gd name="T16" fmla="*/ 2147483646 w 12977"/>
                <a:gd name="T17" fmla="*/ 2147483646 h 9942"/>
                <a:gd name="T18" fmla="*/ 2147483646 w 12977"/>
                <a:gd name="T19" fmla="*/ 2147483646 h 99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6" name="Google Shape;940;p19"/>
            <p:cNvSpPr>
              <a:spLocks/>
            </p:cNvSpPr>
            <p:nvPr/>
          </p:nvSpPr>
          <p:spPr bwMode="auto">
            <a:xfrm rot="363082">
              <a:off x="407835" y="4979383"/>
              <a:ext cx="760690" cy="501594"/>
            </a:xfrm>
            <a:custGeom>
              <a:avLst/>
              <a:gdLst>
                <a:gd name="T0" fmla="*/ 2147483646 w 24285"/>
                <a:gd name="T1" fmla="*/ 2147483646 h 16012"/>
                <a:gd name="T2" fmla="*/ 2147483646 w 24285"/>
                <a:gd name="T3" fmla="*/ 0 h 16012"/>
                <a:gd name="T4" fmla="*/ 2147483646 w 24285"/>
                <a:gd name="T5" fmla="*/ 2147483646 h 16012"/>
                <a:gd name="T6" fmla="*/ 2147483646 w 24285"/>
                <a:gd name="T7" fmla="*/ 2147483646 h 16012"/>
                <a:gd name="T8" fmla="*/ 2147483646 w 24285"/>
                <a:gd name="T9" fmla="*/ 2147483646 h 16012"/>
                <a:gd name="T10" fmla="*/ 2147483646 w 24285"/>
                <a:gd name="T11" fmla="*/ 2147483646 h 16012"/>
                <a:gd name="T12" fmla="*/ 2147483646 w 24285"/>
                <a:gd name="T13" fmla="*/ 2147483646 h 16012"/>
                <a:gd name="T14" fmla="*/ 2147483646 w 24285"/>
                <a:gd name="T15" fmla="*/ 2147483646 h 16012"/>
                <a:gd name="T16" fmla="*/ 2147483646 w 24285"/>
                <a:gd name="T17" fmla="*/ 2147483646 h 16012"/>
                <a:gd name="T18" fmla="*/ 2147483646 w 24285"/>
                <a:gd name="T19" fmla="*/ 2147483646 h 16012"/>
                <a:gd name="T20" fmla="*/ 2147483646 w 24285"/>
                <a:gd name="T21" fmla="*/ 2147483646 h 16012"/>
                <a:gd name="T22" fmla="*/ 2147483646 w 24285"/>
                <a:gd name="T23" fmla="*/ 2147483646 h 160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941" name="Google Shape;941;p19"/>
          <p:cNvSpPr txBox="1">
            <a:spLocks noGrp="1"/>
          </p:cNvSpPr>
          <p:nvPr>
            <p:ph type="title"/>
          </p:nvPr>
        </p:nvSpPr>
        <p:spPr>
          <a:xfrm>
            <a:off x="7868167" y="1990265"/>
            <a:ext cx="2756400" cy="1383200"/>
          </a:xfrm>
          <a:prstGeom prst="rect">
            <a:avLst/>
          </a:prstGeom>
          <a:effectLst>
            <a:outerShdw dist="28575" dir="1920000" algn="bl" rotWithShape="0">
              <a:schemeClr val="accent1"/>
            </a:outerShdw>
          </a:effectLst>
        </p:spPr>
        <p:txBody>
          <a:bodyPr spcFirstLastPara="1" lIns="91425" tIns="91425" rIns="91425" bIns="91425">
            <a:noAutofit/>
          </a:bodyPr>
          <a:lstStyle>
            <a:lvl1pPr lvl="0" algn="r" rtl="0">
              <a:spcBef>
                <a:spcPts val="0"/>
              </a:spcBef>
              <a:spcAft>
                <a:spcPts val="0"/>
              </a:spcAft>
              <a:buSzPts val="2500"/>
              <a:buNone/>
              <a:defRPr sz="30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942" name="Google Shape;942;p19"/>
          <p:cNvSpPr txBox="1">
            <a:spLocks noGrp="1"/>
          </p:cNvSpPr>
          <p:nvPr>
            <p:ph type="subTitle" idx="1"/>
          </p:nvPr>
        </p:nvSpPr>
        <p:spPr>
          <a:xfrm>
            <a:off x="6835031" y="3350917"/>
            <a:ext cx="3789600" cy="1516800"/>
          </a:xfrm>
          <a:prstGeom prst="rect">
            <a:avLst/>
          </a:prstGeom>
        </p:spPr>
        <p:txBody>
          <a:bodyPr spcFirstLastPara="1" lIns="91425" tIns="91425" rIns="91425" bIns="91425" anchor="ctr">
            <a:noAutofit/>
          </a:bodyPr>
          <a:lstStyle>
            <a:lvl1pPr lvl="0" algn="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1584684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dpi="0" rotWithShape="0">
          <a:blip r:embed="rId2"/>
          <a:srcRect/>
          <a:stretch>
            <a:fillRect/>
          </a:stretch>
        </a:blipFill>
        <a:effectLst/>
      </p:bgPr>
    </p:bg>
    <p:spTree>
      <p:nvGrpSpPr>
        <p:cNvPr id="1" name="Shape 153"/>
        <p:cNvGrpSpPr/>
        <p:nvPr/>
      </p:nvGrpSpPr>
      <p:grpSpPr>
        <a:xfrm>
          <a:off x="0" y="0"/>
          <a:ext cx="0" cy="0"/>
          <a:chOff x="0" y="0"/>
          <a:chExt cx="0" cy="0"/>
        </a:xfrm>
      </p:grpSpPr>
      <p:grpSp>
        <p:nvGrpSpPr>
          <p:cNvPr id="5" name="Google Shape;156;p5"/>
          <p:cNvGrpSpPr>
            <a:grpSpLocks/>
          </p:cNvGrpSpPr>
          <p:nvPr/>
        </p:nvGrpSpPr>
        <p:grpSpPr bwMode="auto">
          <a:xfrm flipH="1">
            <a:off x="9237134" y="0"/>
            <a:ext cx="2679700" cy="1709738"/>
            <a:chOff x="7239867" y="1514545"/>
            <a:chExt cx="2525833" cy="1610805"/>
          </a:xfrm>
        </p:grpSpPr>
        <p:grpSp>
          <p:nvGrpSpPr>
            <p:cNvPr id="6" name="Google Shape;157;p5"/>
            <p:cNvGrpSpPr>
              <a:grpSpLocks/>
            </p:cNvGrpSpPr>
            <p:nvPr/>
          </p:nvGrpSpPr>
          <p:grpSpPr bwMode="auto">
            <a:xfrm>
              <a:off x="7347604" y="1608773"/>
              <a:ext cx="2208607" cy="1410388"/>
              <a:chOff x="7411127" y="1647058"/>
              <a:chExt cx="2150542" cy="1373309"/>
            </a:xfrm>
          </p:grpSpPr>
          <p:grpSp>
            <p:nvGrpSpPr>
              <p:cNvPr id="8" name="Google Shape;158;p5"/>
              <p:cNvGrpSpPr>
                <a:grpSpLocks/>
              </p:cNvGrpSpPr>
              <p:nvPr/>
            </p:nvGrpSpPr>
            <p:grpSpPr bwMode="auto">
              <a:xfrm>
                <a:off x="7411127" y="1647058"/>
                <a:ext cx="2150542" cy="1373309"/>
                <a:chOff x="761898" y="2126615"/>
                <a:chExt cx="1503244" cy="959952"/>
              </a:xfrm>
            </p:grpSpPr>
            <p:sp>
              <p:nvSpPr>
                <p:cNvPr id="11" name="Google Shape;159;p5"/>
                <p:cNvSpPr>
                  <a:spLocks noChangeArrowheads="1"/>
                </p:cNvSpPr>
                <p:nvPr/>
              </p:nvSpPr>
              <p:spPr bwMode="auto">
                <a:xfrm rot="-1481318">
                  <a:off x="1087805" y="2126614"/>
                  <a:ext cx="430468" cy="556833"/>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Google Shape;160;p5"/>
                <p:cNvSpPr>
                  <a:spLocks noChangeArrowheads="1"/>
                </p:cNvSpPr>
                <p:nvPr/>
              </p:nvSpPr>
              <p:spPr bwMode="auto">
                <a:xfrm>
                  <a:off x="1416427" y="2200926"/>
                  <a:ext cx="556757" cy="492701"/>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Google Shape;161;p5"/>
                <p:cNvSpPr>
                  <a:spLocks noChangeArrowheads="1"/>
                </p:cNvSpPr>
                <p:nvPr/>
              </p:nvSpPr>
              <p:spPr bwMode="auto">
                <a:xfrm>
                  <a:off x="761898" y="2379072"/>
                  <a:ext cx="492933" cy="492701"/>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 name="Google Shape;162;p5"/>
                <p:cNvSpPr>
                  <a:spLocks noChangeArrowheads="1"/>
                </p:cNvSpPr>
                <p:nvPr/>
              </p:nvSpPr>
              <p:spPr bwMode="auto">
                <a:xfrm>
                  <a:off x="900408" y="2606081"/>
                  <a:ext cx="468490" cy="469288"/>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5" name="Google Shape;163;p5"/>
                <p:cNvSpPr>
                  <a:spLocks noChangeArrowheads="1"/>
                </p:cNvSpPr>
                <p:nvPr/>
              </p:nvSpPr>
              <p:spPr bwMode="auto">
                <a:xfrm>
                  <a:off x="1250758" y="2593865"/>
                  <a:ext cx="492933" cy="492701"/>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6" name="Google Shape;164;p5"/>
                <p:cNvSpPr>
                  <a:spLocks noChangeArrowheads="1"/>
                </p:cNvSpPr>
                <p:nvPr/>
              </p:nvSpPr>
              <p:spPr bwMode="auto">
                <a:xfrm rot="-2967336">
                  <a:off x="1707684" y="2475155"/>
                  <a:ext cx="621984" cy="492933"/>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9" name="Google Shape;165;p5"/>
              <p:cNvSpPr>
                <a:spLocks noChangeArrowheads="1"/>
              </p:cNvSpPr>
              <p:nvPr/>
            </p:nvSpPr>
            <p:spPr bwMode="auto">
              <a:xfrm>
                <a:off x="7933706" y="2118904"/>
                <a:ext cx="705192" cy="704859"/>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 name="Google Shape;166;p5"/>
              <p:cNvSpPr>
                <a:spLocks noChangeArrowheads="1"/>
              </p:cNvSpPr>
              <p:nvPr/>
            </p:nvSpPr>
            <p:spPr bwMode="auto">
              <a:xfrm>
                <a:off x="8386350" y="2118904"/>
                <a:ext cx="705191" cy="704859"/>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7" name="Google Shape;167;p5"/>
            <p:cNvSpPr>
              <a:spLocks/>
            </p:cNvSpPr>
            <p:nvPr/>
          </p:nvSpPr>
          <p:spPr bwMode="auto">
            <a:xfrm>
              <a:off x="7239867" y="1792734"/>
              <a:ext cx="2256490" cy="1332616"/>
            </a:xfrm>
            <a:custGeom>
              <a:avLst/>
              <a:gdLst>
                <a:gd name="T0" fmla="*/ 2147483646 w 4957"/>
                <a:gd name="T1" fmla="*/ 2147483646 h 2929"/>
                <a:gd name="T2" fmla="*/ 2147483646 w 4957"/>
                <a:gd name="T3" fmla="*/ 2147483646 h 2929"/>
                <a:gd name="T4" fmla="*/ 2147483646 w 4957"/>
                <a:gd name="T5" fmla="*/ 2147483646 h 2929"/>
                <a:gd name="T6" fmla="*/ 2147483646 w 4957"/>
                <a:gd name="T7" fmla="*/ 2147483646 h 2929"/>
                <a:gd name="T8" fmla="*/ 2147483646 w 4957"/>
                <a:gd name="T9" fmla="*/ 2147483646 h 2929"/>
                <a:gd name="T10" fmla="*/ 2147483646 w 4957"/>
                <a:gd name="T11" fmla="*/ 2147483646 h 2929"/>
                <a:gd name="T12" fmla="*/ 2147483646 w 4957"/>
                <a:gd name="T13" fmla="*/ 2147483646 h 2929"/>
                <a:gd name="T14" fmla="*/ 2147483646 w 4957"/>
                <a:gd name="T15" fmla="*/ 2147483646 h 2929"/>
                <a:gd name="T16" fmla="*/ 2147483646 w 4957"/>
                <a:gd name="T17" fmla="*/ 2147483646 h 2929"/>
                <a:gd name="T18" fmla="*/ 2147483646 w 4957"/>
                <a:gd name="T19" fmla="*/ 2147483646 h 2929"/>
                <a:gd name="T20" fmla="*/ 2147483646 w 4957"/>
                <a:gd name="T21" fmla="*/ 2147483646 h 2929"/>
                <a:gd name="T22" fmla="*/ 2147483646 w 4957"/>
                <a:gd name="T23" fmla="*/ 2147483646 h 2929"/>
                <a:gd name="T24" fmla="*/ 2147483646 w 4957"/>
                <a:gd name="T25" fmla="*/ 2147483646 h 2929"/>
                <a:gd name="T26" fmla="*/ 2147483646 w 4957"/>
                <a:gd name="T27" fmla="*/ 2147483646 h 2929"/>
                <a:gd name="T28" fmla="*/ 2147483646 w 4957"/>
                <a:gd name="T29" fmla="*/ 2147483646 h 2929"/>
                <a:gd name="T30" fmla="*/ 2147483646 w 4957"/>
                <a:gd name="T31" fmla="*/ 2147483646 h 2929"/>
                <a:gd name="T32" fmla="*/ 2147483646 w 4957"/>
                <a:gd name="T33" fmla="*/ 2147483646 h 2929"/>
                <a:gd name="T34" fmla="*/ 2147483646 w 4957"/>
                <a:gd name="T35" fmla="*/ 2147483646 h 2929"/>
                <a:gd name="T36" fmla="*/ 2147483646 w 4957"/>
                <a:gd name="T37" fmla="*/ 2147483646 h 2929"/>
                <a:gd name="T38" fmla="*/ 2147483646 w 4957"/>
                <a:gd name="T39" fmla="*/ 2147483646 h 2929"/>
                <a:gd name="T40" fmla="*/ 2147483646 w 4957"/>
                <a:gd name="T41" fmla="*/ 2147483646 h 2929"/>
                <a:gd name="T42" fmla="*/ 2147483646 w 4957"/>
                <a:gd name="T43" fmla="*/ 2147483646 h 2929"/>
                <a:gd name="T44" fmla="*/ 2147483646 w 4957"/>
                <a:gd name="T45" fmla="*/ 2147483646 h 2929"/>
                <a:gd name="T46" fmla="*/ 2147483646 w 4957"/>
                <a:gd name="T47" fmla="*/ 2147483646 h 2929"/>
                <a:gd name="T48" fmla="*/ 2147483646 w 4957"/>
                <a:gd name="T49" fmla="*/ 2147483646 h 2929"/>
                <a:gd name="T50" fmla="*/ 2147483646 w 4957"/>
                <a:gd name="T51" fmla="*/ 2147483646 h 2929"/>
                <a:gd name="T52" fmla="*/ 2147483646 w 4957"/>
                <a:gd name="T53" fmla="*/ 2147483646 h 2929"/>
                <a:gd name="T54" fmla="*/ 2147483646 w 4957"/>
                <a:gd name="T55" fmla="*/ 2147483646 h 2929"/>
                <a:gd name="T56" fmla="*/ 2147483646 w 4957"/>
                <a:gd name="T57" fmla="*/ 2147483646 h 2929"/>
                <a:gd name="T58" fmla="*/ 2147483646 w 4957"/>
                <a:gd name="T59" fmla="*/ 2147483646 h 2929"/>
                <a:gd name="T60" fmla="*/ 2147483646 w 4957"/>
                <a:gd name="T61" fmla="*/ 2147483646 h 2929"/>
                <a:gd name="T62" fmla="*/ 2147483646 w 4957"/>
                <a:gd name="T63" fmla="*/ 2147483646 h 2929"/>
                <a:gd name="T64" fmla="*/ 2147483646 w 4957"/>
                <a:gd name="T65" fmla="*/ 2147483646 h 2929"/>
                <a:gd name="T66" fmla="*/ 2147483646 w 4957"/>
                <a:gd name="T67" fmla="*/ 2147483646 h 2929"/>
                <a:gd name="T68" fmla="*/ 2147483646 w 4957"/>
                <a:gd name="T69" fmla="*/ 2147483646 h 2929"/>
                <a:gd name="T70" fmla="*/ 2147483646 w 4957"/>
                <a:gd name="T71" fmla="*/ 2147483646 h 2929"/>
                <a:gd name="T72" fmla="*/ 2147483646 w 4957"/>
                <a:gd name="T73" fmla="*/ 2147483646 h 2929"/>
                <a:gd name="T74" fmla="*/ 2147483646 w 4957"/>
                <a:gd name="T75" fmla="*/ 2147483646 h 2929"/>
                <a:gd name="T76" fmla="*/ 2147483646 w 4957"/>
                <a:gd name="T77" fmla="*/ 2147483646 h 2929"/>
                <a:gd name="T78" fmla="*/ 2147483646 w 4957"/>
                <a:gd name="T79" fmla="*/ 2147483646 h 2929"/>
                <a:gd name="T80" fmla="*/ 2147483646 w 4957"/>
                <a:gd name="T81" fmla="*/ 2147483646 h 2929"/>
                <a:gd name="T82" fmla="*/ 2147483646 w 4957"/>
                <a:gd name="T83" fmla="*/ 2147483646 h 2929"/>
                <a:gd name="T84" fmla="*/ 2147483646 w 4957"/>
                <a:gd name="T85" fmla="*/ 2147483646 h 2929"/>
                <a:gd name="T86" fmla="*/ 2147483646 w 4957"/>
                <a:gd name="T87" fmla="*/ 2147483646 h 2929"/>
                <a:gd name="T88" fmla="*/ 2147483646 w 4957"/>
                <a:gd name="T89" fmla="*/ 2147483646 h 2929"/>
                <a:gd name="T90" fmla="*/ 2147483646 w 4957"/>
                <a:gd name="T91" fmla="*/ 2147483646 h 2929"/>
                <a:gd name="T92" fmla="*/ 2147483646 w 4957"/>
                <a:gd name="T93" fmla="*/ 2147483646 h 2929"/>
                <a:gd name="T94" fmla="*/ 2147483646 w 4957"/>
                <a:gd name="T95" fmla="*/ 2147483646 h 2929"/>
                <a:gd name="T96" fmla="*/ 2147483646 w 4957"/>
                <a:gd name="T97" fmla="*/ 2147483646 h 2929"/>
                <a:gd name="T98" fmla="*/ 2147483646 w 4957"/>
                <a:gd name="T99" fmla="*/ 2147483646 h 2929"/>
                <a:gd name="T100" fmla="*/ 2147483646 w 4957"/>
                <a:gd name="T101" fmla="*/ 2147483646 h 2929"/>
                <a:gd name="T102" fmla="*/ 2147483646 w 4957"/>
                <a:gd name="T103" fmla="*/ 2147483646 h 2929"/>
                <a:gd name="T104" fmla="*/ 2147483646 w 4957"/>
                <a:gd name="T105" fmla="*/ 2147483646 h 2929"/>
                <a:gd name="T106" fmla="*/ 2147483646 w 4957"/>
                <a:gd name="T107" fmla="*/ 2147483646 h 2929"/>
                <a:gd name="T108" fmla="*/ 2147483646 w 4957"/>
                <a:gd name="T109" fmla="*/ 2147483646 h 2929"/>
                <a:gd name="T110" fmla="*/ 2147483646 w 4957"/>
                <a:gd name="T111" fmla="*/ 2147483646 h 2929"/>
                <a:gd name="T112" fmla="*/ 2147483646 w 4957"/>
                <a:gd name="T113" fmla="*/ 2147483646 h 29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lnTo>
                    <a:pt x="1045" y="1860"/>
                  </a:ln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lnTo>
                    <a:pt x="1701" y="2030"/>
                  </a:ln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17" name="Google Shape;168;p5"/>
          <p:cNvGrpSpPr>
            <a:grpSpLocks/>
          </p:cNvGrpSpPr>
          <p:nvPr/>
        </p:nvGrpSpPr>
        <p:grpSpPr bwMode="auto">
          <a:xfrm rot="2398771">
            <a:off x="-171450" y="6019801"/>
            <a:ext cx="1354668" cy="809625"/>
            <a:chOff x="1202177" y="4613417"/>
            <a:chExt cx="528376" cy="315757"/>
          </a:xfrm>
        </p:grpSpPr>
        <p:sp>
          <p:nvSpPr>
            <p:cNvPr id="18" name="Google Shape;169;p5"/>
            <p:cNvSpPr>
              <a:spLocks/>
            </p:cNvSpPr>
            <p:nvPr/>
          </p:nvSpPr>
          <p:spPr bwMode="auto">
            <a:xfrm>
              <a:off x="1563634" y="4671787"/>
              <a:ext cx="165943" cy="48292"/>
            </a:xfrm>
            <a:custGeom>
              <a:avLst/>
              <a:gdLst>
                <a:gd name="T0" fmla="*/ 2147483646 w 1507"/>
                <a:gd name="T1" fmla="*/ 2147483646 h 438"/>
                <a:gd name="T2" fmla="*/ 2147483646 w 1507"/>
                <a:gd name="T3" fmla="*/ 2147483646 h 438"/>
                <a:gd name="T4" fmla="*/ 2147483646 w 1507"/>
                <a:gd name="T5" fmla="*/ 2147483646 h 438"/>
                <a:gd name="T6" fmla="*/ 2147483646 w 1507"/>
                <a:gd name="T7" fmla="*/ 2147483646 h 438"/>
                <a:gd name="T8" fmla="*/ 2147483646 w 1507"/>
                <a:gd name="T9" fmla="*/ 2147483646 h 438"/>
                <a:gd name="T10" fmla="*/ 2147483646 w 1507"/>
                <a:gd name="T11" fmla="*/ 2147483646 h 438"/>
                <a:gd name="T12" fmla="*/ 2147483646 w 1507"/>
                <a:gd name="T13" fmla="*/ 2147483646 h 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 name="Google Shape;170;p5"/>
            <p:cNvSpPr>
              <a:spLocks/>
            </p:cNvSpPr>
            <p:nvPr/>
          </p:nvSpPr>
          <p:spPr bwMode="auto">
            <a:xfrm>
              <a:off x="1599540" y="4613651"/>
              <a:ext cx="61093" cy="176453"/>
            </a:xfrm>
            <a:custGeom>
              <a:avLst/>
              <a:gdLst>
                <a:gd name="T0" fmla="*/ 2147483646 w 550"/>
                <a:gd name="T1" fmla="*/ 0 h 1598"/>
                <a:gd name="T2" fmla="*/ 2147483646 w 550"/>
                <a:gd name="T3" fmla="*/ 2147483646 h 1598"/>
                <a:gd name="T4" fmla="*/ 2147483646 w 550"/>
                <a:gd name="T5" fmla="*/ 2147483646 h 1598"/>
                <a:gd name="T6" fmla="*/ 2147483646 w 550"/>
                <a:gd name="T7" fmla="*/ 2147483646 h 1598"/>
                <a:gd name="T8" fmla="*/ 2147483646 w 550"/>
                <a:gd name="T9" fmla="*/ 2147483646 h 1598"/>
                <a:gd name="T10" fmla="*/ 2147483646 w 550"/>
                <a:gd name="T11" fmla="*/ 2147483646 h 1598"/>
                <a:gd name="T12" fmla="*/ 2147483646 w 550"/>
                <a:gd name="T13" fmla="*/ 2147483646 h 1598"/>
                <a:gd name="T14" fmla="*/ 2147483646 w 550"/>
                <a:gd name="T15" fmla="*/ 0 h 15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 name="Google Shape;171;p5"/>
            <p:cNvSpPr>
              <a:spLocks/>
            </p:cNvSpPr>
            <p:nvPr/>
          </p:nvSpPr>
          <p:spPr bwMode="auto">
            <a:xfrm>
              <a:off x="1582672" y="4629788"/>
              <a:ext cx="104849" cy="138685"/>
            </a:xfrm>
            <a:custGeom>
              <a:avLst/>
              <a:gdLst>
                <a:gd name="T0" fmla="*/ 2147483646 w 948"/>
                <a:gd name="T1" fmla="*/ 2147483646 h 1259"/>
                <a:gd name="T2" fmla="*/ 2147483646 w 948"/>
                <a:gd name="T3" fmla="*/ 2147483646 h 1259"/>
                <a:gd name="T4" fmla="*/ 2147483646 w 948"/>
                <a:gd name="T5" fmla="*/ 2147483646 h 1259"/>
                <a:gd name="T6" fmla="*/ 2147483646 w 948"/>
                <a:gd name="T7" fmla="*/ 2147483646 h 1259"/>
                <a:gd name="T8" fmla="*/ 2147483646 w 948"/>
                <a:gd name="T9" fmla="*/ 2147483646 h 1259"/>
                <a:gd name="T10" fmla="*/ 2147483646 w 948"/>
                <a:gd name="T11" fmla="*/ 2147483646 h 1259"/>
                <a:gd name="T12" fmla="*/ 2147483646 w 948"/>
                <a:gd name="T13" fmla="*/ 2147483646 h 1259"/>
                <a:gd name="T14" fmla="*/ 2147483646 w 948"/>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 name="Google Shape;172;p5"/>
            <p:cNvSpPr>
              <a:spLocks/>
            </p:cNvSpPr>
            <p:nvPr/>
          </p:nvSpPr>
          <p:spPr bwMode="auto">
            <a:xfrm>
              <a:off x="1548660" y="4644467"/>
              <a:ext cx="160164" cy="102776"/>
            </a:xfrm>
            <a:custGeom>
              <a:avLst/>
              <a:gdLst>
                <a:gd name="T0" fmla="*/ 2147483646 w 1451"/>
                <a:gd name="T1" fmla="*/ 2147483646 h 928"/>
                <a:gd name="T2" fmla="*/ 2147483646 w 1451"/>
                <a:gd name="T3" fmla="*/ 2147483646 h 928"/>
                <a:gd name="T4" fmla="*/ 2147483646 w 1451"/>
                <a:gd name="T5" fmla="*/ 2147483646 h 928"/>
                <a:gd name="T6" fmla="*/ 2147483646 w 1451"/>
                <a:gd name="T7" fmla="*/ 2147483646 h 928"/>
                <a:gd name="T8" fmla="*/ 2147483646 w 1451"/>
                <a:gd name="T9" fmla="*/ 2147483646 h 928"/>
                <a:gd name="T10" fmla="*/ 2147483646 w 1451"/>
                <a:gd name="T11" fmla="*/ 2147483646 h 928"/>
                <a:gd name="T12" fmla="*/ 2147483646 w 1451"/>
                <a:gd name="T13" fmla="*/ 2147483646 h 9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 name="Google Shape;173;p5"/>
            <p:cNvSpPr>
              <a:spLocks/>
            </p:cNvSpPr>
            <p:nvPr/>
          </p:nvSpPr>
          <p:spPr bwMode="auto">
            <a:xfrm>
              <a:off x="1201104" y="4674245"/>
              <a:ext cx="177501" cy="151068"/>
            </a:xfrm>
            <a:custGeom>
              <a:avLst/>
              <a:gdLst>
                <a:gd name="T0" fmla="*/ 2147483646 w 1605"/>
                <a:gd name="T1" fmla="*/ 2147483646 h 1371"/>
                <a:gd name="T2" fmla="*/ 2147483646 w 1605"/>
                <a:gd name="T3" fmla="*/ 2147483646 h 1371"/>
                <a:gd name="T4" fmla="*/ 2147483646 w 1605"/>
                <a:gd name="T5" fmla="*/ 2147483646 h 1371"/>
                <a:gd name="T6" fmla="*/ 2147483646 w 1605"/>
                <a:gd name="T7" fmla="*/ 2147483646 h 1371"/>
                <a:gd name="T8" fmla="*/ 2147483646 w 1605"/>
                <a:gd name="T9" fmla="*/ 2147483646 h 1371"/>
                <a:gd name="T10" fmla="*/ 2147483646 w 1605"/>
                <a:gd name="T11" fmla="*/ 2147483646 h 1371"/>
                <a:gd name="T12" fmla="*/ 2147483646 w 1605"/>
                <a:gd name="T13" fmla="*/ 2147483646 h 1371"/>
                <a:gd name="T14" fmla="*/ 2147483646 w 1605"/>
                <a:gd name="T15" fmla="*/ 2147483646 h 1371"/>
                <a:gd name="T16" fmla="*/ 2147483646 w 1605"/>
                <a:gd name="T17" fmla="*/ 2147483646 h 1371"/>
                <a:gd name="T18" fmla="*/ 2147483646 w 1605"/>
                <a:gd name="T19" fmla="*/ 2147483646 h 13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3" name="Google Shape;174;p5"/>
            <p:cNvSpPr>
              <a:spLocks/>
            </p:cNvSpPr>
            <p:nvPr/>
          </p:nvSpPr>
          <p:spPr bwMode="auto">
            <a:xfrm>
              <a:off x="1387558" y="4832367"/>
              <a:ext cx="115582" cy="96584"/>
            </a:xfrm>
            <a:custGeom>
              <a:avLst/>
              <a:gdLst>
                <a:gd name="T0" fmla="*/ 2147483646 w 1045"/>
                <a:gd name="T1" fmla="*/ 2147483646 h 877"/>
                <a:gd name="T2" fmla="*/ 2147483646 w 1045"/>
                <a:gd name="T3" fmla="*/ 2147483646 h 877"/>
                <a:gd name="T4" fmla="*/ 2147483646 w 1045"/>
                <a:gd name="T5" fmla="*/ 2147483646 h 877"/>
                <a:gd name="T6" fmla="*/ 2147483646 w 1045"/>
                <a:gd name="T7" fmla="*/ 2147483646 h 877"/>
                <a:gd name="T8" fmla="*/ 2147483646 w 1045"/>
                <a:gd name="T9" fmla="*/ 2147483646 h 877"/>
                <a:gd name="T10" fmla="*/ 2147483646 w 1045"/>
                <a:gd name="T11" fmla="*/ 0 h 877"/>
                <a:gd name="T12" fmla="*/ 2147483646 w 1045"/>
                <a:gd name="T13" fmla="*/ 2147483646 h 877"/>
                <a:gd name="T14" fmla="*/ 2147483646 w 1045"/>
                <a:gd name="T15" fmla="*/ 2147483646 h 877"/>
                <a:gd name="T16" fmla="*/ 2147483646 w 1045"/>
                <a:gd name="T17" fmla="*/ 2147483646 h 877"/>
                <a:gd name="T18" fmla="*/ 2147483646 w 1045"/>
                <a:gd name="T19" fmla="*/ 0 h 8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4" name="Google Shape;175;p5"/>
          <p:cNvGrpSpPr>
            <a:grpSpLocks/>
          </p:cNvGrpSpPr>
          <p:nvPr/>
        </p:nvGrpSpPr>
        <p:grpSpPr bwMode="auto">
          <a:xfrm flipH="1">
            <a:off x="249767" y="211138"/>
            <a:ext cx="660400" cy="625475"/>
            <a:chOff x="2736573" y="4286656"/>
            <a:chExt cx="316076" cy="299294"/>
          </a:xfrm>
        </p:grpSpPr>
        <p:sp>
          <p:nvSpPr>
            <p:cNvPr id="25" name="Google Shape;176;p5"/>
            <p:cNvSpPr>
              <a:spLocks/>
            </p:cNvSpPr>
            <p:nvPr/>
          </p:nvSpPr>
          <p:spPr bwMode="auto">
            <a:xfrm>
              <a:off x="2868271" y="4291214"/>
              <a:ext cx="173234" cy="176993"/>
            </a:xfrm>
            <a:custGeom>
              <a:avLst/>
              <a:gdLst>
                <a:gd name="T0" fmla="*/ 2147483646 w 1508"/>
                <a:gd name="T1" fmla="*/ 2147483646 h 1541"/>
                <a:gd name="T2" fmla="*/ 2147483646 w 1508"/>
                <a:gd name="T3" fmla="*/ 2147483646 h 1541"/>
                <a:gd name="T4" fmla="*/ 2147483646 w 1508"/>
                <a:gd name="T5" fmla="*/ 2147483646 h 1541"/>
                <a:gd name="T6" fmla="*/ 2147483646 w 1508"/>
                <a:gd name="T7" fmla="*/ 2147483646 h 1541"/>
                <a:gd name="T8" fmla="*/ 2147483646 w 1508"/>
                <a:gd name="T9" fmla="*/ 2147483646 h 1541"/>
                <a:gd name="T10" fmla="*/ 2147483646 w 1508"/>
                <a:gd name="T11" fmla="*/ 2147483646 h 1541"/>
                <a:gd name="T12" fmla="*/ 2147483646 w 1508"/>
                <a:gd name="T13" fmla="*/ 2147483646 h 1541"/>
                <a:gd name="T14" fmla="*/ 2147483646 w 1508"/>
                <a:gd name="T15" fmla="*/ 2147483646 h 1541"/>
                <a:gd name="T16" fmla="*/ 2147483646 w 1508"/>
                <a:gd name="T17" fmla="*/ 2147483646 h 1541"/>
                <a:gd name="T18" fmla="*/ 2147483646 w 1508"/>
                <a:gd name="T19" fmla="*/ 2147483646 h 1541"/>
                <a:gd name="T20" fmla="*/ 2147483646 w 1508"/>
                <a:gd name="T21" fmla="*/ 2147483646 h 1541"/>
                <a:gd name="T22" fmla="*/ 2147483646 w 1508"/>
                <a:gd name="T23" fmla="*/ 2147483646 h 1541"/>
                <a:gd name="T24" fmla="*/ 2147483646 w 1508"/>
                <a:gd name="T25" fmla="*/ 2147483646 h 1541"/>
                <a:gd name="T26" fmla="*/ 2147483646 w 1508"/>
                <a:gd name="T27" fmla="*/ 2147483646 h 1541"/>
                <a:gd name="T28" fmla="*/ 2147483646 w 1508"/>
                <a:gd name="T29" fmla="*/ 2147483646 h 1541"/>
                <a:gd name="T30" fmla="*/ 2147483646 w 1508"/>
                <a:gd name="T31" fmla="*/ 2147483646 h 1541"/>
                <a:gd name="T32" fmla="*/ 2147483646 w 1508"/>
                <a:gd name="T33" fmla="*/ 2147483646 h 1541"/>
                <a:gd name="T34" fmla="*/ 2147483646 w 1508"/>
                <a:gd name="T35" fmla="*/ 2147483646 h 1541"/>
                <a:gd name="T36" fmla="*/ 2147483646 w 1508"/>
                <a:gd name="T37" fmla="*/ 2147483646 h 1541"/>
                <a:gd name="T38" fmla="*/ 2147483646 w 1508"/>
                <a:gd name="T39" fmla="*/ 2147483646 h 1541"/>
                <a:gd name="T40" fmla="*/ 2147483646 w 1508"/>
                <a:gd name="T41" fmla="*/ 2147483646 h 1541"/>
                <a:gd name="T42" fmla="*/ 2147483646 w 1508"/>
                <a:gd name="T43" fmla="*/ 2147483646 h 1541"/>
                <a:gd name="T44" fmla="*/ 2147483646 w 1508"/>
                <a:gd name="T45" fmla="*/ 2147483646 h 1541"/>
                <a:gd name="T46" fmla="*/ 2147483646 w 1508"/>
                <a:gd name="T47" fmla="*/ 2147483646 h 1541"/>
                <a:gd name="T48" fmla="*/ 2147483646 w 1508"/>
                <a:gd name="T49" fmla="*/ 2147483646 h 15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 name="Google Shape;177;p5"/>
            <p:cNvSpPr>
              <a:spLocks/>
            </p:cNvSpPr>
            <p:nvPr/>
          </p:nvSpPr>
          <p:spPr bwMode="auto">
            <a:xfrm>
              <a:off x="2776082" y="4408197"/>
              <a:ext cx="166143" cy="177753"/>
            </a:xfrm>
            <a:custGeom>
              <a:avLst/>
              <a:gdLst>
                <a:gd name="T0" fmla="*/ 2147483646 w 1448"/>
                <a:gd name="T1" fmla="*/ 0 h 1547"/>
                <a:gd name="T2" fmla="*/ 2147483646 w 1448"/>
                <a:gd name="T3" fmla="*/ 2147483646 h 1547"/>
                <a:gd name="T4" fmla="*/ 2147483646 w 1448"/>
                <a:gd name="T5" fmla="*/ 2147483646 h 1547"/>
                <a:gd name="T6" fmla="*/ 2147483646 w 1448"/>
                <a:gd name="T7" fmla="*/ 2147483646 h 1547"/>
                <a:gd name="T8" fmla="*/ 2147483646 w 1448"/>
                <a:gd name="T9" fmla="*/ 2147483646 h 1547"/>
                <a:gd name="T10" fmla="*/ 2147483646 w 1448"/>
                <a:gd name="T11" fmla="*/ 2147483646 h 1547"/>
                <a:gd name="T12" fmla="*/ 2147483646 w 1448"/>
                <a:gd name="T13" fmla="*/ 2147483646 h 1547"/>
                <a:gd name="T14" fmla="*/ 2147483646 w 1448"/>
                <a:gd name="T15" fmla="*/ 2147483646 h 1547"/>
                <a:gd name="T16" fmla="*/ 2147483646 w 1448"/>
                <a:gd name="T17" fmla="*/ 2147483646 h 1547"/>
                <a:gd name="T18" fmla="*/ 2147483646 w 1448"/>
                <a:gd name="T19" fmla="*/ 2147483646 h 1547"/>
                <a:gd name="T20" fmla="*/ 2147483646 w 1448"/>
                <a:gd name="T21" fmla="*/ 2147483646 h 1547"/>
                <a:gd name="T22" fmla="*/ 2147483646 w 1448"/>
                <a:gd name="T23" fmla="*/ 2147483646 h 1547"/>
                <a:gd name="T24" fmla="*/ 2147483646 w 1448"/>
                <a:gd name="T25" fmla="*/ 2147483646 h 1547"/>
                <a:gd name="T26" fmla="*/ 2147483646 w 1448"/>
                <a:gd name="T27" fmla="*/ 2147483646 h 1547"/>
                <a:gd name="T28" fmla="*/ 2147483646 w 1448"/>
                <a:gd name="T29" fmla="*/ 2147483646 h 1547"/>
                <a:gd name="T30" fmla="*/ 2147483646 w 1448"/>
                <a:gd name="T31" fmla="*/ 2147483646 h 1547"/>
                <a:gd name="T32" fmla="*/ 2147483646 w 1448"/>
                <a:gd name="T33" fmla="*/ 2147483646 h 1547"/>
                <a:gd name="T34" fmla="*/ 2147483646 w 1448"/>
                <a:gd name="T35" fmla="*/ 2147483646 h 1547"/>
                <a:gd name="T36" fmla="*/ 2147483646 w 1448"/>
                <a:gd name="T37" fmla="*/ 2147483646 h 1547"/>
                <a:gd name="T38" fmla="*/ 2147483646 w 1448"/>
                <a:gd name="T39" fmla="*/ 2147483646 h 1547"/>
                <a:gd name="T40" fmla="*/ 2147483646 w 1448"/>
                <a:gd name="T41" fmla="*/ 2147483646 h 1547"/>
                <a:gd name="T42" fmla="*/ 2147483646 w 1448"/>
                <a:gd name="T43" fmla="*/ 2147483646 h 1547"/>
                <a:gd name="T44" fmla="*/ 2147483646 w 1448"/>
                <a:gd name="T45" fmla="*/ 2147483646 h 1547"/>
                <a:gd name="T46" fmla="*/ 2147483646 w 1448"/>
                <a:gd name="T47" fmla="*/ 2147483646 h 1547"/>
                <a:gd name="T48" fmla="*/ 2147483646 w 1448"/>
                <a:gd name="T49" fmla="*/ 2147483646 h 1547"/>
                <a:gd name="T50" fmla="*/ 2147483646 w 1448"/>
                <a:gd name="T51" fmla="*/ 0 h 15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7" name="Google Shape;178;p5"/>
            <p:cNvSpPr>
              <a:spLocks/>
            </p:cNvSpPr>
            <p:nvPr/>
          </p:nvSpPr>
          <p:spPr bwMode="auto">
            <a:xfrm>
              <a:off x="2736573" y="4286656"/>
              <a:ext cx="136763" cy="122300"/>
            </a:xfrm>
            <a:custGeom>
              <a:avLst/>
              <a:gdLst>
                <a:gd name="T0" fmla="*/ 2147483646 w 1191"/>
                <a:gd name="T1" fmla="*/ 0 h 1064"/>
                <a:gd name="T2" fmla="*/ 2147483646 w 1191"/>
                <a:gd name="T3" fmla="*/ 2147483646 h 1064"/>
                <a:gd name="T4" fmla="*/ 2147483646 w 1191"/>
                <a:gd name="T5" fmla="*/ 2147483646 h 1064"/>
                <a:gd name="T6" fmla="*/ 2147483646 w 1191"/>
                <a:gd name="T7" fmla="*/ 2147483646 h 1064"/>
                <a:gd name="T8" fmla="*/ 2147483646 w 1191"/>
                <a:gd name="T9" fmla="*/ 2147483646 h 1064"/>
                <a:gd name="T10" fmla="*/ 0 w 1191"/>
                <a:gd name="T11" fmla="*/ 2147483646 h 1064"/>
                <a:gd name="T12" fmla="*/ 2147483646 w 1191"/>
                <a:gd name="T13" fmla="*/ 2147483646 h 1064"/>
                <a:gd name="T14" fmla="*/ 2147483646 w 1191"/>
                <a:gd name="T15" fmla="*/ 2147483646 h 1064"/>
                <a:gd name="T16" fmla="*/ 2147483646 w 1191"/>
                <a:gd name="T17" fmla="*/ 2147483646 h 1064"/>
                <a:gd name="T18" fmla="*/ 2147483646 w 1191"/>
                <a:gd name="T19" fmla="*/ 2147483646 h 1064"/>
                <a:gd name="T20" fmla="*/ 2147483646 w 1191"/>
                <a:gd name="T21" fmla="*/ 2147483646 h 1064"/>
                <a:gd name="T22" fmla="*/ 2147483646 w 1191"/>
                <a:gd name="T23" fmla="*/ 2147483646 h 1064"/>
                <a:gd name="T24" fmla="*/ 2147483646 w 1191"/>
                <a:gd name="T25" fmla="*/ 2147483646 h 1064"/>
                <a:gd name="T26" fmla="*/ 2147483646 w 1191"/>
                <a:gd name="T27" fmla="*/ 2147483646 h 1064"/>
                <a:gd name="T28" fmla="*/ 2147483646 w 1191"/>
                <a:gd name="T29" fmla="*/ 2147483646 h 1064"/>
                <a:gd name="T30" fmla="*/ 2147483646 w 1191"/>
                <a:gd name="T31" fmla="*/ 2147483646 h 1064"/>
                <a:gd name="T32" fmla="*/ 2147483646 w 1191"/>
                <a:gd name="T33" fmla="*/ 0 h 10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 name="Google Shape;179;p5"/>
            <p:cNvSpPr>
              <a:spLocks/>
            </p:cNvSpPr>
            <p:nvPr/>
          </p:nvSpPr>
          <p:spPr bwMode="auto">
            <a:xfrm>
              <a:off x="2921963" y="4453774"/>
              <a:ext cx="130686" cy="110146"/>
            </a:xfrm>
            <a:custGeom>
              <a:avLst/>
              <a:gdLst>
                <a:gd name="T0" fmla="*/ 2147483646 w 1136"/>
                <a:gd name="T1" fmla="*/ 0 h 953"/>
                <a:gd name="T2" fmla="*/ 2147483646 w 1136"/>
                <a:gd name="T3" fmla="*/ 2147483646 h 953"/>
                <a:gd name="T4" fmla="*/ 2147483646 w 1136"/>
                <a:gd name="T5" fmla="*/ 2147483646 h 953"/>
                <a:gd name="T6" fmla="*/ 2147483646 w 1136"/>
                <a:gd name="T7" fmla="*/ 2147483646 h 953"/>
                <a:gd name="T8" fmla="*/ 2147483646 w 1136"/>
                <a:gd name="T9" fmla="*/ 2147483646 h 953"/>
                <a:gd name="T10" fmla="*/ 2147483646 w 1136"/>
                <a:gd name="T11" fmla="*/ 2147483646 h 953"/>
                <a:gd name="T12" fmla="*/ 2147483646 w 1136"/>
                <a:gd name="T13" fmla="*/ 2147483646 h 953"/>
                <a:gd name="T14" fmla="*/ 2147483646 w 1136"/>
                <a:gd name="T15" fmla="*/ 0 h 9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9" name="Google Shape;180;p5"/>
          <p:cNvGrpSpPr>
            <a:grpSpLocks/>
          </p:cNvGrpSpPr>
          <p:nvPr/>
        </p:nvGrpSpPr>
        <p:grpSpPr bwMode="auto">
          <a:xfrm rot="3680024">
            <a:off x="11231033" y="5990697"/>
            <a:ext cx="1016000" cy="728133"/>
            <a:chOff x="6102329" y="3283426"/>
            <a:chExt cx="654776" cy="469888"/>
          </a:xfrm>
        </p:grpSpPr>
        <p:sp>
          <p:nvSpPr>
            <p:cNvPr id="30" name="Google Shape;181;p5"/>
            <p:cNvSpPr>
              <a:spLocks/>
            </p:cNvSpPr>
            <p:nvPr/>
          </p:nvSpPr>
          <p:spPr bwMode="auto">
            <a:xfrm>
              <a:off x="6150306" y="3283190"/>
              <a:ext cx="606691" cy="327829"/>
            </a:xfrm>
            <a:custGeom>
              <a:avLst/>
              <a:gdLst>
                <a:gd name="T0" fmla="*/ 2147483646 w 2795"/>
                <a:gd name="T1" fmla="*/ 0 h 1507"/>
                <a:gd name="T2" fmla="*/ 2147483646 w 2795"/>
                <a:gd name="T3" fmla="*/ 2147483646 h 1507"/>
                <a:gd name="T4" fmla="*/ 2147483646 w 2795"/>
                <a:gd name="T5" fmla="*/ 2147483646 h 1507"/>
                <a:gd name="T6" fmla="*/ 2147483646 w 2795"/>
                <a:gd name="T7" fmla="*/ 2147483646 h 1507"/>
                <a:gd name="T8" fmla="*/ 2147483646 w 2795"/>
                <a:gd name="T9" fmla="*/ 2147483646 h 1507"/>
                <a:gd name="T10" fmla="*/ 2147483646 w 2795"/>
                <a:gd name="T11" fmla="*/ 2147483646 h 1507"/>
                <a:gd name="T12" fmla="*/ 2147483646 w 2795"/>
                <a:gd name="T13" fmla="*/ 2147483646 h 1507"/>
                <a:gd name="T14" fmla="*/ 2147483646 w 2795"/>
                <a:gd name="T15" fmla="*/ 2147483646 h 1507"/>
                <a:gd name="T16" fmla="*/ 2147483646 w 2795"/>
                <a:gd name="T17" fmla="*/ 2147483646 h 1507"/>
                <a:gd name="T18" fmla="*/ 2147483646 w 2795"/>
                <a:gd name="T19" fmla="*/ 0 h 1507"/>
                <a:gd name="T20" fmla="*/ 2147483646 w 2795"/>
                <a:gd name="T21" fmla="*/ 0 h 15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lnTo>
                    <a:pt x="269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182;p5"/>
            <p:cNvSpPr>
              <a:spLocks/>
            </p:cNvSpPr>
            <p:nvPr/>
          </p:nvSpPr>
          <p:spPr bwMode="auto">
            <a:xfrm>
              <a:off x="6217531" y="3502778"/>
              <a:ext cx="179041" cy="211722"/>
            </a:xfrm>
            <a:custGeom>
              <a:avLst/>
              <a:gdLst>
                <a:gd name="T0" fmla="*/ 2147483646 w 827"/>
                <a:gd name="T1" fmla="*/ 0 h 973"/>
                <a:gd name="T2" fmla="*/ 2147483646 w 827"/>
                <a:gd name="T3" fmla="*/ 2147483646 h 973"/>
                <a:gd name="T4" fmla="*/ 2147483646 w 827"/>
                <a:gd name="T5" fmla="*/ 2147483646 h 973"/>
                <a:gd name="T6" fmla="*/ 2147483646 w 827"/>
                <a:gd name="T7" fmla="*/ 2147483646 h 973"/>
                <a:gd name="T8" fmla="*/ 2147483646 w 827"/>
                <a:gd name="T9" fmla="*/ 2147483646 h 973"/>
                <a:gd name="T10" fmla="*/ 2147483646 w 827"/>
                <a:gd name="T11" fmla="*/ 2147483646 h 973"/>
                <a:gd name="T12" fmla="*/ 2147483646 w 827"/>
                <a:gd name="T13" fmla="*/ 2147483646 h 973"/>
                <a:gd name="T14" fmla="*/ 2147483646 w 827"/>
                <a:gd name="T15" fmla="*/ 2147483646 h 973"/>
                <a:gd name="T16" fmla="*/ 2147483646 w 827"/>
                <a:gd name="T17" fmla="*/ 2147483646 h 973"/>
                <a:gd name="T18" fmla="*/ 2147483646 w 827"/>
                <a:gd name="T19" fmla="*/ 2147483646 h 973"/>
                <a:gd name="T20" fmla="*/ 2147483646 w 827"/>
                <a:gd name="T21" fmla="*/ 0 h 9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 name="Google Shape;183;p5"/>
            <p:cNvSpPr>
              <a:spLocks/>
            </p:cNvSpPr>
            <p:nvPr/>
          </p:nvSpPr>
          <p:spPr bwMode="auto">
            <a:xfrm>
              <a:off x="6364626" y="3413547"/>
              <a:ext cx="204618" cy="249969"/>
            </a:xfrm>
            <a:custGeom>
              <a:avLst/>
              <a:gdLst>
                <a:gd name="T0" fmla="*/ 2147483646 w 943"/>
                <a:gd name="T1" fmla="*/ 2147483646 h 1147"/>
                <a:gd name="T2" fmla="*/ 2147483646 w 943"/>
                <a:gd name="T3" fmla="*/ 2147483646 h 1147"/>
                <a:gd name="T4" fmla="*/ 2147483646 w 943"/>
                <a:gd name="T5" fmla="*/ 2147483646 h 1147"/>
                <a:gd name="T6" fmla="*/ 2147483646 w 943"/>
                <a:gd name="T7" fmla="*/ 2147483646 h 1147"/>
                <a:gd name="T8" fmla="*/ 2147483646 w 943"/>
                <a:gd name="T9" fmla="*/ 2147483646 h 1147"/>
                <a:gd name="T10" fmla="*/ 2147483646 w 943"/>
                <a:gd name="T11" fmla="*/ 2147483646 h 1147"/>
                <a:gd name="T12" fmla="*/ 2147483646 w 943"/>
                <a:gd name="T13" fmla="*/ 2147483646 h 1147"/>
                <a:gd name="T14" fmla="*/ 2147483646 w 943"/>
                <a:gd name="T15" fmla="*/ 2147483646 h 1147"/>
                <a:gd name="T16" fmla="*/ 2147483646 w 943"/>
                <a:gd name="T17" fmla="*/ 2147483646 h 1147"/>
                <a:gd name="T18" fmla="*/ 2147483646 w 943"/>
                <a:gd name="T19" fmla="*/ 2147483646 h 1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 name="Google Shape;184;p5"/>
            <p:cNvSpPr>
              <a:spLocks/>
            </p:cNvSpPr>
            <p:nvPr/>
          </p:nvSpPr>
          <p:spPr bwMode="auto">
            <a:xfrm>
              <a:off x="6519594" y="3340908"/>
              <a:ext cx="173925" cy="180306"/>
            </a:xfrm>
            <a:custGeom>
              <a:avLst/>
              <a:gdLst>
                <a:gd name="T0" fmla="*/ 2147483646 w 802"/>
                <a:gd name="T1" fmla="*/ 2147483646 h 827"/>
                <a:gd name="T2" fmla="*/ 2147483646 w 802"/>
                <a:gd name="T3" fmla="*/ 2147483646 h 827"/>
                <a:gd name="T4" fmla="*/ 2147483646 w 802"/>
                <a:gd name="T5" fmla="*/ 2147483646 h 827"/>
                <a:gd name="T6" fmla="*/ 2147483646 w 802"/>
                <a:gd name="T7" fmla="*/ 2147483646 h 827"/>
                <a:gd name="T8" fmla="*/ 2147483646 w 802"/>
                <a:gd name="T9" fmla="*/ 2147483646 h 827"/>
                <a:gd name="T10" fmla="*/ 2147483646 w 802"/>
                <a:gd name="T11" fmla="*/ 2147483646 h 827"/>
                <a:gd name="T12" fmla="*/ 2147483646 w 802"/>
                <a:gd name="T13" fmla="*/ 2147483646 h 827"/>
                <a:gd name="T14" fmla="*/ 2147483646 w 802"/>
                <a:gd name="T15" fmla="*/ 2147483646 h 827"/>
                <a:gd name="T16" fmla="*/ 2147483646 w 802"/>
                <a:gd name="T17" fmla="*/ 2147483646 h 827"/>
                <a:gd name="T18" fmla="*/ 2147483646 w 802"/>
                <a:gd name="T19" fmla="*/ 2147483646 h 8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4" name="Google Shape;185;p5"/>
            <p:cNvSpPr/>
            <p:nvPr/>
          </p:nvSpPr>
          <p:spPr>
            <a:xfrm>
              <a:off x="6593983" y="3494395"/>
              <a:ext cx="73662" cy="73761"/>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86;p5"/>
            <p:cNvSpPr/>
            <p:nvPr/>
          </p:nvSpPr>
          <p:spPr>
            <a:xfrm>
              <a:off x="6487883" y="3299880"/>
              <a:ext cx="68547" cy="73761"/>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87;p5"/>
            <p:cNvSpPr/>
            <p:nvPr/>
          </p:nvSpPr>
          <p:spPr>
            <a:xfrm>
              <a:off x="6317738" y="3408049"/>
              <a:ext cx="73662" cy="75128"/>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88;p5"/>
            <p:cNvSpPr/>
            <p:nvPr/>
          </p:nvSpPr>
          <p:spPr>
            <a:xfrm>
              <a:off x="6423152" y="3629679"/>
              <a:ext cx="73662" cy="73761"/>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89;p5"/>
            <p:cNvSpPr/>
            <p:nvPr/>
          </p:nvSpPr>
          <p:spPr>
            <a:xfrm>
              <a:off x="6165808" y="3491365"/>
              <a:ext cx="73662" cy="69663"/>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90;p5"/>
            <p:cNvSpPr/>
            <p:nvPr/>
          </p:nvSpPr>
          <p:spPr>
            <a:xfrm>
              <a:off x="6096710" y="3544333"/>
              <a:ext cx="74685" cy="73761"/>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91;p5"/>
            <p:cNvSpPr/>
            <p:nvPr/>
          </p:nvSpPr>
          <p:spPr>
            <a:xfrm>
              <a:off x="6212453" y="3685663"/>
              <a:ext cx="73662" cy="68298"/>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54" name="Google Shape;154;p5"/>
          <p:cNvSpPr txBox="1">
            <a:spLocks noGrp="1"/>
          </p:cNvSpPr>
          <p:nvPr>
            <p:ph type="subTitle" idx="1"/>
          </p:nvPr>
        </p:nvSpPr>
        <p:spPr>
          <a:xfrm>
            <a:off x="1163733"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55" name="Google Shape;155;p5"/>
          <p:cNvSpPr txBox="1">
            <a:spLocks noGrp="1"/>
          </p:cNvSpPr>
          <p:nvPr>
            <p:ph type="subTitle" idx="2"/>
          </p:nvPr>
        </p:nvSpPr>
        <p:spPr>
          <a:xfrm>
            <a:off x="7493467"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92" name="Google Shape;192;p5"/>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5601754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8F2BFEC-2FE7-4F31-ADCA-8F37E884F5F9}"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0744720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BAE9310-7507-4389-A310-A63C9AFE1AB5}"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414548531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C293D6C-0A05-4D2E-B74F-252B3CAB5D3D}"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91077619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F9CE8FA-4DB9-46E7-A9C8-90D858601906}"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48054208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68D50B8-B430-4181-B3C8-9683C45E67CE}"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375176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960000" y="643572"/>
            <a:ext cx="10272000" cy="763600"/>
          </a:xfrm>
          <a:prstGeom prst="rect">
            <a:avLst/>
          </a:prstGeom>
        </p:spPr>
        <p:txBody>
          <a:bodyPr spcFirstLastPara="1">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1328300" y="1714500"/>
            <a:ext cx="9535200" cy="4423200"/>
          </a:xfrm>
          <a:prstGeom prst="rect">
            <a:avLst/>
          </a:prstGeom>
        </p:spPr>
        <p:txBody>
          <a:bodyPr spcFirstLastPara="1" anchor="ctr">
            <a:noAutofit/>
          </a:bodyPr>
          <a:lstStyle>
            <a:lvl1pPr marL="457200" lvl="0" indent="-304800">
              <a:spcBef>
                <a:spcPts val="0"/>
              </a:spcBef>
              <a:spcAft>
                <a:spcPts val="0"/>
              </a:spcAft>
              <a:buSzPts val="1200"/>
              <a:buAutoNum type="arabicPeriod"/>
              <a:defRPr sz="1300"/>
            </a:lvl1pPr>
            <a:lvl2pPr marL="914400" lvl="1" indent="-317500">
              <a:spcBef>
                <a:spcPts val="1600"/>
              </a:spcBef>
              <a:spcAft>
                <a:spcPts val="0"/>
              </a:spcAft>
              <a:buSzPts val="1400"/>
              <a:buAutoNum type="alphaLcPeriod"/>
              <a:defRPr/>
            </a:lvl2pPr>
            <a:lvl3pPr marL="1371600" lvl="2" indent="-317500">
              <a:spcBef>
                <a:spcPts val="1600"/>
              </a:spcBef>
              <a:spcAft>
                <a:spcPts val="0"/>
              </a:spcAft>
              <a:buSzPts val="1400"/>
              <a:buAutoNum type="romanLcPeriod"/>
              <a:defRPr/>
            </a:lvl3pPr>
            <a:lvl4pPr marL="1828800" lvl="3" indent="-317500">
              <a:spcBef>
                <a:spcPts val="1600"/>
              </a:spcBef>
              <a:spcAft>
                <a:spcPts val="0"/>
              </a:spcAft>
              <a:buSzPts val="1400"/>
              <a:buAutoNum type="arabicPeriod"/>
              <a:defRPr/>
            </a:lvl4pPr>
            <a:lvl5pPr marL="2286000" lvl="4" indent="-317500">
              <a:spcBef>
                <a:spcPts val="1600"/>
              </a:spcBef>
              <a:spcAft>
                <a:spcPts val="0"/>
              </a:spcAft>
              <a:buSzPts val="1400"/>
              <a:buAutoNum type="alphaLcPeriod"/>
              <a:defRPr/>
            </a:lvl5pPr>
            <a:lvl6pPr marL="2743200" lvl="5" indent="-317500">
              <a:spcBef>
                <a:spcPts val="1600"/>
              </a:spcBef>
              <a:spcAft>
                <a:spcPts val="0"/>
              </a:spcAft>
              <a:buSzPts val="1400"/>
              <a:buAutoNum type="romanLcPeriod"/>
              <a:defRPr/>
            </a:lvl6pPr>
            <a:lvl7pPr marL="3200400" lvl="6" indent="-317500">
              <a:spcBef>
                <a:spcPts val="1600"/>
              </a:spcBef>
              <a:spcAft>
                <a:spcPts val="0"/>
              </a:spcAft>
              <a:buSzPts val="1400"/>
              <a:buAutoNum type="arabicPeriod"/>
              <a:defRPr/>
            </a:lvl7pPr>
            <a:lvl8pPr marL="3657600" lvl="7" indent="-317500">
              <a:spcBef>
                <a:spcPts val="1600"/>
              </a:spcBef>
              <a:spcAft>
                <a:spcPts val="0"/>
              </a:spcAft>
              <a:buSzPts val="1400"/>
              <a:buAutoNum type="alphaLcPeriod"/>
              <a:defRPr/>
            </a:lvl8pPr>
            <a:lvl9pPr marL="4114800" lvl="8" indent="-317500">
              <a:spcBef>
                <a:spcPts val="1600"/>
              </a:spcBef>
              <a:spcAft>
                <a:spcPts val="1600"/>
              </a:spcAft>
              <a:buSzPts val="1400"/>
              <a:buAutoNum type="romanLcPeriod"/>
              <a:defRPr/>
            </a:lvl9pPr>
          </a:lstStyle>
          <a:p>
            <a:endParaRPr/>
          </a:p>
        </p:txBody>
      </p:sp>
    </p:spTree>
    <p:extLst>
      <p:ext uri="{BB962C8B-B14F-4D97-AF65-F5344CB8AC3E}">
        <p14:creationId xmlns:p14="http://schemas.microsoft.com/office/powerpoint/2010/main" val="316395042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05CFF9F-9193-43C3-883E-A3B94BA19B85}"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8074174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613AE55-4B09-4BE4-A1C0-2AD7F61E68FA}"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08162638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3F41C4F-4A82-4D8A-91A6-6A5510A7226F}"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78333269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7BFBEB5-0A05-4BAA-BDE0-9D5C06F5E323}"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50684618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7821A71-AD93-4C8F-A2E8-F7AF5426A52E}"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2174565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896C9A7-8803-43C1-A744-139211E6DA60}"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2884404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2822022-B7CD-471E-9A0B-1AD64857790D}"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09731213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887"/>
        <p:cNvGrpSpPr/>
        <p:nvPr/>
      </p:nvGrpSpPr>
      <p:grpSpPr>
        <a:xfrm>
          <a:off x="0" y="0"/>
          <a:ext cx="0" cy="0"/>
          <a:chOff x="0" y="0"/>
          <a:chExt cx="0" cy="0"/>
        </a:xfrm>
      </p:grpSpPr>
      <p:pic>
        <p:nvPicPr>
          <p:cNvPr id="4" name="Google Shape;888;p19"/>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6513"/>
            <a:ext cx="12344400"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oogle Shape;889;p19"/>
          <p:cNvGrpSpPr>
            <a:grpSpLocks/>
          </p:cNvGrpSpPr>
          <p:nvPr/>
        </p:nvGrpSpPr>
        <p:grpSpPr bwMode="auto">
          <a:xfrm rot="20378725">
            <a:off x="645585" y="5497513"/>
            <a:ext cx="2982383" cy="2341562"/>
            <a:chOff x="-2415600" y="2986400"/>
            <a:chExt cx="1943075" cy="1524659"/>
          </a:xfrm>
        </p:grpSpPr>
        <p:sp>
          <p:nvSpPr>
            <p:cNvPr id="6" name="Google Shape;890;p19"/>
            <p:cNvSpPr>
              <a:spLocks/>
            </p:cNvSpPr>
            <p:nvPr/>
          </p:nvSpPr>
          <p:spPr bwMode="auto">
            <a:xfrm>
              <a:off x="-2419005" y="2984993"/>
              <a:ext cx="1117027" cy="1251771"/>
            </a:xfrm>
            <a:custGeom>
              <a:avLst/>
              <a:gdLst>
                <a:gd name="T0" fmla="*/ 2147483646 w 44695"/>
                <a:gd name="T1" fmla="*/ 2147483646 h 50051"/>
                <a:gd name="T2" fmla="*/ 2147483646 w 44695"/>
                <a:gd name="T3" fmla="*/ 2147483646 h 50051"/>
                <a:gd name="T4" fmla="*/ 2147483646 w 44695"/>
                <a:gd name="T5" fmla="*/ 2147483646 h 50051"/>
                <a:gd name="T6" fmla="*/ 2147483646 w 44695"/>
                <a:gd name="T7" fmla="*/ 2147483646 h 50051"/>
                <a:gd name="T8" fmla="*/ 2147483646 w 44695"/>
                <a:gd name="T9" fmla="*/ 2147483646 h 50051"/>
                <a:gd name="T10" fmla="*/ 2147483646 w 44695"/>
                <a:gd name="T11" fmla="*/ 2147483646 h 50051"/>
                <a:gd name="T12" fmla="*/ 2147483646 w 44695"/>
                <a:gd name="T13" fmla="*/ 2147483646 h 50051"/>
                <a:gd name="T14" fmla="*/ 2147483646 w 44695"/>
                <a:gd name="T15" fmla="*/ 2147483646 h 500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Google Shape;891;p19"/>
            <p:cNvSpPr>
              <a:spLocks/>
            </p:cNvSpPr>
            <p:nvPr/>
          </p:nvSpPr>
          <p:spPr bwMode="auto">
            <a:xfrm>
              <a:off x="-1587027" y="3185833"/>
              <a:ext cx="1112889" cy="1279680"/>
            </a:xfrm>
            <a:custGeom>
              <a:avLst/>
              <a:gdLst>
                <a:gd name="T0" fmla="*/ 2147483646 w 44542"/>
                <a:gd name="T1" fmla="*/ 2147483646 h 51183"/>
                <a:gd name="T2" fmla="*/ 0 w 44542"/>
                <a:gd name="T3" fmla="*/ 2147483646 h 51183"/>
                <a:gd name="T4" fmla="*/ 2147483646 w 44542"/>
                <a:gd name="T5" fmla="*/ 2147483646 h 51183"/>
                <a:gd name="T6" fmla="*/ 2147483646 w 44542"/>
                <a:gd name="T7" fmla="*/ 2147483646 h 51183"/>
                <a:gd name="T8" fmla="*/ 2147483646 w 44542"/>
                <a:gd name="T9" fmla="*/ 2147483646 h 51183"/>
                <a:gd name="T10" fmla="*/ 2147483646 w 44542"/>
                <a:gd name="T11" fmla="*/ 2147483646 h 51183"/>
                <a:gd name="T12" fmla="*/ 2147483646 w 44542"/>
                <a:gd name="T13" fmla="*/ 2147483646 h 51183"/>
                <a:gd name="T14" fmla="*/ 2147483646 w 44542"/>
                <a:gd name="T15" fmla="*/ 2147483646 h 511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 name="Google Shape;892;p19"/>
            <p:cNvSpPr/>
            <p:nvPr/>
          </p:nvSpPr>
          <p:spPr>
            <a:xfrm>
              <a:off x="-2403516" y="2992671"/>
              <a:ext cx="1133576" cy="121766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Google Shape;893;p19"/>
            <p:cNvSpPr>
              <a:spLocks/>
            </p:cNvSpPr>
            <p:nvPr/>
          </p:nvSpPr>
          <p:spPr bwMode="auto">
            <a:xfrm>
              <a:off x="-2353754" y="3012407"/>
              <a:ext cx="1085309" cy="1232131"/>
            </a:xfrm>
            <a:custGeom>
              <a:avLst/>
              <a:gdLst>
                <a:gd name="T0" fmla="*/ 2147483646 w 43439"/>
                <a:gd name="T1" fmla="*/ 0 h 49260"/>
                <a:gd name="T2" fmla="*/ 2147483646 w 43439"/>
                <a:gd name="T3" fmla="*/ 2147483646 h 49260"/>
                <a:gd name="T4" fmla="*/ 2147483646 w 43439"/>
                <a:gd name="T5" fmla="*/ 2147483646 h 49260"/>
                <a:gd name="T6" fmla="*/ 2147483646 w 43439"/>
                <a:gd name="T7" fmla="*/ 2147483646 h 49260"/>
                <a:gd name="T8" fmla="*/ 2147483646 w 43439"/>
                <a:gd name="T9" fmla="*/ 2147483646 h 49260"/>
                <a:gd name="T10" fmla="*/ 2147483646 w 43439"/>
                <a:gd name="T11" fmla="*/ 2147483646 h 49260"/>
                <a:gd name="T12" fmla="*/ 2147483646 w 43439"/>
                <a:gd name="T13" fmla="*/ 2147483646 h 49260"/>
                <a:gd name="T14" fmla="*/ 2147483646 w 43439"/>
                <a:gd name="T15" fmla="*/ 2147483646 h 49260"/>
                <a:gd name="T16" fmla="*/ 2147483646 w 43439"/>
                <a:gd name="T17" fmla="*/ 0 h 49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 name="Google Shape;894;p19"/>
            <p:cNvSpPr>
              <a:spLocks/>
            </p:cNvSpPr>
            <p:nvPr/>
          </p:nvSpPr>
          <p:spPr bwMode="auto">
            <a:xfrm>
              <a:off x="-1572733" y="3186378"/>
              <a:ext cx="1070139" cy="1322061"/>
            </a:xfrm>
            <a:custGeom>
              <a:avLst/>
              <a:gdLst>
                <a:gd name="T0" fmla="*/ 2147483646 w 42824"/>
                <a:gd name="T1" fmla="*/ 2147483646 h 52896"/>
                <a:gd name="T2" fmla="*/ 2147483646 w 42824"/>
                <a:gd name="T3" fmla="*/ 2147483646 h 52896"/>
                <a:gd name="T4" fmla="*/ 2147483646 w 42824"/>
                <a:gd name="T5" fmla="*/ 2147483646 h 52896"/>
                <a:gd name="T6" fmla="*/ 2147483646 w 42824"/>
                <a:gd name="T7" fmla="*/ 2147483646 h 52896"/>
                <a:gd name="T8" fmla="*/ 2147483646 w 42824"/>
                <a:gd name="T9" fmla="*/ 2147483646 h 52896"/>
                <a:gd name="T10" fmla="*/ 2147483646 w 42824"/>
                <a:gd name="T11" fmla="*/ 2147483646 h 52896"/>
                <a:gd name="T12" fmla="*/ 2147483646 w 42824"/>
                <a:gd name="T13" fmla="*/ 2147483646 h 52896"/>
                <a:gd name="T14" fmla="*/ 2147483646 w 42824"/>
                <a:gd name="T15" fmla="*/ 2147483646 h 52896"/>
                <a:gd name="T16" fmla="*/ 2147483646 w 42824"/>
                <a:gd name="T17" fmla="*/ 2147483646 h 52896"/>
                <a:gd name="T18" fmla="*/ 2147483646 w 42824"/>
                <a:gd name="T19" fmla="*/ 2147483646 h 52896"/>
                <a:gd name="T20" fmla="*/ 2147483646 w 42824"/>
                <a:gd name="T21" fmla="*/ 2147483646 h 528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11" name="Google Shape;895;p19"/>
            <p:cNvGrpSpPr>
              <a:grpSpLocks/>
            </p:cNvGrpSpPr>
            <p:nvPr/>
          </p:nvGrpSpPr>
          <p:grpSpPr bwMode="auto">
            <a:xfrm>
              <a:off x="-2220727" y="3085512"/>
              <a:ext cx="1598264" cy="1190815"/>
              <a:chOff x="-2220727" y="3085512"/>
              <a:chExt cx="1598264" cy="1190815"/>
            </a:xfrm>
          </p:grpSpPr>
          <p:sp>
            <p:nvSpPr>
              <p:cNvPr id="12" name="Google Shape;896;p19"/>
              <p:cNvSpPr>
                <a:spLocks/>
              </p:cNvSpPr>
              <p:nvPr/>
            </p:nvSpPr>
            <p:spPr bwMode="auto">
              <a:xfrm>
                <a:off x="-2221541" y="3084183"/>
                <a:ext cx="841218" cy="985086"/>
              </a:xfrm>
              <a:custGeom>
                <a:avLst/>
                <a:gdLst>
                  <a:gd name="T0" fmla="*/ 2147483646 w 33644"/>
                  <a:gd name="T1" fmla="*/ 2147483646 h 39413"/>
                  <a:gd name="T2" fmla="*/ 2147483646 w 33644"/>
                  <a:gd name="T3" fmla="*/ 2147483646 h 39413"/>
                  <a:gd name="T4" fmla="*/ 2147483646 w 33644"/>
                  <a:gd name="T5" fmla="*/ 2147483646 h 39413"/>
                  <a:gd name="T6" fmla="*/ 2147483646 w 33644"/>
                  <a:gd name="T7" fmla="*/ 2147483646 h 39413"/>
                  <a:gd name="T8" fmla="*/ 2147483646 w 33644"/>
                  <a:gd name="T9" fmla="*/ 2147483646 h 39413"/>
                  <a:gd name="T10" fmla="*/ 2147483646 w 33644"/>
                  <a:gd name="T11" fmla="*/ 2147483646 h 39413"/>
                  <a:gd name="T12" fmla="*/ 2147483646 w 33644"/>
                  <a:gd name="T13" fmla="*/ 2147483646 h 39413"/>
                  <a:gd name="T14" fmla="*/ 2147483646 w 33644"/>
                  <a:gd name="T15" fmla="*/ 2147483646 h 39413"/>
                  <a:gd name="T16" fmla="*/ 2147483646 w 33644"/>
                  <a:gd name="T17" fmla="*/ 2147483646 h 39413"/>
                  <a:gd name="T18" fmla="*/ 2147483646 w 33644"/>
                  <a:gd name="T19" fmla="*/ 2147483646 h 39413"/>
                  <a:gd name="T20" fmla="*/ 2147483646 w 33644"/>
                  <a:gd name="T21" fmla="*/ 2147483646 h 39413"/>
                  <a:gd name="T22" fmla="*/ 2147483646 w 33644"/>
                  <a:gd name="T23" fmla="*/ 2147483646 h 39413"/>
                  <a:gd name="T24" fmla="*/ 2147483646 w 33644"/>
                  <a:gd name="T25" fmla="*/ 2147483646 h 39413"/>
                  <a:gd name="T26" fmla="*/ 2147483646 w 33644"/>
                  <a:gd name="T27" fmla="*/ 2147483646 h 39413"/>
                  <a:gd name="T28" fmla="*/ 2147483646 w 33644"/>
                  <a:gd name="T29" fmla="*/ 2147483646 h 39413"/>
                  <a:gd name="T30" fmla="*/ 2147483646 w 33644"/>
                  <a:gd name="T31" fmla="*/ 2147483646 h 39413"/>
                  <a:gd name="T32" fmla="*/ 2147483646 w 33644"/>
                  <a:gd name="T33" fmla="*/ 2147483646 h 39413"/>
                  <a:gd name="T34" fmla="*/ 2147483646 w 33644"/>
                  <a:gd name="T35" fmla="*/ 2147483646 h 39413"/>
                  <a:gd name="T36" fmla="*/ 2147483646 w 33644"/>
                  <a:gd name="T37" fmla="*/ 2147483646 h 39413"/>
                  <a:gd name="T38" fmla="*/ 2147483646 w 33644"/>
                  <a:gd name="T39" fmla="*/ 2147483646 h 39413"/>
                  <a:gd name="T40" fmla="*/ 2147483646 w 33644"/>
                  <a:gd name="T41" fmla="*/ 2147483646 h 39413"/>
                  <a:gd name="T42" fmla="*/ 2147483646 w 33644"/>
                  <a:gd name="T43" fmla="*/ 2147483646 h 39413"/>
                  <a:gd name="T44" fmla="*/ 2147483646 w 33644"/>
                  <a:gd name="T45" fmla="*/ 2147483646 h 39413"/>
                  <a:gd name="T46" fmla="*/ 2147483646 w 33644"/>
                  <a:gd name="T47" fmla="*/ 2147483646 h 39413"/>
                  <a:gd name="T48" fmla="*/ 2147483646 w 33644"/>
                  <a:gd name="T49" fmla="*/ 2147483646 h 39413"/>
                  <a:gd name="T50" fmla="*/ 2147483646 w 33644"/>
                  <a:gd name="T51" fmla="*/ 2147483646 h 39413"/>
                  <a:gd name="T52" fmla="*/ 2147483646 w 33644"/>
                  <a:gd name="T53" fmla="*/ 2147483646 h 39413"/>
                  <a:gd name="T54" fmla="*/ 2147483646 w 33644"/>
                  <a:gd name="T55" fmla="*/ 2147483646 h 39413"/>
                  <a:gd name="T56" fmla="*/ 2147483646 w 33644"/>
                  <a:gd name="T57" fmla="*/ 2147483646 h 39413"/>
                  <a:gd name="T58" fmla="*/ 2147483646 w 33644"/>
                  <a:gd name="T59" fmla="*/ 2147483646 h 39413"/>
                  <a:gd name="T60" fmla="*/ 2147483646 w 33644"/>
                  <a:gd name="T61" fmla="*/ 2147483646 h 39413"/>
                  <a:gd name="T62" fmla="*/ 2147483646 w 33644"/>
                  <a:gd name="T63" fmla="*/ 2147483646 h 39413"/>
                  <a:gd name="T64" fmla="*/ 2147483646 w 33644"/>
                  <a:gd name="T65" fmla="*/ 2147483646 h 39413"/>
                  <a:gd name="T66" fmla="*/ 2147483646 w 33644"/>
                  <a:gd name="T67" fmla="*/ 2147483646 h 39413"/>
                  <a:gd name="T68" fmla="*/ 2147483646 w 33644"/>
                  <a:gd name="T69" fmla="*/ 2147483646 h 39413"/>
                  <a:gd name="T70" fmla="*/ 2147483646 w 33644"/>
                  <a:gd name="T71" fmla="*/ 2147483646 h 39413"/>
                  <a:gd name="T72" fmla="*/ 2147483646 w 33644"/>
                  <a:gd name="T73" fmla="*/ 2147483646 h 39413"/>
                  <a:gd name="T74" fmla="*/ 2147483646 w 33644"/>
                  <a:gd name="T75" fmla="*/ 2147483646 h 39413"/>
                  <a:gd name="T76" fmla="*/ 2147483646 w 33644"/>
                  <a:gd name="T77" fmla="*/ 2147483646 h 39413"/>
                  <a:gd name="T78" fmla="*/ 2147483646 w 33644"/>
                  <a:gd name="T79" fmla="*/ 2147483646 h 39413"/>
                  <a:gd name="T80" fmla="*/ 2147483646 w 33644"/>
                  <a:gd name="T81" fmla="*/ 2147483646 h 39413"/>
                  <a:gd name="T82" fmla="*/ 2147483646 w 33644"/>
                  <a:gd name="T83" fmla="*/ 2147483646 h 39413"/>
                  <a:gd name="T84" fmla="*/ 2147483646 w 33644"/>
                  <a:gd name="T85" fmla="*/ 2147483646 h 39413"/>
                  <a:gd name="T86" fmla="*/ 2147483646 w 33644"/>
                  <a:gd name="T87" fmla="*/ 2147483646 h 39413"/>
                  <a:gd name="T88" fmla="*/ 2147483646 w 33644"/>
                  <a:gd name="T89" fmla="*/ 2147483646 h 39413"/>
                  <a:gd name="T90" fmla="*/ 2147483646 w 33644"/>
                  <a:gd name="T91" fmla="*/ 2147483646 h 39413"/>
                  <a:gd name="T92" fmla="*/ 2147483646 w 33644"/>
                  <a:gd name="T93" fmla="*/ 2147483646 h 39413"/>
                  <a:gd name="T94" fmla="*/ 2147483646 w 33644"/>
                  <a:gd name="T95" fmla="*/ 2147483646 h 39413"/>
                  <a:gd name="T96" fmla="*/ 2147483646 w 33644"/>
                  <a:gd name="T97" fmla="*/ 2147483646 h 39413"/>
                  <a:gd name="T98" fmla="*/ 2147483646 w 33644"/>
                  <a:gd name="T99" fmla="*/ 2147483646 h 39413"/>
                  <a:gd name="T100" fmla="*/ 2147483646 w 33644"/>
                  <a:gd name="T101" fmla="*/ 2147483646 h 39413"/>
                  <a:gd name="T102" fmla="*/ 2147483646 w 33644"/>
                  <a:gd name="T103" fmla="*/ 2147483646 h 39413"/>
                  <a:gd name="T104" fmla="*/ 2147483646 w 33644"/>
                  <a:gd name="T105" fmla="*/ 2147483646 h 39413"/>
                  <a:gd name="T106" fmla="*/ 2147483646 w 33644"/>
                  <a:gd name="T107" fmla="*/ 2147483646 h 394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 name="Google Shape;897;p19"/>
              <p:cNvSpPr>
                <a:spLocks/>
              </p:cNvSpPr>
              <p:nvPr/>
            </p:nvSpPr>
            <p:spPr bwMode="auto">
              <a:xfrm>
                <a:off x="-1464495" y="3278544"/>
                <a:ext cx="841218" cy="996456"/>
              </a:xfrm>
              <a:custGeom>
                <a:avLst/>
                <a:gdLst>
                  <a:gd name="T0" fmla="*/ 2147483646 w 33644"/>
                  <a:gd name="T1" fmla="*/ 2147483646 h 39829"/>
                  <a:gd name="T2" fmla="*/ 2147483646 w 33644"/>
                  <a:gd name="T3" fmla="*/ 2147483646 h 39829"/>
                  <a:gd name="T4" fmla="*/ 2147483646 w 33644"/>
                  <a:gd name="T5" fmla="*/ 2147483646 h 39829"/>
                  <a:gd name="T6" fmla="*/ 2147483646 w 33644"/>
                  <a:gd name="T7" fmla="*/ 2147483646 h 39829"/>
                  <a:gd name="T8" fmla="*/ 2147483646 w 33644"/>
                  <a:gd name="T9" fmla="*/ 2147483646 h 39829"/>
                  <a:gd name="T10" fmla="*/ 2147483646 w 33644"/>
                  <a:gd name="T11" fmla="*/ 2147483646 h 39829"/>
                  <a:gd name="T12" fmla="*/ 2147483646 w 33644"/>
                  <a:gd name="T13" fmla="*/ 2147483646 h 39829"/>
                  <a:gd name="T14" fmla="*/ 2147483646 w 33644"/>
                  <a:gd name="T15" fmla="*/ 2147483646 h 39829"/>
                  <a:gd name="T16" fmla="*/ 2147483646 w 33644"/>
                  <a:gd name="T17" fmla="*/ 2147483646 h 39829"/>
                  <a:gd name="T18" fmla="*/ 2147483646 w 33644"/>
                  <a:gd name="T19" fmla="*/ 2147483646 h 39829"/>
                  <a:gd name="T20" fmla="*/ 2147483646 w 33644"/>
                  <a:gd name="T21" fmla="*/ 2147483646 h 39829"/>
                  <a:gd name="T22" fmla="*/ 2147483646 w 33644"/>
                  <a:gd name="T23" fmla="*/ 2147483646 h 39829"/>
                  <a:gd name="T24" fmla="*/ 2147483646 w 33644"/>
                  <a:gd name="T25" fmla="*/ 2147483646 h 39829"/>
                  <a:gd name="T26" fmla="*/ 2147483646 w 33644"/>
                  <a:gd name="T27" fmla="*/ 2147483646 h 39829"/>
                  <a:gd name="T28" fmla="*/ 2147483646 w 33644"/>
                  <a:gd name="T29" fmla="*/ 2147483646 h 39829"/>
                  <a:gd name="T30" fmla="*/ 2147483646 w 33644"/>
                  <a:gd name="T31" fmla="*/ 2147483646 h 39829"/>
                  <a:gd name="T32" fmla="*/ 2147483646 w 33644"/>
                  <a:gd name="T33" fmla="*/ 2147483646 h 39829"/>
                  <a:gd name="T34" fmla="*/ 2147483646 w 33644"/>
                  <a:gd name="T35" fmla="*/ 2147483646 h 39829"/>
                  <a:gd name="T36" fmla="*/ 2147483646 w 33644"/>
                  <a:gd name="T37" fmla="*/ 2147483646 h 39829"/>
                  <a:gd name="T38" fmla="*/ 2147483646 w 33644"/>
                  <a:gd name="T39" fmla="*/ 2147483646 h 39829"/>
                  <a:gd name="T40" fmla="*/ 2147483646 w 33644"/>
                  <a:gd name="T41" fmla="*/ 2147483646 h 39829"/>
                  <a:gd name="T42" fmla="*/ 2147483646 w 33644"/>
                  <a:gd name="T43" fmla="*/ 2147483646 h 39829"/>
                  <a:gd name="T44" fmla="*/ 2147483646 w 33644"/>
                  <a:gd name="T45" fmla="*/ 2147483646 h 39829"/>
                  <a:gd name="T46" fmla="*/ 2147483646 w 33644"/>
                  <a:gd name="T47" fmla="*/ 2147483646 h 39829"/>
                  <a:gd name="T48" fmla="*/ 2147483646 w 33644"/>
                  <a:gd name="T49" fmla="*/ 2147483646 h 39829"/>
                  <a:gd name="T50" fmla="*/ 2147483646 w 33644"/>
                  <a:gd name="T51" fmla="*/ 2147483646 h 39829"/>
                  <a:gd name="T52" fmla="*/ 2147483646 w 33644"/>
                  <a:gd name="T53" fmla="*/ 2147483646 h 39829"/>
                  <a:gd name="T54" fmla="*/ 2147483646 w 33644"/>
                  <a:gd name="T55" fmla="*/ 2147483646 h 39829"/>
                  <a:gd name="T56" fmla="*/ 2147483646 w 33644"/>
                  <a:gd name="T57" fmla="*/ 2147483646 h 39829"/>
                  <a:gd name="T58" fmla="*/ 2147483646 w 33644"/>
                  <a:gd name="T59" fmla="*/ 2147483646 h 39829"/>
                  <a:gd name="T60" fmla="*/ 2147483646 w 33644"/>
                  <a:gd name="T61" fmla="*/ 2147483646 h 39829"/>
                  <a:gd name="T62" fmla="*/ 2147483646 w 33644"/>
                  <a:gd name="T63" fmla="*/ 2147483646 h 39829"/>
                  <a:gd name="T64" fmla="*/ 2147483646 w 33644"/>
                  <a:gd name="T65" fmla="*/ 2147483646 h 39829"/>
                  <a:gd name="T66" fmla="*/ 2147483646 w 33644"/>
                  <a:gd name="T67" fmla="*/ 2147483646 h 39829"/>
                  <a:gd name="T68" fmla="*/ 2147483646 w 33644"/>
                  <a:gd name="T69" fmla="*/ 2147483646 h 39829"/>
                  <a:gd name="T70" fmla="*/ 2147483646 w 33644"/>
                  <a:gd name="T71" fmla="*/ 2147483646 h 39829"/>
                  <a:gd name="T72" fmla="*/ 2147483646 w 33644"/>
                  <a:gd name="T73" fmla="*/ 2147483646 h 39829"/>
                  <a:gd name="T74" fmla="*/ 2147483646 w 33644"/>
                  <a:gd name="T75" fmla="*/ 2147483646 h 39829"/>
                  <a:gd name="T76" fmla="*/ 2147483646 w 33644"/>
                  <a:gd name="T77" fmla="*/ 2147483646 h 39829"/>
                  <a:gd name="T78" fmla="*/ 2147483646 w 33644"/>
                  <a:gd name="T79" fmla="*/ 2147483646 h 39829"/>
                  <a:gd name="T80" fmla="*/ 2147483646 w 33644"/>
                  <a:gd name="T81" fmla="*/ 2147483646 h 39829"/>
                  <a:gd name="T82" fmla="*/ 2147483646 w 33644"/>
                  <a:gd name="T83" fmla="*/ 2147483646 h 39829"/>
                  <a:gd name="T84" fmla="*/ 2147483646 w 33644"/>
                  <a:gd name="T85" fmla="*/ 2147483646 h 39829"/>
                  <a:gd name="T86" fmla="*/ 2147483646 w 33644"/>
                  <a:gd name="T87" fmla="*/ 2147483646 h 39829"/>
                  <a:gd name="T88" fmla="*/ 2147483646 w 33644"/>
                  <a:gd name="T89" fmla="*/ 2147483646 h 39829"/>
                  <a:gd name="T90" fmla="*/ 2147483646 w 33644"/>
                  <a:gd name="T91" fmla="*/ 2147483646 h 39829"/>
                  <a:gd name="T92" fmla="*/ 2147483646 w 33644"/>
                  <a:gd name="T93" fmla="*/ 2147483646 h 39829"/>
                  <a:gd name="T94" fmla="*/ 2147483646 w 33644"/>
                  <a:gd name="T95" fmla="*/ 2147483646 h 39829"/>
                  <a:gd name="T96" fmla="*/ 2147483646 w 33644"/>
                  <a:gd name="T97" fmla="*/ 2147483646 h 39829"/>
                  <a:gd name="T98" fmla="*/ 2147483646 w 33644"/>
                  <a:gd name="T99" fmla="*/ 2147483646 h 39829"/>
                  <a:gd name="T100" fmla="*/ 2147483646 w 33644"/>
                  <a:gd name="T101" fmla="*/ 2147483646 h 39829"/>
                  <a:gd name="T102" fmla="*/ 2147483646 w 33644"/>
                  <a:gd name="T103" fmla="*/ 2147483646 h 39829"/>
                  <a:gd name="T104" fmla="*/ 2147483646 w 33644"/>
                  <a:gd name="T105" fmla="*/ 2147483646 h 39829"/>
                  <a:gd name="T106" fmla="*/ 2147483646 w 33644"/>
                  <a:gd name="T107" fmla="*/ 2147483646 h 39829"/>
                  <a:gd name="T108" fmla="*/ 2147483646 w 33644"/>
                  <a:gd name="T109" fmla="*/ 2147483646 h 39829"/>
                  <a:gd name="T110" fmla="*/ 2147483646 w 33644"/>
                  <a:gd name="T111" fmla="*/ 2147483646 h 398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14" name="Google Shape;898;p19"/>
          <p:cNvGrpSpPr>
            <a:grpSpLocks/>
          </p:cNvGrpSpPr>
          <p:nvPr/>
        </p:nvGrpSpPr>
        <p:grpSpPr bwMode="auto">
          <a:xfrm rot="1090116">
            <a:off x="-999067" y="4778375"/>
            <a:ext cx="2415117" cy="2495550"/>
            <a:chOff x="334100" y="971800"/>
            <a:chExt cx="1810984" cy="1871771"/>
          </a:xfrm>
        </p:grpSpPr>
        <p:sp>
          <p:nvSpPr>
            <p:cNvPr id="15" name="Google Shape;899;p19"/>
            <p:cNvSpPr/>
            <p:nvPr/>
          </p:nvSpPr>
          <p:spPr>
            <a:xfrm>
              <a:off x="338822" y="971614"/>
              <a:ext cx="1803049"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 name="Google Shape;900;p19"/>
            <p:cNvSpPr>
              <a:spLocks/>
            </p:cNvSpPr>
            <p:nvPr/>
          </p:nvSpPr>
          <p:spPr bwMode="auto">
            <a:xfrm>
              <a:off x="330838" y="975525"/>
              <a:ext cx="1796699" cy="1820572"/>
            </a:xfrm>
            <a:custGeom>
              <a:avLst/>
              <a:gdLst>
                <a:gd name="T0" fmla="*/ 2147483646 w 88544"/>
                <a:gd name="T1" fmla="*/ 0 h 89746"/>
                <a:gd name="T2" fmla="*/ 0 w 88544"/>
                <a:gd name="T3" fmla="*/ 2147483646 h 89746"/>
                <a:gd name="T4" fmla="*/ 2147483646 w 88544"/>
                <a:gd name="T5" fmla="*/ 2147483646 h 89746"/>
                <a:gd name="T6" fmla="*/ 2147483646 w 88544"/>
                <a:gd name="T7" fmla="*/ 2147483646 h 89746"/>
                <a:gd name="T8" fmla="*/ 2147483646 w 88544"/>
                <a:gd name="T9" fmla="*/ 2147483646 h 89746"/>
                <a:gd name="T10" fmla="*/ 2147483646 w 88544"/>
                <a:gd name="T11" fmla="*/ 2147483646 h 89746"/>
                <a:gd name="T12" fmla="*/ 2147483646 w 88544"/>
                <a:gd name="T13" fmla="*/ 0 h 897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17" name="Google Shape;901;p19"/>
            <p:cNvGrpSpPr>
              <a:grpSpLocks/>
            </p:cNvGrpSpPr>
            <p:nvPr/>
          </p:nvGrpSpPr>
          <p:grpSpPr bwMode="auto">
            <a:xfrm>
              <a:off x="1208280" y="978080"/>
              <a:ext cx="916889" cy="1211540"/>
              <a:chOff x="1208280" y="978080"/>
              <a:chExt cx="916889" cy="1211540"/>
            </a:xfrm>
          </p:grpSpPr>
          <p:sp>
            <p:nvSpPr>
              <p:cNvPr id="21" name="Google Shape;902;p19"/>
              <p:cNvSpPr>
                <a:spLocks/>
              </p:cNvSpPr>
              <p:nvPr/>
            </p:nvSpPr>
            <p:spPr bwMode="auto">
              <a:xfrm>
                <a:off x="1218427" y="977134"/>
                <a:ext cx="904698" cy="1201410"/>
              </a:xfrm>
              <a:custGeom>
                <a:avLst/>
                <a:gdLst>
                  <a:gd name="T0" fmla="*/ 2147483646 w 44619"/>
                  <a:gd name="T1" fmla="*/ 2147483646 h 59133"/>
                  <a:gd name="T2" fmla="*/ 2147483646 w 44619"/>
                  <a:gd name="T3" fmla="*/ 2147483646 h 59133"/>
                  <a:gd name="T4" fmla="*/ 2147483646 w 44619"/>
                  <a:gd name="T5" fmla="*/ 2147483646 h 59133"/>
                  <a:gd name="T6" fmla="*/ 2147483646 w 44619"/>
                  <a:gd name="T7" fmla="*/ 2147483646 h 59133"/>
                  <a:gd name="T8" fmla="*/ 2147483646 w 44619"/>
                  <a:gd name="T9" fmla="*/ 2147483646 h 59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3" extrusionOk="0">
                    <a:moveTo>
                      <a:pt x="206" y="1"/>
                    </a:moveTo>
                    <a:lnTo>
                      <a:pt x="1" y="129"/>
                    </a:lnTo>
                    <a:lnTo>
                      <a:pt x="44439" y="59132"/>
                    </a:lnTo>
                    <a:lnTo>
                      <a:pt x="44618" y="58978"/>
                    </a:lnTo>
                    <a:lnTo>
                      <a:pt x="2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 name="Google Shape;903;p19"/>
              <p:cNvSpPr>
                <a:spLocks/>
              </p:cNvSpPr>
              <p:nvPr/>
            </p:nvSpPr>
            <p:spPr bwMode="auto">
              <a:xfrm>
                <a:off x="1206316" y="987635"/>
                <a:ext cx="904698" cy="1201410"/>
              </a:xfrm>
              <a:custGeom>
                <a:avLst/>
                <a:gdLst>
                  <a:gd name="T0" fmla="*/ 2147483646 w 44619"/>
                  <a:gd name="T1" fmla="*/ 0 h 59132"/>
                  <a:gd name="T2" fmla="*/ 2147483646 w 44619"/>
                  <a:gd name="T3" fmla="*/ 2147483646 h 59132"/>
                  <a:gd name="T4" fmla="*/ 2147483646 w 44619"/>
                  <a:gd name="T5" fmla="*/ 2147483646 h 59132"/>
                  <a:gd name="T6" fmla="*/ 2147483646 w 44619"/>
                  <a:gd name="T7" fmla="*/ 2147483646 h 59132"/>
                  <a:gd name="T8" fmla="*/ 2147483646 w 44619"/>
                  <a:gd name="T9" fmla="*/ 0 h 59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2" extrusionOk="0">
                    <a:moveTo>
                      <a:pt x="206" y="0"/>
                    </a:moveTo>
                    <a:lnTo>
                      <a:pt x="1" y="154"/>
                    </a:lnTo>
                    <a:lnTo>
                      <a:pt x="44439" y="59132"/>
                    </a:lnTo>
                    <a:lnTo>
                      <a:pt x="44618" y="59003"/>
                    </a:lnTo>
                    <a:lnTo>
                      <a:pt x="20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18" name="Google Shape;904;p19"/>
            <p:cNvSpPr/>
            <p:nvPr/>
          </p:nvSpPr>
          <p:spPr>
            <a:xfrm>
              <a:off x="333367" y="1005270"/>
              <a:ext cx="1741148" cy="1809855"/>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 name="Google Shape;905;p19"/>
            <p:cNvSpPr>
              <a:spLocks/>
            </p:cNvSpPr>
            <p:nvPr/>
          </p:nvSpPr>
          <p:spPr bwMode="auto">
            <a:xfrm>
              <a:off x="369032" y="1605030"/>
              <a:ext cx="898349" cy="1179977"/>
            </a:xfrm>
            <a:custGeom>
              <a:avLst/>
              <a:gdLst>
                <a:gd name="T0" fmla="*/ 2147483646 w 44337"/>
                <a:gd name="T1" fmla="*/ 0 h 58183"/>
                <a:gd name="T2" fmla="*/ 2147483646 w 44337"/>
                <a:gd name="T3" fmla="*/ 2147483646 h 58183"/>
                <a:gd name="T4" fmla="*/ 2147483646 w 44337"/>
                <a:gd name="T5" fmla="*/ 2147483646 h 58183"/>
                <a:gd name="T6" fmla="*/ 2147483646 w 44337"/>
                <a:gd name="T7" fmla="*/ 2147483646 h 58183"/>
                <a:gd name="T8" fmla="*/ 2147483646 w 44337"/>
                <a:gd name="T9" fmla="*/ 0 h 58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37" h="58183" extrusionOk="0">
                  <a:moveTo>
                    <a:pt x="1155" y="0"/>
                  </a:moveTo>
                  <a:lnTo>
                    <a:pt x="1" y="872"/>
                  </a:lnTo>
                  <a:lnTo>
                    <a:pt x="43157" y="58183"/>
                  </a:lnTo>
                  <a:lnTo>
                    <a:pt x="44337" y="57311"/>
                  </a:lnTo>
                  <a:lnTo>
                    <a:pt x="115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 name="Google Shape;906;p19"/>
            <p:cNvSpPr>
              <a:spLocks/>
            </p:cNvSpPr>
            <p:nvPr/>
          </p:nvSpPr>
          <p:spPr bwMode="auto">
            <a:xfrm>
              <a:off x="759499" y="1421447"/>
              <a:ext cx="917396" cy="993039"/>
            </a:xfrm>
            <a:custGeom>
              <a:avLst/>
              <a:gdLst>
                <a:gd name="T0" fmla="*/ 2147483646 w 45208"/>
                <a:gd name="T1" fmla="*/ 2147483646 h 48978"/>
                <a:gd name="T2" fmla="*/ 0 w 45208"/>
                <a:gd name="T3" fmla="*/ 2147483646 h 48978"/>
                <a:gd name="T4" fmla="*/ 2147483646 w 45208"/>
                <a:gd name="T5" fmla="*/ 2147483646 h 48978"/>
                <a:gd name="T6" fmla="*/ 2147483646 w 45208"/>
                <a:gd name="T7" fmla="*/ 2147483646 h 48978"/>
                <a:gd name="T8" fmla="*/ 2147483646 w 45208"/>
                <a:gd name="T9" fmla="*/ 2147483646 h 489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208" h="48978" extrusionOk="0">
                  <a:moveTo>
                    <a:pt x="19206" y="1"/>
                  </a:moveTo>
                  <a:lnTo>
                    <a:pt x="0" y="14463"/>
                  </a:lnTo>
                  <a:lnTo>
                    <a:pt x="26001" y="48978"/>
                  </a:lnTo>
                  <a:lnTo>
                    <a:pt x="45208" y="34515"/>
                  </a:lnTo>
                  <a:lnTo>
                    <a:pt x="1920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3" name="Google Shape;907;p19"/>
          <p:cNvGrpSpPr>
            <a:grpSpLocks/>
          </p:cNvGrpSpPr>
          <p:nvPr/>
        </p:nvGrpSpPr>
        <p:grpSpPr bwMode="auto">
          <a:xfrm rot="19988261">
            <a:off x="9867900" y="-954088"/>
            <a:ext cx="2556933" cy="2749551"/>
            <a:chOff x="-700138" y="3808702"/>
            <a:chExt cx="1916655" cy="2062674"/>
          </a:xfrm>
        </p:grpSpPr>
        <p:sp>
          <p:nvSpPr>
            <p:cNvPr id="24" name="Google Shape;908;p19"/>
            <p:cNvSpPr/>
            <p:nvPr/>
          </p:nvSpPr>
          <p:spPr>
            <a:xfrm rot="-1128775">
              <a:off x="-410442" y="4049141"/>
              <a:ext cx="1420039" cy="1617269"/>
            </a:xfrm>
            <a:custGeom>
              <a:avLst/>
              <a:gdLst/>
              <a:ahLst/>
              <a:cxnLst/>
              <a:rect l="l" t="t" r="r" b="b"/>
              <a:pathLst>
                <a:path w="39095" h="44528" extrusionOk="0">
                  <a:moveTo>
                    <a:pt x="26633" y="0"/>
                  </a:moveTo>
                  <a:cubicBezTo>
                    <a:pt x="26552" y="0"/>
                    <a:pt x="26469" y="13"/>
                    <a:pt x="26386" y="38"/>
                  </a:cubicBezTo>
                  <a:lnTo>
                    <a:pt x="0" y="8878"/>
                  </a:lnTo>
                  <a:lnTo>
                    <a:pt x="11575" y="43436"/>
                  </a:lnTo>
                  <a:cubicBezTo>
                    <a:pt x="11787" y="44097"/>
                    <a:pt x="12397" y="44528"/>
                    <a:pt x="13057" y="44528"/>
                  </a:cubicBezTo>
                  <a:cubicBezTo>
                    <a:pt x="13229" y="44528"/>
                    <a:pt x="13404" y="44499"/>
                    <a:pt x="13577" y="44437"/>
                  </a:cubicBezTo>
                  <a:lnTo>
                    <a:pt x="38494" y="36097"/>
                  </a:lnTo>
                  <a:cubicBezTo>
                    <a:pt x="38861" y="35964"/>
                    <a:pt x="39095" y="35530"/>
                    <a:pt x="38961" y="35130"/>
                  </a:cubicBezTo>
                  <a:lnTo>
                    <a:pt x="27386" y="538"/>
                  </a:lnTo>
                  <a:cubicBezTo>
                    <a:pt x="27279" y="215"/>
                    <a:pt x="26975" y="0"/>
                    <a:pt x="26633"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 name="Google Shape;909;p19"/>
            <p:cNvSpPr/>
            <p:nvPr/>
          </p:nvSpPr>
          <p:spPr>
            <a:xfrm rot="-1128775">
              <a:off x="-476904" y="3991867"/>
              <a:ext cx="1415279" cy="1632751"/>
            </a:xfrm>
            <a:custGeom>
              <a:avLst/>
              <a:gdLst/>
              <a:ahLst/>
              <a:cxnLst/>
              <a:rect l="l" t="t" r="r" b="b"/>
              <a:pathLst>
                <a:path w="38962" h="44971" extrusionOk="0">
                  <a:moveTo>
                    <a:pt x="26500" y="0"/>
                  </a:moveTo>
                  <a:cubicBezTo>
                    <a:pt x="26418" y="0"/>
                    <a:pt x="26335" y="12"/>
                    <a:pt x="26252" y="38"/>
                  </a:cubicBezTo>
                  <a:lnTo>
                    <a:pt x="867" y="8544"/>
                  </a:lnTo>
                  <a:cubicBezTo>
                    <a:pt x="300" y="8744"/>
                    <a:pt x="0" y="9345"/>
                    <a:pt x="200" y="9912"/>
                  </a:cubicBezTo>
                  <a:lnTo>
                    <a:pt x="11942" y="44970"/>
                  </a:lnTo>
                  <a:lnTo>
                    <a:pt x="38327" y="36131"/>
                  </a:lnTo>
                  <a:cubicBezTo>
                    <a:pt x="38761" y="35997"/>
                    <a:pt x="38961" y="35563"/>
                    <a:pt x="38828" y="35163"/>
                  </a:cubicBezTo>
                  <a:lnTo>
                    <a:pt x="27253" y="538"/>
                  </a:lnTo>
                  <a:cubicBezTo>
                    <a:pt x="27145" y="215"/>
                    <a:pt x="26841" y="0"/>
                    <a:pt x="26500"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 name="Google Shape;910;p19"/>
            <p:cNvSpPr>
              <a:spLocks/>
            </p:cNvSpPr>
            <p:nvPr/>
          </p:nvSpPr>
          <p:spPr bwMode="auto">
            <a:xfrm rot="-1128775">
              <a:off x="410469" y="5061438"/>
              <a:ext cx="301461" cy="166729"/>
            </a:xfrm>
            <a:custGeom>
              <a:avLst/>
              <a:gdLst>
                <a:gd name="T0" fmla="*/ 2147483646 w 8274"/>
                <a:gd name="T1" fmla="*/ 2147483646 h 4604"/>
                <a:gd name="T2" fmla="*/ 2147483646 w 8274"/>
                <a:gd name="T3" fmla="*/ 0 h 4604"/>
                <a:gd name="T4" fmla="*/ 2147483646 w 8274"/>
                <a:gd name="T5" fmla="*/ 2147483646 h 4604"/>
                <a:gd name="T6" fmla="*/ 2147483646 w 8274"/>
                <a:gd name="T7" fmla="*/ 2147483646 h 4604"/>
                <a:gd name="T8" fmla="*/ 2147483646 w 8274"/>
                <a:gd name="T9" fmla="*/ 2147483646 h 4604"/>
                <a:gd name="T10" fmla="*/ 2147483646 w 8274"/>
                <a:gd name="T11" fmla="*/ 2147483646 h 4604"/>
                <a:gd name="T12" fmla="*/ 2147483646 w 8274"/>
                <a:gd name="T13" fmla="*/ 2147483646 h 4604"/>
                <a:gd name="T14" fmla="*/ 2147483646 w 8274"/>
                <a:gd name="T15" fmla="*/ 2147483646 h 46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74" h="4604" fill="none" extrusionOk="0">
                  <a:moveTo>
                    <a:pt x="835" y="1935"/>
                  </a:moveTo>
                  <a:lnTo>
                    <a:pt x="6539" y="0"/>
                  </a:lnTo>
                  <a:moveTo>
                    <a:pt x="1" y="3202"/>
                  </a:moveTo>
                  <a:lnTo>
                    <a:pt x="7973" y="534"/>
                  </a:lnTo>
                  <a:moveTo>
                    <a:pt x="335" y="4103"/>
                  </a:moveTo>
                  <a:lnTo>
                    <a:pt x="8274" y="1435"/>
                  </a:lnTo>
                  <a:moveTo>
                    <a:pt x="1736" y="4603"/>
                  </a:moveTo>
                  <a:lnTo>
                    <a:pt x="7440" y="2702"/>
                  </a:lnTo>
                </a:path>
              </a:pathLst>
            </a:custGeom>
            <a:noFill/>
            <a:ln w="9525"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7" name="Google Shape;911;p19"/>
            <p:cNvSpPr>
              <a:spLocks/>
            </p:cNvSpPr>
            <p:nvPr/>
          </p:nvSpPr>
          <p:spPr bwMode="auto">
            <a:xfrm rot="-1128775">
              <a:off x="209210" y="5196919"/>
              <a:ext cx="918662" cy="352512"/>
            </a:xfrm>
            <a:custGeom>
              <a:avLst/>
              <a:gdLst>
                <a:gd name="T0" fmla="*/ 2147483646 w 25285"/>
                <a:gd name="T1" fmla="*/ 2147483646 h 9695"/>
                <a:gd name="T2" fmla="*/ 0 w 25285"/>
                <a:gd name="T3" fmla="*/ 2147483646 h 9695"/>
                <a:gd name="T4" fmla="*/ 2147483646 w 25285"/>
                <a:gd name="T5" fmla="*/ 2147483646 h 9695"/>
                <a:gd name="T6" fmla="*/ 2147483646 w 25285"/>
                <a:gd name="T7" fmla="*/ 2147483646 h 9695"/>
                <a:gd name="T8" fmla="*/ 2147483646 w 25285"/>
                <a:gd name="T9" fmla="*/ 2147483646 h 9695"/>
                <a:gd name="T10" fmla="*/ 2147483646 w 25285"/>
                <a:gd name="T11" fmla="*/ 2147483646 h 9695"/>
                <a:gd name="T12" fmla="*/ 2147483646 w 25285"/>
                <a:gd name="T13" fmla="*/ 2147483646 h 9695"/>
                <a:gd name="T14" fmla="*/ 2147483646 w 25285"/>
                <a:gd name="T15" fmla="*/ 2147483646 h 96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285" h="9695" extrusionOk="0">
                  <a:moveTo>
                    <a:pt x="24884" y="1"/>
                  </a:moveTo>
                  <a:lnTo>
                    <a:pt x="0" y="8340"/>
                  </a:lnTo>
                  <a:lnTo>
                    <a:pt x="267" y="9107"/>
                  </a:lnTo>
                  <a:cubicBezTo>
                    <a:pt x="371" y="9473"/>
                    <a:pt x="700" y="9695"/>
                    <a:pt x="1061" y="9695"/>
                  </a:cubicBezTo>
                  <a:cubicBezTo>
                    <a:pt x="1162" y="9695"/>
                    <a:pt x="1266" y="9678"/>
                    <a:pt x="1368" y="9641"/>
                  </a:cubicBezTo>
                  <a:lnTo>
                    <a:pt x="24618" y="1869"/>
                  </a:lnTo>
                  <a:cubicBezTo>
                    <a:pt x="25051" y="1736"/>
                    <a:pt x="25285" y="1235"/>
                    <a:pt x="25151" y="835"/>
                  </a:cubicBezTo>
                  <a:lnTo>
                    <a:pt x="24884"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 name="Google Shape;912;p19"/>
            <p:cNvSpPr>
              <a:spLocks/>
            </p:cNvSpPr>
            <p:nvPr/>
          </p:nvSpPr>
          <p:spPr bwMode="auto">
            <a:xfrm rot="-1128775">
              <a:off x="-404902" y="4410102"/>
              <a:ext cx="539456" cy="1345739"/>
            </a:xfrm>
            <a:custGeom>
              <a:avLst/>
              <a:gdLst>
                <a:gd name="T0" fmla="*/ 2147483646 w 14844"/>
                <a:gd name="T1" fmla="*/ 0 h 37061"/>
                <a:gd name="T2" fmla="*/ 2147483646 w 14844"/>
                <a:gd name="T3" fmla="*/ 2147483646 h 37061"/>
                <a:gd name="T4" fmla="*/ 2147483646 w 14844"/>
                <a:gd name="T5" fmla="*/ 2147483646 h 37061"/>
                <a:gd name="T6" fmla="*/ 2147483646 w 14844"/>
                <a:gd name="T7" fmla="*/ 2147483646 h 37061"/>
                <a:gd name="T8" fmla="*/ 2147483646 w 14844"/>
                <a:gd name="T9" fmla="*/ 2147483646 h 37061"/>
                <a:gd name="T10" fmla="*/ 2147483646 w 14844"/>
                <a:gd name="T11" fmla="*/ 0 h 370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44" h="37061" extrusionOk="0">
                  <a:moveTo>
                    <a:pt x="2769" y="0"/>
                  </a:moveTo>
                  <a:lnTo>
                    <a:pt x="867" y="634"/>
                  </a:lnTo>
                  <a:cubicBezTo>
                    <a:pt x="300" y="834"/>
                    <a:pt x="0" y="1435"/>
                    <a:pt x="200" y="2002"/>
                  </a:cubicBezTo>
                  <a:lnTo>
                    <a:pt x="11942" y="37060"/>
                  </a:lnTo>
                  <a:lnTo>
                    <a:pt x="14844" y="36093"/>
                  </a:lnTo>
                  <a:lnTo>
                    <a:pt x="2769"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9" name="Google Shape;913;p19"/>
            <p:cNvSpPr>
              <a:spLocks/>
            </p:cNvSpPr>
            <p:nvPr/>
          </p:nvSpPr>
          <p:spPr bwMode="auto">
            <a:xfrm rot="-1128775">
              <a:off x="-274834" y="4230436"/>
              <a:ext cx="661627" cy="495423"/>
            </a:xfrm>
            <a:custGeom>
              <a:avLst/>
              <a:gdLst>
                <a:gd name="T0" fmla="*/ 2147483646 w 18214"/>
                <a:gd name="T1" fmla="*/ 2147483646 h 13645"/>
                <a:gd name="T2" fmla="*/ 2147483646 w 18214"/>
                <a:gd name="T3" fmla="*/ 2147483646 h 13645"/>
                <a:gd name="T4" fmla="*/ 2147483646 w 18214"/>
                <a:gd name="T5" fmla="*/ 2147483646 h 13645"/>
                <a:gd name="T6" fmla="*/ 2147483646 w 18214"/>
                <a:gd name="T7" fmla="*/ 2147483646 h 13645"/>
                <a:gd name="T8" fmla="*/ 2147483646 w 18214"/>
                <a:gd name="T9" fmla="*/ 2147483646 h 13645"/>
                <a:gd name="T10" fmla="*/ 2147483646 w 18214"/>
                <a:gd name="T11" fmla="*/ 2147483646 h 13645"/>
                <a:gd name="T12" fmla="*/ 2147483646 w 18214"/>
                <a:gd name="T13" fmla="*/ 2147483646 h 13645"/>
                <a:gd name="T14" fmla="*/ 2147483646 w 18214"/>
                <a:gd name="T15" fmla="*/ 2147483646 h 13645"/>
                <a:gd name="T16" fmla="*/ 2147483646 w 18214"/>
                <a:gd name="T17" fmla="*/ 2147483646 h 13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14" h="13645" fill="none" extrusionOk="0">
                  <a:moveTo>
                    <a:pt x="18214" y="7373"/>
                  </a:moveTo>
                  <a:lnTo>
                    <a:pt x="16045" y="935"/>
                  </a:lnTo>
                  <a:cubicBezTo>
                    <a:pt x="15278" y="1202"/>
                    <a:pt x="14444" y="802"/>
                    <a:pt x="14177" y="1"/>
                  </a:cubicBezTo>
                  <a:lnTo>
                    <a:pt x="935" y="4437"/>
                  </a:lnTo>
                  <a:cubicBezTo>
                    <a:pt x="1201" y="5205"/>
                    <a:pt x="801" y="6039"/>
                    <a:pt x="1" y="6305"/>
                  </a:cubicBezTo>
                  <a:lnTo>
                    <a:pt x="2169" y="12743"/>
                  </a:lnTo>
                  <a:cubicBezTo>
                    <a:pt x="2936" y="12477"/>
                    <a:pt x="3770" y="12877"/>
                    <a:pt x="4037" y="13644"/>
                  </a:cubicBezTo>
                  <a:lnTo>
                    <a:pt x="17280" y="9241"/>
                  </a:lnTo>
                  <a:cubicBezTo>
                    <a:pt x="17013" y="8440"/>
                    <a:pt x="17413" y="7606"/>
                    <a:pt x="18214" y="7373"/>
                  </a:cubicBez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 name="Google Shape;914;p19"/>
            <p:cNvSpPr>
              <a:spLocks/>
            </p:cNvSpPr>
            <p:nvPr/>
          </p:nvSpPr>
          <p:spPr bwMode="auto">
            <a:xfrm rot="-1128775">
              <a:off x="199418" y="5201162"/>
              <a:ext cx="910728" cy="321548"/>
            </a:xfrm>
            <a:custGeom>
              <a:avLst/>
              <a:gdLst>
                <a:gd name="T0" fmla="*/ 2147483646 w 25052"/>
                <a:gd name="T1" fmla="*/ 2147483646 h 8874"/>
                <a:gd name="T2" fmla="*/ 0 w 25052"/>
                <a:gd name="T3" fmla="*/ 2147483646 h 8874"/>
                <a:gd name="T4" fmla="*/ 2147483646 w 25052"/>
                <a:gd name="T5" fmla="*/ 2147483646 h 8874"/>
                <a:gd name="T6" fmla="*/ 2147483646 w 25052"/>
                <a:gd name="T7" fmla="*/ 2147483646 h 8874"/>
                <a:gd name="T8" fmla="*/ 2147483646 w 25052"/>
                <a:gd name="T9" fmla="*/ 2147483646 h 88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52" h="8874" extrusionOk="0">
                  <a:moveTo>
                    <a:pt x="24884" y="1"/>
                  </a:moveTo>
                  <a:lnTo>
                    <a:pt x="0" y="8340"/>
                  </a:lnTo>
                  <a:lnTo>
                    <a:pt x="200" y="8874"/>
                  </a:lnTo>
                  <a:lnTo>
                    <a:pt x="25051" y="568"/>
                  </a:lnTo>
                  <a:lnTo>
                    <a:pt x="24884"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915;p19"/>
            <p:cNvSpPr>
              <a:spLocks/>
            </p:cNvSpPr>
            <p:nvPr/>
          </p:nvSpPr>
          <p:spPr bwMode="auto">
            <a:xfrm rot="-1128775">
              <a:off x="221025" y="5232951"/>
              <a:ext cx="901209" cy="310830"/>
            </a:xfrm>
            <a:custGeom>
              <a:avLst/>
              <a:gdLst>
                <a:gd name="T0" fmla="*/ 2147483646 w 24852"/>
                <a:gd name="T1" fmla="*/ 0 h 8574"/>
                <a:gd name="T2" fmla="*/ 2147483646 w 24852"/>
                <a:gd name="T3" fmla="*/ 2147483646 h 8574"/>
                <a:gd name="T4" fmla="*/ 2147483646 w 24852"/>
                <a:gd name="T5" fmla="*/ 2147483646 h 8574"/>
                <a:gd name="T6" fmla="*/ 2147483646 w 24852"/>
                <a:gd name="T7" fmla="*/ 2147483646 h 8574"/>
                <a:gd name="T8" fmla="*/ 2147483646 w 24852"/>
                <a:gd name="T9" fmla="*/ 0 h 85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8574" extrusionOk="0">
                  <a:moveTo>
                    <a:pt x="24852" y="0"/>
                  </a:moveTo>
                  <a:lnTo>
                    <a:pt x="1" y="8340"/>
                  </a:lnTo>
                  <a:cubicBezTo>
                    <a:pt x="34" y="8406"/>
                    <a:pt x="134" y="8506"/>
                    <a:pt x="201" y="8573"/>
                  </a:cubicBezTo>
                  <a:lnTo>
                    <a:pt x="24818" y="334"/>
                  </a:lnTo>
                  <a:cubicBezTo>
                    <a:pt x="24852" y="200"/>
                    <a:pt x="24852" y="100"/>
                    <a:pt x="248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 name="Google Shape;916;p19"/>
            <p:cNvSpPr>
              <a:spLocks/>
            </p:cNvSpPr>
            <p:nvPr/>
          </p:nvSpPr>
          <p:spPr bwMode="auto">
            <a:xfrm rot="-1128775">
              <a:off x="421701" y="5544477"/>
              <a:ext cx="96784" cy="206029"/>
            </a:xfrm>
            <a:custGeom>
              <a:avLst/>
              <a:gdLst>
                <a:gd name="T0" fmla="*/ 2147483646 w 2670"/>
                <a:gd name="T1" fmla="*/ 2147483646 h 5672"/>
                <a:gd name="T2" fmla="*/ 2147483646 w 2670"/>
                <a:gd name="T3" fmla="*/ 2147483646 h 5672"/>
                <a:gd name="T4" fmla="*/ 2147483646 w 2670"/>
                <a:gd name="T5" fmla="*/ 2147483646 h 5672"/>
                <a:gd name="T6" fmla="*/ 2147483646 w 2670"/>
                <a:gd name="T7" fmla="*/ 2147483646 h 5672"/>
                <a:gd name="T8" fmla="*/ 2147483646 w 2670"/>
                <a:gd name="T9" fmla="*/ 2147483646 h 5672"/>
                <a:gd name="T10" fmla="*/ 2147483646 w 2670"/>
                <a:gd name="T11" fmla="*/ 2147483646 h 5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70" h="5672" extrusionOk="0">
                  <a:moveTo>
                    <a:pt x="901" y="1"/>
                  </a:moveTo>
                  <a:lnTo>
                    <a:pt x="1" y="301"/>
                  </a:lnTo>
                  <a:lnTo>
                    <a:pt x="1769" y="5672"/>
                  </a:lnTo>
                  <a:lnTo>
                    <a:pt x="2002" y="4871"/>
                  </a:lnTo>
                  <a:lnTo>
                    <a:pt x="2669" y="5371"/>
                  </a:lnTo>
                  <a:lnTo>
                    <a:pt x="901"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3" name="Google Shape;917;p19"/>
          <p:cNvGrpSpPr>
            <a:grpSpLocks/>
          </p:cNvGrpSpPr>
          <p:nvPr/>
        </p:nvGrpSpPr>
        <p:grpSpPr bwMode="auto">
          <a:xfrm rot="3750311">
            <a:off x="234421" y="-1223963"/>
            <a:ext cx="2155825" cy="3289301"/>
            <a:chOff x="7518282" y="2373612"/>
            <a:chExt cx="1544209" cy="2355088"/>
          </a:xfrm>
        </p:grpSpPr>
        <p:sp>
          <p:nvSpPr>
            <p:cNvPr id="34" name="Google Shape;918;p19"/>
            <p:cNvSpPr>
              <a:spLocks/>
            </p:cNvSpPr>
            <p:nvPr/>
          </p:nvSpPr>
          <p:spPr bwMode="auto">
            <a:xfrm rot="718822">
              <a:off x="7686434" y="3249974"/>
              <a:ext cx="1110967" cy="1379105"/>
            </a:xfrm>
            <a:custGeom>
              <a:avLst/>
              <a:gdLst>
                <a:gd name="T0" fmla="*/ 2147483646 w 48158"/>
                <a:gd name="T1" fmla="*/ 2147483646 h 59737"/>
                <a:gd name="T2" fmla="*/ 2147483646 w 48158"/>
                <a:gd name="T3" fmla="*/ 2147483646 h 59737"/>
                <a:gd name="T4" fmla="*/ 2147483646 w 48158"/>
                <a:gd name="T5" fmla="*/ 2147483646 h 59737"/>
                <a:gd name="T6" fmla="*/ 2147483646 w 48158"/>
                <a:gd name="T7" fmla="*/ 2147483646 h 59737"/>
                <a:gd name="T8" fmla="*/ 2147483646 w 48158"/>
                <a:gd name="T9" fmla="*/ 2147483646 h 59737"/>
                <a:gd name="T10" fmla="*/ 2147483646 w 48158"/>
                <a:gd name="T11" fmla="*/ 2147483646 h 59737"/>
                <a:gd name="T12" fmla="*/ 2147483646 w 48158"/>
                <a:gd name="T13" fmla="*/ 2147483646 h 59737"/>
                <a:gd name="T14" fmla="*/ 2147483646 w 48158"/>
                <a:gd name="T15" fmla="*/ 2147483646 h 59737"/>
                <a:gd name="T16" fmla="*/ 2147483646 w 48158"/>
                <a:gd name="T17" fmla="*/ 2147483646 h 59737"/>
                <a:gd name="T18" fmla="*/ 2147483646 w 48158"/>
                <a:gd name="T19" fmla="*/ 2147483646 h 59737"/>
                <a:gd name="T20" fmla="*/ 2147483646 w 48158"/>
                <a:gd name="T21" fmla="*/ 2147483646 h 59737"/>
                <a:gd name="T22" fmla="*/ 2147483646 w 48158"/>
                <a:gd name="T23" fmla="*/ 2147483646 h 59737"/>
                <a:gd name="T24" fmla="*/ 2147483646 w 48158"/>
                <a:gd name="T25" fmla="*/ 2147483646 h 59737"/>
                <a:gd name="T26" fmla="*/ 2147483646 w 48158"/>
                <a:gd name="T27" fmla="*/ 2147483646 h 59737"/>
                <a:gd name="T28" fmla="*/ 2147483646 w 48158"/>
                <a:gd name="T29" fmla="*/ 2147483646 h 59737"/>
                <a:gd name="T30" fmla="*/ 2147483646 w 48158"/>
                <a:gd name="T31" fmla="*/ 2147483646 h 597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cubicBezTo>
                    <a:pt x="3" y="59733"/>
                    <a:pt x="5" y="59730"/>
                    <a:pt x="8" y="5972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 name="Google Shape;919;p19"/>
            <p:cNvSpPr/>
            <p:nvPr/>
          </p:nvSpPr>
          <p:spPr>
            <a:xfrm rot="718822">
              <a:off x="7648689" y="3212228"/>
              <a:ext cx="1112103" cy="137910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 name="Google Shape;920;p19"/>
            <p:cNvSpPr>
              <a:spLocks/>
            </p:cNvSpPr>
            <p:nvPr/>
          </p:nvSpPr>
          <p:spPr bwMode="auto">
            <a:xfrm rot="718822">
              <a:off x="8425994" y="3327996"/>
              <a:ext cx="408226" cy="200046"/>
            </a:xfrm>
            <a:custGeom>
              <a:avLst/>
              <a:gdLst>
                <a:gd name="T0" fmla="*/ 2147483646 w 17717"/>
                <a:gd name="T1" fmla="*/ 2147483646 h 8684"/>
                <a:gd name="T2" fmla="*/ 2147483646 w 17717"/>
                <a:gd name="T3" fmla="*/ 2147483646 h 8684"/>
                <a:gd name="T4" fmla="*/ 2147483646 w 17717"/>
                <a:gd name="T5" fmla="*/ 2147483646 h 8684"/>
                <a:gd name="T6" fmla="*/ 2147483646 w 17717"/>
                <a:gd name="T7" fmla="*/ 0 h 8684"/>
                <a:gd name="T8" fmla="*/ 2147483646 w 17717"/>
                <a:gd name="T9" fmla="*/ 2147483646 h 8684"/>
                <a:gd name="T10" fmla="*/ 2147483646 w 17717"/>
                <a:gd name="T11" fmla="*/ 2147483646 h 8684"/>
                <a:gd name="T12" fmla="*/ 2147483646 w 17717"/>
                <a:gd name="T13" fmla="*/ 0 h 8684"/>
                <a:gd name="T14" fmla="*/ 2147483646 w 17717"/>
                <a:gd name="T15" fmla="*/ 2147483646 h 8684"/>
                <a:gd name="T16" fmla="*/ 2147483646 w 17717"/>
                <a:gd name="T17" fmla="*/ 2147483646 h 8684"/>
                <a:gd name="T18" fmla="*/ 2147483646 w 17717"/>
                <a:gd name="T19" fmla="*/ 2147483646 h 8684"/>
                <a:gd name="T20" fmla="*/ 2147483646 w 17717"/>
                <a:gd name="T21" fmla="*/ 2147483646 h 8684"/>
                <a:gd name="T22" fmla="*/ 2147483646 w 17717"/>
                <a:gd name="T23" fmla="*/ 2147483646 h 8684"/>
                <a:gd name="T24" fmla="*/ 2147483646 w 17717"/>
                <a:gd name="T25" fmla="*/ 2147483646 h 8684"/>
                <a:gd name="T26" fmla="*/ 2147483646 w 17717"/>
                <a:gd name="T27" fmla="*/ 2147483646 h 8684"/>
                <a:gd name="T28" fmla="*/ 2147483646 w 17717"/>
                <a:gd name="T29" fmla="*/ 2147483646 h 8684"/>
                <a:gd name="T30" fmla="*/ 2147483646 w 17717"/>
                <a:gd name="T31" fmla="*/ 2147483646 h 8684"/>
                <a:gd name="T32" fmla="*/ 2147483646 w 17717"/>
                <a:gd name="T33" fmla="*/ 2147483646 h 8684"/>
                <a:gd name="T34" fmla="*/ 2147483646 w 17717"/>
                <a:gd name="T35" fmla="*/ 2147483646 h 8684"/>
                <a:gd name="T36" fmla="*/ 2147483646 w 17717"/>
                <a:gd name="T37" fmla="*/ 2147483646 h 8684"/>
                <a:gd name="T38" fmla="*/ 2147483646 w 17717"/>
                <a:gd name="T39" fmla="*/ 2147483646 h 8684"/>
                <a:gd name="T40" fmla="*/ 2147483646 w 17717"/>
                <a:gd name="T41" fmla="*/ 2147483646 h 8684"/>
                <a:gd name="T42" fmla="*/ 2147483646 w 17717"/>
                <a:gd name="T43" fmla="*/ 2147483646 h 8684"/>
                <a:gd name="T44" fmla="*/ 2147483646 w 17717"/>
                <a:gd name="T45" fmla="*/ 2147483646 h 8684"/>
                <a:gd name="T46" fmla="*/ 2147483646 w 17717"/>
                <a:gd name="T47" fmla="*/ 2147483646 h 8684"/>
                <a:gd name="T48" fmla="*/ 2147483646 w 17717"/>
                <a:gd name="T49" fmla="*/ 2147483646 h 8684"/>
                <a:gd name="T50" fmla="*/ 2147483646 w 17717"/>
                <a:gd name="T51" fmla="*/ 2147483646 h 8684"/>
                <a:gd name="T52" fmla="*/ 2147483646 w 17717"/>
                <a:gd name="T53" fmla="*/ 2147483646 h 8684"/>
                <a:gd name="T54" fmla="*/ 2147483646 w 17717"/>
                <a:gd name="T55" fmla="*/ 2147483646 h 8684"/>
                <a:gd name="T56" fmla="*/ 2147483646 w 17717"/>
                <a:gd name="T57" fmla="*/ 2147483646 h 8684"/>
                <a:gd name="T58" fmla="*/ 2147483646 w 17717"/>
                <a:gd name="T59" fmla="*/ 2147483646 h 8684"/>
                <a:gd name="T60" fmla="*/ 2147483646 w 17717"/>
                <a:gd name="T61" fmla="*/ 2147483646 h 8684"/>
                <a:gd name="T62" fmla="*/ 2147483646 w 17717"/>
                <a:gd name="T63" fmla="*/ 2147483646 h 8684"/>
                <a:gd name="T64" fmla="*/ 2147483646 w 17717"/>
                <a:gd name="T65" fmla="*/ 2147483646 h 8684"/>
                <a:gd name="T66" fmla="*/ 2147483646 w 17717"/>
                <a:gd name="T67" fmla="*/ 2147483646 h 8684"/>
                <a:gd name="T68" fmla="*/ 2147483646 w 17717"/>
                <a:gd name="T69" fmla="*/ 2147483646 h 8684"/>
                <a:gd name="T70" fmla="*/ 2147483646 w 17717"/>
                <a:gd name="T71" fmla="*/ 2147483646 h 8684"/>
                <a:gd name="T72" fmla="*/ 2147483646 w 17717"/>
                <a:gd name="T73" fmla="*/ 2147483646 h 8684"/>
                <a:gd name="T74" fmla="*/ 2147483646 w 17717"/>
                <a:gd name="T75" fmla="*/ 2147483646 h 8684"/>
                <a:gd name="T76" fmla="*/ 2147483646 w 17717"/>
                <a:gd name="T77" fmla="*/ 2147483646 h 8684"/>
                <a:gd name="T78" fmla="*/ 2147483646 w 17717"/>
                <a:gd name="T79" fmla="*/ 2147483646 h 8684"/>
                <a:gd name="T80" fmla="*/ 2147483646 w 17717"/>
                <a:gd name="T81" fmla="*/ 2147483646 h 8684"/>
                <a:gd name="T82" fmla="*/ 2147483646 w 17717"/>
                <a:gd name="T83" fmla="*/ 2147483646 h 8684"/>
                <a:gd name="T84" fmla="*/ 2147483646 w 17717"/>
                <a:gd name="T85" fmla="*/ 2147483646 h 8684"/>
                <a:gd name="T86" fmla="*/ 2147483646 w 17717"/>
                <a:gd name="T87" fmla="*/ 2147483646 h 8684"/>
                <a:gd name="T88" fmla="*/ 2147483646 w 17717"/>
                <a:gd name="T89" fmla="*/ 2147483646 h 8684"/>
                <a:gd name="T90" fmla="*/ 2147483646 w 17717"/>
                <a:gd name="T91" fmla="*/ 2147483646 h 8684"/>
                <a:gd name="T92" fmla="*/ 2147483646 w 17717"/>
                <a:gd name="T93" fmla="*/ 2147483646 h 8684"/>
                <a:gd name="T94" fmla="*/ 2147483646 w 17717"/>
                <a:gd name="T95" fmla="*/ 2147483646 h 8684"/>
                <a:gd name="T96" fmla="*/ 2147483646 w 17717"/>
                <a:gd name="T97" fmla="*/ 2147483646 h 8684"/>
                <a:gd name="T98" fmla="*/ 2147483646 w 17717"/>
                <a:gd name="T99" fmla="*/ 2147483646 h 8684"/>
                <a:gd name="T100" fmla="*/ 2147483646 w 17717"/>
                <a:gd name="T101" fmla="*/ 2147483646 h 8684"/>
                <a:gd name="T102" fmla="*/ 2147483646 w 17717"/>
                <a:gd name="T103" fmla="*/ 2147483646 h 8684"/>
                <a:gd name="T104" fmla="*/ 2147483646 w 17717"/>
                <a:gd name="T105" fmla="*/ 2147483646 h 8684"/>
                <a:gd name="T106" fmla="*/ 2147483646 w 17717"/>
                <a:gd name="T107" fmla="*/ 2147483646 h 8684"/>
                <a:gd name="T108" fmla="*/ 2147483646 w 17717"/>
                <a:gd name="T109" fmla="*/ 2147483646 h 8684"/>
                <a:gd name="T110" fmla="*/ 2147483646 w 17717"/>
                <a:gd name="T111" fmla="*/ 2147483646 h 8684"/>
                <a:gd name="T112" fmla="*/ 2147483646 w 17717"/>
                <a:gd name="T113" fmla="*/ 2147483646 h 8684"/>
                <a:gd name="T114" fmla="*/ 2147483646 w 17717"/>
                <a:gd name="T115" fmla="*/ 2147483646 h 8684"/>
                <a:gd name="T116" fmla="*/ 2147483646 w 17717"/>
                <a:gd name="T117" fmla="*/ 2147483646 h 8684"/>
                <a:gd name="T118" fmla="*/ 2147483646 w 17717"/>
                <a:gd name="T119" fmla="*/ 2147483646 h 8684"/>
                <a:gd name="T120" fmla="*/ 2147483646 w 17717"/>
                <a:gd name="T121" fmla="*/ 2147483646 h 8684"/>
                <a:gd name="T122" fmla="*/ 2147483646 w 17717"/>
                <a:gd name="T123" fmla="*/ 2147483646 h 8684"/>
                <a:gd name="T124" fmla="*/ 2147483646 w 17717"/>
                <a:gd name="T125" fmla="*/ 2147483646 h 86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cubicBezTo>
                    <a:pt x="9894" y="2816"/>
                    <a:pt x="9895" y="2815"/>
                    <a:pt x="9896" y="2813"/>
                  </a:cubicBezTo>
                  <a:lnTo>
                    <a:pt x="9870" y="2839"/>
                  </a:lnTo>
                  <a:cubicBezTo>
                    <a:pt x="9878" y="2831"/>
                    <a:pt x="9886" y="2824"/>
                    <a:pt x="9894" y="2817"/>
                  </a:cubicBez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cubicBezTo>
                    <a:pt x="7792" y="7278"/>
                    <a:pt x="7792" y="7276"/>
                    <a:pt x="7793" y="7275"/>
                  </a:cubicBezTo>
                  <a:lnTo>
                    <a:pt x="7767" y="7301"/>
                  </a:lnTo>
                  <a:cubicBezTo>
                    <a:pt x="7775" y="7293"/>
                    <a:pt x="7783" y="7286"/>
                    <a:pt x="7791" y="7279"/>
                  </a:cubicBez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7" name="Google Shape;921;p19"/>
            <p:cNvSpPr>
              <a:spLocks/>
            </p:cNvSpPr>
            <p:nvPr/>
          </p:nvSpPr>
          <p:spPr bwMode="auto">
            <a:xfrm rot="718822">
              <a:off x="7629408" y="3372024"/>
              <a:ext cx="918794" cy="1180575"/>
            </a:xfrm>
            <a:custGeom>
              <a:avLst/>
              <a:gdLst>
                <a:gd name="T0" fmla="*/ 2147483646 w 39784"/>
                <a:gd name="T1" fmla="*/ 0 h 51178"/>
                <a:gd name="T2" fmla="*/ 2147483646 w 39784"/>
                <a:gd name="T3" fmla="*/ 2147483646 h 51178"/>
                <a:gd name="T4" fmla="*/ 2147483646 w 39784"/>
                <a:gd name="T5" fmla="*/ 2147483646 h 51178"/>
                <a:gd name="T6" fmla="*/ 2147483646 w 39784"/>
                <a:gd name="T7" fmla="*/ 2147483646 h 51178"/>
                <a:gd name="T8" fmla="*/ 2147483646 w 39784"/>
                <a:gd name="T9" fmla="*/ 2147483646 h 51178"/>
                <a:gd name="T10" fmla="*/ 2147483646 w 39784"/>
                <a:gd name="T11" fmla="*/ 2147483646 h 51178"/>
                <a:gd name="T12" fmla="*/ 2147483646 w 39784"/>
                <a:gd name="T13" fmla="*/ 0 h 51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8" name="Google Shape;922;p19"/>
            <p:cNvSpPr>
              <a:spLocks/>
            </p:cNvSpPr>
            <p:nvPr/>
          </p:nvSpPr>
          <p:spPr bwMode="auto">
            <a:xfrm rot="718822">
              <a:off x="8006342" y="2527422"/>
              <a:ext cx="906285" cy="1506407"/>
            </a:xfrm>
            <a:custGeom>
              <a:avLst/>
              <a:gdLst>
                <a:gd name="T0" fmla="*/ 2147483646 w 39260"/>
                <a:gd name="T1" fmla="*/ 2147483646 h 65239"/>
                <a:gd name="T2" fmla="*/ 2147483646 w 39260"/>
                <a:gd name="T3" fmla="*/ 2147483646 h 65239"/>
                <a:gd name="T4" fmla="*/ 2147483646 w 39260"/>
                <a:gd name="T5" fmla="*/ 2147483646 h 65239"/>
                <a:gd name="T6" fmla="*/ 2147483646 w 39260"/>
                <a:gd name="T7" fmla="*/ 2147483646 h 65239"/>
                <a:gd name="T8" fmla="*/ 2147483646 w 39260"/>
                <a:gd name="T9" fmla="*/ 2147483646 h 65239"/>
                <a:gd name="T10" fmla="*/ 2147483646 w 39260"/>
                <a:gd name="T11" fmla="*/ 2147483646 h 65239"/>
                <a:gd name="T12" fmla="*/ 2147483646 w 39260"/>
                <a:gd name="T13" fmla="*/ 2147483646 h 65239"/>
                <a:gd name="T14" fmla="*/ 2147483646 w 39260"/>
                <a:gd name="T15" fmla="*/ 2147483646 h 65239"/>
                <a:gd name="T16" fmla="*/ 2147483646 w 39260"/>
                <a:gd name="T17" fmla="*/ 2147483646 h 65239"/>
                <a:gd name="T18" fmla="*/ 2147483646 w 39260"/>
                <a:gd name="T19" fmla="*/ 2147483646 h 65239"/>
                <a:gd name="T20" fmla="*/ 2147483646 w 39260"/>
                <a:gd name="T21" fmla="*/ 2147483646 h 65239"/>
                <a:gd name="T22" fmla="*/ 2147483646 w 39260"/>
                <a:gd name="T23" fmla="*/ 2147483646 h 65239"/>
                <a:gd name="T24" fmla="*/ 2147483646 w 39260"/>
                <a:gd name="T25" fmla="*/ 2147483646 h 65239"/>
                <a:gd name="T26" fmla="*/ 2147483646 w 39260"/>
                <a:gd name="T27" fmla="*/ 2147483646 h 65239"/>
                <a:gd name="T28" fmla="*/ 2147483646 w 39260"/>
                <a:gd name="T29" fmla="*/ 2147483646 h 65239"/>
                <a:gd name="T30" fmla="*/ 2147483646 w 39260"/>
                <a:gd name="T31" fmla="*/ 2147483646 h 652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9" name="Google Shape;923;p19"/>
            <p:cNvSpPr>
              <a:spLocks/>
            </p:cNvSpPr>
            <p:nvPr/>
          </p:nvSpPr>
          <p:spPr bwMode="auto">
            <a:xfrm rot="718822">
              <a:off x="8022627" y="2444111"/>
              <a:ext cx="853978" cy="1539748"/>
            </a:xfrm>
            <a:custGeom>
              <a:avLst/>
              <a:gdLst>
                <a:gd name="T0" fmla="*/ 2147483646 w 37003"/>
                <a:gd name="T1" fmla="*/ 0 h 66644"/>
                <a:gd name="T2" fmla="*/ 2147483646 w 37003"/>
                <a:gd name="T3" fmla="*/ 2147483646 h 66644"/>
                <a:gd name="T4" fmla="*/ 2147483646 w 37003"/>
                <a:gd name="T5" fmla="*/ 2147483646 h 66644"/>
                <a:gd name="T6" fmla="*/ 2147483646 w 37003"/>
                <a:gd name="T7" fmla="*/ 2147483646 h 66644"/>
                <a:gd name="T8" fmla="*/ 2147483646 w 37003"/>
                <a:gd name="T9" fmla="*/ 2147483646 h 66644"/>
                <a:gd name="T10" fmla="*/ 2147483646 w 37003"/>
                <a:gd name="T11" fmla="*/ 2147483646 h 66644"/>
                <a:gd name="T12" fmla="*/ 2147483646 w 37003"/>
                <a:gd name="T13" fmla="*/ 2147483646 h 66644"/>
                <a:gd name="T14" fmla="*/ 2147483646 w 37003"/>
                <a:gd name="T15" fmla="*/ 2147483646 h 66644"/>
                <a:gd name="T16" fmla="*/ 2147483646 w 37003"/>
                <a:gd name="T17" fmla="*/ 2147483646 h 66644"/>
                <a:gd name="T18" fmla="*/ 2147483646 w 37003"/>
                <a:gd name="T19" fmla="*/ 2147483646 h 66644"/>
                <a:gd name="T20" fmla="*/ 2147483646 w 37003"/>
                <a:gd name="T21" fmla="*/ 2147483646 h 66644"/>
                <a:gd name="T22" fmla="*/ 2147483646 w 37003"/>
                <a:gd name="T23" fmla="*/ 0 h 666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0" name="Google Shape;924;p19"/>
            <p:cNvSpPr>
              <a:spLocks/>
            </p:cNvSpPr>
            <p:nvPr/>
          </p:nvSpPr>
          <p:spPr bwMode="auto">
            <a:xfrm rot="718822">
              <a:off x="8550951" y="2518891"/>
              <a:ext cx="352507" cy="280367"/>
            </a:xfrm>
            <a:custGeom>
              <a:avLst/>
              <a:gdLst>
                <a:gd name="T0" fmla="*/ 2147483646 w 15291"/>
                <a:gd name="T1" fmla="*/ 2147483646 h 12124"/>
                <a:gd name="T2" fmla="*/ 2147483646 w 15291"/>
                <a:gd name="T3" fmla="*/ 2147483646 h 12124"/>
                <a:gd name="T4" fmla="*/ 2147483646 w 15291"/>
                <a:gd name="T5" fmla="*/ 0 h 12124"/>
                <a:gd name="T6" fmla="*/ 2147483646 w 15291"/>
                <a:gd name="T7" fmla="*/ 2147483646 h 12124"/>
                <a:gd name="T8" fmla="*/ 2147483646 w 15291"/>
                <a:gd name="T9" fmla="*/ 2147483646 h 12124"/>
                <a:gd name="T10" fmla="*/ 2147483646 w 15291"/>
                <a:gd name="T11" fmla="*/ 2147483646 h 12124"/>
                <a:gd name="T12" fmla="*/ 2147483646 w 15291"/>
                <a:gd name="T13" fmla="*/ 2147483646 h 12124"/>
                <a:gd name="T14" fmla="*/ 2147483646 w 15291"/>
                <a:gd name="T15" fmla="*/ 2147483646 h 12124"/>
                <a:gd name="T16" fmla="*/ 2147483646 w 15291"/>
                <a:gd name="T17" fmla="*/ 2147483646 h 12124"/>
                <a:gd name="T18" fmla="*/ 2147483646 w 15291"/>
                <a:gd name="T19" fmla="*/ 2147483646 h 12124"/>
                <a:gd name="T20" fmla="*/ 2147483646 w 15291"/>
                <a:gd name="T21" fmla="*/ 2147483646 h 12124"/>
                <a:gd name="T22" fmla="*/ 2147483646 w 15291"/>
                <a:gd name="T23" fmla="*/ 2147483646 h 12124"/>
                <a:gd name="T24" fmla="*/ 2147483646 w 15291"/>
                <a:gd name="T25" fmla="*/ 2147483646 h 12124"/>
                <a:gd name="T26" fmla="*/ 2147483646 w 15291"/>
                <a:gd name="T27" fmla="*/ 2147483646 h 12124"/>
                <a:gd name="T28" fmla="*/ 2147483646 w 15291"/>
                <a:gd name="T29" fmla="*/ 2147483646 h 12124"/>
                <a:gd name="T30" fmla="*/ 2147483646 w 15291"/>
                <a:gd name="T31" fmla="*/ 2147483646 h 12124"/>
                <a:gd name="T32" fmla="*/ 2147483646 w 15291"/>
                <a:gd name="T33" fmla="*/ 2147483646 h 12124"/>
                <a:gd name="T34" fmla="*/ 2147483646 w 15291"/>
                <a:gd name="T35" fmla="*/ 2147483646 h 12124"/>
                <a:gd name="T36" fmla="*/ 2147483646 w 15291"/>
                <a:gd name="T37" fmla="*/ 2147483646 h 12124"/>
                <a:gd name="T38" fmla="*/ 2147483646 w 15291"/>
                <a:gd name="T39" fmla="*/ 2147483646 h 12124"/>
                <a:gd name="T40" fmla="*/ 2147483646 w 15291"/>
                <a:gd name="T41" fmla="*/ 2147483646 h 12124"/>
                <a:gd name="T42" fmla="*/ 2147483646 w 15291"/>
                <a:gd name="T43" fmla="*/ 2147483646 h 12124"/>
                <a:gd name="T44" fmla="*/ 2147483646 w 15291"/>
                <a:gd name="T45" fmla="*/ 2147483646 h 12124"/>
                <a:gd name="T46" fmla="*/ 2147483646 w 15291"/>
                <a:gd name="T47" fmla="*/ 2147483646 h 12124"/>
                <a:gd name="T48" fmla="*/ 2147483646 w 15291"/>
                <a:gd name="T49" fmla="*/ 2147483646 h 12124"/>
                <a:gd name="T50" fmla="*/ 2147483646 w 15291"/>
                <a:gd name="T51" fmla="*/ 2147483646 h 12124"/>
                <a:gd name="T52" fmla="*/ 2147483646 w 15291"/>
                <a:gd name="T53" fmla="*/ 2147483646 h 12124"/>
                <a:gd name="T54" fmla="*/ 2147483646 w 15291"/>
                <a:gd name="T55" fmla="*/ 2147483646 h 12124"/>
                <a:gd name="T56" fmla="*/ 2147483646 w 15291"/>
                <a:gd name="T57" fmla="*/ 2147483646 h 12124"/>
                <a:gd name="T58" fmla="*/ 2147483646 w 15291"/>
                <a:gd name="T59" fmla="*/ 2147483646 h 12124"/>
                <a:gd name="T60" fmla="*/ 2147483646 w 15291"/>
                <a:gd name="T61" fmla="*/ 2147483646 h 12124"/>
                <a:gd name="T62" fmla="*/ 2147483646 w 15291"/>
                <a:gd name="T63" fmla="*/ 2147483646 h 12124"/>
                <a:gd name="T64" fmla="*/ 2147483646 w 15291"/>
                <a:gd name="T65" fmla="*/ 2147483646 h 12124"/>
                <a:gd name="T66" fmla="*/ 2147483646 w 15291"/>
                <a:gd name="T67" fmla="*/ 2147483646 h 12124"/>
                <a:gd name="T68" fmla="*/ 2147483646 w 15291"/>
                <a:gd name="T69" fmla="*/ 2147483646 h 12124"/>
                <a:gd name="T70" fmla="*/ 2147483646 w 15291"/>
                <a:gd name="T71" fmla="*/ 2147483646 h 12124"/>
                <a:gd name="T72" fmla="*/ 2147483646 w 15291"/>
                <a:gd name="T73" fmla="*/ 2147483646 h 12124"/>
                <a:gd name="T74" fmla="*/ 2147483646 w 15291"/>
                <a:gd name="T75" fmla="*/ 2147483646 h 12124"/>
                <a:gd name="T76" fmla="*/ 2147483646 w 15291"/>
                <a:gd name="T77" fmla="*/ 2147483646 h 12124"/>
                <a:gd name="T78" fmla="*/ 2147483646 w 15291"/>
                <a:gd name="T79" fmla="*/ 2147483646 h 12124"/>
                <a:gd name="T80" fmla="*/ 2147483646 w 15291"/>
                <a:gd name="T81" fmla="*/ 2147483646 h 12124"/>
                <a:gd name="T82" fmla="*/ 2147483646 w 15291"/>
                <a:gd name="T83" fmla="*/ 2147483646 h 12124"/>
                <a:gd name="T84" fmla="*/ 2147483646 w 15291"/>
                <a:gd name="T85" fmla="*/ 2147483646 h 12124"/>
                <a:gd name="T86" fmla="*/ 2147483646 w 15291"/>
                <a:gd name="T87" fmla="*/ 2147483646 h 12124"/>
                <a:gd name="T88" fmla="*/ 2147483646 w 15291"/>
                <a:gd name="T89" fmla="*/ 2147483646 h 12124"/>
                <a:gd name="T90" fmla="*/ 2147483646 w 15291"/>
                <a:gd name="T91" fmla="*/ 2147483646 h 12124"/>
                <a:gd name="T92" fmla="*/ 2147483646 w 15291"/>
                <a:gd name="T93" fmla="*/ 2147483646 h 12124"/>
                <a:gd name="T94" fmla="*/ 2147483646 w 15291"/>
                <a:gd name="T95" fmla="*/ 2147483646 h 12124"/>
                <a:gd name="T96" fmla="*/ 2147483646 w 15291"/>
                <a:gd name="T97" fmla="*/ 2147483646 h 12124"/>
                <a:gd name="T98" fmla="*/ 2147483646 w 15291"/>
                <a:gd name="T99" fmla="*/ 2147483646 h 12124"/>
                <a:gd name="T100" fmla="*/ 2147483646 w 15291"/>
                <a:gd name="T101" fmla="*/ 2147483646 h 12124"/>
                <a:gd name="T102" fmla="*/ 2147483646 w 15291"/>
                <a:gd name="T103" fmla="*/ 2147483646 h 12124"/>
                <a:gd name="T104" fmla="*/ 2147483646 w 15291"/>
                <a:gd name="T105" fmla="*/ 2147483646 h 12124"/>
                <a:gd name="T106" fmla="*/ 2147483646 w 15291"/>
                <a:gd name="T107" fmla="*/ 2147483646 h 12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1" name="Google Shape;925;p19"/>
            <p:cNvSpPr>
              <a:spLocks/>
            </p:cNvSpPr>
            <p:nvPr/>
          </p:nvSpPr>
          <p:spPr bwMode="auto">
            <a:xfrm rot="718822">
              <a:off x="8015885" y="2553919"/>
              <a:ext cx="698192" cy="1395775"/>
            </a:xfrm>
            <a:custGeom>
              <a:avLst/>
              <a:gdLst>
                <a:gd name="T0" fmla="*/ 2147483646 w 30218"/>
                <a:gd name="T1" fmla="*/ 2147483646 h 60461"/>
                <a:gd name="T2" fmla="*/ 2147483646 w 30218"/>
                <a:gd name="T3" fmla="*/ 2147483646 h 60461"/>
                <a:gd name="T4" fmla="*/ 2147483646 w 30218"/>
                <a:gd name="T5" fmla="*/ 2147483646 h 60461"/>
                <a:gd name="T6" fmla="*/ 2147483646 w 30218"/>
                <a:gd name="T7" fmla="*/ 2147483646 h 60461"/>
                <a:gd name="T8" fmla="*/ 2147483646 w 30218"/>
                <a:gd name="T9" fmla="*/ 2147483646 h 60461"/>
                <a:gd name="T10" fmla="*/ 2147483646 w 30218"/>
                <a:gd name="T11" fmla="*/ 2147483646 h 60461"/>
                <a:gd name="T12" fmla="*/ 2147483646 w 30218"/>
                <a:gd name="T13" fmla="*/ 2147483646 h 60461"/>
                <a:gd name="T14" fmla="*/ 2147483646 w 30218"/>
                <a:gd name="T15" fmla="*/ 2147483646 h 604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42" name="Google Shape;926;p19"/>
          <p:cNvGrpSpPr>
            <a:grpSpLocks/>
          </p:cNvGrpSpPr>
          <p:nvPr/>
        </p:nvGrpSpPr>
        <p:grpSpPr bwMode="auto">
          <a:xfrm rot="1281186" flipH="1">
            <a:off x="7154333" y="-1435100"/>
            <a:ext cx="3524251" cy="2844800"/>
            <a:chOff x="-729163" y="3851975"/>
            <a:chExt cx="2464103" cy="1988620"/>
          </a:xfrm>
        </p:grpSpPr>
        <p:sp>
          <p:nvSpPr>
            <p:cNvPr id="43" name="Google Shape;927;p19"/>
            <p:cNvSpPr>
              <a:spLocks/>
            </p:cNvSpPr>
            <p:nvPr/>
          </p:nvSpPr>
          <p:spPr bwMode="auto">
            <a:xfrm rot="363082">
              <a:off x="-643326" y="3967386"/>
              <a:ext cx="2292430" cy="1757798"/>
            </a:xfrm>
            <a:custGeom>
              <a:avLst/>
              <a:gdLst>
                <a:gd name="T0" fmla="*/ 2147483646 w 73153"/>
                <a:gd name="T1" fmla="*/ 0 h 56080"/>
                <a:gd name="T2" fmla="*/ 2147483646 w 73153"/>
                <a:gd name="T3" fmla="*/ 2147483646 h 56080"/>
                <a:gd name="T4" fmla="*/ 2147483646 w 73153"/>
                <a:gd name="T5" fmla="*/ 2147483646 h 56080"/>
                <a:gd name="T6" fmla="*/ 2147483646 w 73153"/>
                <a:gd name="T7" fmla="*/ 2147483646 h 56080"/>
                <a:gd name="T8" fmla="*/ 2147483646 w 73153"/>
                <a:gd name="T9" fmla="*/ 2147483646 h 56080"/>
                <a:gd name="T10" fmla="*/ 2147483646 w 73153"/>
                <a:gd name="T11" fmla="*/ 2147483646 h 56080"/>
                <a:gd name="T12" fmla="*/ 2147483646 w 73153"/>
                <a:gd name="T13" fmla="*/ 2147483646 h 56080"/>
                <a:gd name="T14" fmla="*/ 2147483646 w 73153"/>
                <a:gd name="T15" fmla="*/ 2147483646 h 56080"/>
                <a:gd name="T16" fmla="*/ 2147483646 w 73153"/>
                <a:gd name="T17" fmla="*/ 2147483646 h 56080"/>
                <a:gd name="T18" fmla="*/ 2147483646 w 73153"/>
                <a:gd name="T19" fmla="*/ 2147483646 h 56080"/>
                <a:gd name="T20" fmla="*/ 2147483646 w 73153"/>
                <a:gd name="T21" fmla="*/ 0 h 560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4" name="Google Shape;928;p19"/>
            <p:cNvSpPr>
              <a:spLocks/>
            </p:cNvSpPr>
            <p:nvPr/>
          </p:nvSpPr>
          <p:spPr bwMode="auto">
            <a:xfrm rot="363082">
              <a:off x="793916" y="4619409"/>
              <a:ext cx="779929" cy="1133025"/>
            </a:xfrm>
            <a:custGeom>
              <a:avLst/>
              <a:gdLst>
                <a:gd name="T0" fmla="*/ 2147483646 w 24852"/>
                <a:gd name="T1" fmla="*/ 2147483646 h 36161"/>
                <a:gd name="T2" fmla="*/ 0 w 24852"/>
                <a:gd name="T3" fmla="*/ 2147483646 h 36161"/>
                <a:gd name="T4" fmla="*/ 2147483646 w 24852"/>
                <a:gd name="T5" fmla="*/ 2147483646 h 36161"/>
                <a:gd name="T6" fmla="*/ 2147483646 w 24852"/>
                <a:gd name="T7" fmla="*/ 2147483646 h 36161"/>
                <a:gd name="T8" fmla="*/ 2147483646 w 24852"/>
                <a:gd name="T9" fmla="*/ 2147483646 h 36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 name="Google Shape;929;p19"/>
            <p:cNvSpPr>
              <a:spLocks/>
            </p:cNvSpPr>
            <p:nvPr/>
          </p:nvSpPr>
          <p:spPr bwMode="auto">
            <a:xfrm rot="363082">
              <a:off x="291974" y="4361954"/>
              <a:ext cx="1166194" cy="1323897"/>
            </a:xfrm>
            <a:custGeom>
              <a:avLst/>
              <a:gdLst>
                <a:gd name="T0" fmla="*/ 2147483646 w 37228"/>
                <a:gd name="T1" fmla="*/ 0 h 42263"/>
                <a:gd name="T2" fmla="*/ 2147483646 w 37228"/>
                <a:gd name="T3" fmla="*/ 2147483646 h 42263"/>
                <a:gd name="T4" fmla="*/ 2147483646 w 37228"/>
                <a:gd name="T5" fmla="*/ 2147483646 h 42263"/>
                <a:gd name="T6" fmla="*/ 2147483646 w 37228"/>
                <a:gd name="T7" fmla="*/ 2147483646 h 42263"/>
                <a:gd name="T8" fmla="*/ 2147483646 w 37228"/>
                <a:gd name="T9" fmla="*/ 2147483646 h 42263"/>
                <a:gd name="T10" fmla="*/ 2147483646 w 37228"/>
                <a:gd name="T11" fmla="*/ 2147483646 h 42263"/>
                <a:gd name="T12" fmla="*/ 2147483646 w 37228"/>
                <a:gd name="T13" fmla="*/ 2147483646 h 42263"/>
                <a:gd name="T14" fmla="*/ 2147483646 w 37228"/>
                <a:gd name="T15" fmla="*/ 2147483646 h 42263"/>
                <a:gd name="T16" fmla="*/ 2147483646 w 37228"/>
                <a:gd name="T17" fmla="*/ 2147483646 h 42263"/>
                <a:gd name="T18" fmla="*/ 2147483646 w 37228"/>
                <a:gd name="T19" fmla="*/ 2147483646 h 42263"/>
                <a:gd name="T20" fmla="*/ 2147483646 w 37228"/>
                <a:gd name="T21" fmla="*/ 2147483646 h 42263"/>
                <a:gd name="T22" fmla="*/ 2147483646 w 37228"/>
                <a:gd name="T23" fmla="*/ 0 h 422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6" name="Google Shape;930;p19"/>
            <p:cNvSpPr>
              <a:spLocks/>
            </p:cNvSpPr>
            <p:nvPr/>
          </p:nvSpPr>
          <p:spPr bwMode="auto">
            <a:xfrm rot="363082">
              <a:off x="1070422" y="4734722"/>
              <a:ext cx="399584" cy="988762"/>
            </a:xfrm>
            <a:custGeom>
              <a:avLst/>
              <a:gdLst>
                <a:gd name="T0" fmla="*/ 2147483646 w 12743"/>
                <a:gd name="T1" fmla="*/ 2147483646 h 31557"/>
                <a:gd name="T2" fmla="*/ 0 w 12743"/>
                <a:gd name="T3" fmla="*/ 2147483646 h 31557"/>
                <a:gd name="T4" fmla="*/ 2147483646 w 12743"/>
                <a:gd name="T5" fmla="*/ 2147483646 h 31557"/>
                <a:gd name="T6" fmla="*/ 2147483646 w 12743"/>
                <a:gd name="T7" fmla="*/ 2147483646 h 31557"/>
                <a:gd name="T8" fmla="*/ 2147483646 w 12743"/>
                <a:gd name="T9" fmla="*/ 2147483646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43" h="31557" extrusionOk="0">
                  <a:moveTo>
                    <a:pt x="11909" y="1"/>
                  </a:moveTo>
                  <a:lnTo>
                    <a:pt x="0" y="31257"/>
                  </a:lnTo>
                  <a:lnTo>
                    <a:pt x="834" y="31557"/>
                  </a:lnTo>
                  <a:lnTo>
                    <a:pt x="12743" y="33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7" name="Google Shape;931;p19"/>
            <p:cNvSpPr>
              <a:spLocks/>
            </p:cNvSpPr>
            <p:nvPr/>
          </p:nvSpPr>
          <p:spPr bwMode="auto">
            <a:xfrm rot="363082">
              <a:off x="1087267" y="4742798"/>
              <a:ext cx="390705" cy="979884"/>
            </a:xfrm>
            <a:custGeom>
              <a:avLst/>
              <a:gdLst>
                <a:gd name="T0" fmla="*/ 2147483646 w 12476"/>
                <a:gd name="T1" fmla="*/ 2147483646 h 31257"/>
                <a:gd name="T2" fmla="*/ 0 w 12476"/>
                <a:gd name="T3" fmla="*/ 2147483646 h 31257"/>
                <a:gd name="T4" fmla="*/ 2147483646 w 12476"/>
                <a:gd name="T5" fmla="*/ 2147483646 h 31257"/>
                <a:gd name="T6" fmla="*/ 2147483646 w 12476"/>
                <a:gd name="T7" fmla="*/ 2147483646 h 31257"/>
                <a:gd name="T8" fmla="*/ 2147483646 w 12476"/>
                <a:gd name="T9" fmla="*/ 2147483646 h 31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76" h="31257" extrusionOk="0">
                  <a:moveTo>
                    <a:pt x="12042" y="1"/>
                  </a:moveTo>
                  <a:lnTo>
                    <a:pt x="0" y="31090"/>
                  </a:lnTo>
                  <a:lnTo>
                    <a:pt x="434" y="31256"/>
                  </a:lnTo>
                  <a:lnTo>
                    <a:pt x="12476" y="167"/>
                  </a:lnTo>
                  <a:lnTo>
                    <a:pt x="12042"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8" name="Google Shape;932;p19"/>
            <p:cNvSpPr>
              <a:spLocks/>
            </p:cNvSpPr>
            <p:nvPr/>
          </p:nvSpPr>
          <p:spPr bwMode="auto">
            <a:xfrm rot="363082">
              <a:off x="-564514" y="3932661"/>
              <a:ext cx="778449" cy="1134136"/>
            </a:xfrm>
            <a:custGeom>
              <a:avLst/>
              <a:gdLst>
                <a:gd name="T0" fmla="*/ 2147483646 w 24852"/>
                <a:gd name="T1" fmla="*/ 2147483646 h 36194"/>
                <a:gd name="T2" fmla="*/ 0 w 24852"/>
                <a:gd name="T3" fmla="*/ 2147483646 h 36194"/>
                <a:gd name="T4" fmla="*/ 2147483646 w 24852"/>
                <a:gd name="T5" fmla="*/ 2147483646 h 36194"/>
                <a:gd name="T6" fmla="*/ 2147483646 w 24852"/>
                <a:gd name="T7" fmla="*/ 2147483646 h 36194"/>
                <a:gd name="T8" fmla="*/ 2147483646 w 24852"/>
                <a:gd name="T9" fmla="*/ 2147483646 h 36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9" name="Google Shape;933;p19"/>
            <p:cNvSpPr>
              <a:spLocks/>
            </p:cNvSpPr>
            <p:nvPr/>
          </p:nvSpPr>
          <p:spPr bwMode="auto">
            <a:xfrm rot="363082">
              <a:off x="-446369" y="4004868"/>
              <a:ext cx="1166194" cy="1322788"/>
            </a:xfrm>
            <a:custGeom>
              <a:avLst/>
              <a:gdLst>
                <a:gd name="T0" fmla="*/ 2147483646 w 37228"/>
                <a:gd name="T1" fmla="*/ 0 h 42232"/>
                <a:gd name="T2" fmla="*/ 2147483646 w 37228"/>
                <a:gd name="T3" fmla="*/ 2147483646 h 42232"/>
                <a:gd name="T4" fmla="*/ 2147483646 w 37228"/>
                <a:gd name="T5" fmla="*/ 2147483646 h 42232"/>
                <a:gd name="T6" fmla="*/ 2147483646 w 37228"/>
                <a:gd name="T7" fmla="*/ 2147483646 h 42232"/>
                <a:gd name="T8" fmla="*/ 2147483646 w 37228"/>
                <a:gd name="T9" fmla="*/ 2147483646 h 42232"/>
                <a:gd name="T10" fmla="*/ 2147483646 w 37228"/>
                <a:gd name="T11" fmla="*/ 2147483646 h 42232"/>
                <a:gd name="T12" fmla="*/ 2147483646 w 37228"/>
                <a:gd name="T13" fmla="*/ 2147483646 h 42232"/>
                <a:gd name="T14" fmla="*/ 2147483646 w 37228"/>
                <a:gd name="T15" fmla="*/ 2147483646 h 42232"/>
                <a:gd name="T16" fmla="*/ 2147483646 w 37228"/>
                <a:gd name="T17" fmla="*/ 2147483646 h 42232"/>
                <a:gd name="T18" fmla="*/ 2147483646 w 37228"/>
                <a:gd name="T19" fmla="*/ 2147483646 h 42232"/>
                <a:gd name="T20" fmla="*/ 2147483646 w 37228"/>
                <a:gd name="T21" fmla="*/ 2147483646 h 42232"/>
                <a:gd name="T22" fmla="*/ 2147483646 w 37228"/>
                <a:gd name="T23" fmla="*/ 0 h 42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0" name="Google Shape;934;p19"/>
            <p:cNvSpPr>
              <a:spLocks/>
            </p:cNvSpPr>
            <p:nvPr/>
          </p:nvSpPr>
          <p:spPr bwMode="auto">
            <a:xfrm rot="363082">
              <a:off x="-457990" y="3966366"/>
              <a:ext cx="401065" cy="988762"/>
            </a:xfrm>
            <a:custGeom>
              <a:avLst/>
              <a:gdLst>
                <a:gd name="T0" fmla="*/ 2147483646 w 12777"/>
                <a:gd name="T1" fmla="*/ 0 h 31557"/>
                <a:gd name="T2" fmla="*/ 2147483646 w 12777"/>
                <a:gd name="T3" fmla="*/ 2147483646 h 31557"/>
                <a:gd name="T4" fmla="*/ 2147483646 w 12777"/>
                <a:gd name="T5" fmla="*/ 2147483646 h 31557"/>
                <a:gd name="T6" fmla="*/ 2147483646 w 12777"/>
                <a:gd name="T7" fmla="*/ 2147483646 h 31557"/>
                <a:gd name="T8" fmla="*/ 2147483646 w 12777"/>
                <a:gd name="T9" fmla="*/ 0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77" h="31557" extrusionOk="0">
                  <a:moveTo>
                    <a:pt x="11909" y="0"/>
                  </a:moveTo>
                  <a:lnTo>
                    <a:pt x="1" y="31223"/>
                  </a:lnTo>
                  <a:lnTo>
                    <a:pt x="868" y="31556"/>
                  </a:lnTo>
                  <a:lnTo>
                    <a:pt x="12777" y="300"/>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1" name="Google Shape;935;p19"/>
            <p:cNvSpPr>
              <a:spLocks/>
            </p:cNvSpPr>
            <p:nvPr/>
          </p:nvSpPr>
          <p:spPr bwMode="auto">
            <a:xfrm rot="363082">
              <a:off x="-485982" y="3948637"/>
              <a:ext cx="386265" cy="983213"/>
            </a:xfrm>
            <a:custGeom>
              <a:avLst/>
              <a:gdLst>
                <a:gd name="T0" fmla="*/ 2147483646 w 12344"/>
                <a:gd name="T1" fmla="*/ 0 h 31390"/>
                <a:gd name="T2" fmla="*/ 2147483646 w 12344"/>
                <a:gd name="T3" fmla="*/ 2147483646 h 31390"/>
                <a:gd name="T4" fmla="*/ 2147483646 w 12344"/>
                <a:gd name="T5" fmla="*/ 2147483646 h 31390"/>
                <a:gd name="T6" fmla="*/ 2147483646 w 12344"/>
                <a:gd name="T7" fmla="*/ 2147483646 h 31390"/>
                <a:gd name="T8" fmla="*/ 2147483646 w 12344"/>
                <a:gd name="T9" fmla="*/ 0 h 31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44" h="31390" extrusionOk="0">
                  <a:moveTo>
                    <a:pt x="11909" y="0"/>
                  </a:moveTo>
                  <a:lnTo>
                    <a:pt x="1" y="31223"/>
                  </a:lnTo>
                  <a:lnTo>
                    <a:pt x="435" y="31389"/>
                  </a:lnTo>
                  <a:lnTo>
                    <a:pt x="12343" y="1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2" name="Google Shape;936;p19"/>
            <p:cNvSpPr>
              <a:spLocks/>
            </p:cNvSpPr>
            <p:nvPr/>
          </p:nvSpPr>
          <p:spPr bwMode="auto">
            <a:xfrm rot="363082">
              <a:off x="-536305" y="3923667"/>
              <a:ext cx="404024" cy="990981"/>
            </a:xfrm>
            <a:custGeom>
              <a:avLst/>
              <a:gdLst>
                <a:gd name="T0" fmla="*/ 2147483646 w 12876"/>
                <a:gd name="T1" fmla="*/ 0 h 31624"/>
                <a:gd name="T2" fmla="*/ 0 w 12876"/>
                <a:gd name="T3" fmla="*/ 2147483646 h 31624"/>
                <a:gd name="T4" fmla="*/ 2147483646 w 12876"/>
                <a:gd name="T5" fmla="*/ 2147483646 h 31624"/>
                <a:gd name="T6" fmla="*/ 2147483646 w 12876"/>
                <a:gd name="T7" fmla="*/ 2147483646 h 31624"/>
                <a:gd name="T8" fmla="*/ 2147483646 w 12876"/>
                <a:gd name="T9" fmla="*/ 0 h 3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6" h="31624" extrusionOk="0">
                  <a:moveTo>
                    <a:pt x="11909" y="0"/>
                  </a:moveTo>
                  <a:lnTo>
                    <a:pt x="0" y="31223"/>
                  </a:lnTo>
                  <a:lnTo>
                    <a:pt x="967" y="31623"/>
                  </a:lnTo>
                  <a:lnTo>
                    <a:pt x="12876" y="3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3" name="Google Shape;937;p19"/>
            <p:cNvSpPr>
              <a:spLocks/>
            </p:cNvSpPr>
            <p:nvPr/>
          </p:nvSpPr>
          <p:spPr bwMode="auto">
            <a:xfrm rot="363082">
              <a:off x="637980" y="4547808"/>
              <a:ext cx="365545" cy="365098"/>
            </a:xfrm>
            <a:custGeom>
              <a:avLst/>
              <a:gdLst>
                <a:gd name="T0" fmla="*/ 2147483646 w 11676"/>
                <a:gd name="T1" fmla="*/ 2147483646 h 11643"/>
                <a:gd name="T2" fmla="*/ 2147483646 w 11676"/>
                <a:gd name="T3" fmla="*/ 2147483646 h 11643"/>
                <a:gd name="T4" fmla="*/ 2147483646 w 11676"/>
                <a:gd name="T5" fmla="*/ 2147483646 h 11643"/>
                <a:gd name="T6" fmla="*/ 2147483646 w 11676"/>
                <a:gd name="T7" fmla="*/ 2147483646 h 11643"/>
                <a:gd name="T8" fmla="*/ 2147483646 w 11676"/>
                <a:gd name="T9" fmla="*/ 2147483646 h 11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76" h="11643" fill="none" extrusionOk="0">
                  <a:moveTo>
                    <a:pt x="3237" y="1"/>
                  </a:moveTo>
                  <a:lnTo>
                    <a:pt x="11676" y="3203"/>
                  </a:lnTo>
                  <a:lnTo>
                    <a:pt x="8440" y="11643"/>
                  </a:lnTo>
                  <a:lnTo>
                    <a:pt x="1" y="8407"/>
                  </a:lnTo>
                  <a:lnTo>
                    <a:pt x="3237" y="1"/>
                  </a:ln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4" name="Google Shape;938;p19"/>
            <p:cNvSpPr>
              <a:spLocks/>
            </p:cNvSpPr>
            <p:nvPr/>
          </p:nvSpPr>
          <p:spPr bwMode="auto">
            <a:xfrm rot="363082">
              <a:off x="-51345" y="4231589"/>
              <a:ext cx="498741" cy="423913"/>
            </a:xfrm>
            <a:custGeom>
              <a:avLst/>
              <a:gdLst>
                <a:gd name="T0" fmla="*/ 2147483646 w 15946"/>
                <a:gd name="T1" fmla="*/ 2147483646 h 13511"/>
                <a:gd name="T2" fmla="*/ 2147483646 w 15946"/>
                <a:gd name="T3" fmla="*/ 2147483646 h 13511"/>
                <a:gd name="T4" fmla="*/ 2147483646 w 15946"/>
                <a:gd name="T5" fmla="*/ 2147483646 h 13511"/>
                <a:gd name="T6" fmla="*/ 2147483646 w 15946"/>
                <a:gd name="T7" fmla="*/ 2147483646 h 13511"/>
                <a:gd name="T8" fmla="*/ 2147483646 w 15946"/>
                <a:gd name="T9" fmla="*/ 2147483646 h 13511"/>
                <a:gd name="T10" fmla="*/ 2147483646 w 15946"/>
                <a:gd name="T11" fmla="*/ 2147483646 h 13511"/>
                <a:gd name="T12" fmla="*/ 2147483646 w 15946"/>
                <a:gd name="T13" fmla="*/ 2147483646 h 13511"/>
                <a:gd name="T14" fmla="*/ 2147483646 w 15946"/>
                <a:gd name="T15" fmla="*/ 2147483646 h 13511"/>
                <a:gd name="T16" fmla="*/ 2147483646 w 15946"/>
                <a:gd name="T17" fmla="*/ 2147483646 h 13511"/>
                <a:gd name="T18" fmla="*/ 2147483646 w 15946"/>
                <a:gd name="T19" fmla="*/ 2147483646 h 13511"/>
                <a:gd name="T20" fmla="*/ 2147483646 w 15946"/>
                <a:gd name="T21" fmla="*/ 2147483646 h 13511"/>
                <a:gd name="T22" fmla="*/ 2147483646 w 15946"/>
                <a:gd name="T23" fmla="*/ 2147483646 h 13511"/>
                <a:gd name="T24" fmla="*/ 2147483646 w 15946"/>
                <a:gd name="T25" fmla="*/ 2147483646 h 13511"/>
                <a:gd name="T26" fmla="*/ 2147483646 w 15946"/>
                <a:gd name="T27" fmla="*/ 2147483646 h 13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5" name="Google Shape;939;p19"/>
            <p:cNvSpPr>
              <a:spLocks/>
            </p:cNvSpPr>
            <p:nvPr/>
          </p:nvSpPr>
          <p:spPr bwMode="auto">
            <a:xfrm rot="363082">
              <a:off x="940750" y="4734764"/>
              <a:ext cx="406983" cy="310723"/>
            </a:xfrm>
            <a:custGeom>
              <a:avLst/>
              <a:gdLst>
                <a:gd name="T0" fmla="*/ 2147483646 w 12977"/>
                <a:gd name="T1" fmla="*/ 2147483646 h 9942"/>
                <a:gd name="T2" fmla="*/ 2147483646 w 12977"/>
                <a:gd name="T3" fmla="*/ 2147483646 h 9942"/>
                <a:gd name="T4" fmla="*/ 2147483646 w 12977"/>
                <a:gd name="T5" fmla="*/ 2147483646 h 9942"/>
                <a:gd name="T6" fmla="*/ 2147483646 w 12977"/>
                <a:gd name="T7" fmla="*/ 2147483646 h 9942"/>
                <a:gd name="T8" fmla="*/ 2147483646 w 12977"/>
                <a:gd name="T9" fmla="*/ 2147483646 h 9942"/>
                <a:gd name="T10" fmla="*/ 2147483646 w 12977"/>
                <a:gd name="T11" fmla="*/ 2147483646 h 9942"/>
                <a:gd name="T12" fmla="*/ 2147483646 w 12977"/>
                <a:gd name="T13" fmla="*/ 2147483646 h 9942"/>
                <a:gd name="T14" fmla="*/ 2147483646 w 12977"/>
                <a:gd name="T15" fmla="*/ 2147483646 h 9942"/>
                <a:gd name="T16" fmla="*/ 2147483646 w 12977"/>
                <a:gd name="T17" fmla="*/ 2147483646 h 9942"/>
                <a:gd name="T18" fmla="*/ 2147483646 w 12977"/>
                <a:gd name="T19" fmla="*/ 2147483646 h 99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6" name="Google Shape;940;p19"/>
            <p:cNvSpPr>
              <a:spLocks/>
            </p:cNvSpPr>
            <p:nvPr/>
          </p:nvSpPr>
          <p:spPr bwMode="auto">
            <a:xfrm rot="363082">
              <a:off x="407835" y="4979383"/>
              <a:ext cx="760690" cy="501594"/>
            </a:xfrm>
            <a:custGeom>
              <a:avLst/>
              <a:gdLst>
                <a:gd name="T0" fmla="*/ 2147483646 w 24285"/>
                <a:gd name="T1" fmla="*/ 2147483646 h 16012"/>
                <a:gd name="T2" fmla="*/ 2147483646 w 24285"/>
                <a:gd name="T3" fmla="*/ 0 h 16012"/>
                <a:gd name="T4" fmla="*/ 2147483646 w 24285"/>
                <a:gd name="T5" fmla="*/ 2147483646 h 16012"/>
                <a:gd name="T6" fmla="*/ 2147483646 w 24285"/>
                <a:gd name="T7" fmla="*/ 2147483646 h 16012"/>
                <a:gd name="T8" fmla="*/ 2147483646 w 24285"/>
                <a:gd name="T9" fmla="*/ 2147483646 h 16012"/>
                <a:gd name="T10" fmla="*/ 2147483646 w 24285"/>
                <a:gd name="T11" fmla="*/ 2147483646 h 16012"/>
                <a:gd name="T12" fmla="*/ 2147483646 w 24285"/>
                <a:gd name="T13" fmla="*/ 2147483646 h 16012"/>
                <a:gd name="T14" fmla="*/ 2147483646 w 24285"/>
                <a:gd name="T15" fmla="*/ 2147483646 h 16012"/>
                <a:gd name="T16" fmla="*/ 2147483646 w 24285"/>
                <a:gd name="T17" fmla="*/ 2147483646 h 16012"/>
                <a:gd name="T18" fmla="*/ 2147483646 w 24285"/>
                <a:gd name="T19" fmla="*/ 2147483646 h 16012"/>
                <a:gd name="T20" fmla="*/ 2147483646 w 24285"/>
                <a:gd name="T21" fmla="*/ 2147483646 h 16012"/>
                <a:gd name="T22" fmla="*/ 2147483646 w 24285"/>
                <a:gd name="T23" fmla="*/ 2147483646 h 160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941" name="Google Shape;941;p19"/>
          <p:cNvSpPr txBox="1">
            <a:spLocks noGrp="1"/>
          </p:cNvSpPr>
          <p:nvPr>
            <p:ph type="title"/>
          </p:nvPr>
        </p:nvSpPr>
        <p:spPr>
          <a:xfrm>
            <a:off x="7868167" y="1990265"/>
            <a:ext cx="2756400" cy="1383200"/>
          </a:xfrm>
          <a:prstGeom prst="rect">
            <a:avLst/>
          </a:prstGeom>
          <a:effectLst>
            <a:outerShdw dist="28575" dir="1920000" algn="bl" rotWithShape="0">
              <a:schemeClr val="accent1"/>
            </a:outerShdw>
          </a:effectLst>
        </p:spPr>
        <p:txBody>
          <a:bodyPr spcFirstLastPara="1" lIns="91425" tIns="91425" rIns="91425" bIns="91425">
            <a:noAutofit/>
          </a:bodyPr>
          <a:lstStyle>
            <a:lvl1pPr lvl="0" algn="r" rtl="0">
              <a:spcBef>
                <a:spcPts val="0"/>
              </a:spcBef>
              <a:spcAft>
                <a:spcPts val="0"/>
              </a:spcAft>
              <a:buSzPts val="2500"/>
              <a:buNone/>
              <a:defRPr sz="30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942" name="Google Shape;942;p19"/>
          <p:cNvSpPr txBox="1">
            <a:spLocks noGrp="1"/>
          </p:cNvSpPr>
          <p:nvPr>
            <p:ph type="subTitle" idx="1"/>
          </p:nvPr>
        </p:nvSpPr>
        <p:spPr>
          <a:xfrm>
            <a:off x="6835031" y="3350917"/>
            <a:ext cx="3789600" cy="1516800"/>
          </a:xfrm>
          <a:prstGeom prst="rect">
            <a:avLst/>
          </a:prstGeom>
        </p:spPr>
        <p:txBody>
          <a:bodyPr spcFirstLastPara="1" lIns="91425" tIns="91425" rIns="91425" bIns="91425" anchor="ctr">
            <a:noAutofit/>
          </a:bodyPr>
          <a:lstStyle>
            <a:lvl1pPr lvl="0" algn="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74647430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dpi="0" rotWithShape="0">
          <a:blip r:embed="rId2"/>
          <a:srcRect/>
          <a:stretch>
            <a:fillRect/>
          </a:stretch>
        </a:blipFill>
        <a:effectLst/>
      </p:bgPr>
    </p:bg>
    <p:spTree>
      <p:nvGrpSpPr>
        <p:cNvPr id="1" name="Shape 153"/>
        <p:cNvGrpSpPr/>
        <p:nvPr/>
      </p:nvGrpSpPr>
      <p:grpSpPr>
        <a:xfrm>
          <a:off x="0" y="0"/>
          <a:ext cx="0" cy="0"/>
          <a:chOff x="0" y="0"/>
          <a:chExt cx="0" cy="0"/>
        </a:xfrm>
      </p:grpSpPr>
      <p:grpSp>
        <p:nvGrpSpPr>
          <p:cNvPr id="5" name="Google Shape;156;p5"/>
          <p:cNvGrpSpPr>
            <a:grpSpLocks/>
          </p:cNvGrpSpPr>
          <p:nvPr/>
        </p:nvGrpSpPr>
        <p:grpSpPr bwMode="auto">
          <a:xfrm flipH="1">
            <a:off x="9237134" y="0"/>
            <a:ext cx="2679700" cy="1709738"/>
            <a:chOff x="7239867" y="1514545"/>
            <a:chExt cx="2525833" cy="1610805"/>
          </a:xfrm>
        </p:grpSpPr>
        <p:grpSp>
          <p:nvGrpSpPr>
            <p:cNvPr id="6" name="Google Shape;157;p5"/>
            <p:cNvGrpSpPr>
              <a:grpSpLocks/>
            </p:cNvGrpSpPr>
            <p:nvPr/>
          </p:nvGrpSpPr>
          <p:grpSpPr bwMode="auto">
            <a:xfrm>
              <a:off x="7347604" y="1608773"/>
              <a:ext cx="2208607" cy="1410388"/>
              <a:chOff x="7411127" y="1647058"/>
              <a:chExt cx="2150542" cy="1373309"/>
            </a:xfrm>
          </p:grpSpPr>
          <p:grpSp>
            <p:nvGrpSpPr>
              <p:cNvPr id="8" name="Google Shape;158;p5"/>
              <p:cNvGrpSpPr>
                <a:grpSpLocks/>
              </p:cNvGrpSpPr>
              <p:nvPr/>
            </p:nvGrpSpPr>
            <p:grpSpPr bwMode="auto">
              <a:xfrm>
                <a:off x="7411127" y="1647058"/>
                <a:ext cx="2150542" cy="1373309"/>
                <a:chOff x="761898" y="2126615"/>
                <a:chExt cx="1503244" cy="959952"/>
              </a:xfrm>
            </p:grpSpPr>
            <p:sp>
              <p:nvSpPr>
                <p:cNvPr id="11" name="Google Shape;159;p5"/>
                <p:cNvSpPr>
                  <a:spLocks noChangeArrowheads="1"/>
                </p:cNvSpPr>
                <p:nvPr/>
              </p:nvSpPr>
              <p:spPr bwMode="auto">
                <a:xfrm rot="-1481318">
                  <a:off x="1087805" y="2126614"/>
                  <a:ext cx="430468" cy="556833"/>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Google Shape;160;p5"/>
                <p:cNvSpPr>
                  <a:spLocks noChangeArrowheads="1"/>
                </p:cNvSpPr>
                <p:nvPr/>
              </p:nvSpPr>
              <p:spPr bwMode="auto">
                <a:xfrm>
                  <a:off x="1416427" y="2200926"/>
                  <a:ext cx="556757" cy="492701"/>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Google Shape;161;p5"/>
                <p:cNvSpPr>
                  <a:spLocks noChangeArrowheads="1"/>
                </p:cNvSpPr>
                <p:nvPr/>
              </p:nvSpPr>
              <p:spPr bwMode="auto">
                <a:xfrm>
                  <a:off x="761898" y="2379072"/>
                  <a:ext cx="492933" cy="492701"/>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 name="Google Shape;162;p5"/>
                <p:cNvSpPr>
                  <a:spLocks noChangeArrowheads="1"/>
                </p:cNvSpPr>
                <p:nvPr/>
              </p:nvSpPr>
              <p:spPr bwMode="auto">
                <a:xfrm>
                  <a:off x="900408" y="2606081"/>
                  <a:ext cx="468490" cy="469288"/>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5" name="Google Shape;163;p5"/>
                <p:cNvSpPr>
                  <a:spLocks noChangeArrowheads="1"/>
                </p:cNvSpPr>
                <p:nvPr/>
              </p:nvSpPr>
              <p:spPr bwMode="auto">
                <a:xfrm>
                  <a:off x="1250758" y="2593865"/>
                  <a:ext cx="492933" cy="492701"/>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6" name="Google Shape;164;p5"/>
                <p:cNvSpPr>
                  <a:spLocks noChangeArrowheads="1"/>
                </p:cNvSpPr>
                <p:nvPr/>
              </p:nvSpPr>
              <p:spPr bwMode="auto">
                <a:xfrm rot="-2967336">
                  <a:off x="1707684" y="2475155"/>
                  <a:ext cx="621984" cy="492933"/>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9" name="Google Shape;165;p5"/>
              <p:cNvSpPr>
                <a:spLocks noChangeArrowheads="1"/>
              </p:cNvSpPr>
              <p:nvPr/>
            </p:nvSpPr>
            <p:spPr bwMode="auto">
              <a:xfrm>
                <a:off x="7933706" y="2118904"/>
                <a:ext cx="705192" cy="704859"/>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 name="Google Shape;166;p5"/>
              <p:cNvSpPr>
                <a:spLocks noChangeArrowheads="1"/>
              </p:cNvSpPr>
              <p:nvPr/>
            </p:nvSpPr>
            <p:spPr bwMode="auto">
              <a:xfrm>
                <a:off x="8386350" y="2118904"/>
                <a:ext cx="705191" cy="704859"/>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7" name="Google Shape;167;p5"/>
            <p:cNvSpPr>
              <a:spLocks/>
            </p:cNvSpPr>
            <p:nvPr/>
          </p:nvSpPr>
          <p:spPr bwMode="auto">
            <a:xfrm>
              <a:off x="7239867" y="1792734"/>
              <a:ext cx="2256490" cy="1332616"/>
            </a:xfrm>
            <a:custGeom>
              <a:avLst/>
              <a:gdLst>
                <a:gd name="T0" fmla="*/ 2147483646 w 4957"/>
                <a:gd name="T1" fmla="*/ 2147483646 h 2929"/>
                <a:gd name="T2" fmla="*/ 2147483646 w 4957"/>
                <a:gd name="T3" fmla="*/ 2147483646 h 2929"/>
                <a:gd name="T4" fmla="*/ 2147483646 w 4957"/>
                <a:gd name="T5" fmla="*/ 2147483646 h 2929"/>
                <a:gd name="T6" fmla="*/ 2147483646 w 4957"/>
                <a:gd name="T7" fmla="*/ 2147483646 h 2929"/>
                <a:gd name="T8" fmla="*/ 2147483646 w 4957"/>
                <a:gd name="T9" fmla="*/ 2147483646 h 2929"/>
                <a:gd name="T10" fmla="*/ 2147483646 w 4957"/>
                <a:gd name="T11" fmla="*/ 2147483646 h 2929"/>
                <a:gd name="T12" fmla="*/ 2147483646 w 4957"/>
                <a:gd name="T13" fmla="*/ 2147483646 h 2929"/>
                <a:gd name="T14" fmla="*/ 2147483646 w 4957"/>
                <a:gd name="T15" fmla="*/ 2147483646 h 2929"/>
                <a:gd name="T16" fmla="*/ 2147483646 w 4957"/>
                <a:gd name="T17" fmla="*/ 2147483646 h 2929"/>
                <a:gd name="T18" fmla="*/ 2147483646 w 4957"/>
                <a:gd name="T19" fmla="*/ 2147483646 h 2929"/>
                <a:gd name="T20" fmla="*/ 2147483646 w 4957"/>
                <a:gd name="T21" fmla="*/ 2147483646 h 2929"/>
                <a:gd name="T22" fmla="*/ 2147483646 w 4957"/>
                <a:gd name="T23" fmla="*/ 2147483646 h 2929"/>
                <a:gd name="T24" fmla="*/ 2147483646 w 4957"/>
                <a:gd name="T25" fmla="*/ 2147483646 h 2929"/>
                <a:gd name="T26" fmla="*/ 2147483646 w 4957"/>
                <a:gd name="T27" fmla="*/ 2147483646 h 2929"/>
                <a:gd name="T28" fmla="*/ 2147483646 w 4957"/>
                <a:gd name="T29" fmla="*/ 2147483646 h 2929"/>
                <a:gd name="T30" fmla="*/ 2147483646 w 4957"/>
                <a:gd name="T31" fmla="*/ 2147483646 h 2929"/>
                <a:gd name="T32" fmla="*/ 2147483646 w 4957"/>
                <a:gd name="T33" fmla="*/ 2147483646 h 2929"/>
                <a:gd name="T34" fmla="*/ 2147483646 w 4957"/>
                <a:gd name="T35" fmla="*/ 2147483646 h 2929"/>
                <a:gd name="T36" fmla="*/ 2147483646 w 4957"/>
                <a:gd name="T37" fmla="*/ 2147483646 h 2929"/>
                <a:gd name="T38" fmla="*/ 2147483646 w 4957"/>
                <a:gd name="T39" fmla="*/ 2147483646 h 2929"/>
                <a:gd name="T40" fmla="*/ 2147483646 w 4957"/>
                <a:gd name="T41" fmla="*/ 2147483646 h 2929"/>
                <a:gd name="T42" fmla="*/ 2147483646 w 4957"/>
                <a:gd name="T43" fmla="*/ 2147483646 h 2929"/>
                <a:gd name="T44" fmla="*/ 2147483646 w 4957"/>
                <a:gd name="T45" fmla="*/ 2147483646 h 2929"/>
                <a:gd name="T46" fmla="*/ 2147483646 w 4957"/>
                <a:gd name="T47" fmla="*/ 2147483646 h 2929"/>
                <a:gd name="T48" fmla="*/ 2147483646 w 4957"/>
                <a:gd name="T49" fmla="*/ 2147483646 h 2929"/>
                <a:gd name="T50" fmla="*/ 2147483646 w 4957"/>
                <a:gd name="T51" fmla="*/ 2147483646 h 2929"/>
                <a:gd name="T52" fmla="*/ 2147483646 w 4957"/>
                <a:gd name="T53" fmla="*/ 2147483646 h 2929"/>
                <a:gd name="T54" fmla="*/ 2147483646 w 4957"/>
                <a:gd name="T55" fmla="*/ 2147483646 h 2929"/>
                <a:gd name="T56" fmla="*/ 2147483646 w 4957"/>
                <a:gd name="T57" fmla="*/ 2147483646 h 2929"/>
                <a:gd name="T58" fmla="*/ 2147483646 w 4957"/>
                <a:gd name="T59" fmla="*/ 2147483646 h 2929"/>
                <a:gd name="T60" fmla="*/ 2147483646 w 4957"/>
                <a:gd name="T61" fmla="*/ 2147483646 h 2929"/>
                <a:gd name="T62" fmla="*/ 2147483646 w 4957"/>
                <a:gd name="T63" fmla="*/ 2147483646 h 2929"/>
                <a:gd name="T64" fmla="*/ 2147483646 w 4957"/>
                <a:gd name="T65" fmla="*/ 2147483646 h 2929"/>
                <a:gd name="T66" fmla="*/ 2147483646 w 4957"/>
                <a:gd name="T67" fmla="*/ 2147483646 h 2929"/>
                <a:gd name="T68" fmla="*/ 2147483646 w 4957"/>
                <a:gd name="T69" fmla="*/ 2147483646 h 2929"/>
                <a:gd name="T70" fmla="*/ 2147483646 w 4957"/>
                <a:gd name="T71" fmla="*/ 2147483646 h 2929"/>
                <a:gd name="T72" fmla="*/ 2147483646 w 4957"/>
                <a:gd name="T73" fmla="*/ 2147483646 h 2929"/>
                <a:gd name="T74" fmla="*/ 2147483646 w 4957"/>
                <a:gd name="T75" fmla="*/ 2147483646 h 2929"/>
                <a:gd name="T76" fmla="*/ 2147483646 w 4957"/>
                <a:gd name="T77" fmla="*/ 2147483646 h 2929"/>
                <a:gd name="T78" fmla="*/ 2147483646 w 4957"/>
                <a:gd name="T79" fmla="*/ 2147483646 h 2929"/>
                <a:gd name="T80" fmla="*/ 2147483646 w 4957"/>
                <a:gd name="T81" fmla="*/ 2147483646 h 2929"/>
                <a:gd name="T82" fmla="*/ 2147483646 w 4957"/>
                <a:gd name="T83" fmla="*/ 2147483646 h 2929"/>
                <a:gd name="T84" fmla="*/ 2147483646 w 4957"/>
                <a:gd name="T85" fmla="*/ 2147483646 h 2929"/>
                <a:gd name="T86" fmla="*/ 2147483646 w 4957"/>
                <a:gd name="T87" fmla="*/ 2147483646 h 2929"/>
                <a:gd name="T88" fmla="*/ 2147483646 w 4957"/>
                <a:gd name="T89" fmla="*/ 2147483646 h 2929"/>
                <a:gd name="T90" fmla="*/ 2147483646 w 4957"/>
                <a:gd name="T91" fmla="*/ 2147483646 h 2929"/>
                <a:gd name="T92" fmla="*/ 2147483646 w 4957"/>
                <a:gd name="T93" fmla="*/ 2147483646 h 2929"/>
                <a:gd name="T94" fmla="*/ 2147483646 w 4957"/>
                <a:gd name="T95" fmla="*/ 2147483646 h 2929"/>
                <a:gd name="T96" fmla="*/ 2147483646 w 4957"/>
                <a:gd name="T97" fmla="*/ 2147483646 h 2929"/>
                <a:gd name="T98" fmla="*/ 2147483646 w 4957"/>
                <a:gd name="T99" fmla="*/ 2147483646 h 2929"/>
                <a:gd name="T100" fmla="*/ 2147483646 w 4957"/>
                <a:gd name="T101" fmla="*/ 2147483646 h 2929"/>
                <a:gd name="T102" fmla="*/ 2147483646 w 4957"/>
                <a:gd name="T103" fmla="*/ 2147483646 h 2929"/>
                <a:gd name="T104" fmla="*/ 2147483646 w 4957"/>
                <a:gd name="T105" fmla="*/ 2147483646 h 2929"/>
                <a:gd name="T106" fmla="*/ 2147483646 w 4957"/>
                <a:gd name="T107" fmla="*/ 2147483646 h 2929"/>
                <a:gd name="T108" fmla="*/ 2147483646 w 4957"/>
                <a:gd name="T109" fmla="*/ 2147483646 h 2929"/>
                <a:gd name="T110" fmla="*/ 2147483646 w 4957"/>
                <a:gd name="T111" fmla="*/ 2147483646 h 2929"/>
                <a:gd name="T112" fmla="*/ 2147483646 w 4957"/>
                <a:gd name="T113" fmla="*/ 2147483646 h 29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lnTo>
                    <a:pt x="1045" y="1860"/>
                  </a:ln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lnTo>
                    <a:pt x="1701" y="2030"/>
                  </a:ln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17" name="Google Shape;168;p5"/>
          <p:cNvGrpSpPr>
            <a:grpSpLocks/>
          </p:cNvGrpSpPr>
          <p:nvPr/>
        </p:nvGrpSpPr>
        <p:grpSpPr bwMode="auto">
          <a:xfrm rot="2398771">
            <a:off x="-171450" y="6019801"/>
            <a:ext cx="1354668" cy="809625"/>
            <a:chOff x="1202177" y="4613417"/>
            <a:chExt cx="528376" cy="315757"/>
          </a:xfrm>
        </p:grpSpPr>
        <p:sp>
          <p:nvSpPr>
            <p:cNvPr id="18" name="Google Shape;169;p5"/>
            <p:cNvSpPr>
              <a:spLocks/>
            </p:cNvSpPr>
            <p:nvPr/>
          </p:nvSpPr>
          <p:spPr bwMode="auto">
            <a:xfrm>
              <a:off x="1563634" y="4671787"/>
              <a:ext cx="165943" cy="48292"/>
            </a:xfrm>
            <a:custGeom>
              <a:avLst/>
              <a:gdLst>
                <a:gd name="T0" fmla="*/ 2147483646 w 1507"/>
                <a:gd name="T1" fmla="*/ 2147483646 h 438"/>
                <a:gd name="T2" fmla="*/ 2147483646 w 1507"/>
                <a:gd name="T3" fmla="*/ 2147483646 h 438"/>
                <a:gd name="T4" fmla="*/ 2147483646 w 1507"/>
                <a:gd name="T5" fmla="*/ 2147483646 h 438"/>
                <a:gd name="T6" fmla="*/ 2147483646 w 1507"/>
                <a:gd name="T7" fmla="*/ 2147483646 h 438"/>
                <a:gd name="T8" fmla="*/ 2147483646 w 1507"/>
                <a:gd name="T9" fmla="*/ 2147483646 h 438"/>
                <a:gd name="T10" fmla="*/ 2147483646 w 1507"/>
                <a:gd name="T11" fmla="*/ 2147483646 h 438"/>
                <a:gd name="T12" fmla="*/ 2147483646 w 1507"/>
                <a:gd name="T13" fmla="*/ 2147483646 h 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 name="Google Shape;170;p5"/>
            <p:cNvSpPr>
              <a:spLocks/>
            </p:cNvSpPr>
            <p:nvPr/>
          </p:nvSpPr>
          <p:spPr bwMode="auto">
            <a:xfrm>
              <a:off x="1599540" y="4613651"/>
              <a:ext cx="61093" cy="176453"/>
            </a:xfrm>
            <a:custGeom>
              <a:avLst/>
              <a:gdLst>
                <a:gd name="T0" fmla="*/ 2147483646 w 550"/>
                <a:gd name="T1" fmla="*/ 0 h 1598"/>
                <a:gd name="T2" fmla="*/ 2147483646 w 550"/>
                <a:gd name="T3" fmla="*/ 2147483646 h 1598"/>
                <a:gd name="T4" fmla="*/ 2147483646 w 550"/>
                <a:gd name="T5" fmla="*/ 2147483646 h 1598"/>
                <a:gd name="T6" fmla="*/ 2147483646 w 550"/>
                <a:gd name="T7" fmla="*/ 2147483646 h 1598"/>
                <a:gd name="T8" fmla="*/ 2147483646 w 550"/>
                <a:gd name="T9" fmla="*/ 2147483646 h 1598"/>
                <a:gd name="T10" fmla="*/ 2147483646 w 550"/>
                <a:gd name="T11" fmla="*/ 2147483646 h 1598"/>
                <a:gd name="T12" fmla="*/ 2147483646 w 550"/>
                <a:gd name="T13" fmla="*/ 2147483646 h 1598"/>
                <a:gd name="T14" fmla="*/ 2147483646 w 550"/>
                <a:gd name="T15" fmla="*/ 0 h 15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 name="Google Shape;171;p5"/>
            <p:cNvSpPr>
              <a:spLocks/>
            </p:cNvSpPr>
            <p:nvPr/>
          </p:nvSpPr>
          <p:spPr bwMode="auto">
            <a:xfrm>
              <a:off x="1582672" y="4629788"/>
              <a:ext cx="104849" cy="138685"/>
            </a:xfrm>
            <a:custGeom>
              <a:avLst/>
              <a:gdLst>
                <a:gd name="T0" fmla="*/ 2147483646 w 948"/>
                <a:gd name="T1" fmla="*/ 2147483646 h 1259"/>
                <a:gd name="T2" fmla="*/ 2147483646 w 948"/>
                <a:gd name="T3" fmla="*/ 2147483646 h 1259"/>
                <a:gd name="T4" fmla="*/ 2147483646 w 948"/>
                <a:gd name="T5" fmla="*/ 2147483646 h 1259"/>
                <a:gd name="T6" fmla="*/ 2147483646 w 948"/>
                <a:gd name="T7" fmla="*/ 2147483646 h 1259"/>
                <a:gd name="T8" fmla="*/ 2147483646 w 948"/>
                <a:gd name="T9" fmla="*/ 2147483646 h 1259"/>
                <a:gd name="T10" fmla="*/ 2147483646 w 948"/>
                <a:gd name="T11" fmla="*/ 2147483646 h 1259"/>
                <a:gd name="T12" fmla="*/ 2147483646 w 948"/>
                <a:gd name="T13" fmla="*/ 2147483646 h 1259"/>
                <a:gd name="T14" fmla="*/ 2147483646 w 948"/>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 name="Google Shape;172;p5"/>
            <p:cNvSpPr>
              <a:spLocks/>
            </p:cNvSpPr>
            <p:nvPr/>
          </p:nvSpPr>
          <p:spPr bwMode="auto">
            <a:xfrm>
              <a:off x="1548660" y="4644467"/>
              <a:ext cx="160164" cy="102776"/>
            </a:xfrm>
            <a:custGeom>
              <a:avLst/>
              <a:gdLst>
                <a:gd name="T0" fmla="*/ 2147483646 w 1451"/>
                <a:gd name="T1" fmla="*/ 2147483646 h 928"/>
                <a:gd name="T2" fmla="*/ 2147483646 w 1451"/>
                <a:gd name="T3" fmla="*/ 2147483646 h 928"/>
                <a:gd name="T4" fmla="*/ 2147483646 w 1451"/>
                <a:gd name="T5" fmla="*/ 2147483646 h 928"/>
                <a:gd name="T6" fmla="*/ 2147483646 w 1451"/>
                <a:gd name="T7" fmla="*/ 2147483646 h 928"/>
                <a:gd name="T8" fmla="*/ 2147483646 w 1451"/>
                <a:gd name="T9" fmla="*/ 2147483646 h 928"/>
                <a:gd name="T10" fmla="*/ 2147483646 w 1451"/>
                <a:gd name="T11" fmla="*/ 2147483646 h 928"/>
                <a:gd name="T12" fmla="*/ 2147483646 w 1451"/>
                <a:gd name="T13" fmla="*/ 2147483646 h 9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 name="Google Shape;173;p5"/>
            <p:cNvSpPr>
              <a:spLocks/>
            </p:cNvSpPr>
            <p:nvPr/>
          </p:nvSpPr>
          <p:spPr bwMode="auto">
            <a:xfrm>
              <a:off x="1201104" y="4674245"/>
              <a:ext cx="177501" cy="151068"/>
            </a:xfrm>
            <a:custGeom>
              <a:avLst/>
              <a:gdLst>
                <a:gd name="T0" fmla="*/ 2147483646 w 1605"/>
                <a:gd name="T1" fmla="*/ 2147483646 h 1371"/>
                <a:gd name="T2" fmla="*/ 2147483646 w 1605"/>
                <a:gd name="T3" fmla="*/ 2147483646 h 1371"/>
                <a:gd name="T4" fmla="*/ 2147483646 w 1605"/>
                <a:gd name="T5" fmla="*/ 2147483646 h 1371"/>
                <a:gd name="T6" fmla="*/ 2147483646 w 1605"/>
                <a:gd name="T7" fmla="*/ 2147483646 h 1371"/>
                <a:gd name="T8" fmla="*/ 2147483646 w 1605"/>
                <a:gd name="T9" fmla="*/ 2147483646 h 1371"/>
                <a:gd name="T10" fmla="*/ 2147483646 w 1605"/>
                <a:gd name="T11" fmla="*/ 2147483646 h 1371"/>
                <a:gd name="T12" fmla="*/ 2147483646 w 1605"/>
                <a:gd name="T13" fmla="*/ 2147483646 h 1371"/>
                <a:gd name="T14" fmla="*/ 2147483646 w 1605"/>
                <a:gd name="T15" fmla="*/ 2147483646 h 1371"/>
                <a:gd name="T16" fmla="*/ 2147483646 w 1605"/>
                <a:gd name="T17" fmla="*/ 2147483646 h 1371"/>
                <a:gd name="T18" fmla="*/ 2147483646 w 1605"/>
                <a:gd name="T19" fmla="*/ 2147483646 h 13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3" name="Google Shape;174;p5"/>
            <p:cNvSpPr>
              <a:spLocks/>
            </p:cNvSpPr>
            <p:nvPr/>
          </p:nvSpPr>
          <p:spPr bwMode="auto">
            <a:xfrm>
              <a:off x="1387558" y="4832367"/>
              <a:ext cx="115582" cy="96584"/>
            </a:xfrm>
            <a:custGeom>
              <a:avLst/>
              <a:gdLst>
                <a:gd name="T0" fmla="*/ 2147483646 w 1045"/>
                <a:gd name="T1" fmla="*/ 2147483646 h 877"/>
                <a:gd name="T2" fmla="*/ 2147483646 w 1045"/>
                <a:gd name="T3" fmla="*/ 2147483646 h 877"/>
                <a:gd name="T4" fmla="*/ 2147483646 w 1045"/>
                <a:gd name="T5" fmla="*/ 2147483646 h 877"/>
                <a:gd name="T6" fmla="*/ 2147483646 w 1045"/>
                <a:gd name="T7" fmla="*/ 2147483646 h 877"/>
                <a:gd name="T8" fmla="*/ 2147483646 w 1045"/>
                <a:gd name="T9" fmla="*/ 2147483646 h 877"/>
                <a:gd name="T10" fmla="*/ 2147483646 w 1045"/>
                <a:gd name="T11" fmla="*/ 0 h 877"/>
                <a:gd name="T12" fmla="*/ 2147483646 w 1045"/>
                <a:gd name="T13" fmla="*/ 2147483646 h 877"/>
                <a:gd name="T14" fmla="*/ 2147483646 w 1045"/>
                <a:gd name="T15" fmla="*/ 2147483646 h 877"/>
                <a:gd name="T16" fmla="*/ 2147483646 w 1045"/>
                <a:gd name="T17" fmla="*/ 2147483646 h 877"/>
                <a:gd name="T18" fmla="*/ 2147483646 w 1045"/>
                <a:gd name="T19" fmla="*/ 0 h 8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4" name="Google Shape;175;p5"/>
          <p:cNvGrpSpPr>
            <a:grpSpLocks/>
          </p:cNvGrpSpPr>
          <p:nvPr/>
        </p:nvGrpSpPr>
        <p:grpSpPr bwMode="auto">
          <a:xfrm flipH="1">
            <a:off x="249767" y="211138"/>
            <a:ext cx="660400" cy="625475"/>
            <a:chOff x="2736573" y="4286656"/>
            <a:chExt cx="316076" cy="299294"/>
          </a:xfrm>
        </p:grpSpPr>
        <p:sp>
          <p:nvSpPr>
            <p:cNvPr id="25" name="Google Shape;176;p5"/>
            <p:cNvSpPr>
              <a:spLocks/>
            </p:cNvSpPr>
            <p:nvPr/>
          </p:nvSpPr>
          <p:spPr bwMode="auto">
            <a:xfrm>
              <a:off x="2868271" y="4291214"/>
              <a:ext cx="173234" cy="176993"/>
            </a:xfrm>
            <a:custGeom>
              <a:avLst/>
              <a:gdLst>
                <a:gd name="T0" fmla="*/ 2147483646 w 1508"/>
                <a:gd name="T1" fmla="*/ 2147483646 h 1541"/>
                <a:gd name="T2" fmla="*/ 2147483646 w 1508"/>
                <a:gd name="T3" fmla="*/ 2147483646 h 1541"/>
                <a:gd name="T4" fmla="*/ 2147483646 w 1508"/>
                <a:gd name="T5" fmla="*/ 2147483646 h 1541"/>
                <a:gd name="T6" fmla="*/ 2147483646 w 1508"/>
                <a:gd name="T7" fmla="*/ 2147483646 h 1541"/>
                <a:gd name="T8" fmla="*/ 2147483646 w 1508"/>
                <a:gd name="T9" fmla="*/ 2147483646 h 1541"/>
                <a:gd name="T10" fmla="*/ 2147483646 w 1508"/>
                <a:gd name="T11" fmla="*/ 2147483646 h 1541"/>
                <a:gd name="T12" fmla="*/ 2147483646 w 1508"/>
                <a:gd name="T13" fmla="*/ 2147483646 h 1541"/>
                <a:gd name="T14" fmla="*/ 2147483646 w 1508"/>
                <a:gd name="T15" fmla="*/ 2147483646 h 1541"/>
                <a:gd name="T16" fmla="*/ 2147483646 w 1508"/>
                <a:gd name="T17" fmla="*/ 2147483646 h 1541"/>
                <a:gd name="T18" fmla="*/ 2147483646 w 1508"/>
                <a:gd name="T19" fmla="*/ 2147483646 h 1541"/>
                <a:gd name="T20" fmla="*/ 2147483646 w 1508"/>
                <a:gd name="T21" fmla="*/ 2147483646 h 1541"/>
                <a:gd name="T22" fmla="*/ 2147483646 w 1508"/>
                <a:gd name="T23" fmla="*/ 2147483646 h 1541"/>
                <a:gd name="T24" fmla="*/ 2147483646 w 1508"/>
                <a:gd name="T25" fmla="*/ 2147483646 h 1541"/>
                <a:gd name="T26" fmla="*/ 2147483646 w 1508"/>
                <a:gd name="T27" fmla="*/ 2147483646 h 1541"/>
                <a:gd name="T28" fmla="*/ 2147483646 w 1508"/>
                <a:gd name="T29" fmla="*/ 2147483646 h 1541"/>
                <a:gd name="T30" fmla="*/ 2147483646 w 1508"/>
                <a:gd name="T31" fmla="*/ 2147483646 h 1541"/>
                <a:gd name="T32" fmla="*/ 2147483646 w 1508"/>
                <a:gd name="T33" fmla="*/ 2147483646 h 1541"/>
                <a:gd name="T34" fmla="*/ 2147483646 w 1508"/>
                <a:gd name="T35" fmla="*/ 2147483646 h 1541"/>
                <a:gd name="T36" fmla="*/ 2147483646 w 1508"/>
                <a:gd name="T37" fmla="*/ 2147483646 h 1541"/>
                <a:gd name="T38" fmla="*/ 2147483646 w 1508"/>
                <a:gd name="T39" fmla="*/ 2147483646 h 1541"/>
                <a:gd name="T40" fmla="*/ 2147483646 w 1508"/>
                <a:gd name="T41" fmla="*/ 2147483646 h 1541"/>
                <a:gd name="T42" fmla="*/ 2147483646 w 1508"/>
                <a:gd name="T43" fmla="*/ 2147483646 h 1541"/>
                <a:gd name="T44" fmla="*/ 2147483646 w 1508"/>
                <a:gd name="T45" fmla="*/ 2147483646 h 1541"/>
                <a:gd name="T46" fmla="*/ 2147483646 w 1508"/>
                <a:gd name="T47" fmla="*/ 2147483646 h 1541"/>
                <a:gd name="T48" fmla="*/ 2147483646 w 1508"/>
                <a:gd name="T49" fmla="*/ 2147483646 h 15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 name="Google Shape;177;p5"/>
            <p:cNvSpPr>
              <a:spLocks/>
            </p:cNvSpPr>
            <p:nvPr/>
          </p:nvSpPr>
          <p:spPr bwMode="auto">
            <a:xfrm>
              <a:off x="2776082" y="4408197"/>
              <a:ext cx="166143" cy="177753"/>
            </a:xfrm>
            <a:custGeom>
              <a:avLst/>
              <a:gdLst>
                <a:gd name="T0" fmla="*/ 2147483646 w 1448"/>
                <a:gd name="T1" fmla="*/ 0 h 1547"/>
                <a:gd name="T2" fmla="*/ 2147483646 w 1448"/>
                <a:gd name="T3" fmla="*/ 2147483646 h 1547"/>
                <a:gd name="T4" fmla="*/ 2147483646 w 1448"/>
                <a:gd name="T5" fmla="*/ 2147483646 h 1547"/>
                <a:gd name="T6" fmla="*/ 2147483646 w 1448"/>
                <a:gd name="T7" fmla="*/ 2147483646 h 1547"/>
                <a:gd name="T8" fmla="*/ 2147483646 w 1448"/>
                <a:gd name="T9" fmla="*/ 2147483646 h 1547"/>
                <a:gd name="T10" fmla="*/ 2147483646 w 1448"/>
                <a:gd name="T11" fmla="*/ 2147483646 h 1547"/>
                <a:gd name="T12" fmla="*/ 2147483646 w 1448"/>
                <a:gd name="T13" fmla="*/ 2147483646 h 1547"/>
                <a:gd name="T14" fmla="*/ 2147483646 w 1448"/>
                <a:gd name="T15" fmla="*/ 2147483646 h 1547"/>
                <a:gd name="T16" fmla="*/ 2147483646 w 1448"/>
                <a:gd name="T17" fmla="*/ 2147483646 h 1547"/>
                <a:gd name="T18" fmla="*/ 2147483646 w 1448"/>
                <a:gd name="T19" fmla="*/ 2147483646 h 1547"/>
                <a:gd name="T20" fmla="*/ 2147483646 w 1448"/>
                <a:gd name="T21" fmla="*/ 2147483646 h 1547"/>
                <a:gd name="T22" fmla="*/ 2147483646 w 1448"/>
                <a:gd name="T23" fmla="*/ 2147483646 h 1547"/>
                <a:gd name="T24" fmla="*/ 2147483646 w 1448"/>
                <a:gd name="T25" fmla="*/ 2147483646 h 1547"/>
                <a:gd name="T26" fmla="*/ 2147483646 w 1448"/>
                <a:gd name="T27" fmla="*/ 2147483646 h 1547"/>
                <a:gd name="T28" fmla="*/ 2147483646 w 1448"/>
                <a:gd name="T29" fmla="*/ 2147483646 h 1547"/>
                <a:gd name="T30" fmla="*/ 2147483646 w 1448"/>
                <a:gd name="T31" fmla="*/ 2147483646 h 1547"/>
                <a:gd name="T32" fmla="*/ 2147483646 w 1448"/>
                <a:gd name="T33" fmla="*/ 2147483646 h 1547"/>
                <a:gd name="T34" fmla="*/ 2147483646 w 1448"/>
                <a:gd name="T35" fmla="*/ 2147483646 h 1547"/>
                <a:gd name="T36" fmla="*/ 2147483646 w 1448"/>
                <a:gd name="T37" fmla="*/ 2147483646 h 1547"/>
                <a:gd name="T38" fmla="*/ 2147483646 w 1448"/>
                <a:gd name="T39" fmla="*/ 2147483646 h 1547"/>
                <a:gd name="T40" fmla="*/ 2147483646 w 1448"/>
                <a:gd name="T41" fmla="*/ 2147483646 h 1547"/>
                <a:gd name="T42" fmla="*/ 2147483646 w 1448"/>
                <a:gd name="T43" fmla="*/ 2147483646 h 1547"/>
                <a:gd name="T44" fmla="*/ 2147483646 w 1448"/>
                <a:gd name="T45" fmla="*/ 2147483646 h 1547"/>
                <a:gd name="T46" fmla="*/ 2147483646 w 1448"/>
                <a:gd name="T47" fmla="*/ 2147483646 h 1547"/>
                <a:gd name="T48" fmla="*/ 2147483646 w 1448"/>
                <a:gd name="T49" fmla="*/ 2147483646 h 1547"/>
                <a:gd name="T50" fmla="*/ 2147483646 w 1448"/>
                <a:gd name="T51" fmla="*/ 0 h 15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7" name="Google Shape;178;p5"/>
            <p:cNvSpPr>
              <a:spLocks/>
            </p:cNvSpPr>
            <p:nvPr/>
          </p:nvSpPr>
          <p:spPr bwMode="auto">
            <a:xfrm>
              <a:off x="2736573" y="4286656"/>
              <a:ext cx="136763" cy="122300"/>
            </a:xfrm>
            <a:custGeom>
              <a:avLst/>
              <a:gdLst>
                <a:gd name="T0" fmla="*/ 2147483646 w 1191"/>
                <a:gd name="T1" fmla="*/ 0 h 1064"/>
                <a:gd name="T2" fmla="*/ 2147483646 w 1191"/>
                <a:gd name="T3" fmla="*/ 2147483646 h 1064"/>
                <a:gd name="T4" fmla="*/ 2147483646 w 1191"/>
                <a:gd name="T5" fmla="*/ 2147483646 h 1064"/>
                <a:gd name="T6" fmla="*/ 2147483646 w 1191"/>
                <a:gd name="T7" fmla="*/ 2147483646 h 1064"/>
                <a:gd name="T8" fmla="*/ 2147483646 w 1191"/>
                <a:gd name="T9" fmla="*/ 2147483646 h 1064"/>
                <a:gd name="T10" fmla="*/ 0 w 1191"/>
                <a:gd name="T11" fmla="*/ 2147483646 h 1064"/>
                <a:gd name="T12" fmla="*/ 2147483646 w 1191"/>
                <a:gd name="T13" fmla="*/ 2147483646 h 1064"/>
                <a:gd name="T14" fmla="*/ 2147483646 w 1191"/>
                <a:gd name="T15" fmla="*/ 2147483646 h 1064"/>
                <a:gd name="T16" fmla="*/ 2147483646 w 1191"/>
                <a:gd name="T17" fmla="*/ 2147483646 h 1064"/>
                <a:gd name="T18" fmla="*/ 2147483646 w 1191"/>
                <a:gd name="T19" fmla="*/ 2147483646 h 1064"/>
                <a:gd name="T20" fmla="*/ 2147483646 w 1191"/>
                <a:gd name="T21" fmla="*/ 2147483646 h 1064"/>
                <a:gd name="T22" fmla="*/ 2147483646 w 1191"/>
                <a:gd name="T23" fmla="*/ 2147483646 h 1064"/>
                <a:gd name="T24" fmla="*/ 2147483646 w 1191"/>
                <a:gd name="T25" fmla="*/ 2147483646 h 1064"/>
                <a:gd name="T26" fmla="*/ 2147483646 w 1191"/>
                <a:gd name="T27" fmla="*/ 2147483646 h 1064"/>
                <a:gd name="T28" fmla="*/ 2147483646 w 1191"/>
                <a:gd name="T29" fmla="*/ 2147483646 h 1064"/>
                <a:gd name="T30" fmla="*/ 2147483646 w 1191"/>
                <a:gd name="T31" fmla="*/ 2147483646 h 1064"/>
                <a:gd name="T32" fmla="*/ 2147483646 w 1191"/>
                <a:gd name="T33" fmla="*/ 0 h 10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 name="Google Shape;179;p5"/>
            <p:cNvSpPr>
              <a:spLocks/>
            </p:cNvSpPr>
            <p:nvPr/>
          </p:nvSpPr>
          <p:spPr bwMode="auto">
            <a:xfrm>
              <a:off x="2921963" y="4453774"/>
              <a:ext cx="130686" cy="110146"/>
            </a:xfrm>
            <a:custGeom>
              <a:avLst/>
              <a:gdLst>
                <a:gd name="T0" fmla="*/ 2147483646 w 1136"/>
                <a:gd name="T1" fmla="*/ 0 h 953"/>
                <a:gd name="T2" fmla="*/ 2147483646 w 1136"/>
                <a:gd name="T3" fmla="*/ 2147483646 h 953"/>
                <a:gd name="T4" fmla="*/ 2147483646 w 1136"/>
                <a:gd name="T5" fmla="*/ 2147483646 h 953"/>
                <a:gd name="T6" fmla="*/ 2147483646 w 1136"/>
                <a:gd name="T7" fmla="*/ 2147483646 h 953"/>
                <a:gd name="T8" fmla="*/ 2147483646 w 1136"/>
                <a:gd name="T9" fmla="*/ 2147483646 h 953"/>
                <a:gd name="T10" fmla="*/ 2147483646 w 1136"/>
                <a:gd name="T11" fmla="*/ 2147483646 h 953"/>
                <a:gd name="T12" fmla="*/ 2147483646 w 1136"/>
                <a:gd name="T13" fmla="*/ 2147483646 h 953"/>
                <a:gd name="T14" fmla="*/ 2147483646 w 1136"/>
                <a:gd name="T15" fmla="*/ 0 h 9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9" name="Google Shape;180;p5"/>
          <p:cNvGrpSpPr>
            <a:grpSpLocks/>
          </p:cNvGrpSpPr>
          <p:nvPr/>
        </p:nvGrpSpPr>
        <p:grpSpPr bwMode="auto">
          <a:xfrm rot="3680024">
            <a:off x="11231033" y="5990697"/>
            <a:ext cx="1016000" cy="728133"/>
            <a:chOff x="6102329" y="3283426"/>
            <a:chExt cx="654776" cy="469888"/>
          </a:xfrm>
        </p:grpSpPr>
        <p:sp>
          <p:nvSpPr>
            <p:cNvPr id="30" name="Google Shape;181;p5"/>
            <p:cNvSpPr>
              <a:spLocks/>
            </p:cNvSpPr>
            <p:nvPr/>
          </p:nvSpPr>
          <p:spPr bwMode="auto">
            <a:xfrm>
              <a:off x="6150306" y="3283190"/>
              <a:ext cx="606691" cy="327829"/>
            </a:xfrm>
            <a:custGeom>
              <a:avLst/>
              <a:gdLst>
                <a:gd name="T0" fmla="*/ 2147483646 w 2795"/>
                <a:gd name="T1" fmla="*/ 0 h 1507"/>
                <a:gd name="T2" fmla="*/ 2147483646 w 2795"/>
                <a:gd name="T3" fmla="*/ 2147483646 h 1507"/>
                <a:gd name="T4" fmla="*/ 2147483646 w 2795"/>
                <a:gd name="T5" fmla="*/ 2147483646 h 1507"/>
                <a:gd name="T6" fmla="*/ 2147483646 w 2795"/>
                <a:gd name="T7" fmla="*/ 2147483646 h 1507"/>
                <a:gd name="T8" fmla="*/ 2147483646 w 2795"/>
                <a:gd name="T9" fmla="*/ 2147483646 h 1507"/>
                <a:gd name="T10" fmla="*/ 2147483646 w 2795"/>
                <a:gd name="T11" fmla="*/ 2147483646 h 1507"/>
                <a:gd name="T12" fmla="*/ 2147483646 w 2795"/>
                <a:gd name="T13" fmla="*/ 2147483646 h 1507"/>
                <a:gd name="T14" fmla="*/ 2147483646 w 2795"/>
                <a:gd name="T15" fmla="*/ 2147483646 h 1507"/>
                <a:gd name="T16" fmla="*/ 2147483646 w 2795"/>
                <a:gd name="T17" fmla="*/ 2147483646 h 1507"/>
                <a:gd name="T18" fmla="*/ 2147483646 w 2795"/>
                <a:gd name="T19" fmla="*/ 0 h 1507"/>
                <a:gd name="T20" fmla="*/ 2147483646 w 2795"/>
                <a:gd name="T21" fmla="*/ 0 h 15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lnTo>
                    <a:pt x="269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182;p5"/>
            <p:cNvSpPr>
              <a:spLocks/>
            </p:cNvSpPr>
            <p:nvPr/>
          </p:nvSpPr>
          <p:spPr bwMode="auto">
            <a:xfrm>
              <a:off x="6217531" y="3502778"/>
              <a:ext cx="179041" cy="211722"/>
            </a:xfrm>
            <a:custGeom>
              <a:avLst/>
              <a:gdLst>
                <a:gd name="T0" fmla="*/ 2147483646 w 827"/>
                <a:gd name="T1" fmla="*/ 0 h 973"/>
                <a:gd name="T2" fmla="*/ 2147483646 w 827"/>
                <a:gd name="T3" fmla="*/ 2147483646 h 973"/>
                <a:gd name="T4" fmla="*/ 2147483646 w 827"/>
                <a:gd name="T5" fmla="*/ 2147483646 h 973"/>
                <a:gd name="T6" fmla="*/ 2147483646 w 827"/>
                <a:gd name="T7" fmla="*/ 2147483646 h 973"/>
                <a:gd name="T8" fmla="*/ 2147483646 w 827"/>
                <a:gd name="T9" fmla="*/ 2147483646 h 973"/>
                <a:gd name="T10" fmla="*/ 2147483646 w 827"/>
                <a:gd name="T11" fmla="*/ 2147483646 h 973"/>
                <a:gd name="T12" fmla="*/ 2147483646 w 827"/>
                <a:gd name="T13" fmla="*/ 2147483646 h 973"/>
                <a:gd name="T14" fmla="*/ 2147483646 w 827"/>
                <a:gd name="T15" fmla="*/ 2147483646 h 973"/>
                <a:gd name="T16" fmla="*/ 2147483646 w 827"/>
                <a:gd name="T17" fmla="*/ 2147483646 h 973"/>
                <a:gd name="T18" fmla="*/ 2147483646 w 827"/>
                <a:gd name="T19" fmla="*/ 2147483646 h 973"/>
                <a:gd name="T20" fmla="*/ 2147483646 w 827"/>
                <a:gd name="T21" fmla="*/ 0 h 9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 name="Google Shape;183;p5"/>
            <p:cNvSpPr>
              <a:spLocks/>
            </p:cNvSpPr>
            <p:nvPr/>
          </p:nvSpPr>
          <p:spPr bwMode="auto">
            <a:xfrm>
              <a:off x="6364626" y="3413547"/>
              <a:ext cx="204618" cy="249969"/>
            </a:xfrm>
            <a:custGeom>
              <a:avLst/>
              <a:gdLst>
                <a:gd name="T0" fmla="*/ 2147483646 w 943"/>
                <a:gd name="T1" fmla="*/ 2147483646 h 1147"/>
                <a:gd name="T2" fmla="*/ 2147483646 w 943"/>
                <a:gd name="T3" fmla="*/ 2147483646 h 1147"/>
                <a:gd name="T4" fmla="*/ 2147483646 w 943"/>
                <a:gd name="T5" fmla="*/ 2147483646 h 1147"/>
                <a:gd name="T6" fmla="*/ 2147483646 w 943"/>
                <a:gd name="T7" fmla="*/ 2147483646 h 1147"/>
                <a:gd name="T8" fmla="*/ 2147483646 w 943"/>
                <a:gd name="T9" fmla="*/ 2147483646 h 1147"/>
                <a:gd name="T10" fmla="*/ 2147483646 w 943"/>
                <a:gd name="T11" fmla="*/ 2147483646 h 1147"/>
                <a:gd name="T12" fmla="*/ 2147483646 w 943"/>
                <a:gd name="T13" fmla="*/ 2147483646 h 1147"/>
                <a:gd name="T14" fmla="*/ 2147483646 w 943"/>
                <a:gd name="T15" fmla="*/ 2147483646 h 1147"/>
                <a:gd name="T16" fmla="*/ 2147483646 w 943"/>
                <a:gd name="T17" fmla="*/ 2147483646 h 1147"/>
                <a:gd name="T18" fmla="*/ 2147483646 w 943"/>
                <a:gd name="T19" fmla="*/ 2147483646 h 1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 name="Google Shape;184;p5"/>
            <p:cNvSpPr>
              <a:spLocks/>
            </p:cNvSpPr>
            <p:nvPr/>
          </p:nvSpPr>
          <p:spPr bwMode="auto">
            <a:xfrm>
              <a:off x="6519594" y="3340908"/>
              <a:ext cx="173925" cy="180306"/>
            </a:xfrm>
            <a:custGeom>
              <a:avLst/>
              <a:gdLst>
                <a:gd name="T0" fmla="*/ 2147483646 w 802"/>
                <a:gd name="T1" fmla="*/ 2147483646 h 827"/>
                <a:gd name="T2" fmla="*/ 2147483646 w 802"/>
                <a:gd name="T3" fmla="*/ 2147483646 h 827"/>
                <a:gd name="T4" fmla="*/ 2147483646 w 802"/>
                <a:gd name="T5" fmla="*/ 2147483646 h 827"/>
                <a:gd name="T6" fmla="*/ 2147483646 w 802"/>
                <a:gd name="T7" fmla="*/ 2147483646 h 827"/>
                <a:gd name="T8" fmla="*/ 2147483646 w 802"/>
                <a:gd name="T9" fmla="*/ 2147483646 h 827"/>
                <a:gd name="T10" fmla="*/ 2147483646 w 802"/>
                <a:gd name="T11" fmla="*/ 2147483646 h 827"/>
                <a:gd name="T12" fmla="*/ 2147483646 w 802"/>
                <a:gd name="T13" fmla="*/ 2147483646 h 827"/>
                <a:gd name="T14" fmla="*/ 2147483646 w 802"/>
                <a:gd name="T15" fmla="*/ 2147483646 h 827"/>
                <a:gd name="T16" fmla="*/ 2147483646 w 802"/>
                <a:gd name="T17" fmla="*/ 2147483646 h 827"/>
                <a:gd name="T18" fmla="*/ 2147483646 w 802"/>
                <a:gd name="T19" fmla="*/ 2147483646 h 8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4" name="Google Shape;185;p5"/>
            <p:cNvSpPr/>
            <p:nvPr/>
          </p:nvSpPr>
          <p:spPr>
            <a:xfrm>
              <a:off x="6593983" y="3494395"/>
              <a:ext cx="73662" cy="73761"/>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86;p5"/>
            <p:cNvSpPr/>
            <p:nvPr/>
          </p:nvSpPr>
          <p:spPr>
            <a:xfrm>
              <a:off x="6487883" y="3299880"/>
              <a:ext cx="68547" cy="73761"/>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87;p5"/>
            <p:cNvSpPr/>
            <p:nvPr/>
          </p:nvSpPr>
          <p:spPr>
            <a:xfrm>
              <a:off x="6317738" y="3408049"/>
              <a:ext cx="73662" cy="75128"/>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88;p5"/>
            <p:cNvSpPr/>
            <p:nvPr/>
          </p:nvSpPr>
          <p:spPr>
            <a:xfrm>
              <a:off x="6423152" y="3629679"/>
              <a:ext cx="73662" cy="73761"/>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89;p5"/>
            <p:cNvSpPr/>
            <p:nvPr/>
          </p:nvSpPr>
          <p:spPr>
            <a:xfrm>
              <a:off x="6165808" y="3491365"/>
              <a:ext cx="73662" cy="69663"/>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90;p5"/>
            <p:cNvSpPr/>
            <p:nvPr/>
          </p:nvSpPr>
          <p:spPr>
            <a:xfrm>
              <a:off x="6096710" y="3544333"/>
              <a:ext cx="74685" cy="73761"/>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91;p5"/>
            <p:cNvSpPr/>
            <p:nvPr/>
          </p:nvSpPr>
          <p:spPr>
            <a:xfrm>
              <a:off x="6212453" y="3685663"/>
              <a:ext cx="73662" cy="68298"/>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54" name="Google Shape;154;p5"/>
          <p:cNvSpPr txBox="1">
            <a:spLocks noGrp="1"/>
          </p:cNvSpPr>
          <p:nvPr>
            <p:ph type="subTitle" idx="1"/>
          </p:nvPr>
        </p:nvSpPr>
        <p:spPr>
          <a:xfrm>
            <a:off x="1163733"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55" name="Google Shape;155;p5"/>
          <p:cNvSpPr txBox="1">
            <a:spLocks noGrp="1"/>
          </p:cNvSpPr>
          <p:nvPr>
            <p:ph type="subTitle" idx="2"/>
          </p:nvPr>
        </p:nvSpPr>
        <p:spPr>
          <a:xfrm>
            <a:off x="7493467"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92" name="Google Shape;192;p5"/>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71882713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8F2BFEC-2FE7-4F31-ADCA-8F37E884F5F9}"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777321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960133" y="593367"/>
            <a:ext cx="10272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1328300" y="2837167"/>
            <a:ext cx="44444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23" name="Google Shape;23;p5"/>
          <p:cNvSpPr txBox="1">
            <a:spLocks noGrp="1"/>
          </p:cNvSpPr>
          <p:nvPr>
            <p:ph type="subTitle" idx="2"/>
          </p:nvPr>
        </p:nvSpPr>
        <p:spPr>
          <a:xfrm>
            <a:off x="1328300" y="3775800"/>
            <a:ext cx="4444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24" name="Google Shape;24;p5"/>
          <p:cNvSpPr txBox="1">
            <a:spLocks noGrp="1"/>
          </p:cNvSpPr>
          <p:nvPr>
            <p:ph type="subTitle" idx="3"/>
          </p:nvPr>
        </p:nvSpPr>
        <p:spPr>
          <a:xfrm>
            <a:off x="6316864" y="2837167"/>
            <a:ext cx="44444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25" name="Google Shape;25;p5"/>
          <p:cNvSpPr txBox="1">
            <a:spLocks noGrp="1"/>
          </p:cNvSpPr>
          <p:nvPr>
            <p:ph type="subTitle" idx="4"/>
          </p:nvPr>
        </p:nvSpPr>
        <p:spPr>
          <a:xfrm>
            <a:off x="6316864" y="3775800"/>
            <a:ext cx="4444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370133657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BAE9310-7507-4389-A310-A63C9AFE1AB5}"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42979396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C293D6C-0A05-4D2E-B74F-252B3CAB5D3D}"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15274767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F9CE8FA-4DB9-46E7-A9C8-90D858601906}"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07439318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68D50B8-B430-4181-B3C8-9683C45E67CE}"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7369559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05CFF9F-9193-43C3-883E-A3B94BA19B85}"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34188504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613AE55-4B09-4BE4-A1C0-2AD7F61E68FA}"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69170971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3F41C4F-4A82-4D8A-91A6-6A5510A7226F}"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129790635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7BFBEB5-0A05-4BAA-BDE0-9D5C06F5E323}"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11781367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7821A71-AD93-4C8F-A2E8-F7AF5426A52E}"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409332112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896C9A7-8803-43C1-A744-139211E6DA60}"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538375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92348623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2822022-B7CD-471E-9A0B-1AD64857790D}"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63240628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887"/>
        <p:cNvGrpSpPr/>
        <p:nvPr/>
      </p:nvGrpSpPr>
      <p:grpSpPr>
        <a:xfrm>
          <a:off x="0" y="0"/>
          <a:ext cx="0" cy="0"/>
          <a:chOff x="0" y="0"/>
          <a:chExt cx="0" cy="0"/>
        </a:xfrm>
      </p:grpSpPr>
      <p:pic>
        <p:nvPicPr>
          <p:cNvPr id="4" name="Google Shape;888;p19"/>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6513"/>
            <a:ext cx="12344400"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oogle Shape;889;p19"/>
          <p:cNvGrpSpPr>
            <a:grpSpLocks/>
          </p:cNvGrpSpPr>
          <p:nvPr/>
        </p:nvGrpSpPr>
        <p:grpSpPr bwMode="auto">
          <a:xfrm rot="20378725">
            <a:off x="645585" y="5497513"/>
            <a:ext cx="2982383" cy="2341562"/>
            <a:chOff x="-2415600" y="2986400"/>
            <a:chExt cx="1943075" cy="1524659"/>
          </a:xfrm>
        </p:grpSpPr>
        <p:sp>
          <p:nvSpPr>
            <p:cNvPr id="6" name="Google Shape;890;p19"/>
            <p:cNvSpPr>
              <a:spLocks/>
            </p:cNvSpPr>
            <p:nvPr/>
          </p:nvSpPr>
          <p:spPr bwMode="auto">
            <a:xfrm>
              <a:off x="-2419005" y="2984993"/>
              <a:ext cx="1117027" cy="1251771"/>
            </a:xfrm>
            <a:custGeom>
              <a:avLst/>
              <a:gdLst>
                <a:gd name="T0" fmla="*/ 2147483646 w 44695"/>
                <a:gd name="T1" fmla="*/ 2147483646 h 50051"/>
                <a:gd name="T2" fmla="*/ 2147483646 w 44695"/>
                <a:gd name="T3" fmla="*/ 2147483646 h 50051"/>
                <a:gd name="T4" fmla="*/ 2147483646 w 44695"/>
                <a:gd name="T5" fmla="*/ 2147483646 h 50051"/>
                <a:gd name="T6" fmla="*/ 2147483646 w 44695"/>
                <a:gd name="T7" fmla="*/ 2147483646 h 50051"/>
                <a:gd name="T8" fmla="*/ 2147483646 w 44695"/>
                <a:gd name="T9" fmla="*/ 2147483646 h 50051"/>
                <a:gd name="T10" fmla="*/ 2147483646 w 44695"/>
                <a:gd name="T11" fmla="*/ 2147483646 h 50051"/>
                <a:gd name="T12" fmla="*/ 2147483646 w 44695"/>
                <a:gd name="T13" fmla="*/ 2147483646 h 50051"/>
                <a:gd name="T14" fmla="*/ 2147483646 w 44695"/>
                <a:gd name="T15" fmla="*/ 2147483646 h 500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Google Shape;891;p19"/>
            <p:cNvSpPr>
              <a:spLocks/>
            </p:cNvSpPr>
            <p:nvPr/>
          </p:nvSpPr>
          <p:spPr bwMode="auto">
            <a:xfrm>
              <a:off x="-1587027" y="3185833"/>
              <a:ext cx="1112889" cy="1279680"/>
            </a:xfrm>
            <a:custGeom>
              <a:avLst/>
              <a:gdLst>
                <a:gd name="T0" fmla="*/ 2147483646 w 44542"/>
                <a:gd name="T1" fmla="*/ 2147483646 h 51183"/>
                <a:gd name="T2" fmla="*/ 0 w 44542"/>
                <a:gd name="T3" fmla="*/ 2147483646 h 51183"/>
                <a:gd name="T4" fmla="*/ 2147483646 w 44542"/>
                <a:gd name="T5" fmla="*/ 2147483646 h 51183"/>
                <a:gd name="T6" fmla="*/ 2147483646 w 44542"/>
                <a:gd name="T7" fmla="*/ 2147483646 h 51183"/>
                <a:gd name="T8" fmla="*/ 2147483646 w 44542"/>
                <a:gd name="T9" fmla="*/ 2147483646 h 51183"/>
                <a:gd name="T10" fmla="*/ 2147483646 w 44542"/>
                <a:gd name="T11" fmla="*/ 2147483646 h 51183"/>
                <a:gd name="T12" fmla="*/ 2147483646 w 44542"/>
                <a:gd name="T13" fmla="*/ 2147483646 h 51183"/>
                <a:gd name="T14" fmla="*/ 2147483646 w 44542"/>
                <a:gd name="T15" fmla="*/ 2147483646 h 511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 name="Google Shape;892;p19"/>
            <p:cNvSpPr/>
            <p:nvPr/>
          </p:nvSpPr>
          <p:spPr>
            <a:xfrm>
              <a:off x="-2403516" y="2992671"/>
              <a:ext cx="1133576" cy="121766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Google Shape;893;p19"/>
            <p:cNvSpPr>
              <a:spLocks/>
            </p:cNvSpPr>
            <p:nvPr/>
          </p:nvSpPr>
          <p:spPr bwMode="auto">
            <a:xfrm>
              <a:off x="-2353754" y="3012407"/>
              <a:ext cx="1085309" cy="1232131"/>
            </a:xfrm>
            <a:custGeom>
              <a:avLst/>
              <a:gdLst>
                <a:gd name="T0" fmla="*/ 2147483646 w 43439"/>
                <a:gd name="T1" fmla="*/ 0 h 49260"/>
                <a:gd name="T2" fmla="*/ 2147483646 w 43439"/>
                <a:gd name="T3" fmla="*/ 2147483646 h 49260"/>
                <a:gd name="T4" fmla="*/ 2147483646 w 43439"/>
                <a:gd name="T5" fmla="*/ 2147483646 h 49260"/>
                <a:gd name="T6" fmla="*/ 2147483646 w 43439"/>
                <a:gd name="T7" fmla="*/ 2147483646 h 49260"/>
                <a:gd name="T8" fmla="*/ 2147483646 w 43439"/>
                <a:gd name="T9" fmla="*/ 2147483646 h 49260"/>
                <a:gd name="T10" fmla="*/ 2147483646 w 43439"/>
                <a:gd name="T11" fmla="*/ 2147483646 h 49260"/>
                <a:gd name="T12" fmla="*/ 2147483646 w 43439"/>
                <a:gd name="T13" fmla="*/ 2147483646 h 49260"/>
                <a:gd name="T14" fmla="*/ 2147483646 w 43439"/>
                <a:gd name="T15" fmla="*/ 2147483646 h 49260"/>
                <a:gd name="T16" fmla="*/ 2147483646 w 43439"/>
                <a:gd name="T17" fmla="*/ 0 h 49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 name="Google Shape;894;p19"/>
            <p:cNvSpPr>
              <a:spLocks/>
            </p:cNvSpPr>
            <p:nvPr/>
          </p:nvSpPr>
          <p:spPr bwMode="auto">
            <a:xfrm>
              <a:off x="-1572733" y="3186378"/>
              <a:ext cx="1070139" cy="1322061"/>
            </a:xfrm>
            <a:custGeom>
              <a:avLst/>
              <a:gdLst>
                <a:gd name="T0" fmla="*/ 2147483646 w 42824"/>
                <a:gd name="T1" fmla="*/ 2147483646 h 52896"/>
                <a:gd name="T2" fmla="*/ 2147483646 w 42824"/>
                <a:gd name="T3" fmla="*/ 2147483646 h 52896"/>
                <a:gd name="T4" fmla="*/ 2147483646 w 42824"/>
                <a:gd name="T5" fmla="*/ 2147483646 h 52896"/>
                <a:gd name="T6" fmla="*/ 2147483646 w 42824"/>
                <a:gd name="T7" fmla="*/ 2147483646 h 52896"/>
                <a:gd name="T8" fmla="*/ 2147483646 w 42824"/>
                <a:gd name="T9" fmla="*/ 2147483646 h 52896"/>
                <a:gd name="T10" fmla="*/ 2147483646 w 42824"/>
                <a:gd name="T11" fmla="*/ 2147483646 h 52896"/>
                <a:gd name="T12" fmla="*/ 2147483646 w 42824"/>
                <a:gd name="T13" fmla="*/ 2147483646 h 52896"/>
                <a:gd name="T14" fmla="*/ 2147483646 w 42824"/>
                <a:gd name="T15" fmla="*/ 2147483646 h 52896"/>
                <a:gd name="T16" fmla="*/ 2147483646 w 42824"/>
                <a:gd name="T17" fmla="*/ 2147483646 h 52896"/>
                <a:gd name="T18" fmla="*/ 2147483646 w 42824"/>
                <a:gd name="T19" fmla="*/ 2147483646 h 52896"/>
                <a:gd name="T20" fmla="*/ 2147483646 w 42824"/>
                <a:gd name="T21" fmla="*/ 2147483646 h 528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11" name="Google Shape;895;p19"/>
            <p:cNvGrpSpPr>
              <a:grpSpLocks/>
            </p:cNvGrpSpPr>
            <p:nvPr/>
          </p:nvGrpSpPr>
          <p:grpSpPr bwMode="auto">
            <a:xfrm>
              <a:off x="-2220727" y="3085512"/>
              <a:ext cx="1598264" cy="1190815"/>
              <a:chOff x="-2220727" y="3085512"/>
              <a:chExt cx="1598264" cy="1190815"/>
            </a:xfrm>
          </p:grpSpPr>
          <p:sp>
            <p:nvSpPr>
              <p:cNvPr id="12" name="Google Shape;896;p19"/>
              <p:cNvSpPr>
                <a:spLocks/>
              </p:cNvSpPr>
              <p:nvPr/>
            </p:nvSpPr>
            <p:spPr bwMode="auto">
              <a:xfrm>
                <a:off x="-2221541" y="3084183"/>
                <a:ext cx="841218" cy="985086"/>
              </a:xfrm>
              <a:custGeom>
                <a:avLst/>
                <a:gdLst>
                  <a:gd name="T0" fmla="*/ 2147483646 w 33644"/>
                  <a:gd name="T1" fmla="*/ 2147483646 h 39413"/>
                  <a:gd name="T2" fmla="*/ 2147483646 w 33644"/>
                  <a:gd name="T3" fmla="*/ 2147483646 h 39413"/>
                  <a:gd name="T4" fmla="*/ 2147483646 w 33644"/>
                  <a:gd name="T5" fmla="*/ 2147483646 h 39413"/>
                  <a:gd name="T6" fmla="*/ 2147483646 w 33644"/>
                  <a:gd name="T7" fmla="*/ 2147483646 h 39413"/>
                  <a:gd name="T8" fmla="*/ 2147483646 w 33644"/>
                  <a:gd name="T9" fmla="*/ 2147483646 h 39413"/>
                  <a:gd name="T10" fmla="*/ 2147483646 w 33644"/>
                  <a:gd name="T11" fmla="*/ 2147483646 h 39413"/>
                  <a:gd name="T12" fmla="*/ 2147483646 w 33644"/>
                  <a:gd name="T13" fmla="*/ 2147483646 h 39413"/>
                  <a:gd name="T14" fmla="*/ 2147483646 w 33644"/>
                  <a:gd name="T15" fmla="*/ 2147483646 h 39413"/>
                  <a:gd name="T16" fmla="*/ 2147483646 w 33644"/>
                  <a:gd name="T17" fmla="*/ 2147483646 h 39413"/>
                  <a:gd name="T18" fmla="*/ 2147483646 w 33644"/>
                  <a:gd name="T19" fmla="*/ 2147483646 h 39413"/>
                  <a:gd name="T20" fmla="*/ 2147483646 w 33644"/>
                  <a:gd name="T21" fmla="*/ 2147483646 h 39413"/>
                  <a:gd name="T22" fmla="*/ 2147483646 w 33644"/>
                  <a:gd name="T23" fmla="*/ 2147483646 h 39413"/>
                  <a:gd name="T24" fmla="*/ 2147483646 w 33644"/>
                  <a:gd name="T25" fmla="*/ 2147483646 h 39413"/>
                  <a:gd name="T26" fmla="*/ 2147483646 w 33644"/>
                  <a:gd name="T27" fmla="*/ 2147483646 h 39413"/>
                  <a:gd name="T28" fmla="*/ 2147483646 w 33644"/>
                  <a:gd name="T29" fmla="*/ 2147483646 h 39413"/>
                  <a:gd name="T30" fmla="*/ 2147483646 w 33644"/>
                  <a:gd name="T31" fmla="*/ 2147483646 h 39413"/>
                  <a:gd name="T32" fmla="*/ 2147483646 w 33644"/>
                  <a:gd name="T33" fmla="*/ 2147483646 h 39413"/>
                  <a:gd name="T34" fmla="*/ 2147483646 w 33644"/>
                  <a:gd name="T35" fmla="*/ 2147483646 h 39413"/>
                  <a:gd name="T36" fmla="*/ 2147483646 w 33644"/>
                  <a:gd name="T37" fmla="*/ 2147483646 h 39413"/>
                  <a:gd name="T38" fmla="*/ 2147483646 w 33644"/>
                  <a:gd name="T39" fmla="*/ 2147483646 h 39413"/>
                  <a:gd name="T40" fmla="*/ 2147483646 w 33644"/>
                  <a:gd name="T41" fmla="*/ 2147483646 h 39413"/>
                  <a:gd name="T42" fmla="*/ 2147483646 w 33644"/>
                  <a:gd name="T43" fmla="*/ 2147483646 h 39413"/>
                  <a:gd name="T44" fmla="*/ 2147483646 w 33644"/>
                  <a:gd name="T45" fmla="*/ 2147483646 h 39413"/>
                  <a:gd name="T46" fmla="*/ 2147483646 w 33644"/>
                  <a:gd name="T47" fmla="*/ 2147483646 h 39413"/>
                  <a:gd name="T48" fmla="*/ 2147483646 w 33644"/>
                  <a:gd name="T49" fmla="*/ 2147483646 h 39413"/>
                  <a:gd name="T50" fmla="*/ 2147483646 w 33644"/>
                  <a:gd name="T51" fmla="*/ 2147483646 h 39413"/>
                  <a:gd name="T52" fmla="*/ 2147483646 w 33644"/>
                  <a:gd name="T53" fmla="*/ 2147483646 h 39413"/>
                  <a:gd name="T54" fmla="*/ 2147483646 w 33644"/>
                  <a:gd name="T55" fmla="*/ 2147483646 h 39413"/>
                  <a:gd name="T56" fmla="*/ 2147483646 w 33644"/>
                  <a:gd name="T57" fmla="*/ 2147483646 h 39413"/>
                  <a:gd name="T58" fmla="*/ 2147483646 w 33644"/>
                  <a:gd name="T59" fmla="*/ 2147483646 h 39413"/>
                  <a:gd name="T60" fmla="*/ 2147483646 w 33644"/>
                  <a:gd name="T61" fmla="*/ 2147483646 h 39413"/>
                  <a:gd name="T62" fmla="*/ 2147483646 w 33644"/>
                  <a:gd name="T63" fmla="*/ 2147483646 h 39413"/>
                  <a:gd name="T64" fmla="*/ 2147483646 w 33644"/>
                  <a:gd name="T65" fmla="*/ 2147483646 h 39413"/>
                  <a:gd name="T66" fmla="*/ 2147483646 w 33644"/>
                  <a:gd name="T67" fmla="*/ 2147483646 h 39413"/>
                  <a:gd name="T68" fmla="*/ 2147483646 w 33644"/>
                  <a:gd name="T69" fmla="*/ 2147483646 h 39413"/>
                  <a:gd name="T70" fmla="*/ 2147483646 w 33644"/>
                  <a:gd name="T71" fmla="*/ 2147483646 h 39413"/>
                  <a:gd name="T72" fmla="*/ 2147483646 w 33644"/>
                  <a:gd name="T73" fmla="*/ 2147483646 h 39413"/>
                  <a:gd name="T74" fmla="*/ 2147483646 w 33644"/>
                  <a:gd name="T75" fmla="*/ 2147483646 h 39413"/>
                  <a:gd name="T76" fmla="*/ 2147483646 w 33644"/>
                  <a:gd name="T77" fmla="*/ 2147483646 h 39413"/>
                  <a:gd name="T78" fmla="*/ 2147483646 w 33644"/>
                  <a:gd name="T79" fmla="*/ 2147483646 h 39413"/>
                  <a:gd name="T80" fmla="*/ 2147483646 w 33644"/>
                  <a:gd name="T81" fmla="*/ 2147483646 h 39413"/>
                  <a:gd name="T82" fmla="*/ 2147483646 w 33644"/>
                  <a:gd name="T83" fmla="*/ 2147483646 h 39413"/>
                  <a:gd name="T84" fmla="*/ 2147483646 w 33644"/>
                  <a:gd name="T85" fmla="*/ 2147483646 h 39413"/>
                  <a:gd name="T86" fmla="*/ 2147483646 w 33644"/>
                  <a:gd name="T87" fmla="*/ 2147483646 h 39413"/>
                  <a:gd name="T88" fmla="*/ 2147483646 w 33644"/>
                  <a:gd name="T89" fmla="*/ 2147483646 h 39413"/>
                  <a:gd name="T90" fmla="*/ 2147483646 w 33644"/>
                  <a:gd name="T91" fmla="*/ 2147483646 h 39413"/>
                  <a:gd name="T92" fmla="*/ 2147483646 w 33644"/>
                  <a:gd name="T93" fmla="*/ 2147483646 h 39413"/>
                  <a:gd name="T94" fmla="*/ 2147483646 w 33644"/>
                  <a:gd name="T95" fmla="*/ 2147483646 h 39413"/>
                  <a:gd name="T96" fmla="*/ 2147483646 w 33644"/>
                  <a:gd name="T97" fmla="*/ 2147483646 h 39413"/>
                  <a:gd name="T98" fmla="*/ 2147483646 w 33644"/>
                  <a:gd name="T99" fmla="*/ 2147483646 h 39413"/>
                  <a:gd name="T100" fmla="*/ 2147483646 w 33644"/>
                  <a:gd name="T101" fmla="*/ 2147483646 h 39413"/>
                  <a:gd name="T102" fmla="*/ 2147483646 w 33644"/>
                  <a:gd name="T103" fmla="*/ 2147483646 h 39413"/>
                  <a:gd name="T104" fmla="*/ 2147483646 w 33644"/>
                  <a:gd name="T105" fmla="*/ 2147483646 h 39413"/>
                  <a:gd name="T106" fmla="*/ 2147483646 w 33644"/>
                  <a:gd name="T107" fmla="*/ 2147483646 h 394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 name="Google Shape;897;p19"/>
              <p:cNvSpPr>
                <a:spLocks/>
              </p:cNvSpPr>
              <p:nvPr/>
            </p:nvSpPr>
            <p:spPr bwMode="auto">
              <a:xfrm>
                <a:off x="-1464495" y="3278544"/>
                <a:ext cx="841218" cy="996456"/>
              </a:xfrm>
              <a:custGeom>
                <a:avLst/>
                <a:gdLst>
                  <a:gd name="T0" fmla="*/ 2147483646 w 33644"/>
                  <a:gd name="T1" fmla="*/ 2147483646 h 39829"/>
                  <a:gd name="T2" fmla="*/ 2147483646 w 33644"/>
                  <a:gd name="T3" fmla="*/ 2147483646 h 39829"/>
                  <a:gd name="T4" fmla="*/ 2147483646 w 33644"/>
                  <a:gd name="T5" fmla="*/ 2147483646 h 39829"/>
                  <a:gd name="T6" fmla="*/ 2147483646 w 33644"/>
                  <a:gd name="T7" fmla="*/ 2147483646 h 39829"/>
                  <a:gd name="T8" fmla="*/ 2147483646 w 33644"/>
                  <a:gd name="T9" fmla="*/ 2147483646 h 39829"/>
                  <a:gd name="T10" fmla="*/ 2147483646 w 33644"/>
                  <a:gd name="T11" fmla="*/ 2147483646 h 39829"/>
                  <a:gd name="T12" fmla="*/ 2147483646 w 33644"/>
                  <a:gd name="T13" fmla="*/ 2147483646 h 39829"/>
                  <a:gd name="T14" fmla="*/ 2147483646 w 33644"/>
                  <a:gd name="T15" fmla="*/ 2147483646 h 39829"/>
                  <a:gd name="T16" fmla="*/ 2147483646 w 33644"/>
                  <a:gd name="T17" fmla="*/ 2147483646 h 39829"/>
                  <a:gd name="T18" fmla="*/ 2147483646 w 33644"/>
                  <a:gd name="T19" fmla="*/ 2147483646 h 39829"/>
                  <a:gd name="T20" fmla="*/ 2147483646 w 33644"/>
                  <a:gd name="T21" fmla="*/ 2147483646 h 39829"/>
                  <a:gd name="T22" fmla="*/ 2147483646 w 33644"/>
                  <a:gd name="T23" fmla="*/ 2147483646 h 39829"/>
                  <a:gd name="T24" fmla="*/ 2147483646 w 33644"/>
                  <a:gd name="T25" fmla="*/ 2147483646 h 39829"/>
                  <a:gd name="T26" fmla="*/ 2147483646 w 33644"/>
                  <a:gd name="T27" fmla="*/ 2147483646 h 39829"/>
                  <a:gd name="T28" fmla="*/ 2147483646 w 33644"/>
                  <a:gd name="T29" fmla="*/ 2147483646 h 39829"/>
                  <a:gd name="T30" fmla="*/ 2147483646 w 33644"/>
                  <a:gd name="T31" fmla="*/ 2147483646 h 39829"/>
                  <a:gd name="T32" fmla="*/ 2147483646 w 33644"/>
                  <a:gd name="T33" fmla="*/ 2147483646 h 39829"/>
                  <a:gd name="T34" fmla="*/ 2147483646 w 33644"/>
                  <a:gd name="T35" fmla="*/ 2147483646 h 39829"/>
                  <a:gd name="T36" fmla="*/ 2147483646 w 33644"/>
                  <a:gd name="T37" fmla="*/ 2147483646 h 39829"/>
                  <a:gd name="T38" fmla="*/ 2147483646 w 33644"/>
                  <a:gd name="T39" fmla="*/ 2147483646 h 39829"/>
                  <a:gd name="T40" fmla="*/ 2147483646 w 33644"/>
                  <a:gd name="T41" fmla="*/ 2147483646 h 39829"/>
                  <a:gd name="T42" fmla="*/ 2147483646 w 33644"/>
                  <a:gd name="T43" fmla="*/ 2147483646 h 39829"/>
                  <a:gd name="T44" fmla="*/ 2147483646 w 33644"/>
                  <a:gd name="T45" fmla="*/ 2147483646 h 39829"/>
                  <a:gd name="T46" fmla="*/ 2147483646 w 33644"/>
                  <a:gd name="T47" fmla="*/ 2147483646 h 39829"/>
                  <a:gd name="T48" fmla="*/ 2147483646 w 33644"/>
                  <a:gd name="T49" fmla="*/ 2147483646 h 39829"/>
                  <a:gd name="T50" fmla="*/ 2147483646 w 33644"/>
                  <a:gd name="T51" fmla="*/ 2147483646 h 39829"/>
                  <a:gd name="T52" fmla="*/ 2147483646 w 33644"/>
                  <a:gd name="T53" fmla="*/ 2147483646 h 39829"/>
                  <a:gd name="T54" fmla="*/ 2147483646 w 33644"/>
                  <a:gd name="T55" fmla="*/ 2147483646 h 39829"/>
                  <a:gd name="T56" fmla="*/ 2147483646 w 33644"/>
                  <a:gd name="T57" fmla="*/ 2147483646 h 39829"/>
                  <a:gd name="T58" fmla="*/ 2147483646 w 33644"/>
                  <a:gd name="T59" fmla="*/ 2147483646 h 39829"/>
                  <a:gd name="T60" fmla="*/ 2147483646 w 33644"/>
                  <a:gd name="T61" fmla="*/ 2147483646 h 39829"/>
                  <a:gd name="T62" fmla="*/ 2147483646 w 33644"/>
                  <a:gd name="T63" fmla="*/ 2147483646 h 39829"/>
                  <a:gd name="T64" fmla="*/ 2147483646 w 33644"/>
                  <a:gd name="T65" fmla="*/ 2147483646 h 39829"/>
                  <a:gd name="T66" fmla="*/ 2147483646 w 33644"/>
                  <a:gd name="T67" fmla="*/ 2147483646 h 39829"/>
                  <a:gd name="T68" fmla="*/ 2147483646 w 33644"/>
                  <a:gd name="T69" fmla="*/ 2147483646 h 39829"/>
                  <a:gd name="T70" fmla="*/ 2147483646 w 33644"/>
                  <a:gd name="T71" fmla="*/ 2147483646 h 39829"/>
                  <a:gd name="T72" fmla="*/ 2147483646 w 33644"/>
                  <a:gd name="T73" fmla="*/ 2147483646 h 39829"/>
                  <a:gd name="T74" fmla="*/ 2147483646 w 33644"/>
                  <a:gd name="T75" fmla="*/ 2147483646 h 39829"/>
                  <a:gd name="T76" fmla="*/ 2147483646 w 33644"/>
                  <a:gd name="T77" fmla="*/ 2147483646 h 39829"/>
                  <a:gd name="T78" fmla="*/ 2147483646 w 33644"/>
                  <a:gd name="T79" fmla="*/ 2147483646 h 39829"/>
                  <a:gd name="T80" fmla="*/ 2147483646 w 33644"/>
                  <a:gd name="T81" fmla="*/ 2147483646 h 39829"/>
                  <a:gd name="T82" fmla="*/ 2147483646 w 33644"/>
                  <a:gd name="T83" fmla="*/ 2147483646 h 39829"/>
                  <a:gd name="T84" fmla="*/ 2147483646 w 33644"/>
                  <a:gd name="T85" fmla="*/ 2147483646 h 39829"/>
                  <a:gd name="T86" fmla="*/ 2147483646 w 33644"/>
                  <a:gd name="T87" fmla="*/ 2147483646 h 39829"/>
                  <a:gd name="T88" fmla="*/ 2147483646 w 33644"/>
                  <a:gd name="T89" fmla="*/ 2147483646 h 39829"/>
                  <a:gd name="T90" fmla="*/ 2147483646 w 33644"/>
                  <a:gd name="T91" fmla="*/ 2147483646 h 39829"/>
                  <a:gd name="T92" fmla="*/ 2147483646 w 33644"/>
                  <a:gd name="T93" fmla="*/ 2147483646 h 39829"/>
                  <a:gd name="T94" fmla="*/ 2147483646 w 33644"/>
                  <a:gd name="T95" fmla="*/ 2147483646 h 39829"/>
                  <a:gd name="T96" fmla="*/ 2147483646 w 33644"/>
                  <a:gd name="T97" fmla="*/ 2147483646 h 39829"/>
                  <a:gd name="T98" fmla="*/ 2147483646 w 33644"/>
                  <a:gd name="T99" fmla="*/ 2147483646 h 39829"/>
                  <a:gd name="T100" fmla="*/ 2147483646 w 33644"/>
                  <a:gd name="T101" fmla="*/ 2147483646 h 39829"/>
                  <a:gd name="T102" fmla="*/ 2147483646 w 33644"/>
                  <a:gd name="T103" fmla="*/ 2147483646 h 39829"/>
                  <a:gd name="T104" fmla="*/ 2147483646 w 33644"/>
                  <a:gd name="T105" fmla="*/ 2147483646 h 39829"/>
                  <a:gd name="T106" fmla="*/ 2147483646 w 33644"/>
                  <a:gd name="T107" fmla="*/ 2147483646 h 39829"/>
                  <a:gd name="T108" fmla="*/ 2147483646 w 33644"/>
                  <a:gd name="T109" fmla="*/ 2147483646 h 39829"/>
                  <a:gd name="T110" fmla="*/ 2147483646 w 33644"/>
                  <a:gd name="T111" fmla="*/ 2147483646 h 398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14" name="Google Shape;898;p19"/>
          <p:cNvGrpSpPr>
            <a:grpSpLocks/>
          </p:cNvGrpSpPr>
          <p:nvPr/>
        </p:nvGrpSpPr>
        <p:grpSpPr bwMode="auto">
          <a:xfrm rot="1090116">
            <a:off x="-999067" y="4778375"/>
            <a:ext cx="2415117" cy="2495550"/>
            <a:chOff x="334100" y="971800"/>
            <a:chExt cx="1810984" cy="1871771"/>
          </a:xfrm>
        </p:grpSpPr>
        <p:sp>
          <p:nvSpPr>
            <p:cNvPr id="15" name="Google Shape;899;p19"/>
            <p:cNvSpPr/>
            <p:nvPr/>
          </p:nvSpPr>
          <p:spPr>
            <a:xfrm>
              <a:off x="338822" y="971614"/>
              <a:ext cx="1803049"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 name="Google Shape;900;p19"/>
            <p:cNvSpPr>
              <a:spLocks/>
            </p:cNvSpPr>
            <p:nvPr/>
          </p:nvSpPr>
          <p:spPr bwMode="auto">
            <a:xfrm>
              <a:off x="330838" y="975525"/>
              <a:ext cx="1796699" cy="1820572"/>
            </a:xfrm>
            <a:custGeom>
              <a:avLst/>
              <a:gdLst>
                <a:gd name="T0" fmla="*/ 2147483646 w 88544"/>
                <a:gd name="T1" fmla="*/ 0 h 89746"/>
                <a:gd name="T2" fmla="*/ 0 w 88544"/>
                <a:gd name="T3" fmla="*/ 2147483646 h 89746"/>
                <a:gd name="T4" fmla="*/ 2147483646 w 88544"/>
                <a:gd name="T5" fmla="*/ 2147483646 h 89746"/>
                <a:gd name="T6" fmla="*/ 2147483646 w 88544"/>
                <a:gd name="T7" fmla="*/ 2147483646 h 89746"/>
                <a:gd name="T8" fmla="*/ 2147483646 w 88544"/>
                <a:gd name="T9" fmla="*/ 2147483646 h 89746"/>
                <a:gd name="T10" fmla="*/ 2147483646 w 88544"/>
                <a:gd name="T11" fmla="*/ 2147483646 h 89746"/>
                <a:gd name="T12" fmla="*/ 2147483646 w 88544"/>
                <a:gd name="T13" fmla="*/ 0 h 897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17" name="Google Shape;901;p19"/>
            <p:cNvGrpSpPr>
              <a:grpSpLocks/>
            </p:cNvGrpSpPr>
            <p:nvPr/>
          </p:nvGrpSpPr>
          <p:grpSpPr bwMode="auto">
            <a:xfrm>
              <a:off x="1208280" y="978080"/>
              <a:ext cx="916889" cy="1211540"/>
              <a:chOff x="1208280" y="978080"/>
              <a:chExt cx="916889" cy="1211540"/>
            </a:xfrm>
          </p:grpSpPr>
          <p:sp>
            <p:nvSpPr>
              <p:cNvPr id="21" name="Google Shape;902;p19"/>
              <p:cNvSpPr>
                <a:spLocks/>
              </p:cNvSpPr>
              <p:nvPr/>
            </p:nvSpPr>
            <p:spPr bwMode="auto">
              <a:xfrm>
                <a:off x="1218427" y="977134"/>
                <a:ext cx="904698" cy="1201410"/>
              </a:xfrm>
              <a:custGeom>
                <a:avLst/>
                <a:gdLst>
                  <a:gd name="T0" fmla="*/ 2147483646 w 44619"/>
                  <a:gd name="T1" fmla="*/ 2147483646 h 59133"/>
                  <a:gd name="T2" fmla="*/ 2147483646 w 44619"/>
                  <a:gd name="T3" fmla="*/ 2147483646 h 59133"/>
                  <a:gd name="T4" fmla="*/ 2147483646 w 44619"/>
                  <a:gd name="T5" fmla="*/ 2147483646 h 59133"/>
                  <a:gd name="T6" fmla="*/ 2147483646 w 44619"/>
                  <a:gd name="T7" fmla="*/ 2147483646 h 59133"/>
                  <a:gd name="T8" fmla="*/ 2147483646 w 44619"/>
                  <a:gd name="T9" fmla="*/ 2147483646 h 59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3" extrusionOk="0">
                    <a:moveTo>
                      <a:pt x="206" y="1"/>
                    </a:moveTo>
                    <a:lnTo>
                      <a:pt x="1" y="129"/>
                    </a:lnTo>
                    <a:lnTo>
                      <a:pt x="44439" y="59132"/>
                    </a:lnTo>
                    <a:lnTo>
                      <a:pt x="44618" y="58978"/>
                    </a:lnTo>
                    <a:lnTo>
                      <a:pt x="2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 name="Google Shape;903;p19"/>
              <p:cNvSpPr>
                <a:spLocks/>
              </p:cNvSpPr>
              <p:nvPr/>
            </p:nvSpPr>
            <p:spPr bwMode="auto">
              <a:xfrm>
                <a:off x="1206316" y="987635"/>
                <a:ext cx="904698" cy="1201410"/>
              </a:xfrm>
              <a:custGeom>
                <a:avLst/>
                <a:gdLst>
                  <a:gd name="T0" fmla="*/ 2147483646 w 44619"/>
                  <a:gd name="T1" fmla="*/ 0 h 59132"/>
                  <a:gd name="T2" fmla="*/ 2147483646 w 44619"/>
                  <a:gd name="T3" fmla="*/ 2147483646 h 59132"/>
                  <a:gd name="T4" fmla="*/ 2147483646 w 44619"/>
                  <a:gd name="T5" fmla="*/ 2147483646 h 59132"/>
                  <a:gd name="T6" fmla="*/ 2147483646 w 44619"/>
                  <a:gd name="T7" fmla="*/ 2147483646 h 59132"/>
                  <a:gd name="T8" fmla="*/ 2147483646 w 44619"/>
                  <a:gd name="T9" fmla="*/ 0 h 59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2" extrusionOk="0">
                    <a:moveTo>
                      <a:pt x="206" y="0"/>
                    </a:moveTo>
                    <a:lnTo>
                      <a:pt x="1" y="154"/>
                    </a:lnTo>
                    <a:lnTo>
                      <a:pt x="44439" y="59132"/>
                    </a:lnTo>
                    <a:lnTo>
                      <a:pt x="44618" y="59003"/>
                    </a:lnTo>
                    <a:lnTo>
                      <a:pt x="20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18" name="Google Shape;904;p19"/>
            <p:cNvSpPr/>
            <p:nvPr/>
          </p:nvSpPr>
          <p:spPr>
            <a:xfrm>
              <a:off x="333367" y="1005270"/>
              <a:ext cx="1741148" cy="1809855"/>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 name="Google Shape;905;p19"/>
            <p:cNvSpPr>
              <a:spLocks/>
            </p:cNvSpPr>
            <p:nvPr/>
          </p:nvSpPr>
          <p:spPr bwMode="auto">
            <a:xfrm>
              <a:off x="369032" y="1605030"/>
              <a:ext cx="898349" cy="1179977"/>
            </a:xfrm>
            <a:custGeom>
              <a:avLst/>
              <a:gdLst>
                <a:gd name="T0" fmla="*/ 2147483646 w 44337"/>
                <a:gd name="T1" fmla="*/ 0 h 58183"/>
                <a:gd name="T2" fmla="*/ 2147483646 w 44337"/>
                <a:gd name="T3" fmla="*/ 2147483646 h 58183"/>
                <a:gd name="T4" fmla="*/ 2147483646 w 44337"/>
                <a:gd name="T5" fmla="*/ 2147483646 h 58183"/>
                <a:gd name="T6" fmla="*/ 2147483646 w 44337"/>
                <a:gd name="T7" fmla="*/ 2147483646 h 58183"/>
                <a:gd name="T8" fmla="*/ 2147483646 w 44337"/>
                <a:gd name="T9" fmla="*/ 0 h 58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37" h="58183" extrusionOk="0">
                  <a:moveTo>
                    <a:pt x="1155" y="0"/>
                  </a:moveTo>
                  <a:lnTo>
                    <a:pt x="1" y="872"/>
                  </a:lnTo>
                  <a:lnTo>
                    <a:pt x="43157" y="58183"/>
                  </a:lnTo>
                  <a:lnTo>
                    <a:pt x="44337" y="57311"/>
                  </a:lnTo>
                  <a:lnTo>
                    <a:pt x="115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 name="Google Shape;906;p19"/>
            <p:cNvSpPr>
              <a:spLocks/>
            </p:cNvSpPr>
            <p:nvPr/>
          </p:nvSpPr>
          <p:spPr bwMode="auto">
            <a:xfrm>
              <a:off x="759499" y="1421447"/>
              <a:ext cx="917396" cy="993039"/>
            </a:xfrm>
            <a:custGeom>
              <a:avLst/>
              <a:gdLst>
                <a:gd name="T0" fmla="*/ 2147483646 w 45208"/>
                <a:gd name="T1" fmla="*/ 2147483646 h 48978"/>
                <a:gd name="T2" fmla="*/ 0 w 45208"/>
                <a:gd name="T3" fmla="*/ 2147483646 h 48978"/>
                <a:gd name="T4" fmla="*/ 2147483646 w 45208"/>
                <a:gd name="T5" fmla="*/ 2147483646 h 48978"/>
                <a:gd name="T6" fmla="*/ 2147483646 w 45208"/>
                <a:gd name="T7" fmla="*/ 2147483646 h 48978"/>
                <a:gd name="T8" fmla="*/ 2147483646 w 45208"/>
                <a:gd name="T9" fmla="*/ 2147483646 h 489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208" h="48978" extrusionOk="0">
                  <a:moveTo>
                    <a:pt x="19206" y="1"/>
                  </a:moveTo>
                  <a:lnTo>
                    <a:pt x="0" y="14463"/>
                  </a:lnTo>
                  <a:lnTo>
                    <a:pt x="26001" y="48978"/>
                  </a:lnTo>
                  <a:lnTo>
                    <a:pt x="45208" y="34515"/>
                  </a:lnTo>
                  <a:lnTo>
                    <a:pt x="1920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3" name="Google Shape;907;p19"/>
          <p:cNvGrpSpPr>
            <a:grpSpLocks/>
          </p:cNvGrpSpPr>
          <p:nvPr/>
        </p:nvGrpSpPr>
        <p:grpSpPr bwMode="auto">
          <a:xfrm rot="19988261">
            <a:off x="9867900" y="-954088"/>
            <a:ext cx="2556933" cy="2749551"/>
            <a:chOff x="-700138" y="3808702"/>
            <a:chExt cx="1916655" cy="2062674"/>
          </a:xfrm>
        </p:grpSpPr>
        <p:sp>
          <p:nvSpPr>
            <p:cNvPr id="24" name="Google Shape;908;p19"/>
            <p:cNvSpPr/>
            <p:nvPr/>
          </p:nvSpPr>
          <p:spPr>
            <a:xfrm rot="-1128775">
              <a:off x="-410442" y="4049141"/>
              <a:ext cx="1420039" cy="1617269"/>
            </a:xfrm>
            <a:custGeom>
              <a:avLst/>
              <a:gdLst/>
              <a:ahLst/>
              <a:cxnLst/>
              <a:rect l="l" t="t" r="r" b="b"/>
              <a:pathLst>
                <a:path w="39095" h="44528" extrusionOk="0">
                  <a:moveTo>
                    <a:pt x="26633" y="0"/>
                  </a:moveTo>
                  <a:cubicBezTo>
                    <a:pt x="26552" y="0"/>
                    <a:pt x="26469" y="13"/>
                    <a:pt x="26386" y="38"/>
                  </a:cubicBezTo>
                  <a:lnTo>
                    <a:pt x="0" y="8878"/>
                  </a:lnTo>
                  <a:lnTo>
                    <a:pt x="11575" y="43436"/>
                  </a:lnTo>
                  <a:cubicBezTo>
                    <a:pt x="11787" y="44097"/>
                    <a:pt x="12397" y="44528"/>
                    <a:pt x="13057" y="44528"/>
                  </a:cubicBezTo>
                  <a:cubicBezTo>
                    <a:pt x="13229" y="44528"/>
                    <a:pt x="13404" y="44499"/>
                    <a:pt x="13577" y="44437"/>
                  </a:cubicBezTo>
                  <a:lnTo>
                    <a:pt x="38494" y="36097"/>
                  </a:lnTo>
                  <a:cubicBezTo>
                    <a:pt x="38861" y="35964"/>
                    <a:pt x="39095" y="35530"/>
                    <a:pt x="38961" y="35130"/>
                  </a:cubicBezTo>
                  <a:lnTo>
                    <a:pt x="27386" y="538"/>
                  </a:lnTo>
                  <a:cubicBezTo>
                    <a:pt x="27279" y="215"/>
                    <a:pt x="26975" y="0"/>
                    <a:pt x="26633"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 name="Google Shape;909;p19"/>
            <p:cNvSpPr/>
            <p:nvPr/>
          </p:nvSpPr>
          <p:spPr>
            <a:xfrm rot="-1128775">
              <a:off x="-476904" y="3991867"/>
              <a:ext cx="1415279" cy="1632751"/>
            </a:xfrm>
            <a:custGeom>
              <a:avLst/>
              <a:gdLst/>
              <a:ahLst/>
              <a:cxnLst/>
              <a:rect l="l" t="t" r="r" b="b"/>
              <a:pathLst>
                <a:path w="38962" h="44971" extrusionOk="0">
                  <a:moveTo>
                    <a:pt x="26500" y="0"/>
                  </a:moveTo>
                  <a:cubicBezTo>
                    <a:pt x="26418" y="0"/>
                    <a:pt x="26335" y="12"/>
                    <a:pt x="26252" y="38"/>
                  </a:cubicBezTo>
                  <a:lnTo>
                    <a:pt x="867" y="8544"/>
                  </a:lnTo>
                  <a:cubicBezTo>
                    <a:pt x="300" y="8744"/>
                    <a:pt x="0" y="9345"/>
                    <a:pt x="200" y="9912"/>
                  </a:cubicBezTo>
                  <a:lnTo>
                    <a:pt x="11942" y="44970"/>
                  </a:lnTo>
                  <a:lnTo>
                    <a:pt x="38327" y="36131"/>
                  </a:lnTo>
                  <a:cubicBezTo>
                    <a:pt x="38761" y="35997"/>
                    <a:pt x="38961" y="35563"/>
                    <a:pt x="38828" y="35163"/>
                  </a:cubicBezTo>
                  <a:lnTo>
                    <a:pt x="27253" y="538"/>
                  </a:lnTo>
                  <a:cubicBezTo>
                    <a:pt x="27145" y="215"/>
                    <a:pt x="26841" y="0"/>
                    <a:pt x="26500"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 name="Google Shape;910;p19"/>
            <p:cNvSpPr>
              <a:spLocks/>
            </p:cNvSpPr>
            <p:nvPr/>
          </p:nvSpPr>
          <p:spPr bwMode="auto">
            <a:xfrm rot="-1128775">
              <a:off x="410469" y="5061438"/>
              <a:ext cx="301461" cy="166729"/>
            </a:xfrm>
            <a:custGeom>
              <a:avLst/>
              <a:gdLst>
                <a:gd name="T0" fmla="*/ 2147483646 w 8274"/>
                <a:gd name="T1" fmla="*/ 2147483646 h 4604"/>
                <a:gd name="T2" fmla="*/ 2147483646 w 8274"/>
                <a:gd name="T3" fmla="*/ 0 h 4604"/>
                <a:gd name="T4" fmla="*/ 2147483646 w 8274"/>
                <a:gd name="T5" fmla="*/ 2147483646 h 4604"/>
                <a:gd name="T6" fmla="*/ 2147483646 w 8274"/>
                <a:gd name="T7" fmla="*/ 2147483646 h 4604"/>
                <a:gd name="T8" fmla="*/ 2147483646 w 8274"/>
                <a:gd name="T9" fmla="*/ 2147483646 h 4604"/>
                <a:gd name="T10" fmla="*/ 2147483646 w 8274"/>
                <a:gd name="T11" fmla="*/ 2147483646 h 4604"/>
                <a:gd name="T12" fmla="*/ 2147483646 w 8274"/>
                <a:gd name="T13" fmla="*/ 2147483646 h 4604"/>
                <a:gd name="T14" fmla="*/ 2147483646 w 8274"/>
                <a:gd name="T15" fmla="*/ 2147483646 h 46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74" h="4604" fill="none" extrusionOk="0">
                  <a:moveTo>
                    <a:pt x="835" y="1935"/>
                  </a:moveTo>
                  <a:lnTo>
                    <a:pt x="6539" y="0"/>
                  </a:lnTo>
                  <a:moveTo>
                    <a:pt x="1" y="3202"/>
                  </a:moveTo>
                  <a:lnTo>
                    <a:pt x="7973" y="534"/>
                  </a:lnTo>
                  <a:moveTo>
                    <a:pt x="335" y="4103"/>
                  </a:moveTo>
                  <a:lnTo>
                    <a:pt x="8274" y="1435"/>
                  </a:lnTo>
                  <a:moveTo>
                    <a:pt x="1736" y="4603"/>
                  </a:moveTo>
                  <a:lnTo>
                    <a:pt x="7440" y="2702"/>
                  </a:lnTo>
                </a:path>
              </a:pathLst>
            </a:custGeom>
            <a:noFill/>
            <a:ln w="9525"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7" name="Google Shape;911;p19"/>
            <p:cNvSpPr>
              <a:spLocks/>
            </p:cNvSpPr>
            <p:nvPr/>
          </p:nvSpPr>
          <p:spPr bwMode="auto">
            <a:xfrm rot="-1128775">
              <a:off x="209210" y="5196919"/>
              <a:ext cx="918662" cy="352512"/>
            </a:xfrm>
            <a:custGeom>
              <a:avLst/>
              <a:gdLst>
                <a:gd name="T0" fmla="*/ 2147483646 w 25285"/>
                <a:gd name="T1" fmla="*/ 2147483646 h 9695"/>
                <a:gd name="T2" fmla="*/ 0 w 25285"/>
                <a:gd name="T3" fmla="*/ 2147483646 h 9695"/>
                <a:gd name="T4" fmla="*/ 2147483646 w 25285"/>
                <a:gd name="T5" fmla="*/ 2147483646 h 9695"/>
                <a:gd name="T6" fmla="*/ 2147483646 w 25285"/>
                <a:gd name="T7" fmla="*/ 2147483646 h 9695"/>
                <a:gd name="T8" fmla="*/ 2147483646 w 25285"/>
                <a:gd name="T9" fmla="*/ 2147483646 h 9695"/>
                <a:gd name="T10" fmla="*/ 2147483646 w 25285"/>
                <a:gd name="T11" fmla="*/ 2147483646 h 9695"/>
                <a:gd name="T12" fmla="*/ 2147483646 w 25285"/>
                <a:gd name="T13" fmla="*/ 2147483646 h 9695"/>
                <a:gd name="T14" fmla="*/ 2147483646 w 25285"/>
                <a:gd name="T15" fmla="*/ 2147483646 h 96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285" h="9695" extrusionOk="0">
                  <a:moveTo>
                    <a:pt x="24884" y="1"/>
                  </a:moveTo>
                  <a:lnTo>
                    <a:pt x="0" y="8340"/>
                  </a:lnTo>
                  <a:lnTo>
                    <a:pt x="267" y="9107"/>
                  </a:lnTo>
                  <a:cubicBezTo>
                    <a:pt x="371" y="9473"/>
                    <a:pt x="700" y="9695"/>
                    <a:pt x="1061" y="9695"/>
                  </a:cubicBezTo>
                  <a:cubicBezTo>
                    <a:pt x="1162" y="9695"/>
                    <a:pt x="1266" y="9678"/>
                    <a:pt x="1368" y="9641"/>
                  </a:cubicBezTo>
                  <a:lnTo>
                    <a:pt x="24618" y="1869"/>
                  </a:lnTo>
                  <a:cubicBezTo>
                    <a:pt x="25051" y="1736"/>
                    <a:pt x="25285" y="1235"/>
                    <a:pt x="25151" y="835"/>
                  </a:cubicBezTo>
                  <a:lnTo>
                    <a:pt x="24884"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 name="Google Shape;912;p19"/>
            <p:cNvSpPr>
              <a:spLocks/>
            </p:cNvSpPr>
            <p:nvPr/>
          </p:nvSpPr>
          <p:spPr bwMode="auto">
            <a:xfrm rot="-1128775">
              <a:off x="-404902" y="4410102"/>
              <a:ext cx="539456" cy="1345739"/>
            </a:xfrm>
            <a:custGeom>
              <a:avLst/>
              <a:gdLst>
                <a:gd name="T0" fmla="*/ 2147483646 w 14844"/>
                <a:gd name="T1" fmla="*/ 0 h 37061"/>
                <a:gd name="T2" fmla="*/ 2147483646 w 14844"/>
                <a:gd name="T3" fmla="*/ 2147483646 h 37061"/>
                <a:gd name="T4" fmla="*/ 2147483646 w 14844"/>
                <a:gd name="T5" fmla="*/ 2147483646 h 37061"/>
                <a:gd name="T6" fmla="*/ 2147483646 w 14844"/>
                <a:gd name="T7" fmla="*/ 2147483646 h 37061"/>
                <a:gd name="T8" fmla="*/ 2147483646 w 14844"/>
                <a:gd name="T9" fmla="*/ 2147483646 h 37061"/>
                <a:gd name="T10" fmla="*/ 2147483646 w 14844"/>
                <a:gd name="T11" fmla="*/ 0 h 370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44" h="37061" extrusionOk="0">
                  <a:moveTo>
                    <a:pt x="2769" y="0"/>
                  </a:moveTo>
                  <a:lnTo>
                    <a:pt x="867" y="634"/>
                  </a:lnTo>
                  <a:cubicBezTo>
                    <a:pt x="300" y="834"/>
                    <a:pt x="0" y="1435"/>
                    <a:pt x="200" y="2002"/>
                  </a:cubicBezTo>
                  <a:lnTo>
                    <a:pt x="11942" y="37060"/>
                  </a:lnTo>
                  <a:lnTo>
                    <a:pt x="14844" y="36093"/>
                  </a:lnTo>
                  <a:lnTo>
                    <a:pt x="2769"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9" name="Google Shape;913;p19"/>
            <p:cNvSpPr>
              <a:spLocks/>
            </p:cNvSpPr>
            <p:nvPr/>
          </p:nvSpPr>
          <p:spPr bwMode="auto">
            <a:xfrm rot="-1128775">
              <a:off x="-274834" y="4230436"/>
              <a:ext cx="661627" cy="495423"/>
            </a:xfrm>
            <a:custGeom>
              <a:avLst/>
              <a:gdLst>
                <a:gd name="T0" fmla="*/ 2147483646 w 18214"/>
                <a:gd name="T1" fmla="*/ 2147483646 h 13645"/>
                <a:gd name="T2" fmla="*/ 2147483646 w 18214"/>
                <a:gd name="T3" fmla="*/ 2147483646 h 13645"/>
                <a:gd name="T4" fmla="*/ 2147483646 w 18214"/>
                <a:gd name="T5" fmla="*/ 2147483646 h 13645"/>
                <a:gd name="T6" fmla="*/ 2147483646 w 18214"/>
                <a:gd name="T7" fmla="*/ 2147483646 h 13645"/>
                <a:gd name="T8" fmla="*/ 2147483646 w 18214"/>
                <a:gd name="T9" fmla="*/ 2147483646 h 13645"/>
                <a:gd name="T10" fmla="*/ 2147483646 w 18214"/>
                <a:gd name="T11" fmla="*/ 2147483646 h 13645"/>
                <a:gd name="T12" fmla="*/ 2147483646 w 18214"/>
                <a:gd name="T13" fmla="*/ 2147483646 h 13645"/>
                <a:gd name="T14" fmla="*/ 2147483646 w 18214"/>
                <a:gd name="T15" fmla="*/ 2147483646 h 13645"/>
                <a:gd name="T16" fmla="*/ 2147483646 w 18214"/>
                <a:gd name="T17" fmla="*/ 2147483646 h 13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14" h="13645" fill="none" extrusionOk="0">
                  <a:moveTo>
                    <a:pt x="18214" y="7373"/>
                  </a:moveTo>
                  <a:lnTo>
                    <a:pt x="16045" y="935"/>
                  </a:lnTo>
                  <a:cubicBezTo>
                    <a:pt x="15278" y="1202"/>
                    <a:pt x="14444" y="802"/>
                    <a:pt x="14177" y="1"/>
                  </a:cubicBezTo>
                  <a:lnTo>
                    <a:pt x="935" y="4437"/>
                  </a:lnTo>
                  <a:cubicBezTo>
                    <a:pt x="1201" y="5205"/>
                    <a:pt x="801" y="6039"/>
                    <a:pt x="1" y="6305"/>
                  </a:cubicBezTo>
                  <a:lnTo>
                    <a:pt x="2169" y="12743"/>
                  </a:lnTo>
                  <a:cubicBezTo>
                    <a:pt x="2936" y="12477"/>
                    <a:pt x="3770" y="12877"/>
                    <a:pt x="4037" y="13644"/>
                  </a:cubicBezTo>
                  <a:lnTo>
                    <a:pt x="17280" y="9241"/>
                  </a:lnTo>
                  <a:cubicBezTo>
                    <a:pt x="17013" y="8440"/>
                    <a:pt x="17413" y="7606"/>
                    <a:pt x="18214" y="7373"/>
                  </a:cubicBez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 name="Google Shape;914;p19"/>
            <p:cNvSpPr>
              <a:spLocks/>
            </p:cNvSpPr>
            <p:nvPr/>
          </p:nvSpPr>
          <p:spPr bwMode="auto">
            <a:xfrm rot="-1128775">
              <a:off x="199418" y="5201162"/>
              <a:ext cx="910728" cy="321548"/>
            </a:xfrm>
            <a:custGeom>
              <a:avLst/>
              <a:gdLst>
                <a:gd name="T0" fmla="*/ 2147483646 w 25052"/>
                <a:gd name="T1" fmla="*/ 2147483646 h 8874"/>
                <a:gd name="T2" fmla="*/ 0 w 25052"/>
                <a:gd name="T3" fmla="*/ 2147483646 h 8874"/>
                <a:gd name="T4" fmla="*/ 2147483646 w 25052"/>
                <a:gd name="T5" fmla="*/ 2147483646 h 8874"/>
                <a:gd name="T6" fmla="*/ 2147483646 w 25052"/>
                <a:gd name="T7" fmla="*/ 2147483646 h 8874"/>
                <a:gd name="T8" fmla="*/ 2147483646 w 25052"/>
                <a:gd name="T9" fmla="*/ 2147483646 h 88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52" h="8874" extrusionOk="0">
                  <a:moveTo>
                    <a:pt x="24884" y="1"/>
                  </a:moveTo>
                  <a:lnTo>
                    <a:pt x="0" y="8340"/>
                  </a:lnTo>
                  <a:lnTo>
                    <a:pt x="200" y="8874"/>
                  </a:lnTo>
                  <a:lnTo>
                    <a:pt x="25051" y="568"/>
                  </a:lnTo>
                  <a:lnTo>
                    <a:pt x="24884"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915;p19"/>
            <p:cNvSpPr>
              <a:spLocks/>
            </p:cNvSpPr>
            <p:nvPr/>
          </p:nvSpPr>
          <p:spPr bwMode="auto">
            <a:xfrm rot="-1128775">
              <a:off x="221025" y="5232951"/>
              <a:ext cx="901209" cy="310830"/>
            </a:xfrm>
            <a:custGeom>
              <a:avLst/>
              <a:gdLst>
                <a:gd name="T0" fmla="*/ 2147483646 w 24852"/>
                <a:gd name="T1" fmla="*/ 0 h 8574"/>
                <a:gd name="T2" fmla="*/ 2147483646 w 24852"/>
                <a:gd name="T3" fmla="*/ 2147483646 h 8574"/>
                <a:gd name="T4" fmla="*/ 2147483646 w 24852"/>
                <a:gd name="T5" fmla="*/ 2147483646 h 8574"/>
                <a:gd name="T6" fmla="*/ 2147483646 w 24852"/>
                <a:gd name="T7" fmla="*/ 2147483646 h 8574"/>
                <a:gd name="T8" fmla="*/ 2147483646 w 24852"/>
                <a:gd name="T9" fmla="*/ 0 h 85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8574" extrusionOk="0">
                  <a:moveTo>
                    <a:pt x="24852" y="0"/>
                  </a:moveTo>
                  <a:lnTo>
                    <a:pt x="1" y="8340"/>
                  </a:lnTo>
                  <a:cubicBezTo>
                    <a:pt x="34" y="8406"/>
                    <a:pt x="134" y="8506"/>
                    <a:pt x="201" y="8573"/>
                  </a:cubicBezTo>
                  <a:lnTo>
                    <a:pt x="24818" y="334"/>
                  </a:lnTo>
                  <a:cubicBezTo>
                    <a:pt x="24852" y="200"/>
                    <a:pt x="24852" y="100"/>
                    <a:pt x="248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 name="Google Shape;916;p19"/>
            <p:cNvSpPr>
              <a:spLocks/>
            </p:cNvSpPr>
            <p:nvPr/>
          </p:nvSpPr>
          <p:spPr bwMode="auto">
            <a:xfrm rot="-1128775">
              <a:off x="421701" y="5544477"/>
              <a:ext cx="96784" cy="206029"/>
            </a:xfrm>
            <a:custGeom>
              <a:avLst/>
              <a:gdLst>
                <a:gd name="T0" fmla="*/ 2147483646 w 2670"/>
                <a:gd name="T1" fmla="*/ 2147483646 h 5672"/>
                <a:gd name="T2" fmla="*/ 2147483646 w 2670"/>
                <a:gd name="T3" fmla="*/ 2147483646 h 5672"/>
                <a:gd name="T4" fmla="*/ 2147483646 w 2670"/>
                <a:gd name="T5" fmla="*/ 2147483646 h 5672"/>
                <a:gd name="T6" fmla="*/ 2147483646 w 2670"/>
                <a:gd name="T7" fmla="*/ 2147483646 h 5672"/>
                <a:gd name="T8" fmla="*/ 2147483646 w 2670"/>
                <a:gd name="T9" fmla="*/ 2147483646 h 5672"/>
                <a:gd name="T10" fmla="*/ 2147483646 w 2670"/>
                <a:gd name="T11" fmla="*/ 2147483646 h 5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70" h="5672" extrusionOk="0">
                  <a:moveTo>
                    <a:pt x="901" y="1"/>
                  </a:moveTo>
                  <a:lnTo>
                    <a:pt x="1" y="301"/>
                  </a:lnTo>
                  <a:lnTo>
                    <a:pt x="1769" y="5672"/>
                  </a:lnTo>
                  <a:lnTo>
                    <a:pt x="2002" y="4871"/>
                  </a:lnTo>
                  <a:lnTo>
                    <a:pt x="2669" y="5371"/>
                  </a:lnTo>
                  <a:lnTo>
                    <a:pt x="901"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3" name="Google Shape;917;p19"/>
          <p:cNvGrpSpPr>
            <a:grpSpLocks/>
          </p:cNvGrpSpPr>
          <p:nvPr/>
        </p:nvGrpSpPr>
        <p:grpSpPr bwMode="auto">
          <a:xfrm rot="3750311">
            <a:off x="234421" y="-1223963"/>
            <a:ext cx="2155825" cy="3289301"/>
            <a:chOff x="7518282" y="2373612"/>
            <a:chExt cx="1544209" cy="2355088"/>
          </a:xfrm>
        </p:grpSpPr>
        <p:sp>
          <p:nvSpPr>
            <p:cNvPr id="34" name="Google Shape;918;p19"/>
            <p:cNvSpPr>
              <a:spLocks/>
            </p:cNvSpPr>
            <p:nvPr/>
          </p:nvSpPr>
          <p:spPr bwMode="auto">
            <a:xfrm rot="718822">
              <a:off x="7686434" y="3249974"/>
              <a:ext cx="1110967" cy="1379105"/>
            </a:xfrm>
            <a:custGeom>
              <a:avLst/>
              <a:gdLst>
                <a:gd name="T0" fmla="*/ 2147483646 w 48158"/>
                <a:gd name="T1" fmla="*/ 2147483646 h 59737"/>
                <a:gd name="T2" fmla="*/ 2147483646 w 48158"/>
                <a:gd name="T3" fmla="*/ 2147483646 h 59737"/>
                <a:gd name="T4" fmla="*/ 2147483646 w 48158"/>
                <a:gd name="T5" fmla="*/ 2147483646 h 59737"/>
                <a:gd name="T6" fmla="*/ 2147483646 w 48158"/>
                <a:gd name="T7" fmla="*/ 2147483646 h 59737"/>
                <a:gd name="T8" fmla="*/ 2147483646 w 48158"/>
                <a:gd name="T9" fmla="*/ 2147483646 h 59737"/>
                <a:gd name="T10" fmla="*/ 2147483646 w 48158"/>
                <a:gd name="T11" fmla="*/ 2147483646 h 59737"/>
                <a:gd name="T12" fmla="*/ 2147483646 w 48158"/>
                <a:gd name="T13" fmla="*/ 2147483646 h 59737"/>
                <a:gd name="T14" fmla="*/ 2147483646 w 48158"/>
                <a:gd name="T15" fmla="*/ 2147483646 h 59737"/>
                <a:gd name="T16" fmla="*/ 2147483646 w 48158"/>
                <a:gd name="T17" fmla="*/ 2147483646 h 59737"/>
                <a:gd name="T18" fmla="*/ 2147483646 w 48158"/>
                <a:gd name="T19" fmla="*/ 2147483646 h 59737"/>
                <a:gd name="T20" fmla="*/ 2147483646 w 48158"/>
                <a:gd name="T21" fmla="*/ 2147483646 h 59737"/>
                <a:gd name="T22" fmla="*/ 2147483646 w 48158"/>
                <a:gd name="T23" fmla="*/ 2147483646 h 59737"/>
                <a:gd name="T24" fmla="*/ 2147483646 w 48158"/>
                <a:gd name="T25" fmla="*/ 2147483646 h 59737"/>
                <a:gd name="T26" fmla="*/ 2147483646 w 48158"/>
                <a:gd name="T27" fmla="*/ 2147483646 h 59737"/>
                <a:gd name="T28" fmla="*/ 2147483646 w 48158"/>
                <a:gd name="T29" fmla="*/ 2147483646 h 59737"/>
                <a:gd name="T30" fmla="*/ 2147483646 w 48158"/>
                <a:gd name="T31" fmla="*/ 2147483646 h 597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cubicBezTo>
                    <a:pt x="3" y="59733"/>
                    <a:pt x="5" y="59730"/>
                    <a:pt x="8" y="5972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 name="Google Shape;919;p19"/>
            <p:cNvSpPr/>
            <p:nvPr/>
          </p:nvSpPr>
          <p:spPr>
            <a:xfrm rot="718822">
              <a:off x="7648689" y="3212228"/>
              <a:ext cx="1112103" cy="137910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 name="Google Shape;920;p19"/>
            <p:cNvSpPr>
              <a:spLocks/>
            </p:cNvSpPr>
            <p:nvPr/>
          </p:nvSpPr>
          <p:spPr bwMode="auto">
            <a:xfrm rot="718822">
              <a:off x="8425994" y="3327996"/>
              <a:ext cx="408226" cy="200046"/>
            </a:xfrm>
            <a:custGeom>
              <a:avLst/>
              <a:gdLst>
                <a:gd name="T0" fmla="*/ 2147483646 w 17717"/>
                <a:gd name="T1" fmla="*/ 2147483646 h 8684"/>
                <a:gd name="T2" fmla="*/ 2147483646 w 17717"/>
                <a:gd name="T3" fmla="*/ 2147483646 h 8684"/>
                <a:gd name="T4" fmla="*/ 2147483646 w 17717"/>
                <a:gd name="T5" fmla="*/ 2147483646 h 8684"/>
                <a:gd name="T6" fmla="*/ 2147483646 w 17717"/>
                <a:gd name="T7" fmla="*/ 0 h 8684"/>
                <a:gd name="T8" fmla="*/ 2147483646 w 17717"/>
                <a:gd name="T9" fmla="*/ 2147483646 h 8684"/>
                <a:gd name="T10" fmla="*/ 2147483646 w 17717"/>
                <a:gd name="T11" fmla="*/ 2147483646 h 8684"/>
                <a:gd name="T12" fmla="*/ 2147483646 w 17717"/>
                <a:gd name="T13" fmla="*/ 0 h 8684"/>
                <a:gd name="T14" fmla="*/ 2147483646 w 17717"/>
                <a:gd name="T15" fmla="*/ 2147483646 h 8684"/>
                <a:gd name="T16" fmla="*/ 2147483646 w 17717"/>
                <a:gd name="T17" fmla="*/ 2147483646 h 8684"/>
                <a:gd name="T18" fmla="*/ 2147483646 w 17717"/>
                <a:gd name="T19" fmla="*/ 2147483646 h 8684"/>
                <a:gd name="T20" fmla="*/ 2147483646 w 17717"/>
                <a:gd name="T21" fmla="*/ 2147483646 h 8684"/>
                <a:gd name="T22" fmla="*/ 2147483646 w 17717"/>
                <a:gd name="T23" fmla="*/ 2147483646 h 8684"/>
                <a:gd name="T24" fmla="*/ 2147483646 w 17717"/>
                <a:gd name="T25" fmla="*/ 2147483646 h 8684"/>
                <a:gd name="T26" fmla="*/ 2147483646 w 17717"/>
                <a:gd name="T27" fmla="*/ 2147483646 h 8684"/>
                <a:gd name="T28" fmla="*/ 2147483646 w 17717"/>
                <a:gd name="T29" fmla="*/ 2147483646 h 8684"/>
                <a:gd name="T30" fmla="*/ 2147483646 w 17717"/>
                <a:gd name="T31" fmla="*/ 2147483646 h 8684"/>
                <a:gd name="T32" fmla="*/ 2147483646 w 17717"/>
                <a:gd name="T33" fmla="*/ 2147483646 h 8684"/>
                <a:gd name="T34" fmla="*/ 2147483646 w 17717"/>
                <a:gd name="T35" fmla="*/ 2147483646 h 8684"/>
                <a:gd name="T36" fmla="*/ 2147483646 w 17717"/>
                <a:gd name="T37" fmla="*/ 2147483646 h 8684"/>
                <a:gd name="T38" fmla="*/ 2147483646 w 17717"/>
                <a:gd name="T39" fmla="*/ 2147483646 h 8684"/>
                <a:gd name="T40" fmla="*/ 2147483646 w 17717"/>
                <a:gd name="T41" fmla="*/ 2147483646 h 8684"/>
                <a:gd name="T42" fmla="*/ 2147483646 w 17717"/>
                <a:gd name="T43" fmla="*/ 2147483646 h 8684"/>
                <a:gd name="T44" fmla="*/ 2147483646 w 17717"/>
                <a:gd name="T45" fmla="*/ 2147483646 h 8684"/>
                <a:gd name="T46" fmla="*/ 2147483646 w 17717"/>
                <a:gd name="T47" fmla="*/ 2147483646 h 8684"/>
                <a:gd name="T48" fmla="*/ 2147483646 w 17717"/>
                <a:gd name="T49" fmla="*/ 2147483646 h 8684"/>
                <a:gd name="T50" fmla="*/ 2147483646 w 17717"/>
                <a:gd name="T51" fmla="*/ 2147483646 h 8684"/>
                <a:gd name="T52" fmla="*/ 2147483646 w 17717"/>
                <a:gd name="T53" fmla="*/ 2147483646 h 8684"/>
                <a:gd name="T54" fmla="*/ 2147483646 w 17717"/>
                <a:gd name="T55" fmla="*/ 2147483646 h 8684"/>
                <a:gd name="T56" fmla="*/ 2147483646 w 17717"/>
                <a:gd name="T57" fmla="*/ 2147483646 h 8684"/>
                <a:gd name="T58" fmla="*/ 2147483646 w 17717"/>
                <a:gd name="T59" fmla="*/ 2147483646 h 8684"/>
                <a:gd name="T60" fmla="*/ 2147483646 w 17717"/>
                <a:gd name="T61" fmla="*/ 2147483646 h 8684"/>
                <a:gd name="T62" fmla="*/ 2147483646 w 17717"/>
                <a:gd name="T63" fmla="*/ 2147483646 h 8684"/>
                <a:gd name="T64" fmla="*/ 2147483646 w 17717"/>
                <a:gd name="T65" fmla="*/ 2147483646 h 8684"/>
                <a:gd name="T66" fmla="*/ 2147483646 w 17717"/>
                <a:gd name="T67" fmla="*/ 2147483646 h 8684"/>
                <a:gd name="T68" fmla="*/ 2147483646 w 17717"/>
                <a:gd name="T69" fmla="*/ 2147483646 h 8684"/>
                <a:gd name="T70" fmla="*/ 2147483646 w 17717"/>
                <a:gd name="T71" fmla="*/ 2147483646 h 8684"/>
                <a:gd name="T72" fmla="*/ 2147483646 w 17717"/>
                <a:gd name="T73" fmla="*/ 2147483646 h 8684"/>
                <a:gd name="T74" fmla="*/ 2147483646 w 17717"/>
                <a:gd name="T75" fmla="*/ 2147483646 h 8684"/>
                <a:gd name="T76" fmla="*/ 2147483646 w 17717"/>
                <a:gd name="T77" fmla="*/ 2147483646 h 8684"/>
                <a:gd name="T78" fmla="*/ 2147483646 w 17717"/>
                <a:gd name="T79" fmla="*/ 2147483646 h 8684"/>
                <a:gd name="T80" fmla="*/ 2147483646 w 17717"/>
                <a:gd name="T81" fmla="*/ 2147483646 h 8684"/>
                <a:gd name="T82" fmla="*/ 2147483646 w 17717"/>
                <a:gd name="T83" fmla="*/ 2147483646 h 8684"/>
                <a:gd name="T84" fmla="*/ 2147483646 w 17717"/>
                <a:gd name="T85" fmla="*/ 2147483646 h 8684"/>
                <a:gd name="T86" fmla="*/ 2147483646 w 17717"/>
                <a:gd name="T87" fmla="*/ 2147483646 h 8684"/>
                <a:gd name="T88" fmla="*/ 2147483646 w 17717"/>
                <a:gd name="T89" fmla="*/ 2147483646 h 8684"/>
                <a:gd name="T90" fmla="*/ 2147483646 w 17717"/>
                <a:gd name="T91" fmla="*/ 2147483646 h 8684"/>
                <a:gd name="T92" fmla="*/ 2147483646 w 17717"/>
                <a:gd name="T93" fmla="*/ 2147483646 h 8684"/>
                <a:gd name="T94" fmla="*/ 2147483646 w 17717"/>
                <a:gd name="T95" fmla="*/ 2147483646 h 8684"/>
                <a:gd name="T96" fmla="*/ 2147483646 w 17717"/>
                <a:gd name="T97" fmla="*/ 2147483646 h 8684"/>
                <a:gd name="T98" fmla="*/ 2147483646 w 17717"/>
                <a:gd name="T99" fmla="*/ 2147483646 h 8684"/>
                <a:gd name="T100" fmla="*/ 2147483646 w 17717"/>
                <a:gd name="T101" fmla="*/ 2147483646 h 8684"/>
                <a:gd name="T102" fmla="*/ 2147483646 w 17717"/>
                <a:gd name="T103" fmla="*/ 2147483646 h 8684"/>
                <a:gd name="T104" fmla="*/ 2147483646 w 17717"/>
                <a:gd name="T105" fmla="*/ 2147483646 h 8684"/>
                <a:gd name="T106" fmla="*/ 2147483646 w 17717"/>
                <a:gd name="T107" fmla="*/ 2147483646 h 8684"/>
                <a:gd name="T108" fmla="*/ 2147483646 w 17717"/>
                <a:gd name="T109" fmla="*/ 2147483646 h 8684"/>
                <a:gd name="T110" fmla="*/ 2147483646 w 17717"/>
                <a:gd name="T111" fmla="*/ 2147483646 h 8684"/>
                <a:gd name="T112" fmla="*/ 2147483646 w 17717"/>
                <a:gd name="T113" fmla="*/ 2147483646 h 8684"/>
                <a:gd name="T114" fmla="*/ 2147483646 w 17717"/>
                <a:gd name="T115" fmla="*/ 2147483646 h 8684"/>
                <a:gd name="T116" fmla="*/ 2147483646 w 17717"/>
                <a:gd name="T117" fmla="*/ 2147483646 h 8684"/>
                <a:gd name="T118" fmla="*/ 2147483646 w 17717"/>
                <a:gd name="T119" fmla="*/ 2147483646 h 8684"/>
                <a:gd name="T120" fmla="*/ 2147483646 w 17717"/>
                <a:gd name="T121" fmla="*/ 2147483646 h 8684"/>
                <a:gd name="T122" fmla="*/ 2147483646 w 17717"/>
                <a:gd name="T123" fmla="*/ 2147483646 h 8684"/>
                <a:gd name="T124" fmla="*/ 2147483646 w 17717"/>
                <a:gd name="T125" fmla="*/ 2147483646 h 86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cubicBezTo>
                    <a:pt x="9894" y="2816"/>
                    <a:pt x="9895" y="2815"/>
                    <a:pt x="9896" y="2813"/>
                  </a:cubicBezTo>
                  <a:lnTo>
                    <a:pt x="9870" y="2839"/>
                  </a:lnTo>
                  <a:cubicBezTo>
                    <a:pt x="9878" y="2831"/>
                    <a:pt x="9886" y="2824"/>
                    <a:pt x="9894" y="2817"/>
                  </a:cubicBez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cubicBezTo>
                    <a:pt x="7792" y="7278"/>
                    <a:pt x="7792" y="7276"/>
                    <a:pt x="7793" y="7275"/>
                  </a:cubicBezTo>
                  <a:lnTo>
                    <a:pt x="7767" y="7301"/>
                  </a:lnTo>
                  <a:cubicBezTo>
                    <a:pt x="7775" y="7293"/>
                    <a:pt x="7783" y="7286"/>
                    <a:pt x="7791" y="7279"/>
                  </a:cubicBez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7" name="Google Shape;921;p19"/>
            <p:cNvSpPr>
              <a:spLocks/>
            </p:cNvSpPr>
            <p:nvPr/>
          </p:nvSpPr>
          <p:spPr bwMode="auto">
            <a:xfrm rot="718822">
              <a:off x="7629408" y="3372024"/>
              <a:ext cx="918794" cy="1180575"/>
            </a:xfrm>
            <a:custGeom>
              <a:avLst/>
              <a:gdLst>
                <a:gd name="T0" fmla="*/ 2147483646 w 39784"/>
                <a:gd name="T1" fmla="*/ 0 h 51178"/>
                <a:gd name="T2" fmla="*/ 2147483646 w 39784"/>
                <a:gd name="T3" fmla="*/ 2147483646 h 51178"/>
                <a:gd name="T4" fmla="*/ 2147483646 w 39784"/>
                <a:gd name="T5" fmla="*/ 2147483646 h 51178"/>
                <a:gd name="T6" fmla="*/ 2147483646 w 39784"/>
                <a:gd name="T7" fmla="*/ 2147483646 h 51178"/>
                <a:gd name="T8" fmla="*/ 2147483646 w 39784"/>
                <a:gd name="T9" fmla="*/ 2147483646 h 51178"/>
                <a:gd name="T10" fmla="*/ 2147483646 w 39784"/>
                <a:gd name="T11" fmla="*/ 2147483646 h 51178"/>
                <a:gd name="T12" fmla="*/ 2147483646 w 39784"/>
                <a:gd name="T13" fmla="*/ 0 h 51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8" name="Google Shape;922;p19"/>
            <p:cNvSpPr>
              <a:spLocks/>
            </p:cNvSpPr>
            <p:nvPr/>
          </p:nvSpPr>
          <p:spPr bwMode="auto">
            <a:xfrm rot="718822">
              <a:off x="8006342" y="2527422"/>
              <a:ext cx="906285" cy="1506407"/>
            </a:xfrm>
            <a:custGeom>
              <a:avLst/>
              <a:gdLst>
                <a:gd name="T0" fmla="*/ 2147483646 w 39260"/>
                <a:gd name="T1" fmla="*/ 2147483646 h 65239"/>
                <a:gd name="T2" fmla="*/ 2147483646 w 39260"/>
                <a:gd name="T3" fmla="*/ 2147483646 h 65239"/>
                <a:gd name="T4" fmla="*/ 2147483646 w 39260"/>
                <a:gd name="T5" fmla="*/ 2147483646 h 65239"/>
                <a:gd name="T6" fmla="*/ 2147483646 w 39260"/>
                <a:gd name="T7" fmla="*/ 2147483646 h 65239"/>
                <a:gd name="T8" fmla="*/ 2147483646 w 39260"/>
                <a:gd name="T9" fmla="*/ 2147483646 h 65239"/>
                <a:gd name="T10" fmla="*/ 2147483646 w 39260"/>
                <a:gd name="T11" fmla="*/ 2147483646 h 65239"/>
                <a:gd name="T12" fmla="*/ 2147483646 w 39260"/>
                <a:gd name="T13" fmla="*/ 2147483646 h 65239"/>
                <a:gd name="T14" fmla="*/ 2147483646 w 39260"/>
                <a:gd name="T15" fmla="*/ 2147483646 h 65239"/>
                <a:gd name="T16" fmla="*/ 2147483646 w 39260"/>
                <a:gd name="T17" fmla="*/ 2147483646 h 65239"/>
                <a:gd name="T18" fmla="*/ 2147483646 w 39260"/>
                <a:gd name="T19" fmla="*/ 2147483646 h 65239"/>
                <a:gd name="T20" fmla="*/ 2147483646 w 39260"/>
                <a:gd name="T21" fmla="*/ 2147483646 h 65239"/>
                <a:gd name="T22" fmla="*/ 2147483646 w 39260"/>
                <a:gd name="T23" fmla="*/ 2147483646 h 65239"/>
                <a:gd name="T24" fmla="*/ 2147483646 w 39260"/>
                <a:gd name="T25" fmla="*/ 2147483646 h 65239"/>
                <a:gd name="T26" fmla="*/ 2147483646 w 39260"/>
                <a:gd name="T27" fmla="*/ 2147483646 h 65239"/>
                <a:gd name="T28" fmla="*/ 2147483646 w 39260"/>
                <a:gd name="T29" fmla="*/ 2147483646 h 65239"/>
                <a:gd name="T30" fmla="*/ 2147483646 w 39260"/>
                <a:gd name="T31" fmla="*/ 2147483646 h 652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9" name="Google Shape;923;p19"/>
            <p:cNvSpPr>
              <a:spLocks/>
            </p:cNvSpPr>
            <p:nvPr/>
          </p:nvSpPr>
          <p:spPr bwMode="auto">
            <a:xfrm rot="718822">
              <a:off x="8022627" y="2444111"/>
              <a:ext cx="853978" cy="1539748"/>
            </a:xfrm>
            <a:custGeom>
              <a:avLst/>
              <a:gdLst>
                <a:gd name="T0" fmla="*/ 2147483646 w 37003"/>
                <a:gd name="T1" fmla="*/ 0 h 66644"/>
                <a:gd name="T2" fmla="*/ 2147483646 w 37003"/>
                <a:gd name="T3" fmla="*/ 2147483646 h 66644"/>
                <a:gd name="T4" fmla="*/ 2147483646 w 37003"/>
                <a:gd name="T5" fmla="*/ 2147483646 h 66644"/>
                <a:gd name="T6" fmla="*/ 2147483646 w 37003"/>
                <a:gd name="T7" fmla="*/ 2147483646 h 66644"/>
                <a:gd name="T8" fmla="*/ 2147483646 w 37003"/>
                <a:gd name="T9" fmla="*/ 2147483646 h 66644"/>
                <a:gd name="T10" fmla="*/ 2147483646 w 37003"/>
                <a:gd name="T11" fmla="*/ 2147483646 h 66644"/>
                <a:gd name="T12" fmla="*/ 2147483646 w 37003"/>
                <a:gd name="T13" fmla="*/ 2147483646 h 66644"/>
                <a:gd name="T14" fmla="*/ 2147483646 w 37003"/>
                <a:gd name="T15" fmla="*/ 2147483646 h 66644"/>
                <a:gd name="T16" fmla="*/ 2147483646 w 37003"/>
                <a:gd name="T17" fmla="*/ 2147483646 h 66644"/>
                <a:gd name="T18" fmla="*/ 2147483646 w 37003"/>
                <a:gd name="T19" fmla="*/ 2147483646 h 66644"/>
                <a:gd name="T20" fmla="*/ 2147483646 w 37003"/>
                <a:gd name="T21" fmla="*/ 2147483646 h 66644"/>
                <a:gd name="T22" fmla="*/ 2147483646 w 37003"/>
                <a:gd name="T23" fmla="*/ 0 h 666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0" name="Google Shape;924;p19"/>
            <p:cNvSpPr>
              <a:spLocks/>
            </p:cNvSpPr>
            <p:nvPr/>
          </p:nvSpPr>
          <p:spPr bwMode="auto">
            <a:xfrm rot="718822">
              <a:off x="8550951" y="2518891"/>
              <a:ext cx="352507" cy="280367"/>
            </a:xfrm>
            <a:custGeom>
              <a:avLst/>
              <a:gdLst>
                <a:gd name="T0" fmla="*/ 2147483646 w 15291"/>
                <a:gd name="T1" fmla="*/ 2147483646 h 12124"/>
                <a:gd name="T2" fmla="*/ 2147483646 w 15291"/>
                <a:gd name="T3" fmla="*/ 2147483646 h 12124"/>
                <a:gd name="T4" fmla="*/ 2147483646 w 15291"/>
                <a:gd name="T5" fmla="*/ 0 h 12124"/>
                <a:gd name="T6" fmla="*/ 2147483646 w 15291"/>
                <a:gd name="T7" fmla="*/ 2147483646 h 12124"/>
                <a:gd name="T8" fmla="*/ 2147483646 w 15291"/>
                <a:gd name="T9" fmla="*/ 2147483646 h 12124"/>
                <a:gd name="T10" fmla="*/ 2147483646 w 15291"/>
                <a:gd name="T11" fmla="*/ 2147483646 h 12124"/>
                <a:gd name="T12" fmla="*/ 2147483646 w 15291"/>
                <a:gd name="T13" fmla="*/ 2147483646 h 12124"/>
                <a:gd name="T14" fmla="*/ 2147483646 w 15291"/>
                <a:gd name="T15" fmla="*/ 2147483646 h 12124"/>
                <a:gd name="T16" fmla="*/ 2147483646 w 15291"/>
                <a:gd name="T17" fmla="*/ 2147483646 h 12124"/>
                <a:gd name="T18" fmla="*/ 2147483646 w 15291"/>
                <a:gd name="T19" fmla="*/ 2147483646 h 12124"/>
                <a:gd name="T20" fmla="*/ 2147483646 w 15291"/>
                <a:gd name="T21" fmla="*/ 2147483646 h 12124"/>
                <a:gd name="T22" fmla="*/ 2147483646 w 15291"/>
                <a:gd name="T23" fmla="*/ 2147483646 h 12124"/>
                <a:gd name="T24" fmla="*/ 2147483646 w 15291"/>
                <a:gd name="T25" fmla="*/ 2147483646 h 12124"/>
                <a:gd name="T26" fmla="*/ 2147483646 w 15291"/>
                <a:gd name="T27" fmla="*/ 2147483646 h 12124"/>
                <a:gd name="T28" fmla="*/ 2147483646 w 15291"/>
                <a:gd name="T29" fmla="*/ 2147483646 h 12124"/>
                <a:gd name="T30" fmla="*/ 2147483646 w 15291"/>
                <a:gd name="T31" fmla="*/ 2147483646 h 12124"/>
                <a:gd name="T32" fmla="*/ 2147483646 w 15291"/>
                <a:gd name="T33" fmla="*/ 2147483646 h 12124"/>
                <a:gd name="T34" fmla="*/ 2147483646 w 15291"/>
                <a:gd name="T35" fmla="*/ 2147483646 h 12124"/>
                <a:gd name="T36" fmla="*/ 2147483646 w 15291"/>
                <a:gd name="T37" fmla="*/ 2147483646 h 12124"/>
                <a:gd name="T38" fmla="*/ 2147483646 w 15291"/>
                <a:gd name="T39" fmla="*/ 2147483646 h 12124"/>
                <a:gd name="T40" fmla="*/ 2147483646 w 15291"/>
                <a:gd name="T41" fmla="*/ 2147483646 h 12124"/>
                <a:gd name="T42" fmla="*/ 2147483646 w 15291"/>
                <a:gd name="T43" fmla="*/ 2147483646 h 12124"/>
                <a:gd name="T44" fmla="*/ 2147483646 w 15291"/>
                <a:gd name="T45" fmla="*/ 2147483646 h 12124"/>
                <a:gd name="T46" fmla="*/ 2147483646 w 15291"/>
                <a:gd name="T47" fmla="*/ 2147483646 h 12124"/>
                <a:gd name="T48" fmla="*/ 2147483646 w 15291"/>
                <a:gd name="T49" fmla="*/ 2147483646 h 12124"/>
                <a:gd name="T50" fmla="*/ 2147483646 w 15291"/>
                <a:gd name="T51" fmla="*/ 2147483646 h 12124"/>
                <a:gd name="T52" fmla="*/ 2147483646 w 15291"/>
                <a:gd name="T53" fmla="*/ 2147483646 h 12124"/>
                <a:gd name="T54" fmla="*/ 2147483646 w 15291"/>
                <a:gd name="T55" fmla="*/ 2147483646 h 12124"/>
                <a:gd name="T56" fmla="*/ 2147483646 w 15291"/>
                <a:gd name="T57" fmla="*/ 2147483646 h 12124"/>
                <a:gd name="T58" fmla="*/ 2147483646 w 15291"/>
                <a:gd name="T59" fmla="*/ 2147483646 h 12124"/>
                <a:gd name="T60" fmla="*/ 2147483646 w 15291"/>
                <a:gd name="T61" fmla="*/ 2147483646 h 12124"/>
                <a:gd name="T62" fmla="*/ 2147483646 w 15291"/>
                <a:gd name="T63" fmla="*/ 2147483646 h 12124"/>
                <a:gd name="T64" fmla="*/ 2147483646 w 15291"/>
                <a:gd name="T65" fmla="*/ 2147483646 h 12124"/>
                <a:gd name="T66" fmla="*/ 2147483646 w 15291"/>
                <a:gd name="T67" fmla="*/ 2147483646 h 12124"/>
                <a:gd name="T68" fmla="*/ 2147483646 w 15291"/>
                <a:gd name="T69" fmla="*/ 2147483646 h 12124"/>
                <a:gd name="T70" fmla="*/ 2147483646 w 15291"/>
                <a:gd name="T71" fmla="*/ 2147483646 h 12124"/>
                <a:gd name="T72" fmla="*/ 2147483646 w 15291"/>
                <a:gd name="T73" fmla="*/ 2147483646 h 12124"/>
                <a:gd name="T74" fmla="*/ 2147483646 w 15291"/>
                <a:gd name="T75" fmla="*/ 2147483646 h 12124"/>
                <a:gd name="T76" fmla="*/ 2147483646 w 15291"/>
                <a:gd name="T77" fmla="*/ 2147483646 h 12124"/>
                <a:gd name="T78" fmla="*/ 2147483646 w 15291"/>
                <a:gd name="T79" fmla="*/ 2147483646 h 12124"/>
                <a:gd name="T80" fmla="*/ 2147483646 w 15291"/>
                <a:gd name="T81" fmla="*/ 2147483646 h 12124"/>
                <a:gd name="T82" fmla="*/ 2147483646 w 15291"/>
                <a:gd name="T83" fmla="*/ 2147483646 h 12124"/>
                <a:gd name="T84" fmla="*/ 2147483646 w 15291"/>
                <a:gd name="T85" fmla="*/ 2147483646 h 12124"/>
                <a:gd name="T86" fmla="*/ 2147483646 w 15291"/>
                <a:gd name="T87" fmla="*/ 2147483646 h 12124"/>
                <a:gd name="T88" fmla="*/ 2147483646 w 15291"/>
                <a:gd name="T89" fmla="*/ 2147483646 h 12124"/>
                <a:gd name="T90" fmla="*/ 2147483646 w 15291"/>
                <a:gd name="T91" fmla="*/ 2147483646 h 12124"/>
                <a:gd name="T92" fmla="*/ 2147483646 w 15291"/>
                <a:gd name="T93" fmla="*/ 2147483646 h 12124"/>
                <a:gd name="T94" fmla="*/ 2147483646 w 15291"/>
                <a:gd name="T95" fmla="*/ 2147483646 h 12124"/>
                <a:gd name="T96" fmla="*/ 2147483646 w 15291"/>
                <a:gd name="T97" fmla="*/ 2147483646 h 12124"/>
                <a:gd name="T98" fmla="*/ 2147483646 w 15291"/>
                <a:gd name="T99" fmla="*/ 2147483646 h 12124"/>
                <a:gd name="T100" fmla="*/ 2147483646 w 15291"/>
                <a:gd name="T101" fmla="*/ 2147483646 h 12124"/>
                <a:gd name="T102" fmla="*/ 2147483646 w 15291"/>
                <a:gd name="T103" fmla="*/ 2147483646 h 12124"/>
                <a:gd name="T104" fmla="*/ 2147483646 w 15291"/>
                <a:gd name="T105" fmla="*/ 2147483646 h 12124"/>
                <a:gd name="T106" fmla="*/ 2147483646 w 15291"/>
                <a:gd name="T107" fmla="*/ 2147483646 h 12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1" name="Google Shape;925;p19"/>
            <p:cNvSpPr>
              <a:spLocks/>
            </p:cNvSpPr>
            <p:nvPr/>
          </p:nvSpPr>
          <p:spPr bwMode="auto">
            <a:xfrm rot="718822">
              <a:off x="8015885" y="2553919"/>
              <a:ext cx="698192" cy="1395775"/>
            </a:xfrm>
            <a:custGeom>
              <a:avLst/>
              <a:gdLst>
                <a:gd name="T0" fmla="*/ 2147483646 w 30218"/>
                <a:gd name="T1" fmla="*/ 2147483646 h 60461"/>
                <a:gd name="T2" fmla="*/ 2147483646 w 30218"/>
                <a:gd name="T3" fmla="*/ 2147483646 h 60461"/>
                <a:gd name="T4" fmla="*/ 2147483646 w 30218"/>
                <a:gd name="T5" fmla="*/ 2147483646 h 60461"/>
                <a:gd name="T6" fmla="*/ 2147483646 w 30218"/>
                <a:gd name="T7" fmla="*/ 2147483646 h 60461"/>
                <a:gd name="T8" fmla="*/ 2147483646 w 30218"/>
                <a:gd name="T9" fmla="*/ 2147483646 h 60461"/>
                <a:gd name="T10" fmla="*/ 2147483646 w 30218"/>
                <a:gd name="T11" fmla="*/ 2147483646 h 60461"/>
                <a:gd name="T12" fmla="*/ 2147483646 w 30218"/>
                <a:gd name="T13" fmla="*/ 2147483646 h 60461"/>
                <a:gd name="T14" fmla="*/ 2147483646 w 30218"/>
                <a:gd name="T15" fmla="*/ 2147483646 h 604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42" name="Google Shape;926;p19"/>
          <p:cNvGrpSpPr>
            <a:grpSpLocks/>
          </p:cNvGrpSpPr>
          <p:nvPr/>
        </p:nvGrpSpPr>
        <p:grpSpPr bwMode="auto">
          <a:xfrm rot="1281186" flipH="1">
            <a:off x="7154333" y="-1435100"/>
            <a:ext cx="3524251" cy="2844800"/>
            <a:chOff x="-729163" y="3851975"/>
            <a:chExt cx="2464103" cy="1988620"/>
          </a:xfrm>
        </p:grpSpPr>
        <p:sp>
          <p:nvSpPr>
            <p:cNvPr id="43" name="Google Shape;927;p19"/>
            <p:cNvSpPr>
              <a:spLocks/>
            </p:cNvSpPr>
            <p:nvPr/>
          </p:nvSpPr>
          <p:spPr bwMode="auto">
            <a:xfrm rot="363082">
              <a:off x="-643326" y="3967386"/>
              <a:ext cx="2292430" cy="1757798"/>
            </a:xfrm>
            <a:custGeom>
              <a:avLst/>
              <a:gdLst>
                <a:gd name="T0" fmla="*/ 2147483646 w 73153"/>
                <a:gd name="T1" fmla="*/ 0 h 56080"/>
                <a:gd name="T2" fmla="*/ 2147483646 w 73153"/>
                <a:gd name="T3" fmla="*/ 2147483646 h 56080"/>
                <a:gd name="T4" fmla="*/ 2147483646 w 73153"/>
                <a:gd name="T5" fmla="*/ 2147483646 h 56080"/>
                <a:gd name="T6" fmla="*/ 2147483646 w 73153"/>
                <a:gd name="T7" fmla="*/ 2147483646 h 56080"/>
                <a:gd name="T8" fmla="*/ 2147483646 w 73153"/>
                <a:gd name="T9" fmla="*/ 2147483646 h 56080"/>
                <a:gd name="T10" fmla="*/ 2147483646 w 73153"/>
                <a:gd name="T11" fmla="*/ 2147483646 h 56080"/>
                <a:gd name="T12" fmla="*/ 2147483646 w 73153"/>
                <a:gd name="T13" fmla="*/ 2147483646 h 56080"/>
                <a:gd name="T14" fmla="*/ 2147483646 w 73153"/>
                <a:gd name="T15" fmla="*/ 2147483646 h 56080"/>
                <a:gd name="T16" fmla="*/ 2147483646 w 73153"/>
                <a:gd name="T17" fmla="*/ 2147483646 h 56080"/>
                <a:gd name="T18" fmla="*/ 2147483646 w 73153"/>
                <a:gd name="T19" fmla="*/ 2147483646 h 56080"/>
                <a:gd name="T20" fmla="*/ 2147483646 w 73153"/>
                <a:gd name="T21" fmla="*/ 0 h 560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4" name="Google Shape;928;p19"/>
            <p:cNvSpPr>
              <a:spLocks/>
            </p:cNvSpPr>
            <p:nvPr/>
          </p:nvSpPr>
          <p:spPr bwMode="auto">
            <a:xfrm rot="363082">
              <a:off x="793916" y="4619409"/>
              <a:ext cx="779929" cy="1133025"/>
            </a:xfrm>
            <a:custGeom>
              <a:avLst/>
              <a:gdLst>
                <a:gd name="T0" fmla="*/ 2147483646 w 24852"/>
                <a:gd name="T1" fmla="*/ 2147483646 h 36161"/>
                <a:gd name="T2" fmla="*/ 0 w 24852"/>
                <a:gd name="T3" fmla="*/ 2147483646 h 36161"/>
                <a:gd name="T4" fmla="*/ 2147483646 w 24852"/>
                <a:gd name="T5" fmla="*/ 2147483646 h 36161"/>
                <a:gd name="T6" fmla="*/ 2147483646 w 24852"/>
                <a:gd name="T7" fmla="*/ 2147483646 h 36161"/>
                <a:gd name="T8" fmla="*/ 2147483646 w 24852"/>
                <a:gd name="T9" fmla="*/ 2147483646 h 36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 name="Google Shape;929;p19"/>
            <p:cNvSpPr>
              <a:spLocks/>
            </p:cNvSpPr>
            <p:nvPr/>
          </p:nvSpPr>
          <p:spPr bwMode="auto">
            <a:xfrm rot="363082">
              <a:off x="291974" y="4361954"/>
              <a:ext cx="1166194" cy="1323897"/>
            </a:xfrm>
            <a:custGeom>
              <a:avLst/>
              <a:gdLst>
                <a:gd name="T0" fmla="*/ 2147483646 w 37228"/>
                <a:gd name="T1" fmla="*/ 0 h 42263"/>
                <a:gd name="T2" fmla="*/ 2147483646 w 37228"/>
                <a:gd name="T3" fmla="*/ 2147483646 h 42263"/>
                <a:gd name="T4" fmla="*/ 2147483646 w 37228"/>
                <a:gd name="T5" fmla="*/ 2147483646 h 42263"/>
                <a:gd name="T6" fmla="*/ 2147483646 w 37228"/>
                <a:gd name="T7" fmla="*/ 2147483646 h 42263"/>
                <a:gd name="T8" fmla="*/ 2147483646 w 37228"/>
                <a:gd name="T9" fmla="*/ 2147483646 h 42263"/>
                <a:gd name="T10" fmla="*/ 2147483646 w 37228"/>
                <a:gd name="T11" fmla="*/ 2147483646 h 42263"/>
                <a:gd name="T12" fmla="*/ 2147483646 w 37228"/>
                <a:gd name="T13" fmla="*/ 2147483646 h 42263"/>
                <a:gd name="T14" fmla="*/ 2147483646 w 37228"/>
                <a:gd name="T15" fmla="*/ 2147483646 h 42263"/>
                <a:gd name="T16" fmla="*/ 2147483646 w 37228"/>
                <a:gd name="T17" fmla="*/ 2147483646 h 42263"/>
                <a:gd name="T18" fmla="*/ 2147483646 w 37228"/>
                <a:gd name="T19" fmla="*/ 2147483646 h 42263"/>
                <a:gd name="T20" fmla="*/ 2147483646 w 37228"/>
                <a:gd name="T21" fmla="*/ 2147483646 h 42263"/>
                <a:gd name="T22" fmla="*/ 2147483646 w 37228"/>
                <a:gd name="T23" fmla="*/ 0 h 422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6" name="Google Shape;930;p19"/>
            <p:cNvSpPr>
              <a:spLocks/>
            </p:cNvSpPr>
            <p:nvPr/>
          </p:nvSpPr>
          <p:spPr bwMode="auto">
            <a:xfrm rot="363082">
              <a:off x="1070422" y="4734722"/>
              <a:ext cx="399584" cy="988762"/>
            </a:xfrm>
            <a:custGeom>
              <a:avLst/>
              <a:gdLst>
                <a:gd name="T0" fmla="*/ 2147483646 w 12743"/>
                <a:gd name="T1" fmla="*/ 2147483646 h 31557"/>
                <a:gd name="T2" fmla="*/ 0 w 12743"/>
                <a:gd name="T3" fmla="*/ 2147483646 h 31557"/>
                <a:gd name="T4" fmla="*/ 2147483646 w 12743"/>
                <a:gd name="T5" fmla="*/ 2147483646 h 31557"/>
                <a:gd name="T6" fmla="*/ 2147483646 w 12743"/>
                <a:gd name="T7" fmla="*/ 2147483646 h 31557"/>
                <a:gd name="T8" fmla="*/ 2147483646 w 12743"/>
                <a:gd name="T9" fmla="*/ 2147483646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43" h="31557" extrusionOk="0">
                  <a:moveTo>
                    <a:pt x="11909" y="1"/>
                  </a:moveTo>
                  <a:lnTo>
                    <a:pt x="0" y="31257"/>
                  </a:lnTo>
                  <a:lnTo>
                    <a:pt x="834" y="31557"/>
                  </a:lnTo>
                  <a:lnTo>
                    <a:pt x="12743" y="33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7" name="Google Shape;931;p19"/>
            <p:cNvSpPr>
              <a:spLocks/>
            </p:cNvSpPr>
            <p:nvPr/>
          </p:nvSpPr>
          <p:spPr bwMode="auto">
            <a:xfrm rot="363082">
              <a:off x="1087267" y="4742798"/>
              <a:ext cx="390705" cy="979884"/>
            </a:xfrm>
            <a:custGeom>
              <a:avLst/>
              <a:gdLst>
                <a:gd name="T0" fmla="*/ 2147483646 w 12476"/>
                <a:gd name="T1" fmla="*/ 2147483646 h 31257"/>
                <a:gd name="T2" fmla="*/ 0 w 12476"/>
                <a:gd name="T3" fmla="*/ 2147483646 h 31257"/>
                <a:gd name="T4" fmla="*/ 2147483646 w 12476"/>
                <a:gd name="T5" fmla="*/ 2147483646 h 31257"/>
                <a:gd name="T6" fmla="*/ 2147483646 w 12476"/>
                <a:gd name="T7" fmla="*/ 2147483646 h 31257"/>
                <a:gd name="T8" fmla="*/ 2147483646 w 12476"/>
                <a:gd name="T9" fmla="*/ 2147483646 h 31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76" h="31257" extrusionOk="0">
                  <a:moveTo>
                    <a:pt x="12042" y="1"/>
                  </a:moveTo>
                  <a:lnTo>
                    <a:pt x="0" y="31090"/>
                  </a:lnTo>
                  <a:lnTo>
                    <a:pt x="434" y="31256"/>
                  </a:lnTo>
                  <a:lnTo>
                    <a:pt x="12476" y="167"/>
                  </a:lnTo>
                  <a:lnTo>
                    <a:pt x="12042"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8" name="Google Shape;932;p19"/>
            <p:cNvSpPr>
              <a:spLocks/>
            </p:cNvSpPr>
            <p:nvPr/>
          </p:nvSpPr>
          <p:spPr bwMode="auto">
            <a:xfrm rot="363082">
              <a:off x="-564514" y="3932661"/>
              <a:ext cx="778449" cy="1134136"/>
            </a:xfrm>
            <a:custGeom>
              <a:avLst/>
              <a:gdLst>
                <a:gd name="T0" fmla="*/ 2147483646 w 24852"/>
                <a:gd name="T1" fmla="*/ 2147483646 h 36194"/>
                <a:gd name="T2" fmla="*/ 0 w 24852"/>
                <a:gd name="T3" fmla="*/ 2147483646 h 36194"/>
                <a:gd name="T4" fmla="*/ 2147483646 w 24852"/>
                <a:gd name="T5" fmla="*/ 2147483646 h 36194"/>
                <a:gd name="T6" fmla="*/ 2147483646 w 24852"/>
                <a:gd name="T7" fmla="*/ 2147483646 h 36194"/>
                <a:gd name="T8" fmla="*/ 2147483646 w 24852"/>
                <a:gd name="T9" fmla="*/ 2147483646 h 36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9" name="Google Shape;933;p19"/>
            <p:cNvSpPr>
              <a:spLocks/>
            </p:cNvSpPr>
            <p:nvPr/>
          </p:nvSpPr>
          <p:spPr bwMode="auto">
            <a:xfrm rot="363082">
              <a:off x="-446369" y="4004868"/>
              <a:ext cx="1166194" cy="1322788"/>
            </a:xfrm>
            <a:custGeom>
              <a:avLst/>
              <a:gdLst>
                <a:gd name="T0" fmla="*/ 2147483646 w 37228"/>
                <a:gd name="T1" fmla="*/ 0 h 42232"/>
                <a:gd name="T2" fmla="*/ 2147483646 w 37228"/>
                <a:gd name="T3" fmla="*/ 2147483646 h 42232"/>
                <a:gd name="T4" fmla="*/ 2147483646 w 37228"/>
                <a:gd name="T5" fmla="*/ 2147483646 h 42232"/>
                <a:gd name="T6" fmla="*/ 2147483646 w 37228"/>
                <a:gd name="T7" fmla="*/ 2147483646 h 42232"/>
                <a:gd name="T8" fmla="*/ 2147483646 w 37228"/>
                <a:gd name="T9" fmla="*/ 2147483646 h 42232"/>
                <a:gd name="T10" fmla="*/ 2147483646 w 37228"/>
                <a:gd name="T11" fmla="*/ 2147483646 h 42232"/>
                <a:gd name="T12" fmla="*/ 2147483646 w 37228"/>
                <a:gd name="T13" fmla="*/ 2147483646 h 42232"/>
                <a:gd name="T14" fmla="*/ 2147483646 w 37228"/>
                <a:gd name="T15" fmla="*/ 2147483646 h 42232"/>
                <a:gd name="T16" fmla="*/ 2147483646 w 37228"/>
                <a:gd name="T17" fmla="*/ 2147483646 h 42232"/>
                <a:gd name="T18" fmla="*/ 2147483646 w 37228"/>
                <a:gd name="T19" fmla="*/ 2147483646 h 42232"/>
                <a:gd name="T20" fmla="*/ 2147483646 w 37228"/>
                <a:gd name="T21" fmla="*/ 2147483646 h 42232"/>
                <a:gd name="T22" fmla="*/ 2147483646 w 37228"/>
                <a:gd name="T23" fmla="*/ 0 h 42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0" name="Google Shape;934;p19"/>
            <p:cNvSpPr>
              <a:spLocks/>
            </p:cNvSpPr>
            <p:nvPr/>
          </p:nvSpPr>
          <p:spPr bwMode="auto">
            <a:xfrm rot="363082">
              <a:off x="-457990" y="3966366"/>
              <a:ext cx="401065" cy="988762"/>
            </a:xfrm>
            <a:custGeom>
              <a:avLst/>
              <a:gdLst>
                <a:gd name="T0" fmla="*/ 2147483646 w 12777"/>
                <a:gd name="T1" fmla="*/ 0 h 31557"/>
                <a:gd name="T2" fmla="*/ 2147483646 w 12777"/>
                <a:gd name="T3" fmla="*/ 2147483646 h 31557"/>
                <a:gd name="T4" fmla="*/ 2147483646 w 12777"/>
                <a:gd name="T5" fmla="*/ 2147483646 h 31557"/>
                <a:gd name="T6" fmla="*/ 2147483646 w 12777"/>
                <a:gd name="T7" fmla="*/ 2147483646 h 31557"/>
                <a:gd name="T8" fmla="*/ 2147483646 w 12777"/>
                <a:gd name="T9" fmla="*/ 0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77" h="31557" extrusionOk="0">
                  <a:moveTo>
                    <a:pt x="11909" y="0"/>
                  </a:moveTo>
                  <a:lnTo>
                    <a:pt x="1" y="31223"/>
                  </a:lnTo>
                  <a:lnTo>
                    <a:pt x="868" y="31556"/>
                  </a:lnTo>
                  <a:lnTo>
                    <a:pt x="12777" y="300"/>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1" name="Google Shape;935;p19"/>
            <p:cNvSpPr>
              <a:spLocks/>
            </p:cNvSpPr>
            <p:nvPr/>
          </p:nvSpPr>
          <p:spPr bwMode="auto">
            <a:xfrm rot="363082">
              <a:off x="-485982" y="3948637"/>
              <a:ext cx="386265" cy="983213"/>
            </a:xfrm>
            <a:custGeom>
              <a:avLst/>
              <a:gdLst>
                <a:gd name="T0" fmla="*/ 2147483646 w 12344"/>
                <a:gd name="T1" fmla="*/ 0 h 31390"/>
                <a:gd name="T2" fmla="*/ 2147483646 w 12344"/>
                <a:gd name="T3" fmla="*/ 2147483646 h 31390"/>
                <a:gd name="T4" fmla="*/ 2147483646 w 12344"/>
                <a:gd name="T5" fmla="*/ 2147483646 h 31390"/>
                <a:gd name="T6" fmla="*/ 2147483646 w 12344"/>
                <a:gd name="T7" fmla="*/ 2147483646 h 31390"/>
                <a:gd name="T8" fmla="*/ 2147483646 w 12344"/>
                <a:gd name="T9" fmla="*/ 0 h 31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44" h="31390" extrusionOk="0">
                  <a:moveTo>
                    <a:pt x="11909" y="0"/>
                  </a:moveTo>
                  <a:lnTo>
                    <a:pt x="1" y="31223"/>
                  </a:lnTo>
                  <a:lnTo>
                    <a:pt x="435" y="31389"/>
                  </a:lnTo>
                  <a:lnTo>
                    <a:pt x="12343" y="1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2" name="Google Shape;936;p19"/>
            <p:cNvSpPr>
              <a:spLocks/>
            </p:cNvSpPr>
            <p:nvPr/>
          </p:nvSpPr>
          <p:spPr bwMode="auto">
            <a:xfrm rot="363082">
              <a:off x="-536305" y="3923667"/>
              <a:ext cx="404024" cy="990981"/>
            </a:xfrm>
            <a:custGeom>
              <a:avLst/>
              <a:gdLst>
                <a:gd name="T0" fmla="*/ 2147483646 w 12876"/>
                <a:gd name="T1" fmla="*/ 0 h 31624"/>
                <a:gd name="T2" fmla="*/ 0 w 12876"/>
                <a:gd name="T3" fmla="*/ 2147483646 h 31624"/>
                <a:gd name="T4" fmla="*/ 2147483646 w 12876"/>
                <a:gd name="T5" fmla="*/ 2147483646 h 31624"/>
                <a:gd name="T6" fmla="*/ 2147483646 w 12876"/>
                <a:gd name="T7" fmla="*/ 2147483646 h 31624"/>
                <a:gd name="T8" fmla="*/ 2147483646 w 12876"/>
                <a:gd name="T9" fmla="*/ 0 h 3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6" h="31624" extrusionOk="0">
                  <a:moveTo>
                    <a:pt x="11909" y="0"/>
                  </a:moveTo>
                  <a:lnTo>
                    <a:pt x="0" y="31223"/>
                  </a:lnTo>
                  <a:lnTo>
                    <a:pt x="967" y="31623"/>
                  </a:lnTo>
                  <a:lnTo>
                    <a:pt x="12876" y="3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3" name="Google Shape;937;p19"/>
            <p:cNvSpPr>
              <a:spLocks/>
            </p:cNvSpPr>
            <p:nvPr/>
          </p:nvSpPr>
          <p:spPr bwMode="auto">
            <a:xfrm rot="363082">
              <a:off x="637980" y="4547808"/>
              <a:ext cx="365545" cy="365098"/>
            </a:xfrm>
            <a:custGeom>
              <a:avLst/>
              <a:gdLst>
                <a:gd name="T0" fmla="*/ 2147483646 w 11676"/>
                <a:gd name="T1" fmla="*/ 2147483646 h 11643"/>
                <a:gd name="T2" fmla="*/ 2147483646 w 11676"/>
                <a:gd name="T3" fmla="*/ 2147483646 h 11643"/>
                <a:gd name="T4" fmla="*/ 2147483646 w 11676"/>
                <a:gd name="T5" fmla="*/ 2147483646 h 11643"/>
                <a:gd name="T6" fmla="*/ 2147483646 w 11676"/>
                <a:gd name="T7" fmla="*/ 2147483646 h 11643"/>
                <a:gd name="T8" fmla="*/ 2147483646 w 11676"/>
                <a:gd name="T9" fmla="*/ 2147483646 h 11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76" h="11643" fill="none" extrusionOk="0">
                  <a:moveTo>
                    <a:pt x="3237" y="1"/>
                  </a:moveTo>
                  <a:lnTo>
                    <a:pt x="11676" y="3203"/>
                  </a:lnTo>
                  <a:lnTo>
                    <a:pt x="8440" y="11643"/>
                  </a:lnTo>
                  <a:lnTo>
                    <a:pt x="1" y="8407"/>
                  </a:lnTo>
                  <a:lnTo>
                    <a:pt x="3237" y="1"/>
                  </a:ln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4" name="Google Shape;938;p19"/>
            <p:cNvSpPr>
              <a:spLocks/>
            </p:cNvSpPr>
            <p:nvPr/>
          </p:nvSpPr>
          <p:spPr bwMode="auto">
            <a:xfrm rot="363082">
              <a:off x="-51345" y="4231589"/>
              <a:ext cx="498741" cy="423913"/>
            </a:xfrm>
            <a:custGeom>
              <a:avLst/>
              <a:gdLst>
                <a:gd name="T0" fmla="*/ 2147483646 w 15946"/>
                <a:gd name="T1" fmla="*/ 2147483646 h 13511"/>
                <a:gd name="T2" fmla="*/ 2147483646 w 15946"/>
                <a:gd name="T3" fmla="*/ 2147483646 h 13511"/>
                <a:gd name="T4" fmla="*/ 2147483646 w 15946"/>
                <a:gd name="T5" fmla="*/ 2147483646 h 13511"/>
                <a:gd name="T6" fmla="*/ 2147483646 w 15946"/>
                <a:gd name="T7" fmla="*/ 2147483646 h 13511"/>
                <a:gd name="T8" fmla="*/ 2147483646 w 15946"/>
                <a:gd name="T9" fmla="*/ 2147483646 h 13511"/>
                <a:gd name="T10" fmla="*/ 2147483646 w 15946"/>
                <a:gd name="T11" fmla="*/ 2147483646 h 13511"/>
                <a:gd name="T12" fmla="*/ 2147483646 w 15946"/>
                <a:gd name="T13" fmla="*/ 2147483646 h 13511"/>
                <a:gd name="T14" fmla="*/ 2147483646 w 15946"/>
                <a:gd name="T15" fmla="*/ 2147483646 h 13511"/>
                <a:gd name="T16" fmla="*/ 2147483646 w 15946"/>
                <a:gd name="T17" fmla="*/ 2147483646 h 13511"/>
                <a:gd name="T18" fmla="*/ 2147483646 w 15946"/>
                <a:gd name="T19" fmla="*/ 2147483646 h 13511"/>
                <a:gd name="T20" fmla="*/ 2147483646 w 15946"/>
                <a:gd name="T21" fmla="*/ 2147483646 h 13511"/>
                <a:gd name="T22" fmla="*/ 2147483646 w 15946"/>
                <a:gd name="T23" fmla="*/ 2147483646 h 13511"/>
                <a:gd name="T24" fmla="*/ 2147483646 w 15946"/>
                <a:gd name="T25" fmla="*/ 2147483646 h 13511"/>
                <a:gd name="T26" fmla="*/ 2147483646 w 15946"/>
                <a:gd name="T27" fmla="*/ 2147483646 h 13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5" name="Google Shape;939;p19"/>
            <p:cNvSpPr>
              <a:spLocks/>
            </p:cNvSpPr>
            <p:nvPr/>
          </p:nvSpPr>
          <p:spPr bwMode="auto">
            <a:xfrm rot="363082">
              <a:off x="940750" y="4734764"/>
              <a:ext cx="406983" cy="310723"/>
            </a:xfrm>
            <a:custGeom>
              <a:avLst/>
              <a:gdLst>
                <a:gd name="T0" fmla="*/ 2147483646 w 12977"/>
                <a:gd name="T1" fmla="*/ 2147483646 h 9942"/>
                <a:gd name="T2" fmla="*/ 2147483646 w 12977"/>
                <a:gd name="T3" fmla="*/ 2147483646 h 9942"/>
                <a:gd name="T4" fmla="*/ 2147483646 w 12977"/>
                <a:gd name="T5" fmla="*/ 2147483646 h 9942"/>
                <a:gd name="T6" fmla="*/ 2147483646 w 12977"/>
                <a:gd name="T7" fmla="*/ 2147483646 h 9942"/>
                <a:gd name="T8" fmla="*/ 2147483646 w 12977"/>
                <a:gd name="T9" fmla="*/ 2147483646 h 9942"/>
                <a:gd name="T10" fmla="*/ 2147483646 w 12977"/>
                <a:gd name="T11" fmla="*/ 2147483646 h 9942"/>
                <a:gd name="T12" fmla="*/ 2147483646 w 12977"/>
                <a:gd name="T13" fmla="*/ 2147483646 h 9942"/>
                <a:gd name="T14" fmla="*/ 2147483646 w 12977"/>
                <a:gd name="T15" fmla="*/ 2147483646 h 9942"/>
                <a:gd name="T16" fmla="*/ 2147483646 w 12977"/>
                <a:gd name="T17" fmla="*/ 2147483646 h 9942"/>
                <a:gd name="T18" fmla="*/ 2147483646 w 12977"/>
                <a:gd name="T19" fmla="*/ 2147483646 h 99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6" name="Google Shape;940;p19"/>
            <p:cNvSpPr>
              <a:spLocks/>
            </p:cNvSpPr>
            <p:nvPr/>
          </p:nvSpPr>
          <p:spPr bwMode="auto">
            <a:xfrm rot="363082">
              <a:off x="407835" y="4979383"/>
              <a:ext cx="760690" cy="501594"/>
            </a:xfrm>
            <a:custGeom>
              <a:avLst/>
              <a:gdLst>
                <a:gd name="T0" fmla="*/ 2147483646 w 24285"/>
                <a:gd name="T1" fmla="*/ 2147483646 h 16012"/>
                <a:gd name="T2" fmla="*/ 2147483646 w 24285"/>
                <a:gd name="T3" fmla="*/ 0 h 16012"/>
                <a:gd name="T4" fmla="*/ 2147483646 w 24285"/>
                <a:gd name="T5" fmla="*/ 2147483646 h 16012"/>
                <a:gd name="T6" fmla="*/ 2147483646 w 24285"/>
                <a:gd name="T7" fmla="*/ 2147483646 h 16012"/>
                <a:gd name="T8" fmla="*/ 2147483646 w 24285"/>
                <a:gd name="T9" fmla="*/ 2147483646 h 16012"/>
                <a:gd name="T10" fmla="*/ 2147483646 w 24285"/>
                <a:gd name="T11" fmla="*/ 2147483646 h 16012"/>
                <a:gd name="T12" fmla="*/ 2147483646 w 24285"/>
                <a:gd name="T13" fmla="*/ 2147483646 h 16012"/>
                <a:gd name="T14" fmla="*/ 2147483646 w 24285"/>
                <a:gd name="T15" fmla="*/ 2147483646 h 16012"/>
                <a:gd name="T16" fmla="*/ 2147483646 w 24285"/>
                <a:gd name="T17" fmla="*/ 2147483646 h 16012"/>
                <a:gd name="T18" fmla="*/ 2147483646 w 24285"/>
                <a:gd name="T19" fmla="*/ 2147483646 h 16012"/>
                <a:gd name="T20" fmla="*/ 2147483646 w 24285"/>
                <a:gd name="T21" fmla="*/ 2147483646 h 16012"/>
                <a:gd name="T22" fmla="*/ 2147483646 w 24285"/>
                <a:gd name="T23" fmla="*/ 2147483646 h 160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941" name="Google Shape;941;p19"/>
          <p:cNvSpPr txBox="1">
            <a:spLocks noGrp="1"/>
          </p:cNvSpPr>
          <p:nvPr>
            <p:ph type="title"/>
          </p:nvPr>
        </p:nvSpPr>
        <p:spPr>
          <a:xfrm>
            <a:off x="7868167" y="1990265"/>
            <a:ext cx="2756400" cy="1383200"/>
          </a:xfrm>
          <a:prstGeom prst="rect">
            <a:avLst/>
          </a:prstGeom>
          <a:effectLst>
            <a:outerShdw dist="28575" dir="1920000" algn="bl" rotWithShape="0">
              <a:schemeClr val="accent1"/>
            </a:outerShdw>
          </a:effectLst>
        </p:spPr>
        <p:txBody>
          <a:bodyPr spcFirstLastPara="1" lIns="91425" tIns="91425" rIns="91425" bIns="91425">
            <a:noAutofit/>
          </a:bodyPr>
          <a:lstStyle>
            <a:lvl1pPr lvl="0" algn="r" rtl="0">
              <a:spcBef>
                <a:spcPts val="0"/>
              </a:spcBef>
              <a:spcAft>
                <a:spcPts val="0"/>
              </a:spcAft>
              <a:buSzPts val="2500"/>
              <a:buNone/>
              <a:defRPr sz="30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942" name="Google Shape;942;p19"/>
          <p:cNvSpPr txBox="1">
            <a:spLocks noGrp="1"/>
          </p:cNvSpPr>
          <p:nvPr>
            <p:ph type="subTitle" idx="1"/>
          </p:nvPr>
        </p:nvSpPr>
        <p:spPr>
          <a:xfrm>
            <a:off x="6835031" y="3350917"/>
            <a:ext cx="3789600" cy="1516800"/>
          </a:xfrm>
          <a:prstGeom prst="rect">
            <a:avLst/>
          </a:prstGeom>
        </p:spPr>
        <p:txBody>
          <a:bodyPr spcFirstLastPara="1" lIns="91425" tIns="91425" rIns="91425" bIns="91425" anchor="ctr">
            <a:noAutofit/>
          </a:bodyPr>
          <a:lstStyle>
            <a:lvl1pPr lvl="0" algn="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8977833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dpi="0" rotWithShape="0">
          <a:blip r:embed="rId2"/>
          <a:srcRect/>
          <a:stretch>
            <a:fillRect/>
          </a:stretch>
        </a:blipFill>
        <a:effectLst/>
      </p:bgPr>
    </p:bg>
    <p:spTree>
      <p:nvGrpSpPr>
        <p:cNvPr id="1" name="Shape 153"/>
        <p:cNvGrpSpPr/>
        <p:nvPr/>
      </p:nvGrpSpPr>
      <p:grpSpPr>
        <a:xfrm>
          <a:off x="0" y="0"/>
          <a:ext cx="0" cy="0"/>
          <a:chOff x="0" y="0"/>
          <a:chExt cx="0" cy="0"/>
        </a:xfrm>
      </p:grpSpPr>
      <p:grpSp>
        <p:nvGrpSpPr>
          <p:cNvPr id="5" name="Google Shape;156;p5"/>
          <p:cNvGrpSpPr>
            <a:grpSpLocks/>
          </p:cNvGrpSpPr>
          <p:nvPr/>
        </p:nvGrpSpPr>
        <p:grpSpPr bwMode="auto">
          <a:xfrm flipH="1">
            <a:off x="9237134" y="0"/>
            <a:ext cx="2679700" cy="1709738"/>
            <a:chOff x="7239867" y="1514545"/>
            <a:chExt cx="2525833" cy="1610805"/>
          </a:xfrm>
        </p:grpSpPr>
        <p:grpSp>
          <p:nvGrpSpPr>
            <p:cNvPr id="6" name="Google Shape;157;p5"/>
            <p:cNvGrpSpPr>
              <a:grpSpLocks/>
            </p:cNvGrpSpPr>
            <p:nvPr/>
          </p:nvGrpSpPr>
          <p:grpSpPr bwMode="auto">
            <a:xfrm>
              <a:off x="7347604" y="1608773"/>
              <a:ext cx="2208607" cy="1410388"/>
              <a:chOff x="7411127" y="1647058"/>
              <a:chExt cx="2150542" cy="1373309"/>
            </a:xfrm>
          </p:grpSpPr>
          <p:grpSp>
            <p:nvGrpSpPr>
              <p:cNvPr id="8" name="Google Shape;158;p5"/>
              <p:cNvGrpSpPr>
                <a:grpSpLocks/>
              </p:cNvGrpSpPr>
              <p:nvPr/>
            </p:nvGrpSpPr>
            <p:grpSpPr bwMode="auto">
              <a:xfrm>
                <a:off x="7411127" y="1647058"/>
                <a:ext cx="2150542" cy="1373309"/>
                <a:chOff x="761898" y="2126615"/>
                <a:chExt cx="1503244" cy="959952"/>
              </a:xfrm>
            </p:grpSpPr>
            <p:sp>
              <p:nvSpPr>
                <p:cNvPr id="11" name="Google Shape;159;p5"/>
                <p:cNvSpPr>
                  <a:spLocks noChangeArrowheads="1"/>
                </p:cNvSpPr>
                <p:nvPr/>
              </p:nvSpPr>
              <p:spPr bwMode="auto">
                <a:xfrm rot="-1481318">
                  <a:off x="1087805" y="2126614"/>
                  <a:ext cx="430468" cy="556833"/>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Google Shape;160;p5"/>
                <p:cNvSpPr>
                  <a:spLocks noChangeArrowheads="1"/>
                </p:cNvSpPr>
                <p:nvPr/>
              </p:nvSpPr>
              <p:spPr bwMode="auto">
                <a:xfrm>
                  <a:off x="1416427" y="2200926"/>
                  <a:ext cx="556757" cy="492701"/>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Google Shape;161;p5"/>
                <p:cNvSpPr>
                  <a:spLocks noChangeArrowheads="1"/>
                </p:cNvSpPr>
                <p:nvPr/>
              </p:nvSpPr>
              <p:spPr bwMode="auto">
                <a:xfrm>
                  <a:off x="761898" y="2379072"/>
                  <a:ext cx="492933" cy="492701"/>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 name="Google Shape;162;p5"/>
                <p:cNvSpPr>
                  <a:spLocks noChangeArrowheads="1"/>
                </p:cNvSpPr>
                <p:nvPr/>
              </p:nvSpPr>
              <p:spPr bwMode="auto">
                <a:xfrm>
                  <a:off x="900408" y="2606081"/>
                  <a:ext cx="468490" cy="469288"/>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5" name="Google Shape;163;p5"/>
                <p:cNvSpPr>
                  <a:spLocks noChangeArrowheads="1"/>
                </p:cNvSpPr>
                <p:nvPr/>
              </p:nvSpPr>
              <p:spPr bwMode="auto">
                <a:xfrm>
                  <a:off x="1250758" y="2593865"/>
                  <a:ext cx="492933" cy="492701"/>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6" name="Google Shape;164;p5"/>
                <p:cNvSpPr>
                  <a:spLocks noChangeArrowheads="1"/>
                </p:cNvSpPr>
                <p:nvPr/>
              </p:nvSpPr>
              <p:spPr bwMode="auto">
                <a:xfrm rot="-2967336">
                  <a:off x="1707684" y="2475155"/>
                  <a:ext cx="621984" cy="492933"/>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9" name="Google Shape;165;p5"/>
              <p:cNvSpPr>
                <a:spLocks noChangeArrowheads="1"/>
              </p:cNvSpPr>
              <p:nvPr/>
            </p:nvSpPr>
            <p:spPr bwMode="auto">
              <a:xfrm>
                <a:off x="7933706" y="2118904"/>
                <a:ext cx="705192" cy="704859"/>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 name="Google Shape;166;p5"/>
              <p:cNvSpPr>
                <a:spLocks noChangeArrowheads="1"/>
              </p:cNvSpPr>
              <p:nvPr/>
            </p:nvSpPr>
            <p:spPr bwMode="auto">
              <a:xfrm>
                <a:off x="8386350" y="2118904"/>
                <a:ext cx="705191" cy="704859"/>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7" name="Google Shape;167;p5"/>
            <p:cNvSpPr>
              <a:spLocks/>
            </p:cNvSpPr>
            <p:nvPr/>
          </p:nvSpPr>
          <p:spPr bwMode="auto">
            <a:xfrm>
              <a:off x="7239867" y="1792734"/>
              <a:ext cx="2256490" cy="1332616"/>
            </a:xfrm>
            <a:custGeom>
              <a:avLst/>
              <a:gdLst>
                <a:gd name="T0" fmla="*/ 2147483646 w 4957"/>
                <a:gd name="T1" fmla="*/ 2147483646 h 2929"/>
                <a:gd name="T2" fmla="*/ 2147483646 w 4957"/>
                <a:gd name="T3" fmla="*/ 2147483646 h 2929"/>
                <a:gd name="T4" fmla="*/ 2147483646 w 4957"/>
                <a:gd name="T5" fmla="*/ 2147483646 h 2929"/>
                <a:gd name="T6" fmla="*/ 2147483646 w 4957"/>
                <a:gd name="T7" fmla="*/ 2147483646 h 2929"/>
                <a:gd name="T8" fmla="*/ 2147483646 w 4957"/>
                <a:gd name="T9" fmla="*/ 2147483646 h 2929"/>
                <a:gd name="T10" fmla="*/ 2147483646 w 4957"/>
                <a:gd name="T11" fmla="*/ 2147483646 h 2929"/>
                <a:gd name="T12" fmla="*/ 2147483646 w 4957"/>
                <a:gd name="T13" fmla="*/ 2147483646 h 2929"/>
                <a:gd name="T14" fmla="*/ 2147483646 w 4957"/>
                <a:gd name="T15" fmla="*/ 2147483646 h 2929"/>
                <a:gd name="T16" fmla="*/ 2147483646 w 4957"/>
                <a:gd name="T17" fmla="*/ 2147483646 h 2929"/>
                <a:gd name="T18" fmla="*/ 2147483646 w 4957"/>
                <a:gd name="T19" fmla="*/ 2147483646 h 2929"/>
                <a:gd name="T20" fmla="*/ 2147483646 w 4957"/>
                <a:gd name="T21" fmla="*/ 2147483646 h 2929"/>
                <a:gd name="T22" fmla="*/ 2147483646 w 4957"/>
                <a:gd name="T23" fmla="*/ 2147483646 h 2929"/>
                <a:gd name="T24" fmla="*/ 2147483646 w 4957"/>
                <a:gd name="T25" fmla="*/ 2147483646 h 2929"/>
                <a:gd name="T26" fmla="*/ 2147483646 w 4957"/>
                <a:gd name="T27" fmla="*/ 2147483646 h 2929"/>
                <a:gd name="T28" fmla="*/ 2147483646 w 4957"/>
                <a:gd name="T29" fmla="*/ 2147483646 h 2929"/>
                <a:gd name="T30" fmla="*/ 2147483646 w 4957"/>
                <a:gd name="T31" fmla="*/ 2147483646 h 2929"/>
                <a:gd name="T32" fmla="*/ 2147483646 w 4957"/>
                <a:gd name="T33" fmla="*/ 2147483646 h 2929"/>
                <a:gd name="T34" fmla="*/ 2147483646 w 4957"/>
                <a:gd name="T35" fmla="*/ 2147483646 h 2929"/>
                <a:gd name="T36" fmla="*/ 2147483646 w 4957"/>
                <a:gd name="T37" fmla="*/ 2147483646 h 2929"/>
                <a:gd name="T38" fmla="*/ 2147483646 w 4957"/>
                <a:gd name="T39" fmla="*/ 2147483646 h 2929"/>
                <a:gd name="T40" fmla="*/ 2147483646 w 4957"/>
                <a:gd name="T41" fmla="*/ 2147483646 h 2929"/>
                <a:gd name="T42" fmla="*/ 2147483646 w 4957"/>
                <a:gd name="T43" fmla="*/ 2147483646 h 2929"/>
                <a:gd name="T44" fmla="*/ 2147483646 w 4957"/>
                <a:gd name="T45" fmla="*/ 2147483646 h 2929"/>
                <a:gd name="T46" fmla="*/ 2147483646 w 4957"/>
                <a:gd name="T47" fmla="*/ 2147483646 h 2929"/>
                <a:gd name="T48" fmla="*/ 2147483646 w 4957"/>
                <a:gd name="T49" fmla="*/ 2147483646 h 2929"/>
                <a:gd name="T50" fmla="*/ 2147483646 w 4957"/>
                <a:gd name="T51" fmla="*/ 2147483646 h 2929"/>
                <a:gd name="T52" fmla="*/ 2147483646 w 4957"/>
                <a:gd name="T53" fmla="*/ 2147483646 h 2929"/>
                <a:gd name="T54" fmla="*/ 2147483646 w 4957"/>
                <a:gd name="T55" fmla="*/ 2147483646 h 2929"/>
                <a:gd name="T56" fmla="*/ 2147483646 w 4957"/>
                <a:gd name="T57" fmla="*/ 2147483646 h 2929"/>
                <a:gd name="T58" fmla="*/ 2147483646 w 4957"/>
                <a:gd name="T59" fmla="*/ 2147483646 h 2929"/>
                <a:gd name="T60" fmla="*/ 2147483646 w 4957"/>
                <a:gd name="T61" fmla="*/ 2147483646 h 2929"/>
                <a:gd name="T62" fmla="*/ 2147483646 w 4957"/>
                <a:gd name="T63" fmla="*/ 2147483646 h 2929"/>
                <a:gd name="T64" fmla="*/ 2147483646 w 4957"/>
                <a:gd name="T65" fmla="*/ 2147483646 h 2929"/>
                <a:gd name="T66" fmla="*/ 2147483646 w 4957"/>
                <a:gd name="T67" fmla="*/ 2147483646 h 2929"/>
                <a:gd name="T68" fmla="*/ 2147483646 w 4957"/>
                <a:gd name="T69" fmla="*/ 2147483646 h 2929"/>
                <a:gd name="T70" fmla="*/ 2147483646 w 4957"/>
                <a:gd name="T71" fmla="*/ 2147483646 h 2929"/>
                <a:gd name="T72" fmla="*/ 2147483646 w 4957"/>
                <a:gd name="T73" fmla="*/ 2147483646 h 2929"/>
                <a:gd name="T74" fmla="*/ 2147483646 w 4957"/>
                <a:gd name="T75" fmla="*/ 2147483646 h 2929"/>
                <a:gd name="T76" fmla="*/ 2147483646 w 4957"/>
                <a:gd name="T77" fmla="*/ 2147483646 h 2929"/>
                <a:gd name="T78" fmla="*/ 2147483646 w 4957"/>
                <a:gd name="T79" fmla="*/ 2147483646 h 2929"/>
                <a:gd name="T80" fmla="*/ 2147483646 w 4957"/>
                <a:gd name="T81" fmla="*/ 2147483646 h 2929"/>
                <a:gd name="T82" fmla="*/ 2147483646 w 4957"/>
                <a:gd name="T83" fmla="*/ 2147483646 h 2929"/>
                <a:gd name="T84" fmla="*/ 2147483646 w 4957"/>
                <a:gd name="T85" fmla="*/ 2147483646 h 2929"/>
                <a:gd name="T86" fmla="*/ 2147483646 w 4957"/>
                <a:gd name="T87" fmla="*/ 2147483646 h 2929"/>
                <a:gd name="T88" fmla="*/ 2147483646 w 4957"/>
                <a:gd name="T89" fmla="*/ 2147483646 h 2929"/>
                <a:gd name="T90" fmla="*/ 2147483646 w 4957"/>
                <a:gd name="T91" fmla="*/ 2147483646 h 2929"/>
                <a:gd name="T92" fmla="*/ 2147483646 w 4957"/>
                <a:gd name="T93" fmla="*/ 2147483646 h 2929"/>
                <a:gd name="T94" fmla="*/ 2147483646 w 4957"/>
                <a:gd name="T95" fmla="*/ 2147483646 h 2929"/>
                <a:gd name="T96" fmla="*/ 2147483646 w 4957"/>
                <a:gd name="T97" fmla="*/ 2147483646 h 2929"/>
                <a:gd name="T98" fmla="*/ 2147483646 w 4957"/>
                <a:gd name="T99" fmla="*/ 2147483646 h 2929"/>
                <a:gd name="T100" fmla="*/ 2147483646 w 4957"/>
                <a:gd name="T101" fmla="*/ 2147483646 h 2929"/>
                <a:gd name="T102" fmla="*/ 2147483646 w 4957"/>
                <a:gd name="T103" fmla="*/ 2147483646 h 2929"/>
                <a:gd name="T104" fmla="*/ 2147483646 w 4957"/>
                <a:gd name="T105" fmla="*/ 2147483646 h 2929"/>
                <a:gd name="T106" fmla="*/ 2147483646 w 4957"/>
                <a:gd name="T107" fmla="*/ 2147483646 h 2929"/>
                <a:gd name="T108" fmla="*/ 2147483646 w 4957"/>
                <a:gd name="T109" fmla="*/ 2147483646 h 2929"/>
                <a:gd name="T110" fmla="*/ 2147483646 w 4957"/>
                <a:gd name="T111" fmla="*/ 2147483646 h 2929"/>
                <a:gd name="T112" fmla="*/ 2147483646 w 4957"/>
                <a:gd name="T113" fmla="*/ 2147483646 h 29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lnTo>
                    <a:pt x="1045" y="1860"/>
                  </a:ln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lnTo>
                    <a:pt x="1701" y="2030"/>
                  </a:ln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17" name="Google Shape;168;p5"/>
          <p:cNvGrpSpPr>
            <a:grpSpLocks/>
          </p:cNvGrpSpPr>
          <p:nvPr/>
        </p:nvGrpSpPr>
        <p:grpSpPr bwMode="auto">
          <a:xfrm rot="2398771">
            <a:off x="-171450" y="6019801"/>
            <a:ext cx="1354668" cy="809625"/>
            <a:chOff x="1202177" y="4613417"/>
            <a:chExt cx="528376" cy="315757"/>
          </a:xfrm>
        </p:grpSpPr>
        <p:sp>
          <p:nvSpPr>
            <p:cNvPr id="18" name="Google Shape;169;p5"/>
            <p:cNvSpPr>
              <a:spLocks/>
            </p:cNvSpPr>
            <p:nvPr/>
          </p:nvSpPr>
          <p:spPr bwMode="auto">
            <a:xfrm>
              <a:off x="1563634" y="4671787"/>
              <a:ext cx="165943" cy="48292"/>
            </a:xfrm>
            <a:custGeom>
              <a:avLst/>
              <a:gdLst>
                <a:gd name="T0" fmla="*/ 2147483646 w 1507"/>
                <a:gd name="T1" fmla="*/ 2147483646 h 438"/>
                <a:gd name="T2" fmla="*/ 2147483646 w 1507"/>
                <a:gd name="T3" fmla="*/ 2147483646 h 438"/>
                <a:gd name="T4" fmla="*/ 2147483646 w 1507"/>
                <a:gd name="T5" fmla="*/ 2147483646 h 438"/>
                <a:gd name="T6" fmla="*/ 2147483646 w 1507"/>
                <a:gd name="T7" fmla="*/ 2147483646 h 438"/>
                <a:gd name="T8" fmla="*/ 2147483646 w 1507"/>
                <a:gd name="T9" fmla="*/ 2147483646 h 438"/>
                <a:gd name="T10" fmla="*/ 2147483646 w 1507"/>
                <a:gd name="T11" fmla="*/ 2147483646 h 438"/>
                <a:gd name="T12" fmla="*/ 2147483646 w 1507"/>
                <a:gd name="T13" fmla="*/ 2147483646 h 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 name="Google Shape;170;p5"/>
            <p:cNvSpPr>
              <a:spLocks/>
            </p:cNvSpPr>
            <p:nvPr/>
          </p:nvSpPr>
          <p:spPr bwMode="auto">
            <a:xfrm>
              <a:off x="1599540" y="4613651"/>
              <a:ext cx="61093" cy="176453"/>
            </a:xfrm>
            <a:custGeom>
              <a:avLst/>
              <a:gdLst>
                <a:gd name="T0" fmla="*/ 2147483646 w 550"/>
                <a:gd name="T1" fmla="*/ 0 h 1598"/>
                <a:gd name="T2" fmla="*/ 2147483646 w 550"/>
                <a:gd name="T3" fmla="*/ 2147483646 h 1598"/>
                <a:gd name="T4" fmla="*/ 2147483646 w 550"/>
                <a:gd name="T5" fmla="*/ 2147483646 h 1598"/>
                <a:gd name="T6" fmla="*/ 2147483646 w 550"/>
                <a:gd name="T7" fmla="*/ 2147483646 h 1598"/>
                <a:gd name="T8" fmla="*/ 2147483646 w 550"/>
                <a:gd name="T9" fmla="*/ 2147483646 h 1598"/>
                <a:gd name="T10" fmla="*/ 2147483646 w 550"/>
                <a:gd name="T11" fmla="*/ 2147483646 h 1598"/>
                <a:gd name="T12" fmla="*/ 2147483646 w 550"/>
                <a:gd name="T13" fmla="*/ 2147483646 h 1598"/>
                <a:gd name="T14" fmla="*/ 2147483646 w 550"/>
                <a:gd name="T15" fmla="*/ 0 h 15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 name="Google Shape;171;p5"/>
            <p:cNvSpPr>
              <a:spLocks/>
            </p:cNvSpPr>
            <p:nvPr/>
          </p:nvSpPr>
          <p:spPr bwMode="auto">
            <a:xfrm>
              <a:off x="1582672" y="4629788"/>
              <a:ext cx="104849" cy="138685"/>
            </a:xfrm>
            <a:custGeom>
              <a:avLst/>
              <a:gdLst>
                <a:gd name="T0" fmla="*/ 2147483646 w 948"/>
                <a:gd name="T1" fmla="*/ 2147483646 h 1259"/>
                <a:gd name="T2" fmla="*/ 2147483646 w 948"/>
                <a:gd name="T3" fmla="*/ 2147483646 h 1259"/>
                <a:gd name="T4" fmla="*/ 2147483646 w 948"/>
                <a:gd name="T5" fmla="*/ 2147483646 h 1259"/>
                <a:gd name="T6" fmla="*/ 2147483646 w 948"/>
                <a:gd name="T7" fmla="*/ 2147483646 h 1259"/>
                <a:gd name="T8" fmla="*/ 2147483646 w 948"/>
                <a:gd name="T9" fmla="*/ 2147483646 h 1259"/>
                <a:gd name="T10" fmla="*/ 2147483646 w 948"/>
                <a:gd name="T11" fmla="*/ 2147483646 h 1259"/>
                <a:gd name="T12" fmla="*/ 2147483646 w 948"/>
                <a:gd name="T13" fmla="*/ 2147483646 h 1259"/>
                <a:gd name="T14" fmla="*/ 2147483646 w 948"/>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 name="Google Shape;172;p5"/>
            <p:cNvSpPr>
              <a:spLocks/>
            </p:cNvSpPr>
            <p:nvPr/>
          </p:nvSpPr>
          <p:spPr bwMode="auto">
            <a:xfrm>
              <a:off x="1548660" y="4644467"/>
              <a:ext cx="160164" cy="102776"/>
            </a:xfrm>
            <a:custGeom>
              <a:avLst/>
              <a:gdLst>
                <a:gd name="T0" fmla="*/ 2147483646 w 1451"/>
                <a:gd name="T1" fmla="*/ 2147483646 h 928"/>
                <a:gd name="T2" fmla="*/ 2147483646 w 1451"/>
                <a:gd name="T3" fmla="*/ 2147483646 h 928"/>
                <a:gd name="T4" fmla="*/ 2147483646 w 1451"/>
                <a:gd name="T5" fmla="*/ 2147483646 h 928"/>
                <a:gd name="T6" fmla="*/ 2147483646 w 1451"/>
                <a:gd name="T7" fmla="*/ 2147483646 h 928"/>
                <a:gd name="T8" fmla="*/ 2147483646 w 1451"/>
                <a:gd name="T9" fmla="*/ 2147483646 h 928"/>
                <a:gd name="T10" fmla="*/ 2147483646 w 1451"/>
                <a:gd name="T11" fmla="*/ 2147483646 h 928"/>
                <a:gd name="T12" fmla="*/ 2147483646 w 1451"/>
                <a:gd name="T13" fmla="*/ 2147483646 h 9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 name="Google Shape;173;p5"/>
            <p:cNvSpPr>
              <a:spLocks/>
            </p:cNvSpPr>
            <p:nvPr/>
          </p:nvSpPr>
          <p:spPr bwMode="auto">
            <a:xfrm>
              <a:off x="1201104" y="4674245"/>
              <a:ext cx="177501" cy="151068"/>
            </a:xfrm>
            <a:custGeom>
              <a:avLst/>
              <a:gdLst>
                <a:gd name="T0" fmla="*/ 2147483646 w 1605"/>
                <a:gd name="T1" fmla="*/ 2147483646 h 1371"/>
                <a:gd name="T2" fmla="*/ 2147483646 w 1605"/>
                <a:gd name="T3" fmla="*/ 2147483646 h 1371"/>
                <a:gd name="T4" fmla="*/ 2147483646 w 1605"/>
                <a:gd name="T5" fmla="*/ 2147483646 h 1371"/>
                <a:gd name="T6" fmla="*/ 2147483646 w 1605"/>
                <a:gd name="T7" fmla="*/ 2147483646 h 1371"/>
                <a:gd name="T8" fmla="*/ 2147483646 w 1605"/>
                <a:gd name="T9" fmla="*/ 2147483646 h 1371"/>
                <a:gd name="T10" fmla="*/ 2147483646 w 1605"/>
                <a:gd name="T11" fmla="*/ 2147483646 h 1371"/>
                <a:gd name="T12" fmla="*/ 2147483646 w 1605"/>
                <a:gd name="T13" fmla="*/ 2147483646 h 1371"/>
                <a:gd name="T14" fmla="*/ 2147483646 w 1605"/>
                <a:gd name="T15" fmla="*/ 2147483646 h 1371"/>
                <a:gd name="T16" fmla="*/ 2147483646 w 1605"/>
                <a:gd name="T17" fmla="*/ 2147483646 h 1371"/>
                <a:gd name="T18" fmla="*/ 2147483646 w 1605"/>
                <a:gd name="T19" fmla="*/ 2147483646 h 13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3" name="Google Shape;174;p5"/>
            <p:cNvSpPr>
              <a:spLocks/>
            </p:cNvSpPr>
            <p:nvPr/>
          </p:nvSpPr>
          <p:spPr bwMode="auto">
            <a:xfrm>
              <a:off x="1387558" y="4832367"/>
              <a:ext cx="115582" cy="96584"/>
            </a:xfrm>
            <a:custGeom>
              <a:avLst/>
              <a:gdLst>
                <a:gd name="T0" fmla="*/ 2147483646 w 1045"/>
                <a:gd name="T1" fmla="*/ 2147483646 h 877"/>
                <a:gd name="T2" fmla="*/ 2147483646 w 1045"/>
                <a:gd name="T3" fmla="*/ 2147483646 h 877"/>
                <a:gd name="T4" fmla="*/ 2147483646 w 1045"/>
                <a:gd name="T5" fmla="*/ 2147483646 h 877"/>
                <a:gd name="T6" fmla="*/ 2147483646 w 1045"/>
                <a:gd name="T7" fmla="*/ 2147483646 h 877"/>
                <a:gd name="T8" fmla="*/ 2147483646 w 1045"/>
                <a:gd name="T9" fmla="*/ 2147483646 h 877"/>
                <a:gd name="T10" fmla="*/ 2147483646 w 1045"/>
                <a:gd name="T11" fmla="*/ 0 h 877"/>
                <a:gd name="T12" fmla="*/ 2147483646 w 1045"/>
                <a:gd name="T13" fmla="*/ 2147483646 h 877"/>
                <a:gd name="T14" fmla="*/ 2147483646 w 1045"/>
                <a:gd name="T15" fmla="*/ 2147483646 h 877"/>
                <a:gd name="T16" fmla="*/ 2147483646 w 1045"/>
                <a:gd name="T17" fmla="*/ 2147483646 h 877"/>
                <a:gd name="T18" fmla="*/ 2147483646 w 1045"/>
                <a:gd name="T19" fmla="*/ 0 h 8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4" name="Google Shape;175;p5"/>
          <p:cNvGrpSpPr>
            <a:grpSpLocks/>
          </p:cNvGrpSpPr>
          <p:nvPr/>
        </p:nvGrpSpPr>
        <p:grpSpPr bwMode="auto">
          <a:xfrm flipH="1">
            <a:off x="249767" y="211138"/>
            <a:ext cx="660400" cy="625475"/>
            <a:chOff x="2736573" y="4286656"/>
            <a:chExt cx="316076" cy="299294"/>
          </a:xfrm>
        </p:grpSpPr>
        <p:sp>
          <p:nvSpPr>
            <p:cNvPr id="25" name="Google Shape;176;p5"/>
            <p:cNvSpPr>
              <a:spLocks/>
            </p:cNvSpPr>
            <p:nvPr/>
          </p:nvSpPr>
          <p:spPr bwMode="auto">
            <a:xfrm>
              <a:off x="2868271" y="4291214"/>
              <a:ext cx="173234" cy="176993"/>
            </a:xfrm>
            <a:custGeom>
              <a:avLst/>
              <a:gdLst>
                <a:gd name="T0" fmla="*/ 2147483646 w 1508"/>
                <a:gd name="T1" fmla="*/ 2147483646 h 1541"/>
                <a:gd name="T2" fmla="*/ 2147483646 w 1508"/>
                <a:gd name="T3" fmla="*/ 2147483646 h 1541"/>
                <a:gd name="T4" fmla="*/ 2147483646 w 1508"/>
                <a:gd name="T5" fmla="*/ 2147483646 h 1541"/>
                <a:gd name="T6" fmla="*/ 2147483646 w 1508"/>
                <a:gd name="T7" fmla="*/ 2147483646 h 1541"/>
                <a:gd name="T8" fmla="*/ 2147483646 w 1508"/>
                <a:gd name="T9" fmla="*/ 2147483646 h 1541"/>
                <a:gd name="T10" fmla="*/ 2147483646 w 1508"/>
                <a:gd name="T11" fmla="*/ 2147483646 h 1541"/>
                <a:gd name="T12" fmla="*/ 2147483646 w 1508"/>
                <a:gd name="T13" fmla="*/ 2147483646 h 1541"/>
                <a:gd name="T14" fmla="*/ 2147483646 w 1508"/>
                <a:gd name="T15" fmla="*/ 2147483646 h 1541"/>
                <a:gd name="T16" fmla="*/ 2147483646 w 1508"/>
                <a:gd name="T17" fmla="*/ 2147483646 h 1541"/>
                <a:gd name="T18" fmla="*/ 2147483646 w 1508"/>
                <a:gd name="T19" fmla="*/ 2147483646 h 1541"/>
                <a:gd name="T20" fmla="*/ 2147483646 w 1508"/>
                <a:gd name="T21" fmla="*/ 2147483646 h 1541"/>
                <a:gd name="T22" fmla="*/ 2147483646 w 1508"/>
                <a:gd name="T23" fmla="*/ 2147483646 h 1541"/>
                <a:gd name="T24" fmla="*/ 2147483646 w 1508"/>
                <a:gd name="T25" fmla="*/ 2147483646 h 1541"/>
                <a:gd name="T26" fmla="*/ 2147483646 w 1508"/>
                <a:gd name="T27" fmla="*/ 2147483646 h 1541"/>
                <a:gd name="T28" fmla="*/ 2147483646 w 1508"/>
                <a:gd name="T29" fmla="*/ 2147483646 h 1541"/>
                <a:gd name="T30" fmla="*/ 2147483646 w 1508"/>
                <a:gd name="T31" fmla="*/ 2147483646 h 1541"/>
                <a:gd name="T32" fmla="*/ 2147483646 w 1508"/>
                <a:gd name="T33" fmla="*/ 2147483646 h 1541"/>
                <a:gd name="T34" fmla="*/ 2147483646 w 1508"/>
                <a:gd name="T35" fmla="*/ 2147483646 h 1541"/>
                <a:gd name="T36" fmla="*/ 2147483646 w 1508"/>
                <a:gd name="T37" fmla="*/ 2147483646 h 1541"/>
                <a:gd name="T38" fmla="*/ 2147483646 w 1508"/>
                <a:gd name="T39" fmla="*/ 2147483646 h 1541"/>
                <a:gd name="T40" fmla="*/ 2147483646 w 1508"/>
                <a:gd name="T41" fmla="*/ 2147483646 h 1541"/>
                <a:gd name="T42" fmla="*/ 2147483646 w 1508"/>
                <a:gd name="T43" fmla="*/ 2147483646 h 1541"/>
                <a:gd name="T44" fmla="*/ 2147483646 w 1508"/>
                <a:gd name="T45" fmla="*/ 2147483646 h 1541"/>
                <a:gd name="T46" fmla="*/ 2147483646 w 1508"/>
                <a:gd name="T47" fmla="*/ 2147483646 h 1541"/>
                <a:gd name="T48" fmla="*/ 2147483646 w 1508"/>
                <a:gd name="T49" fmla="*/ 2147483646 h 15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 name="Google Shape;177;p5"/>
            <p:cNvSpPr>
              <a:spLocks/>
            </p:cNvSpPr>
            <p:nvPr/>
          </p:nvSpPr>
          <p:spPr bwMode="auto">
            <a:xfrm>
              <a:off x="2776082" y="4408197"/>
              <a:ext cx="166143" cy="177753"/>
            </a:xfrm>
            <a:custGeom>
              <a:avLst/>
              <a:gdLst>
                <a:gd name="T0" fmla="*/ 2147483646 w 1448"/>
                <a:gd name="T1" fmla="*/ 0 h 1547"/>
                <a:gd name="T2" fmla="*/ 2147483646 w 1448"/>
                <a:gd name="T3" fmla="*/ 2147483646 h 1547"/>
                <a:gd name="T4" fmla="*/ 2147483646 w 1448"/>
                <a:gd name="T5" fmla="*/ 2147483646 h 1547"/>
                <a:gd name="T6" fmla="*/ 2147483646 w 1448"/>
                <a:gd name="T7" fmla="*/ 2147483646 h 1547"/>
                <a:gd name="T8" fmla="*/ 2147483646 w 1448"/>
                <a:gd name="T9" fmla="*/ 2147483646 h 1547"/>
                <a:gd name="T10" fmla="*/ 2147483646 w 1448"/>
                <a:gd name="T11" fmla="*/ 2147483646 h 1547"/>
                <a:gd name="T12" fmla="*/ 2147483646 w 1448"/>
                <a:gd name="T13" fmla="*/ 2147483646 h 1547"/>
                <a:gd name="T14" fmla="*/ 2147483646 w 1448"/>
                <a:gd name="T15" fmla="*/ 2147483646 h 1547"/>
                <a:gd name="T16" fmla="*/ 2147483646 w 1448"/>
                <a:gd name="T17" fmla="*/ 2147483646 h 1547"/>
                <a:gd name="T18" fmla="*/ 2147483646 w 1448"/>
                <a:gd name="T19" fmla="*/ 2147483646 h 1547"/>
                <a:gd name="T20" fmla="*/ 2147483646 w 1448"/>
                <a:gd name="T21" fmla="*/ 2147483646 h 1547"/>
                <a:gd name="T22" fmla="*/ 2147483646 w 1448"/>
                <a:gd name="T23" fmla="*/ 2147483646 h 1547"/>
                <a:gd name="T24" fmla="*/ 2147483646 w 1448"/>
                <a:gd name="T25" fmla="*/ 2147483646 h 1547"/>
                <a:gd name="T26" fmla="*/ 2147483646 w 1448"/>
                <a:gd name="T27" fmla="*/ 2147483646 h 1547"/>
                <a:gd name="T28" fmla="*/ 2147483646 w 1448"/>
                <a:gd name="T29" fmla="*/ 2147483646 h 1547"/>
                <a:gd name="T30" fmla="*/ 2147483646 w 1448"/>
                <a:gd name="T31" fmla="*/ 2147483646 h 1547"/>
                <a:gd name="T32" fmla="*/ 2147483646 w 1448"/>
                <a:gd name="T33" fmla="*/ 2147483646 h 1547"/>
                <a:gd name="T34" fmla="*/ 2147483646 w 1448"/>
                <a:gd name="T35" fmla="*/ 2147483646 h 1547"/>
                <a:gd name="T36" fmla="*/ 2147483646 w 1448"/>
                <a:gd name="T37" fmla="*/ 2147483646 h 1547"/>
                <a:gd name="T38" fmla="*/ 2147483646 w 1448"/>
                <a:gd name="T39" fmla="*/ 2147483646 h 1547"/>
                <a:gd name="T40" fmla="*/ 2147483646 w 1448"/>
                <a:gd name="T41" fmla="*/ 2147483646 h 1547"/>
                <a:gd name="T42" fmla="*/ 2147483646 w 1448"/>
                <a:gd name="T43" fmla="*/ 2147483646 h 1547"/>
                <a:gd name="T44" fmla="*/ 2147483646 w 1448"/>
                <a:gd name="T45" fmla="*/ 2147483646 h 1547"/>
                <a:gd name="T46" fmla="*/ 2147483646 w 1448"/>
                <a:gd name="T47" fmla="*/ 2147483646 h 1547"/>
                <a:gd name="T48" fmla="*/ 2147483646 w 1448"/>
                <a:gd name="T49" fmla="*/ 2147483646 h 1547"/>
                <a:gd name="T50" fmla="*/ 2147483646 w 1448"/>
                <a:gd name="T51" fmla="*/ 0 h 15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7" name="Google Shape;178;p5"/>
            <p:cNvSpPr>
              <a:spLocks/>
            </p:cNvSpPr>
            <p:nvPr/>
          </p:nvSpPr>
          <p:spPr bwMode="auto">
            <a:xfrm>
              <a:off x="2736573" y="4286656"/>
              <a:ext cx="136763" cy="122300"/>
            </a:xfrm>
            <a:custGeom>
              <a:avLst/>
              <a:gdLst>
                <a:gd name="T0" fmla="*/ 2147483646 w 1191"/>
                <a:gd name="T1" fmla="*/ 0 h 1064"/>
                <a:gd name="T2" fmla="*/ 2147483646 w 1191"/>
                <a:gd name="T3" fmla="*/ 2147483646 h 1064"/>
                <a:gd name="T4" fmla="*/ 2147483646 w 1191"/>
                <a:gd name="T5" fmla="*/ 2147483646 h 1064"/>
                <a:gd name="T6" fmla="*/ 2147483646 w 1191"/>
                <a:gd name="T7" fmla="*/ 2147483646 h 1064"/>
                <a:gd name="T8" fmla="*/ 2147483646 w 1191"/>
                <a:gd name="T9" fmla="*/ 2147483646 h 1064"/>
                <a:gd name="T10" fmla="*/ 0 w 1191"/>
                <a:gd name="T11" fmla="*/ 2147483646 h 1064"/>
                <a:gd name="T12" fmla="*/ 2147483646 w 1191"/>
                <a:gd name="T13" fmla="*/ 2147483646 h 1064"/>
                <a:gd name="T14" fmla="*/ 2147483646 w 1191"/>
                <a:gd name="T15" fmla="*/ 2147483646 h 1064"/>
                <a:gd name="T16" fmla="*/ 2147483646 w 1191"/>
                <a:gd name="T17" fmla="*/ 2147483646 h 1064"/>
                <a:gd name="T18" fmla="*/ 2147483646 w 1191"/>
                <a:gd name="T19" fmla="*/ 2147483646 h 1064"/>
                <a:gd name="T20" fmla="*/ 2147483646 w 1191"/>
                <a:gd name="T21" fmla="*/ 2147483646 h 1064"/>
                <a:gd name="T22" fmla="*/ 2147483646 w 1191"/>
                <a:gd name="T23" fmla="*/ 2147483646 h 1064"/>
                <a:gd name="T24" fmla="*/ 2147483646 w 1191"/>
                <a:gd name="T25" fmla="*/ 2147483646 h 1064"/>
                <a:gd name="T26" fmla="*/ 2147483646 w 1191"/>
                <a:gd name="T27" fmla="*/ 2147483646 h 1064"/>
                <a:gd name="T28" fmla="*/ 2147483646 w 1191"/>
                <a:gd name="T29" fmla="*/ 2147483646 h 1064"/>
                <a:gd name="T30" fmla="*/ 2147483646 w 1191"/>
                <a:gd name="T31" fmla="*/ 2147483646 h 1064"/>
                <a:gd name="T32" fmla="*/ 2147483646 w 1191"/>
                <a:gd name="T33" fmla="*/ 0 h 10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 name="Google Shape;179;p5"/>
            <p:cNvSpPr>
              <a:spLocks/>
            </p:cNvSpPr>
            <p:nvPr/>
          </p:nvSpPr>
          <p:spPr bwMode="auto">
            <a:xfrm>
              <a:off x="2921963" y="4453774"/>
              <a:ext cx="130686" cy="110146"/>
            </a:xfrm>
            <a:custGeom>
              <a:avLst/>
              <a:gdLst>
                <a:gd name="T0" fmla="*/ 2147483646 w 1136"/>
                <a:gd name="T1" fmla="*/ 0 h 953"/>
                <a:gd name="T2" fmla="*/ 2147483646 w 1136"/>
                <a:gd name="T3" fmla="*/ 2147483646 h 953"/>
                <a:gd name="T4" fmla="*/ 2147483646 w 1136"/>
                <a:gd name="T5" fmla="*/ 2147483646 h 953"/>
                <a:gd name="T6" fmla="*/ 2147483646 w 1136"/>
                <a:gd name="T7" fmla="*/ 2147483646 h 953"/>
                <a:gd name="T8" fmla="*/ 2147483646 w 1136"/>
                <a:gd name="T9" fmla="*/ 2147483646 h 953"/>
                <a:gd name="T10" fmla="*/ 2147483646 w 1136"/>
                <a:gd name="T11" fmla="*/ 2147483646 h 953"/>
                <a:gd name="T12" fmla="*/ 2147483646 w 1136"/>
                <a:gd name="T13" fmla="*/ 2147483646 h 953"/>
                <a:gd name="T14" fmla="*/ 2147483646 w 1136"/>
                <a:gd name="T15" fmla="*/ 0 h 9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9" name="Google Shape;180;p5"/>
          <p:cNvGrpSpPr>
            <a:grpSpLocks/>
          </p:cNvGrpSpPr>
          <p:nvPr/>
        </p:nvGrpSpPr>
        <p:grpSpPr bwMode="auto">
          <a:xfrm rot="3680024">
            <a:off x="11231033" y="5990697"/>
            <a:ext cx="1016000" cy="728133"/>
            <a:chOff x="6102329" y="3283426"/>
            <a:chExt cx="654776" cy="469888"/>
          </a:xfrm>
        </p:grpSpPr>
        <p:sp>
          <p:nvSpPr>
            <p:cNvPr id="30" name="Google Shape;181;p5"/>
            <p:cNvSpPr>
              <a:spLocks/>
            </p:cNvSpPr>
            <p:nvPr/>
          </p:nvSpPr>
          <p:spPr bwMode="auto">
            <a:xfrm>
              <a:off x="6150306" y="3283190"/>
              <a:ext cx="606691" cy="327829"/>
            </a:xfrm>
            <a:custGeom>
              <a:avLst/>
              <a:gdLst>
                <a:gd name="T0" fmla="*/ 2147483646 w 2795"/>
                <a:gd name="T1" fmla="*/ 0 h 1507"/>
                <a:gd name="T2" fmla="*/ 2147483646 w 2795"/>
                <a:gd name="T3" fmla="*/ 2147483646 h 1507"/>
                <a:gd name="T4" fmla="*/ 2147483646 w 2795"/>
                <a:gd name="T5" fmla="*/ 2147483646 h 1507"/>
                <a:gd name="T6" fmla="*/ 2147483646 w 2795"/>
                <a:gd name="T7" fmla="*/ 2147483646 h 1507"/>
                <a:gd name="T8" fmla="*/ 2147483646 w 2795"/>
                <a:gd name="T9" fmla="*/ 2147483646 h 1507"/>
                <a:gd name="T10" fmla="*/ 2147483646 w 2795"/>
                <a:gd name="T11" fmla="*/ 2147483646 h 1507"/>
                <a:gd name="T12" fmla="*/ 2147483646 w 2795"/>
                <a:gd name="T13" fmla="*/ 2147483646 h 1507"/>
                <a:gd name="T14" fmla="*/ 2147483646 w 2795"/>
                <a:gd name="T15" fmla="*/ 2147483646 h 1507"/>
                <a:gd name="T16" fmla="*/ 2147483646 w 2795"/>
                <a:gd name="T17" fmla="*/ 2147483646 h 1507"/>
                <a:gd name="T18" fmla="*/ 2147483646 w 2795"/>
                <a:gd name="T19" fmla="*/ 0 h 1507"/>
                <a:gd name="T20" fmla="*/ 2147483646 w 2795"/>
                <a:gd name="T21" fmla="*/ 0 h 15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lnTo>
                    <a:pt x="269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182;p5"/>
            <p:cNvSpPr>
              <a:spLocks/>
            </p:cNvSpPr>
            <p:nvPr/>
          </p:nvSpPr>
          <p:spPr bwMode="auto">
            <a:xfrm>
              <a:off x="6217531" y="3502778"/>
              <a:ext cx="179041" cy="211722"/>
            </a:xfrm>
            <a:custGeom>
              <a:avLst/>
              <a:gdLst>
                <a:gd name="T0" fmla="*/ 2147483646 w 827"/>
                <a:gd name="T1" fmla="*/ 0 h 973"/>
                <a:gd name="T2" fmla="*/ 2147483646 w 827"/>
                <a:gd name="T3" fmla="*/ 2147483646 h 973"/>
                <a:gd name="T4" fmla="*/ 2147483646 w 827"/>
                <a:gd name="T5" fmla="*/ 2147483646 h 973"/>
                <a:gd name="T6" fmla="*/ 2147483646 w 827"/>
                <a:gd name="T7" fmla="*/ 2147483646 h 973"/>
                <a:gd name="T8" fmla="*/ 2147483646 w 827"/>
                <a:gd name="T9" fmla="*/ 2147483646 h 973"/>
                <a:gd name="T10" fmla="*/ 2147483646 w 827"/>
                <a:gd name="T11" fmla="*/ 2147483646 h 973"/>
                <a:gd name="T12" fmla="*/ 2147483646 w 827"/>
                <a:gd name="T13" fmla="*/ 2147483646 h 973"/>
                <a:gd name="T14" fmla="*/ 2147483646 w 827"/>
                <a:gd name="T15" fmla="*/ 2147483646 h 973"/>
                <a:gd name="T16" fmla="*/ 2147483646 w 827"/>
                <a:gd name="T17" fmla="*/ 2147483646 h 973"/>
                <a:gd name="T18" fmla="*/ 2147483646 w 827"/>
                <a:gd name="T19" fmla="*/ 2147483646 h 973"/>
                <a:gd name="T20" fmla="*/ 2147483646 w 827"/>
                <a:gd name="T21" fmla="*/ 0 h 9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 name="Google Shape;183;p5"/>
            <p:cNvSpPr>
              <a:spLocks/>
            </p:cNvSpPr>
            <p:nvPr/>
          </p:nvSpPr>
          <p:spPr bwMode="auto">
            <a:xfrm>
              <a:off x="6364626" y="3413547"/>
              <a:ext cx="204618" cy="249969"/>
            </a:xfrm>
            <a:custGeom>
              <a:avLst/>
              <a:gdLst>
                <a:gd name="T0" fmla="*/ 2147483646 w 943"/>
                <a:gd name="T1" fmla="*/ 2147483646 h 1147"/>
                <a:gd name="T2" fmla="*/ 2147483646 w 943"/>
                <a:gd name="T3" fmla="*/ 2147483646 h 1147"/>
                <a:gd name="T4" fmla="*/ 2147483646 w 943"/>
                <a:gd name="T5" fmla="*/ 2147483646 h 1147"/>
                <a:gd name="T6" fmla="*/ 2147483646 w 943"/>
                <a:gd name="T7" fmla="*/ 2147483646 h 1147"/>
                <a:gd name="T8" fmla="*/ 2147483646 w 943"/>
                <a:gd name="T9" fmla="*/ 2147483646 h 1147"/>
                <a:gd name="T10" fmla="*/ 2147483646 w 943"/>
                <a:gd name="T11" fmla="*/ 2147483646 h 1147"/>
                <a:gd name="T12" fmla="*/ 2147483646 w 943"/>
                <a:gd name="T13" fmla="*/ 2147483646 h 1147"/>
                <a:gd name="T14" fmla="*/ 2147483646 w 943"/>
                <a:gd name="T15" fmla="*/ 2147483646 h 1147"/>
                <a:gd name="T16" fmla="*/ 2147483646 w 943"/>
                <a:gd name="T17" fmla="*/ 2147483646 h 1147"/>
                <a:gd name="T18" fmla="*/ 2147483646 w 943"/>
                <a:gd name="T19" fmla="*/ 2147483646 h 1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 name="Google Shape;184;p5"/>
            <p:cNvSpPr>
              <a:spLocks/>
            </p:cNvSpPr>
            <p:nvPr/>
          </p:nvSpPr>
          <p:spPr bwMode="auto">
            <a:xfrm>
              <a:off x="6519594" y="3340908"/>
              <a:ext cx="173925" cy="180306"/>
            </a:xfrm>
            <a:custGeom>
              <a:avLst/>
              <a:gdLst>
                <a:gd name="T0" fmla="*/ 2147483646 w 802"/>
                <a:gd name="T1" fmla="*/ 2147483646 h 827"/>
                <a:gd name="T2" fmla="*/ 2147483646 w 802"/>
                <a:gd name="T3" fmla="*/ 2147483646 h 827"/>
                <a:gd name="T4" fmla="*/ 2147483646 w 802"/>
                <a:gd name="T5" fmla="*/ 2147483646 h 827"/>
                <a:gd name="T6" fmla="*/ 2147483646 w 802"/>
                <a:gd name="T7" fmla="*/ 2147483646 h 827"/>
                <a:gd name="T8" fmla="*/ 2147483646 w 802"/>
                <a:gd name="T9" fmla="*/ 2147483646 h 827"/>
                <a:gd name="T10" fmla="*/ 2147483646 w 802"/>
                <a:gd name="T11" fmla="*/ 2147483646 h 827"/>
                <a:gd name="T12" fmla="*/ 2147483646 w 802"/>
                <a:gd name="T13" fmla="*/ 2147483646 h 827"/>
                <a:gd name="T14" fmla="*/ 2147483646 w 802"/>
                <a:gd name="T15" fmla="*/ 2147483646 h 827"/>
                <a:gd name="T16" fmla="*/ 2147483646 w 802"/>
                <a:gd name="T17" fmla="*/ 2147483646 h 827"/>
                <a:gd name="T18" fmla="*/ 2147483646 w 802"/>
                <a:gd name="T19" fmla="*/ 2147483646 h 8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4" name="Google Shape;185;p5"/>
            <p:cNvSpPr/>
            <p:nvPr/>
          </p:nvSpPr>
          <p:spPr>
            <a:xfrm>
              <a:off x="6593983" y="3494395"/>
              <a:ext cx="73662" cy="73761"/>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86;p5"/>
            <p:cNvSpPr/>
            <p:nvPr/>
          </p:nvSpPr>
          <p:spPr>
            <a:xfrm>
              <a:off x="6487883" y="3299880"/>
              <a:ext cx="68547" cy="73761"/>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87;p5"/>
            <p:cNvSpPr/>
            <p:nvPr/>
          </p:nvSpPr>
          <p:spPr>
            <a:xfrm>
              <a:off x="6317738" y="3408049"/>
              <a:ext cx="73662" cy="75128"/>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88;p5"/>
            <p:cNvSpPr/>
            <p:nvPr/>
          </p:nvSpPr>
          <p:spPr>
            <a:xfrm>
              <a:off x="6423152" y="3629679"/>
              <a:ext cx="73662" cy="73761"/>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89;p5"/>
            <p:cNvSpPr/>
            <p:nvPr/>
          </p:nvSpPr>
          <p:spPr>
            <a:xfrm>
              <a:off x="6165808" y="3491365"/>
              <a:ext cx="73662" cy="69663"/>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90;p5"/>
            <p:cNvSpPr/>
            <p:nvPr/>
          </p:nvSpPr>
          <p:spPr>
            <a:xfrm>
              <a:off x="6096710" y="3544333"/>
              <a:ext cx="74685" cy="73761"/>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91;p5"/>
            <p:cNvSpPr/>
            <p:nvPr/>
          </p:nvSpPr>
          <p:spPr>
            <a:xfrm>
              <a:off x="6212453" y="3685663"/>
              <a:ext cx="73662" cy="68298"/>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54" name="Google Shape;154;p5"/>
          <p:cNvSpPr txBox="1">
            <a:spLocks noGrp="1"/>
          </p:cNvSpPr>
          <p:nvPr>
            <p:ph type="subTitle" idx="1"/>
          </p:nvPr>
        </p:nvSpPr>
        <p:spPr>
          <a:xfrm>
            <a:off x="1163733"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55" name="Google Shape;155;p5"/>
          <p:cNvSpPr txBox="1">
            <a:spLocks noGrp="1"/>
          </p:cNvSpPr>
          <p:nvPr>
            <p:ph type="subTitle" idx="2"/>
          </p:nvPr>
        </p:nvSpPr>
        <p:spPr>
          <a:xfrm>
            <a:off x="7493467"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92" name="Google Shape;192;p5"/>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92281009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8F2BFEC-2FE7-4F31-ADCA-8F37E884F5F9}"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105489665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BAE9310-7507-4389-A310-A63C9AFE1AB5}"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50811499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C293D6C-0A05-4D2E-B74F-252B3CAB5D3D}"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98685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F9CE8FA-4DB9-46E7-A9C8-90D858601906}"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51927366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68D50B8-B430-4181-B3C8-9683C45E67CE}"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57597718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05CFF9F-9193-43C3-883E-A3B94BA19B85}"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31674046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613AE55-4B09-4BE4-A1C0-2AD7F61E68FA}"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811065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960000" y="643572"/>
            <a:ext cx="102720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0" name="Google Shape;30;p7"/>
          <p:cNvSpPr txBox="1">
            <a:spLocks noGrp="1"/>
          </p:cNvSpPr>
          <p:nvPr>
            <p:ph type="body" idx="1"/>
          </p:nvPr>
        </p:nvSpPr>
        <p:spPr>
          <a:xfrm>
            <a:off x="1328300" y="1983133"/>
            <a:ext cx="4285200" cy="3708000"/>
          </a:xfrm>
          <a:prstGeom prst="rect">
            <a:avLst/>
          </a:prstGeom>
        </p:spPr>
        <p:txBody>
          <a:bodyPr spcFirstLastPara="1" anchor="ctr">
            <a:noAutofit/>
          </a:bodyPr>
          <a:lstStyle>
            <a:lvl1pPr marL="457200" lvl="0" indent="-317500" rtl="0">
              <a:spcBef>
                <a:spcPts val="0"/>
              </a:spcBef>
              <a:spcAft>
                <a:spcPts val="0"/>
              </a:spcAft>
              <a:buClr>
                <a:schemeClr val="accent3"/>
              </a:buClr>
              <a:buSzPts val="1400"/>
              <a:buChar char="●"/>
              <a:defRPr sz="16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8019964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3F41C4F-4A82-4D8A-91A6-6A5510A7226F}"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2932424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7BFBEB5-0A05-4BAA-BDE0-9D5C06F5E323}"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56600214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7821A71-AD93-4C8F-A2E8-F7AF5426A52E}"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68666851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896C9A7-8803-43C1-A744-139211E6DA60}"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143043377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2822022-B7CD-471E-9A0B-1AD64857790D}"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14024056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887"/>
        <p:cNvGrpSpPr/>
        <p:nvPr/>
      </p:nvGrpSpPr>
      <p:grpSpPr>
        <a:xfrm>
          <a:off x="0" y="0"/>
          <a:ext cx="0" cy="0"/>
          <a:chOff x="0" y="0"/>
          <a:chExt cx="0" cy="0"/>
        </a:xfrm>
      </p:grpSpPr>
      <p:pic>
        <p:nvPicPr>
          <p:cNvPr id="4" name="Google Shape;888;p19"/>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6513"/>
            <a:ext cx="12344400"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oogle Shape;889;p19"/>
          <p:cNvGrpSpPr>
            <a:grpSpLocks/>
          </p:cNvGrpSpPr>
          <p:nvPr/>
        </p:nvGrpSpPr>
        <p:grpSpPr bwMode="auto">
          <a:xfrm rot="20378725">
            <a:off x="645585" y="5497513"/>
            <a:ext cx="2982383" cy="2341562"/>
            <a:chOff x="-2415600" y="2986400"/>
            <a:chExt cx="1943075" cy="1524659"/>
          </a:xfrm>
        </p:grpSpPr>
        <p:sp>
          <p:nvSpPr>
            <p:cNvPr id="6" name="Google Shape;890;p19"/>
            <p:cNvSpPr>
              <a:spLocks/>
            </p:cNvSpPr>
            <p:nvPr/>
          </p:nvSpPr>
          <p:spPr bwMode="auto">
            <a:xfrm>
              <a:off x="-2419005" y="2984993"/>
              <a:ext cx="1117027" cy="1251771"/>
            </a:xfrm>
            <a:custGeom>
              <a:avLst/>
              <a:gdLst>
                <a:gd name="T0" fmla="*/ 2147483646 w 44695"/>
                <a:gd name="T1" fmla="*/ 2147483646 h 50051"/>
                <a:gd name="T2" fmla="*/ 2147483646 w 44695"/>
                <a:gd name="T3" fmla="*/ 2147483646 h 50051"/>
                <a:gd name="T4" fmla="*/ 2147483646 w 44695"/>
                <a:gd name="T5" fmla="*/ 2147483646 h 50051"/>
                <a:gd name="T6" fmla="*/ 2147483646 w 44695"/>
                <a:gd name="T7" fmla="*/ 2147483646 h 50051"/>
                <a:gd name="T8" fmla="*/ 2147483646 w 44695"/>
                <a:gd name="T9" fmla="*/ 2147483646 h 50051"/>
                <a:gd name="T10" fmla="*/ 2147483646 w 44695"/>
                <a:gd name="T11" fmla="*/ 2147483646 h 50051"/>
                <a:gd name="T12" fmla="*/ 2147483646 w 44695"/>
                <a:gd name="T13" fmla="*/ 2147483646 h 50051"/>
                <a:gd name="T14" fmla="*/ 2147483646 w 44695"/>
                <a:gd name="T15" fmla="*/ 2147483646 h 500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Google Shape;891;p19"/>
            <p:cNvSpPr>
              <a:spLocks/>
            </p:cNvSpPr>
            <p:nvPr/>
          </p:nvSpPr>
          <p:spPr bwMode="auto">
            <a:xfrm>
              <a:off x="-1587027" y="3185833"/>
              <a:ext cx="1112889" cy="1279680"/>
            </a:xfrm>
            <a:custGeom>
              <a:avLst/>
              <a:gdLst>
                <a:gd name="T0" fmla="*/ 2147483646 w 44542"/>
                <a:gd name="T1" fmla="*/ 2147483646 h 51183"/>
                <a:gd name="T2" fmla="*/ 0 w 44542"/>
                <a:gd name="T3" fmla="*/ 2147483646 h 51183"/>
                <a:gd name="T4" fmla="*/ 2147483646 w 44542"/>
                <a:gd name="T5" fmla="*/ 2147483646 h 51183"/>
                <a:gd name="T6" fmla="*/ 2147483646 w 44542"/>
                <a:gd name="T7" fmla="*/ 2147483646 h 51183"/>
                <a:gd name="T8" fmla="*/ 2147483646 w 44542"/>
                <a:gd name="T9" fmla="*/ 2147483646 h 51183"/>
                <a:gd name="T10" fmla="*/ 2147483646 w 44542"/>
                <a:gd name="T11" fmla="*/ 2147483646 h 51183"/>
                <a:gd name="T12" fmla="*/ 2147483646 w 44542"/>
                <a:gd name="T13" fmla="*/ 2147483646 h 51183"/>
                <a:gd name="T14" fmla="*/ 2147483646 w 44542"/>
                <a:gd name="T15" fmla="*/ 2147483646 h 511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 name="Google Shape;892;p19"/>
            <p:cNvSpPr/>
            <p:nvPr/>
          </p:nvSpPr>
          <p:spPr>
            <a:xfrm>
              <a:off x="-2403516" y="2992671"/>
              <a:ext cx="1133576" cy="121766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Google Shape;893;p19"/>
            <p:cNvSpPr>
              <a:spLocks/>
            </p:cNvSpPr>
            <p:nvPr/>
          </p:nvSpPr>
          <p:spPr bwMode="auto">
            <a:xfrm>
              <a:off x="-2353754" y="3012407"/>
              <a:ext cx="1085309" cy="1232131"/>
            </a:xfrm>
            <a:custGeom>
              <a:avLst/>
              <a:gdLst>
                <a:gd name="T0" fmla="*/ 2147483646 w 43439"/>
                <a:gd name="T1" fmla="*/ 0 h 49260"/>
                <a:gd name="T2" fmla="*/ 2147483646 w 43439"/>
                <a:gd name="T3" fmla="*/ 2147483646 h 49260"/>
                <a:gd name="T4" fmla="*/ 2147483646 w 43439"/>
                <a:gd name="T5" fmla="*/ 2147483646 h 49260"/>
                <a:gd name="T6" fmla="*/ 2147483646 w 43439"/>
                <a:gd name="T7" fmla="*/ 2147483646 h 49260"/>
                <a:gd name="T8" fmla="*/ 2147483646 w 43439"/>
                <a:gd name="T9" fmla="*/ 2147483646 h 49260"/>
                <a:gd name="T10" fmla="*/ 2147483646 w 43439"/>
                <a:gd name="T11" fmla="*/ 2147483646 h 49260"/>
                <a:gd name="T12" fmla="*/ 2147483646 w 43439"/>
                <a:gd name="T13" fmla="*/ 2147483646 h 49260"/>
                <a:gd name="T14" fmla="*/ 2147483646 w 43439"/>
                <a:gd name="T15" fmla="*/ 2147483646 h 49260"/>
                <a:gd name="T16" fmla="*/ 2147483646 w 43439"/>
                <a:gd name="T17" fmla="*/ 0 h 49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 name="Google Shape;894;p19"/>
            <p:cNvSpPr>
              <a:spLocks/>
            </p:cNvSpPr>
            <p:nvPr/>
          </p:nvSpPr>
          <p:spPr bwMode="auto">
            <a:xfrm>
              <a:off x="-1572733" y="3186378"/>
              <a:ext cx="1070139" cy="1322061"/>
            </a:xfrm>
            <a:custGeom>
              <a:avLst/>
              <a:gdLst>
                <a:gd name="T0" fmla="*/ 2147483646 w 42824"/>
                <a:gd name="T1" fmla="*/ 2147483646 h 52896"/>
                <a:gd name="T2" fmla="*/ 2147483646 w 42824"/>
                <a:gd name="T3" fmla="*/ 2147483646 h 52896"/>
                <a:gd name="T4" fmla="*/ 2147483646 w 42824"/>
                <a:gd name="T5" fmla="*/ 2147483646 h 52896"/>
                <a:gd name="T6" fmla="*/ 2147483646 w 42824"/>
                <a:gd name="T7" fmla="*/ 2147483646 h 52896"/>
                <a:gd name="T8" fmla="*/ 2147483646 w 42824"/>
                <a:gd name="T9" fmla="*/ 2147483646 h 52896"/>
                <a:gd name="T10" fmla="*/ 2147483646 w 42824"/>
                <a:gd name="T11" fmla="*/ 2147483646 h 52896"/>
                <a:gd name="T12" fmla="*/ 2147483646 w 42824"/>
                <a:gd name="T13" fmla="*/ 2147483646 h 52896"/>
                <a:gd name="T14" fmla="*/ 2147483646 w 42824"/>
                <a:gd name="T15" fmla="*/ 2147483646 h 52896"/>
                <a:gd name="T16" fmla="*/ 2147483646 w 42824"/>
                <a:gd name="T17" fmla="*/ 2147483646 h 52896"/>
                <a:gd name="T18" fmla="*/ 2147483646 w 42824"/>
                <a:gd name="T19" fmla="*/ 2147483646 h 52896"/>
                <a:gd name="T20" fmla="*/ 2147483646 w 42824"/>
                <a:gd name="T21" fmla="*/ 2147483646 h 528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11" name="Google Shape;895;p19"/>
            <p:cNvGrpSpPr>
              <a:grpSpLocks/>
            </p:cNvGrpSpPr>
            <p:nvPr/>
          </p:nvGrpSpPr>
          <p:grpSpPr bwMode="auto">
            <a:xfrm>
              <a:off x="-2220727" y="3085512"/>
              <a:ext cx="1598264" cy="1190815"/>
              <a:chOff x="-2220727" y="3085512"/>
              <a:chExt cx="1598264" cy="1190815"/>
            </a:xfrm>
          </p:grpSpPr>
          <p:sp>
            <p:nvSpPr>
              <p:cNvPr id="12" name="Google Shape;896;p19"/>
              <p:cNvSpPr>
                <a:spLocks/>
              </p:cNvSpPr>
              <p:nvPr/>
            </p:nvSpPr>
            <p:spPr bwMode="auto">
              <a:xfrm>
                <a:off x="-2221541" y="3084183"/>
                <a:ext cx="841218" cy="985086"/>
              </a:xfrm>
              <a:custGeom>
                <a:avLst/>
                <a:gdLst>
                  <a:gd name="T0" fmla="*/ 2147483646 w 33644"/>
                  <a:gd name="T1" fmla="*/ 2147483646 h 39413"/>
                  <a:gd name="T2" fmla="*/ 2147483646 w 33644"/>
                  <a:gd name="T3" fmla="*/ 2147483646 h 39413"/>
                  <a:gd name="T4" fmla="*/ 2147483646 w 33644"/>
                  <a:gd name="T5" fmla="*/ 2147483646 h 39413"/>
                  <a:gd name="T6" fmla="*/ 2147483646 w 33644"/>
                  <a:gd name="T7" fmla="*/ 2147483646 h 39413"/>
                  <a:gd name="T8" fmla="*/ 2147483646 w 33644"/>
                  <a:gd name="T9" fmla="*/ 2147483646 h 39413"/>
                  <a:gd name="T10" fmla="*/ 2147483646 w 33644"/>
                  <a:gd name="T11" fmla="*/ 2147483646 h 39413"/>
                  <a:gd name="T12" fmla="*/ 2147483646 w 33644"/>
                  <a:gd name="T13" fmla="*/ 2147483646 h 39413"/>
                  <a:gd name="T14" fmla="*/ 2147483646 w 33644"/>
                  <a:gd name="T15" fmla="*/ 2147483646 h 39413"/>
                  <a:gd name="T16" fmla="*/ 2147483646 w 33644"/>
                  <a:gd name="T17" fmla="*/ 2147483646 h 39413"/>
                  <a:gd name="T18" fmla="*/ 2147483646 w 33644"/>
                  <a:gd name="T19" fmla="*/ 2147483646 h 39413"/>
                  <a:gd name="T20" fmla="*/ 2147483646 w 33644"/>
                  <a:gd name="T21" fmla="*/ 2147483646 h 39413"/>
                  <a:gd name="T22" fmla="*/ 2147483646 w 33644"/>
                  <a:gd name="T23" fmla="*/ 2147483646 h 39413"/>
                  <a:gd name="T24" fmla="*/ 2147483646 w 33644"/>
                  <a:gd name="T25" fmla="*/ 2147483646 h 39413"/>
                  <a:gd name="T26" fmla="*/ 2147483646 w 33644"/>
                  <a:gd name="T27" fmla="*/ 2147483646 h 39413"/>
                  <a:gd name="T28" fmla="*/ 2147483646 w 33644"/>
                  <a:gd name="T29" fmla="*/ 2147483646 h 39413"/>
                  <a:gd name="T30" fmla="*/ 2147483646 w 33644"/>
                  <a:gd name="T31" fmla="*/ 2147483646 h 39413"/>
                  <a:gd name="T32" fmla="*/ 2147483646 w 33644"/>
                  <a:gd name="T33" fmla="*/ 2147483646 h 39413"/>
                  <a:gd name="T34" fmla="*/ 2147483646 w 33644"/>
                  <a:gd name="T35" fmla="*/ 2147483646 h 39413"/>
                  <a:gd name="T36" fmla="*/ 2147483646 w 33644"/>
                  <a:gd name="T37" fmla="*/ 2147483646 h 39413"/>
                  <a:gd name="T38" fmla="*/ 2147483646 w 33644"/>
                  <a:gd name="T39" fmla="*/ 2147483646 h 39413"/>
                  <a:gd name="T40" fmla="*/ 2147483646 w 33644"/>
                  <a:gd name="T41" fmla="*/ 2147483646 h 39413"/>
                  <a:gd name="T42" fmla="*/ 2147483646 w 33644"/>
                  <a:gd name="T43" fmla="*/ 2147483646 h 39413"/>
                  <a:gd name="T44" fmla="*/ 2147483646 w 33644"/>
                  <a:gd name="T45" fmla="*/ 2147483646 h 39413"/>
                  <a:gd name="T46" fmla="*/ 2147483646 w 33644"/>
                  <a:gd name="T47" fmla="*/ 2147483646 h 39413"/>
                  <a:gd name="T48" fmla="*/ 2147483646 w 33644"/>
                  <a:gd name="T49" fmla="*/ 2147483646 h 39413"/>
                  <a:gd name="T50" fmla="*/ 2147483646 w 33644"/>
                  <a:gd name="T51" fmla="*/ 2147483646 h 39413"/>
                  <a:gd name="T52" fmla="*/ 2147483646 w 33644"/>
                  <a:gd name="T53" fmla="*/ 2147483646 h 39413"/>
                  <a:gd name="T54" fmla="*/ 2147483646 w 33644"/>
                  <a:gd name="T55" fmla="*/ 2147483646 h 39413"/>
                  <a:gd name="T56" fmla="*/ 2147483646 w 33644"/>
                  <a:gd name="T57" fmla="*/ 2147483646 h 39413"/>
                  <a:gd name="T58" fmla="*/ 2147483646 w 33644"/>
                  <a:gd name="T59" fmla="*/ 2147483646 h 39413"/>
                  <a:gd name="T60" fmla="*/ 2147483646 w 33644"/>
                  <a:gd name="T61" fmla="*/ 2147483646 h 39413"/>
                  <a:gd name="T62" fmla="*/ 2147483646 w 33644"/>
                  <a:gd name="T63" fmla="*/ 2147483646 h 39413"/>
                  <a:gd name="T64" fmla="*/ 2147483646 w 33644"/>
                  <a:gd name="T65" fmla="*/ 2147483646 h 39413"/>
                  <a:gd name="T66" fmla="*/ 2147483646 w 33644"/>
                  <a:gd name="T67" fmla="*/ 2147483646 h 39413"/>
                  <a:gd name="T68" fmla="*/ 2147483646 w 33644"/>
                  <a:gd name="T69" fmla="*/ 2147483646 h 39413"/>
                  <a:gd name="T70" fmla="*/ 2147483646 w 33644"/>
                  <a:gd name="T71" fmla="*/ 2147483646 h 39413"/>
                  <a:gd name="T72" fmla="*/ 2147483646 w 33644"/>
                  <a:gd name="T73" fmla="*/ 2147483646 h 39413"/>
                  <a:gd name="T74" fmla="*/ 2147483646 w 33644"/>
                  <a:gd name="T75" fmla="*/ 2147483646 h 39413"/>
                  <a:gd name="T76" fmla="*/ 2147483646 w 33644"/>
                  <a:gd name="T77" fmla="*/ 2147483646 h 39413"/>
                  <a:gd name="T78" fmla="*/ 2147483646 w 33644"/>
                  <a:gd name="T79" fmla="*/ 2147483646 h 39413"/>
                  <a:gd name="T80" fmla="*/ 2147483646 w 33644"/>
                  <a:gd name="T81" fmla="*/ 2147483646 h 39413"/>
                  <a:gd name="T82" fmla="*/ 2147483646 w 33644"/>
                  <a:gd name="T83" fmla="*/ 2147483646 h 39413"/>
                  <a:gd name="T84" fmla="*/ 2147483646 w 33644"/>
                  <a:gd name="T85" fmla="*/ 2147483646 h 39413"/>
                  <a:gd name="T86" fmla="*/ 2147483646 w 33644"/>
                  <a:gd name="T87" fmla="*/ 2147483646 h 39413"/>
                  <a:gd name="T88" fmla="*/ 2147483646 w 33644"/>
                  <a:gd name="T89" fmla="*/ 2147483646 h 39413"/>
                  <a:gd name="T90" fmla="*/ 2147483646 w 33644"/>
                  <a:gd name="T91" fmla="*/ 2147483646 h 39413"/>
                  <a:gd name="T92" fmla="*/ 2147483646 w 33644"/>
                  <a:gd name="T93" fmla="*/ 2147483646 h 39413"/>
                  <a:gd name="T94" fmla="*/ 2147483646 w 33644"/>
                  <a:gd name="T95" fmla="*/ 2147483646 h 39413"/>
                  <a:gd name="T96" fmla="*/ 2147483646 w 33644"/>
                  <a:gd name="T97" fmla="*/ 2147483646 h 39413"/>
                  <a:gd name="T98" fmla="*/ 2147483646 w 33644"/>
                  <a:gd name="T99" fmla="*/ 2147483646 h 39413"/>
                  <a:gd name="T100" fmla="*/ 2147483646 w 33644"/>
                  <a:gd name="T101" fmla="*/ 2147483646 h 39413"/>
                  <a:gd name="T102" fmla="*/ 2147483646 w 33644"/>
                  <a:gd name="T103" fmla="*/ 2147483646 h 39413"/>
                  <a:gd name="T104" fmla="*/ 2147483646 w 33644"/>
                  <a:gd name="T105" fmla="*/ 2147483646 h 39413"/>
                  <a:gd name="T106" fmla="*/ 2147483646 w 33644"/>
                  <a:gd name="T107" fmla="*/ 2147483646 h 394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 name="Google Shape;897;p19"/>
              <p:cNvSpPr>
                <a:spLocks/>
              </p:cNvSpPr>
              <p:nvPr/>
            </p:nvSpPr>
            <p:spPr bwMode="auto">
              <a:xfrm>
                <a:off x="-1464495" y="3278544"/>
                <a:ext cx="841218" cy="996456"/>
              </a:xfrm>
              <a:custGeom>
                <a:avLst/>
                <a:gdLst>
                  <a:gd name="T0" fmla="*/ 2147483646 w 33644"/>
                  <a:gd name="T1" fmla="*/ 2147483646 h 39829"/>
                  <a:gd name="T2" fmla="*/ 2147483646 w 33644"/>
                  <a:gd name="T3" fmla="*/ 2147483646 h 39829"/>
                  <a:gd name="T4" fmla="*/ 2147483646 w 33644"/>
                  <a:gd name="T5" fmla="*/ 2147483646 h 39829"/>
                  <a:gd name="T6" fmla="*/ 2147483646 w 33644"/>
                  <a:gd name="T7" fmla="*/ 2147483646 h 39829"/>
                  <a:gd name="T8" fmla="*/ 2147483646 w 33644"/>
                  <a:gd name="T9" fmla="*/ 2147483646 h 39829"/>
                  <a:gd name="T10" fmla="*/ 2147483646 w 33644"/>
                  <a:gd name="T11" fmla="*/ 2147483646 h 39829"/>
                  <a:gd name="T12" fmla="*/ 2147483646 w 33644"/>
                  <a:gd name="T13" fmla="*/ 2147483646 h 39829"/>
                  <a:gd name="T14" fmla="*/ 2147483646 w 33644"/>
                  <a:gd name="T15" fmla="*/ 2147483646 h 39829"/>
                  <a:gd name="T16" fmla="*/ 2147483646 w 33644"/>
                  <a:gd name="T17" fmla="*/ 2147483646 h 39829"/>
                  <a:gd name="T18" fmla="*/ 2147483646 w 33644"/>
                  <a:gd name="T19" fmla="*/ 2147483646 h 39829"/>
                  <a:gd name="T20" fmla="*/ 2147483646 w 33644"/>
                  <a:gd name="T21" fmla="*/ 2147483646 h 39829"/>
                  <a:gd name="T22" fmla="*/ 2147483646 w 33644"/>
                  <a:gd name="T23" fmla="*/ 2147483646 h 39829"/>
                  <a:gd name="T24" fmla="*/ 2147483646 w 33644"/>
                  <a:gd name="T25" fmla="*/ 2147483646 h 39829"/>
                  <a:gd name="T26" fmla="*/ 2147483646 w 33644"/>
                  <a:gd name="T27" fmla="*/ 2147483646 h 39829"/>
                  <a:gd name="T28" fmla="*/ 2147483646 w 33644"/>
                  <a:gd name="T29" fmla="*/ 2147483646 h 39829"/>
                  <a:gd name="T30" fmla="*/ 2147483646 w 33644"/>
                  <a:gd name="T31" fmla="*/ 2147483646 h 39829"/>
                  <a:gd name="T32" fmla="*/ 2147483646 w 33644"/>
                  <a:gd name="T33" fmla="*/ 2147483646 h 39829"/>
                  <a:gd name="T34" fmla="*/ 2147483646 w 33644"/>
                  <a:gd name="T35" fmla="*/ 2147483646 h 39829"/>
                  <a:gd name="T36" fmla="*/ 2147483646 w 33644"/>
                  <a:gd name="T37" fmla="*/ 2147483646 h 39829"/>
                  <a:gd name="T38" fmla="*/ 2147483646 w 33644"/>
                  <a:gd name="T39" fmla="*/ 2147483646 h 39829"/>
                  <a:gd name="T40" fmla="*/ 2147483646 w 33644"/>
                  <a:gd name="T41" fmla="*/ 2147483646 h 39829"/>
                  <a:gd name="T42" fmla="*/ 2147483646 w 33644"/>
                  <a:gd name="T43" fmla="*/ 2147483646 h 39829"/>
                  <a:gd name="T44" fmla="*/ 2147483646 w 33644"/>
                  <a:gd name="T45" fmla="*/ 2147483646 h 39829"/>
                  <a:gd name="T46" fmla="*/ 2147483646 w 33644"/>
                  <a:gd name="T47" fmla="*/ 2147483646 h 39829"/>
                  <a:gd name="T48" fmla="*/ 2147483646 w 33644"/>
                  <a:gd name="T49" fmla="*/ 2147483646 h 39829"/>
                  <a:gd name="T50" fmla="*/ 2147483646 w 33644"/>
                  <a:gd name="T51" fmla="*/ 2147483646 h 39829"/>
                  <a:gd name="T52" fmla="*/ 2147483646 w 33644"/>
                  <a:gd name="T53" fmla="*/ 2147483646 h 39829"/>
                  <a:gd name="T54" fmla="*/ 2147483646 w 33644"/>
                  <a:gd name="T55" fmla="*/ 2147483646 h 39829"/>
                  <a:gd name="T56" fmla="*/ 2147483646 w 33644"/>
                  <a:gd name="T57" fmla="*/ 2147483646 h 39829"/>
                  <a:gd name="T58" fmla="*/ 2147483646 w 33644"/>
                  <a:gd name="T59" fmla="*/ 2147483646 h 39829"/>
                  <a:gd name="T60" fmla="*/ 2147483646 w 33644"/>
                  <a:gd name="T61" fmla="*/ 2147483646 h 39829"/>
                  <a:gd name="T62" fmla="*/ 2147483646 w 33644"/>
                  <a:gd name="T63" fmla="*/ 2147483646 h 39829"/>
                  <a:gd name="T64" fmla="*/ 2147483646 w 33644"/>
                  <a:gd name="T65" fmla="*/ 2147483646 h 39829"/>
                  <a:gd name="T66" fmla="*/ 2147483646 w 33644"/>
                  <a:gd name="T67" fmla="*/ 2147483646 h 39829"/>
                  <a:gd name="T68" fmla="*/ 2147483646 w 33644"/>
                  <a:gd name="T69" fmla="*/ 2147483646 h 39829"/>
                  <a:gd name="T70" fmla="*/ 2147483646 w 33644"/>
                  <a:gd name="T71" fmla="*/ 2147483646 h 39829"/>
                  <a:gd name="T72" fmla="*/ 2147483646 w 33644"/>
                  <a:gd name="T73" fmla="*/ 2147483646 h 39829"/>
                  <a:gd name="T74" fmla="*/ 2147483646 w 33644"/>
                  <a:gd name="T75" fmla="*/ 2147483646 h 39829"/>
                  <a:gd name="T76" fmla="*/ 2147483646 w 33644"/>
                  <a:gd name="T77" fmla="*/ 2147483646 h 39829"/>
                  <a:gd name="T78" fmla="*/ 2147483646 w 33644"/>
                  <a:gd name="T79" fmla="*/ 2147483646 h 39829"/>
                  <a:gd name="T80" fmla="*/ 2147483646 w 33644"/>
                  <a:gd name="T81" fmla="*/ 2147483646 h 39829"/>
                  <a:gd name="T82" fmla="*/ 2147483646 w 33644"/>
                  <a:gd name="T83" fmla="*/ 2147483646 h 39829"/>
                  <a:gd name="T84" fmla="*/ 2147483646 w 33644"/>
                  <a:gd name="T85" fmla="*/ 2147483646 h 39829"/>
                  <a:gd name="T86" fmla="*/ 2147483646 w 33644"/>
                  <a:gd name="T87" fmla="*/ 2147483646 h 39829"/>
                  <a:gd name="T88" fmla="*/ 2147483646 w 33644"/>
                  <a:gd name="T89" fmla="*/ 2147483646 h 39829"/>
                  <a:gd name="T90" fmla="*/ 2147483646 w 33644"/>
                  <a:gd name="T91" fmla="*/ 2147483646 h 39829"/>
                  <a:gd name="T92" fmla="*/ 2147483646 w 33644"/>
                  <a:gd name="T93" fmla="*/ 2147483646 h 39829"/>
                  <a:gd name="T94" fmla="*/ 2147483646 w 33644"/>
                  <a:gd name="T95" fmla="*/ 2147483646 h 39829"/>
                  <a:gd name="T96" fmla="*/ 2147483646 w 33644"/>
                  <a:gd name="T97" fmla="*/ 2147483646 h 39829"/>
                  <a:gd name="T98" fmla="*/ 2147483646 w 33644"/>
                  <a:gd name="T99" fmla="*/ 2147483646 h 39829"/>
                  <a:gd name="T100" fmla="*/ 2147483646 w 33644"/>
                  <a:gd name="T101" fmla="*/ 2147483646 h 39829"/>
                  <a:gd name="T102" fmla="*/ 2147483646 w 33644"/>
                  <a:gd name="T103" fmla="*/ 2147483646 h 39829"/>
                  <a:gd name="T104" fmla="*/ 2147483646 w 33644"/>
                  <a:gd name="T105" fmla="*/ 2147483646 h 39829"/>
                  <a:gd name="T106" fmla="*/ 2147483646 w 33644"/>
                  <a:gd name="T107" fmla="*/ 2147483646 h 39829"/>
                  <a:gd name="T108" fmla="*/ 2147483646 w 33644"/>
                  <a:gd name="T109" fmla="*/ 2147483646 h 39829"/>
                  <a:gd name="T110" fmla="*/ 2147483646 w 33644"/>
                  <a:gd name="T111" fmla="*/ 2147483646 h 398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14" name="Google Shape;898;p19"/>
          <p:cNvGrpSpPr>
            <a:grpSpLocks/>
          </p:cNvGrpSpPr>
          <p:nvPr/>
        </p:nvGrpSpPr>
        <p:grpSpPr bwMode="auto">
          <a:xfrm rot="1090116">
            <a:off x="-999067" y="4778375"/>
            <a:ext cx="2415117" cy="2495550"/>
            <a:chOff x="334100" y="971800"/>
            <a:chExt cx="1810984" cy="1871771"/>
          </a:xfrm>
        </p:grpSpPr>
        <p:sp>
          <p:nvSpPr>
            <p:cNvPr id="15" name="Google Shape;899;p19"/>
            <p:cNvSpPr/>
            <p:nvPr/>
          </p:nvSpPr>
          <p:spPr>
            <a:xfrm>
              <a:off x="338822" y="971614"/>
              <a:ext cx="1803049"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 name="Google Shape;900;p19"/>
            <p:cNvSpPr>
              <a:spLocks/>
            </p:cNvSpPr>
            <p:nvPr/>
          </p:nvSpPr>
          <p:spPr bwMode="auto">
            <a:xfrm>
              <a:off x="330838" y="975525"/>
              <a:ext cx="1796699" cy="1820572"/>
            </a:xfrm>
            <a:custGeom>
              <a:avLst/>
              <a:gdLst>
                <a:gd name="T0" fmla="*/ 2147483646 w 88544"/>
                <a:gd name="T1" fmla="*/ 0 h 89746"/>
                <a:gd name="T2" fmla="*/ 0 w 88544"/>
                <a:gd name="T3" fmla="*/ 2147483646 h 89746"/>
                <a:gd name="T4" fmla="*/ 2147483646 w 88544"/>
                <a:gd name="T5" fmla="*/ 2147483646 h 89746"/>
                <a:gd name="T6" fmla="*/ 2147483646 w 88544"/>
                <a:gd name="T7" fmla="*/ 2147483646 h 89746"/>
                <a:gd name="T8" fmla="*/ 2147483646 w 88544"/>
                <a:gd name="T9" fmla="*/ 2147483646 h 89746"/>
                <a:gd name="T10" fmla="*/ 2147483646 w 88544"/>
                <a:gd name="T11" fmla="*/ 2147483646 h 89746"/>
                <a:gd name="T12" fmla="*/ 2147483646 w 88544"/>
                <a:gd name="T13" fmla="*/ 0 h 897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17" name="Google Shape;901;p19"/>
            <p:cNvGrpSpPr>
              <a:grpSpLocks/>
            </p:cNvGrpSpPr>
            <p:nvPr/>
          </p:nvGrpSpPr>
          <p:grpSpPr bwMode="auto">
            <a:xfrm>
              <a:off x="1208280" y="978080"/>
              <a:ext cx="916889" cy="1211540"/>
              <a:chOff x="1208280" y="978080"/>
              <a:chExt cx="916889" cy="1211540"/>
            </a:xfrm>
          </p:grpSpPr>
          <p:sp>
            <p:nvSpPr>
              <p:cNvPr id="21" name="Google Shape;902;p19"/>
              <p:cNvSpPr>
                <a:spLocks/>
              </p:cNvSpPr>
              <p:nvPr/>
            </p:nvSpPr>
            <p:spPr bwMode="auto">
              <a:xfrm>
                <a:off x="1218427" y="977134"/>
                <a:ext cx="904698" cy="1201410"/>
              </a:xfrm>
              <a:custGeom>
                <a:avLst/>
                <a:gdLst>
                  <a:gd name="T0" fmla="*/ 2147483646 w 44619"/>
                  <a:gd name="T1" fmla="*/ 2147483646 h 59133"/>
                  <a:gd name="T2" fmla="*/ 2147483646 w 44619"/>
                  <a:gd name="T3" fmla="*/ 2147483646 h 59133"/>
                  <a:gd name="T4" fmla="*/ 2147483646 w 44619"/>
                  <a:gd name="T5" fmla="*/ 2147483646 h 59133"/>
                  <a:gd name="T6" fmla="*/ 2147483646 w 44619"/>
                  <a:gd name="T7" fmla="*/ 2147483646 h 59133"/>
                  <a:gd name="T8" fmla="*/ 2147483646 w 44619"/>
                  <a:gd name="T9" fmla="*/ 2147483646 h 59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3" extrusionOk="0">
                    <a:moveTo>
                      <a:pt x="206" y="1"/>
                    </a:moveTo>
                    <a:lnTo>
                      <a:pt x="1" y="129"/>
                    </a:lnTo>
                    <a:lnTo>
                      <a:pt x="44439" y="59132"/>
                    </a:lnTo>
                    <a:lnTo>
                      <a:pt x="44618" y="58978"/>
                    </a:lnTo>
                    <a:lnTo>
                      <a:pt x="2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 name="Google Shape;903;p19"/>
              <p:cNvSpPr>
                <a:spLocks/>
              </p:cNvSpPr>
              <p:nvPr/>
            </p:nvSpPr>
            <p:spPr bwMode="auto">
              <a:xfrm>
                <a:off x="1206316" y="987635"/>
                <a:ext cx="904698" cy="1201410"/>
              </a:xfrm>
              <a:custGeom>
                <a:avLst/>
                <a:gdLst>
                  <a:gd name="T0" fmla="*/ 2147483646 w 44619"/>
                  <a:gd name="T1" fmla="*/ 0 h 59132"/>
                  <a:gd name="T2" fmla="*/ 2147483646 w 44619"/>
                  <a:gd name="T3" fmla="*/ 2147483646 h 59132"/>
                  <a:gd name="T4" fmla="*/ 2147483646 w 44619"/>
                  <a:gd name="T5" fmla="*/ 2147483646 h 59132"/>
                  <a:gd name="T6" fmla="*/ 2147483646 w 44619"/>
                  <a:gd name="T7" fmla="*/ 2147483646 h 59132"/>
                  <a:gd name="T8" fmla="*/ 2147483646 w 44619"/>
                  <a:gd name="T9" fmla="*/ 0 h 59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2" extrusionOk="0">
                    <a:moveTo>
                      <a:pt x="206" y="0"/>
                    </a:moveTo>
                    <a:lnTo>
                      <a:pt x="1" y="154"/>
                    </a:lnTo>
                    <a:lnTo>
                      <a:pt x="44439" y="59132"/>
                    </a:lnTo>
                    <a:lnTo>
                      <a:pt x="44618" y="59003"/>
                    </a:lnTo>
                    <a:lnTo>
                      <a:pt x="20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18" name="Google Shape;904;p19"/>
            <p:cNvSpPr/>
            <p:nvPr/>
          </p:nvSpPr>
          <p:spPr>
            <a:xfrm>
              <a:off x="333367" y="1005270"/>
              <a:ext cx="1741148" cy="1809855"/>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 name="Google Shape;905;p19"/>
            <p:cNvSpPr>
              <a:spLocks/>
            </p:cNvSpPr>
            <p:nvPr/>
          </p:nvSpPr>
          <p:spPr bwMode="auto">
            <a:xfrm>
              <a:off x="369032" y="1605030"/>
              <a:ext cx="898349" cy="1179977"/>
            </a:xfrm>
            <a:custGeom>
              <a:avLst/>
              <a:gdLst>
                <a:gd name="T0" fmla="*/ 2147483646 w 44337"/>
                <a:gd name="T1" fmla="*/ 0 h 58183"/>
                <a:gd name="T2" fmla="*/ 2147483646 w 44337"/>
                <a:gd name="T3" fmla="*/ 2147483646 h 58183"/>
                <a:gd name="T4" fmla="*/ 2147483646 w 44337"/>
                <a:gd name="T5" fmla="*/ 2147483646 h 58183"/>
                <a:gd name="T6" fmla="*/ 2147483646 w 44337"/>
                <a:gd name="T7" fmla="*/ 2147483646 h 58183"/>
                <a:gd name="T8" fmla="*/ 2147483646 w 44337"/>
                <a:gd name="T9" fmla="*/ 0 h 58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37" h="58183" extrusionOk="0">
                  <a:moveTo>
                    <a:pt x="1155" y="0"/>
                  </a:moveTo>
                  <a:lnTo>
                    <a:pt x="1" y="872"/>
                  </a:lnTo>
                  <a:lnTo>
                    <a:pt x="43157" y="58183"/>
                  </a:lnTo>
                  <a:lnTo>
                    <a:pt x="44337" y="57311"/>
                  </a:lnTo>
                  <a:lnTo>
                    <a:pt x="115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 name="Google Shape;906;p19"/>
            <p:cNvSpPr>
              <a:spLocks/>
            </p:cNvSpPr>
            <p:nvPr/>
          </p:nvSpPr>
          <p:spPr bwMode="auto">
            <a:xfrm>
              <a:off x="759499" y="1421447"/>
              <a:ext cx="917396" cy="993039"/>
            </a:xfrm>
            <a:custGeom>
              <a:avLst/>
              <a:gdLst>
                <a:gd name="T0" fmla="*/ 2147483646 w 45208"/>
                <a:gd name="T1" fmla="*/ 2147483646 h 48978"/>
                <a:gd name="T2" fmla="*/ 0 w 45208"/>
                <a:gd name="T3" fmla="*/ 2147483646 h 48978"/>
                <a:gd name="T4" fmla="*/ 2147483646 w 45208"/>
                <a:gd name="T5" fmla="*/ 2147483646 h 48978"/>
                <a:gd name="T6" fmla="*/ 2147483646 w 45208"/>
                <a:gd name="T7" fmla="*/ 2147483646 h 48978"/>
                <a:gd name="T8" fmla="*/ 2147483646 w 45208"/>
                <a:gd name="T9" fmla="*/ 2147483646 h 489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208" h="48978" extrusionOk="0">
                  <a:moveTo>
                    <a:pt x="19206" y="1"/>
                  </a:moveTo>
                  <a:lnTo>
                    <a:pt x="0" y="14463"/>
                  </a:lnTo>
                  <a:lnTo>
                    <a:pt x="26001" y="48978"/>
                  </a:lnTo>
                  <a:lnTo>
                    <a:pt x="45208" y="34515"/>
                  </a:lnTo>
                  <a:lnTo>
                    <a:pt x="1920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3" name="Google Shape;907;p19"/>
          <p:cNvGrpSpPr>
            <a:grpSpLocks/>
          </p:cNvGrpSpPr>
          <p:nvPr/>
        </p:nvGrpSpPr>
        <p:grpSpPr bwMode="auto">
          <a:xfrm rot="19988261">
            <a:off x="9867900" y="-954088"/>
            <a:ext cx="2556933" cy="2749551"/>
            <a:chOff x="-700138" y="3808702"/>
            <a:chExt cx="1916655" cy="2062674"/>
          </a:xfrm>
        </p:grpSpPr>
        <p:sp>
          <p:nvSpPr>
            <p:cNvPr id="24" name="Google Shape;908;p19"/>
            <p:cNvSpPr/>
            <p:nvPr/>
          </p:nvSpPr>
          <p:spPr>
            <a:xfrm rot="-1128775">
              <a:off x="-410442" y="4049141"/>
              <a:ext cx="1420039" cy="1617269"/>
            </a:xfrm>
            <a:custGeom>
              <a:avLst/>
              <a:gdLst/>
              <a:ahLst/>
              <a:cxnLst/>
              <a:rect l="l" t="t" r="r" b="b"/>
              <a:pathLst>
                <a:path w="39095" h="44528" extrusionOk="0">
                  <a:moveTo>
                    <a:pt x="26633" y="0"/>
                  </a:moveTo>
                  <a:cubicBezTo>
                    <a:pt x="26552" y="0"/>
                    <a:pt x="26469" y="13"/>
                    <a:pt x="26386" y="38"/>
                  </a:cubicBezTo>
                  <a:lnTo>
                    <a:pt x="0" y="8878"/>
                  </a:lnTo>
                  <a:lnTo>
                    <a:pt x="11575" y="43436"/>
                  </a:lnTo>
                  <a:cubicBezTo>
                    <a:pt x="11787" y="44097"/>
                    <a:pt x="12397" y="44528"/>
                    <a:pt x="13057" y="44528"/>
                  </a:cubicBezTo>
                  <a:cubicBezTo>
                    <a:pt x="13229" y="44528"/>
                    <a:pt x="13404" y="44499"/>
                    <a:pt x="13577" y="44437"/>
                  </a:cubicBezTo>
                  <a:lnTo>
                    <a:pt x="38494" y="36097"/>
                  </a:lnTo>
                  <a:cubicBezTo>
                    <a:pt x="38861" y="35964"/>
                    <a:pt x="39095" y="35530"/>
                    <a:pt x="38961" y="35130"/>
                  </a:cubicBezTo>
                  <a:lnTo>
                    <a:pt x="27386" y="538"/>
                  </a:lnTo>
                  <a:cubicBezTo>
                    <a:pt x="27279" y="215"/>
                    <a:pt x="26975" y="0"/>
                    <a:pt x="26633"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 name="Google Shape;909;p19"/>
            <p:cNvSpPr/>
            <p:nvPr/>
          </p:nvSpPr>
          <p:spPr>
            <a:xfrm rot="-1128775">
              <a:off x="-476904" y="3991867"/>
              <a:ext cx="1415279" cy="1632751"/>
            </a:xfrm>
            <a:custGeom>
              <a:avLst/>
              <a:gdLst/>
              <a:ahLst/>
              <a:cxnLst/>
              <a:rect l="l" t="t" r="r" b="b"/>
              <a:pathLst>
                <a:path w="38962" h="44971" extrusionOk="0">
                  <a:moveTo>
                    <a:pt x="26500" y="0"/>
                  </a:moveTo>
                  <a:cubicBezTo>
                    <a:pt x="26418" y="0"/>
                    <a:pt x="26335" y="12"/>
                    <a:pt x="26252" y="38"/>
                  </a:cubicBezTo>
                  <a:lnTo>
                    <a:pt x="867" y="8544"/>
                  </a:lnTo>
                  <a:cubicBezTo>
                    <a:pt x="300" y="8744"/>
                    <a:pt x="0" y="9345"/>
                    <a:pt x="200" y="9912"/>
                  </a:cubicBezTo>
                  <a:lnTo>
                    <a:pt x="11942" y="44970"/>
                  </a:lnTo>
                  <a:lnTo>
                    <a:pt x="38327" y="36131"/>
                  </a:lnTo>
                  <a:cubicBezTo>
                    <a:pt x="38761" y="35997"/>
                    <a:pt x="38961" y="35563"/>
                    <a:pt x="38828" y="35163"/>
                  </a:cubicBezTo>
                  <a:lnTo>
                    <a:pt x="27253" y="538"/>
                  </a:lnTo>
                  <a:cubicBezTo>
                    <a:pt x="27145" y="215"/>
                    <a:pt x="26841" y="0"/>
                    <a:pt x="26500"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 name="Google Shape;910;p19"/>
            <p:cNvSpPr>
              <a:spLocks/>
            </p:cNvSpPr>
            <p:nvPr/>
          </p:nvSpPr>
          <p:spPr bwMode="auto">
            <a:xfrm rot="-1128775">
              <a:off x="410469" y="5061438"/>
              <a:ext cx="301461" cy="166729"/>
            </a:xfrm>
            <a:custGeom>
              <a:avLst/>
              <a:gdLst>
                <a:gd name="T0" fmla="*/ 2147483646 w 8274"/>
                <a:gd name="T1" fmla="*/ 2147483646 h 4604"/>
                <a:gd name="T2" fmla="*/ 2147483646 w 8274"/>
                <a:gd name="T3" fmla="*/ 0 h 4604"/>
                <a:gd name="T4" fmla="*/ 2147483646 w 8274"/>
                <a:gd name="T5" fmla="*/ 2147483646 h 4604"/>
                <a:gd name="T6" fmla="*/ 2147483646 w 8274"/>
                <a:gd name="T7" fmla="*/ 2147483646 h 4604"/>
                <a:gd name="T8" fmla="*/ 2147483646 w 8274"/>
                <a:gd name="T9" fmla="*/ 2147483646 h 4604"/>
                <a:gd name="T10" fmla="*/ 2147483646 w 8274"/>
                <a:gd name="T11" fmla="*/ 2147483646 h 4604"/>
                <a:gd name="T12" fmla="*/ 2147483646 w 8274"/>
                <a:gd name="T13" fmla="*/ 2147483646 h 4604"/>
                <a:gd name="T14" fmla="*/ 2147483646 w 8274"/>
                <a:gd name="T15" fmla="*/ 2147483646 h 46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74" h="4604" fill="none" extrusionOk="0">
                  <a:moveTo>
                    <a:pt x="835" y="1935"/>
                  </a:moveTo>
                  <a:lnTo>
                    <a:pt x="6539" y="0"/>
                  </a:lnTo>
                  <a:moveTo>
                    <a:pt x="1" y="3202"/>
                  </a:moveTo>
                  <a:lnTo>
                    <a:pt x="7973" y="534"/>
                  </a:lnTo>
                  <a:moveTo>
                    <a:pt x="335" y="4103"/>
                  </a:moveTo>
                  <a:lnTo>
                    <a:pt x="8274" y="1435"/>
                  </a:lnTo>
                  <a:moveTo>
                    <a:pt x="1736" y="4603"/>
                  </a:moveTo>
                  <a:lnTo>
                    <a:pt x="7440" y="2702"/>
                  </a:lnTo>
                </a:path>
              </a:pathLst>
            </a:custGeom>
            <a:noFill/>
            <a:ln w="9525"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7" name="Google Shape;911;p19"/>
            <p:cNvSpPr>
              <a:spLocks/>
            </p:cNvSpPr>
            <p:nvPr/>
          </p:nvSpPr>
          <p:spPr bwMode="auto">
            <a:xfrm rot="-1128775">
              <a:off x="209210" y="5196919"/>
              <a:ext cx="918662" cy="352512"/>
            </a:xfrm>
            <a:custGeom>
              <a:avLst/>
              <a:gdLst>
                <a:gd name="T0" fmla="*/ 2147483646 w 25285"/>
                <a:gd name="T1" fmla="*/ 2147483646 h 9695"/>
                <a:gd name="T2" fmla="*/ 0 w 25285"/>
                <a:gd name="T3" fmla="*/ 2147483646 h 9695"/>
                <a:gd name="T4" fmla="*/ 2147483646 w 25285"/>
                <a:gd name="T5" fmla="*/ 2147483646 h 9695"/>
                <a:gd name="T6" fmla="*/ 2147483646 w 25285"/>
                <a:gd name="T7" fmla="*/ 2147483646 h 9695"/>
                <a:gd name="T8" fmla="*/ 2147483646 w 25285"/>
                <a:gd name="T9" fmla="*/ 2147483646 h 9695"/>
                <a:gd name="T10" fmla="*/ 2147483646 w 25285"/>
                <a:gd name="T11" fmla="*/ 2147483646 h 9695"/>
                <a:gd name="T12" fmla="*/ 2147483646 w 25285"/>
                <a:gd name="T13" fmla="*/ 2147483646 h 9695"/>
                <a:gd name="T14" fmla="*/ 2147483646 w 25285"/>
                <a:gd name="T15" fmla="*/ 2147483646 h 96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285" h="9695" extrusionOk="0">
                  <a:moveTo>
                    <a:pt x="24884" y="1"/>
                  </a:moveTo>
                  <a:lnTo>
                    <a:pt x="0" y="8340"/>
                  </a:lnTo>
                  <a:lnTo>
                    <a:pt x="267" y="9107"/>
                  </a:lnTo>
                  <a:cubicBezTo>
                    <a:pt x="371" y="9473"/>
                    <a:pt x="700" y="9695"/>
                    <a:pt x="1061" y="9695"/>
                  </a:cubicBezTo>
                  <a:cubicBezTo>
                    <a:pt x="1162" y="9695"/>
                    <a:pt x="1266" y="9678"/>
                    <a:pt x="1368" y="9641"/>
                  </a:cubicBezTo>
                  <a:lnTo>
                    <a:pt x="24618" y="1869"/>
                  </a:lnTo>
                  <a:cubicBezTo>
                    <a:pt x="25051" y="1736"/>
                    <a:pt x="25285" y="1235"/>
                    <a:pt x="25151" y="835"/>
                  </a:cubicBezTo>
                  <a:lnTo>
                    <a:pt x="24884"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 name="Google Shape;912;p19"/>
            <p:cNvSpPr>
              <a:spLocks/>
            </p:cNvSpPr>
            <p:nvPr/>
          </p:nvSpPr>
          <p:spPr bwMode="auto">
            <a:xfrm rot="-1128775">
              <a:off x="-404902" y="4410102"/>
              <a:ext cx="539456" cy="1345739"/>
            </a:xfrm>
            <a:custGeom>
              <a:avLst/>
              <a:gdLst>
                <a:gd name="T0" fmla="*/ 2147483646 w 14844"/>
                <a:gd name="T1" fmla="*/ 0 h 37061"/>
                <a:gd name="T2" fmla="*/ 2147483646 w 14844"/>
                <a:gd name="T3" fmla="*/ 2147483646 h 37061"/>
                <a:gd name="T4" fmla="*/ 2147483646 w 14844"/>
                <a:gd name="T5" fmla="*/ 2147483646 h 37061"/>
                <a:gd name="T6" fmla="*/ 2147483646 w 14844"/>
                <a:gd name="T7" fmla="*/ 2147483646 h 37061"/>
                <a:gd name="T8" fmla="*/ 2147483646 w 14844"/>
                <a:gd name="T9" fmla="*/ 2147483646 h 37061"/>
                <a:gd name="T10" fmla="*/ 2147483646 w 14844"/>
                <a:gd name="T11" fmla="*/ 0 h 370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44" h="37061" extrusionOk="0">
                  <a:moveTo>
                    <a:pt x="2769" y="0"/>
                  </a:moveTo>
                  <a:lnTo>
                    <a:pt x="867" y="634"/>
                  </a:lnTo>
                  <a:cubicBezTo>
                    <a:pt x="300" y="834"/>
                    <a:pt x="0" y="1435"/>
                    <a:pt x="200" y="2002"/>
                  </a:cubicBezTo>
                  <a:lnTo>
                    <a:pt x="11942" y="37060"/>
                  </a:lnTo>
                  <a:lnTo>
                    <a:pt x="14844" y="36093"/>
                  </a:lnTo>
                  <a:lnTo>
                    <a:pt x="2769"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9" name="Google Shape;913;p19"/>
            <p:cNvSpPr>
              <a:spLocks/>
            </p:cNvSpPr>
            <p:nvPr/>
          </p:nvSpPr>
          <p:spPr bwMode="auto">
            <a:xfrm rot="-1128775">
              <a:off x="-274834" y="4230436"/>
              <a:ext cx="661627" cy="495423"/>
            </a:xfrm>
            <a:custGeom>
              <a:avLst/>
              <a:gdLst>
                <a:gd name="T0" fmla="*/ 2147483646 w 18214"/>
                <a:gd name="T1" fmla="*/ 2147483646 h 13645"/>
                <a:gd name="T2" fmla="*/ 2147483646 w 18214"/>
                <a:gd name="T3" fmla="*/ 2147483646 h 13645"/>
                <a:gd name="T4" fmla="*/ 2147483646 w 18214"/>
                <a:gd name="T5" fmla="*/ 2147483646 h 13645"/>
                <a:gd name="T6" fmla="*/ 2147483646 w 18214"/>
                <a:gd name="T7" fmla="*/ 2147483646 h 13645"/>
                <a:gd name="T8" fmla="*/ 2147483646 w 18214"/>
                <a:gd name="T9" fmla="*/ 2147483646 h 13645"/>
                <a:gd name="T10" fmla="*/ 2147483646 w 18214"/>
                <a:gd name="T11" fmla="*/ 2147483646 h 13645"/>
                <a:gd name="T12" fmla="*/ 2147483646 w 18214"/>
                <a:gd name="T13" fmla="*/ 2147483646 h 13645"/>
                <a:gd name="T14" fmla="*/ 2147483646 w 18214"/>
                <a:gd name="T15" fmla="*/ 2147483646 h 13645"/>
                <a:gd name="T16" fmla="*/ 2147483646 w 18214"/>
                <a:gd name="T17" fmla="*/ 2147483646 h 13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14" h="13645" fill="none" extrusionOk="0">
                  <a:moveTo>
                    <a:pt x="18214" y="7373"/>
                  </a:moveTo>
                  <a:lnTo>
                    <a:pt x="16045" y="935"/>
                  </a:lnTo>
                  <a:cubicBezTo>
                    <a:pt x="15278" y="1202"/>
                    <a:pt x="14444" y="802"/>
                    <a:pt x="14177" y="1"/>
                  </a:cubicBezTo>
                  <a:lnTo>
                    <a:pt x="935" y="4437"/>
                  </a:lnTo>
                  <a:cubicBezTo>
                    <a:pt x="1201" y="5205"/>
                    <a:pt x="801" y="6039"/>
                    <a:pt x="1" y="6305"/>
                  </a:cubicBezTo>
                  <a:lnTo>
                    <a:pt x="2169" y="12743"/>
                  </a:lnTo>
                  <a:cubicBezTo>
                    <a:pt x="2936" y="12477"/>
                    <a:pt x="3770" y="12877"/>
                    <a:pt x="4037" y="13644"/>
                  </a:cubicBezTo>
                  <a:lnTo>
                    <a:pt x="17280" y="9241"/>
                  </a:lnTo>
                  <a:cubicBezTo>
                    <a:pt x="17013" y="8440"/>
                    <a:pt x="17413" y="7606"/>
                    <a:pt x="18214" y="7373"/>
                  </a:cubicBez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 name="Google Shape;914;p19"/>
            <p:cNvSpPr>
              <a:spLocks/>
            </p:cNvSpPr>
            <p:nvPr/>
          </p:nvSpPr>
          <p:spPr bwMode="auto">
            <a:xfrm rot="-1128775">
              <a:off x="199418" y="5201162"/>
              <a:ext cx="910728" cy="321548"/>
            </a:xfrm>
            <a:custGeom>
              <a:avLst/>
              <a:gdLst>
                <a:gd name="T0" fmla="*/ 2147483646 w 25052"/>
                <a:gd name="T1" fmla="*/ 2147483646 h 8874"/>
                <a:gd name="T2" fmla="*/ 0 w 25052"/>
                <a:gd name="T3" fmla="*/ 2147483646 h 8874"/>
                <a:gd name="T4" fmla="*/ 2147483646 w 25052"/>
                <a:gd name="T5" fmla="*/ 2147483646 h 8874"/>
                <a:gd name="T6" fmla="*/ 2147483646 w 25052"/>
                <a:gd name="T7" fmla="*/ 2147483646 h 8874"/>
                <a:gd name="T8" fmla="*/ 2147483646 w 25052"/>
                <a:gd name="T9" fmla="*/ 2147483646 h 88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52" h="8874" extrusionOk="0">
                  <a:moveTo>
                    <a:pt x="24884" y="1"/>
                  </a:moveTo>
                  <a:lnTo>
                    <a:pt x="0" y="8340"/>
                  </a:lnTo>
                  <a:lnTo>
                    <a:pt x="200" y="8874"/>
                  </a:lnTo>
                  <a:lnTo>
                    <a:pt x="25051" y="568"/>
                  </a:lnTo>
                  <a:lnTo>
                    <a:pt x="24884"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915;p19"/>
            <p:cNvSpPr>
              <a:spLocks/>
            </p:cNvSpPr>
            <p:nvPr/>
          </p:nvSpPr>
          <p:spPr bwMode="auto">
            <a:xfrm rot="-1128775">
              <a:off x="221025" y="5232951"/>
              <a:ext cx="901209" cy="310830"/>
            </a:xfrm>
            <a:custGeom>
              <a:avLst/>
              <a:gdLst>
                <a:gd name="T0" fmla="*/ 2147483646 w 24852"/>
                <a:gd name="T1" fmla="*/ 0 h 8574"/>
                <a:gd name="T2" fmla="*/ 2147483646 w 24852"/>
                <a:gd name="T3" fmla="*/ 2147483646 h 8574"/>
                <a:gd name="T4" fmla="*/ 2147483646 w 24852"/>
                <a:gd name="T5" fmla="*/ 2147483646 h 8574"/>
                <a:gd name="T6" fmla="*/ 2147483646 w 24852"/>
                <a:gd name="T7" fmla="*/ 2147483646 h 8574"/>
                <a:gd name="T8" fmla="*/ 2147483646 w 24852"/>
                <a:gd name="T9" fmla="*/ 0 h 85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8574" extrusionOk="0">
                  <a:moveTo>
                    <a:pt x="24852" y="0"/>
                  </a:moveTo>
                  <a:lnTo>
                    <a:pt x="1" y="8340"/>
                  </a:lnTo>
                  <a:cubicBezTo>
                    <a:pt x="34" y="8406"/>
                    <a:pt x="134" y="8506"/>
                    <a:pt x="201" y="8573"/>
                  </a:cubicBezTo>
                  <a:lnTo>
                    <a:pt x="24818" y="334"/>
                  </a:lnTo>
                  <a:cubicBezTo>
                    <a:pt x="24852" y="200"/>
                    <a:pt x="24852" y="100"/>
                    <a:pt x="248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 name="Google Shape;916;p19"/>
            <p:cNvSpPr>
              <a:spLocks/>
            </p:cNvSpPr>
            <p:nvPr/>
          </p:nvSpPr>
          <p:spPr bwMode="auto">
            <a:xfrm rot="-1128775">
              <a:off x="421701" y="5544477"/>
              <a:ext cx="96784" cy="206029"/>
            </a:xfrm>
            <a:custGeom>
              <a:avLst/>
              <a:gdLst>
                <a:gd name="T0" fmla="*/ 2147483646 w 2670"/>
                <a:gd name="T1" fmla="*/ 2147483646 h 5672"/>
                <a:gd name="T2" fmla="*/ 2147483646 w 2670"/>
                <a:gd name="T3" fmla="*/ 2147483646 h 5672"/>
                <a:gd name="T4" fmla="*/ 2147483646 w 2670"/>
                <a:gd name="T5" fmla="*/ 2147483646 h 5672"/>
                <a:gd name="T6" fmla="*/ 2147483646 w 2670"/>
                <a:gd name="T7" fmla="*/ 2147483646 h 5672"/>
                <a:gd name="T8" fmla="*/ 2147483646 w 2670"/>
                <a:gd name="T9" fmla="*/ 2147483646 h 5672"/>
                <a:gd name="T10" fmla="*/ 2147483646 w 2670"/>
                <a:gd name="T11" fmla="*/ 2147483646 h 5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70" h="5672" extrusionOk="0">
                  <a:moveTo>
                    <a:pt x="901" y="1"/>
                  </a:moveTo>
                  <a:lnTo>
                    <a:pt x="1" y="301"/>
                  </a:lnTo>
                  <a:lnTo>
                    <a:pt x="1769" y="5672"/>
                  </a:lnTo>
                  <a:lnTo>
                    <a:pt x="2002" y="4871"/>
                  </a:lnTo>
                  <a:lnTo>
                    <a:pt x="2669" y="5371"/>
                  </a:lnTo>
                  <a:lnTo>
                    <a:pt x="901"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3" name="Google Shape;917;p19"/>
          <p:cNvGrpSpPr>
            <a:grpSpLocks/>
          </p:cNvGrpSpPr>
          <p:nvPr/>
        </p:nvGrpSpPr>
        <p:grpSpPr bwMode="auto">
          <a:xfrm rot="3750311">
            <a:off x="234421" y="-1223963"/>
            <a:ext cx="2155825" cy="3289301"/>
            <a:chOff x="7518282" y="2373612"/>
            <a:chExt cx="1544209" cy="2355088"/>
          </a:xfrm>
        </p:grpSpPr>
        <p:sp>
          <p:nvSpPr>
            <p:cNvPr id="34" name="Google Shape;918;p19"/>
            <p:cNvSpPr>
              <a:spLocks/>
            </p:cNvSpPr>
            <p:nvPr/>
          </p:nvSpPr>
          <p:spPr bwMode="auto">
            <a:xfrm rot="718822">
              <a:off x="7686434" y="3249974"/>
              <a:ext cx="1110967" cy="1379105"/>
            </a:xfrm>
            <a:custGeom>
              <a:avLst/>
              <a:gdLst>
                <a:gd name="T0" fmla="*/ 2147483646 w 48158"/>
                <a:gd name="T1" fmla="*/ 2147483646 h 59737"/>
                <a:gd name="T2" fmla="*/ 2147483646 w 48158"/>
                <a:gd name="T3" fmla="*/ 2147483646 h 59737"/>
                <a:gd name="T4" fmla="*/ 2147483646 w 48158"/>
                <a:gd name="T5" fmla="*/ 2147483646 h 59737"/>
                <a:gd name="T6" fmla="*/ 2147483646 w 48158"/>
                <a:gd name="T7" fmla="*/ 2147483646 h 59737"/>
                <a:gd name="T8" fmla="*/ 2147483646 w 48158"/>
                <a:gd name="T9" fmla="*/ 2147483646 h 59737"/>
                <a:gd name="T10" fmla="*/ 2147483646 w 48158"/>
                <a:gd name="T11" fmla="*/ 2147483646 h 59737"/>
                <a:gd name="T12" fmla="*/ 2147483646 w 48158"/>
                <a:gd name="T13" fmla="*/ 2147483646 h 59737"/>
                <a:gd name="T14" fmla="*/ 2147483646 w 48158"/>
                <a:gd name="T15" fmla="*/ 2147483646 h 59737"/>
                <a:gd name="T16" fmla="*/ 2147483646 w 48158"/>
                <a:gd name="T17" fmla="*/ 2147483646 h 59737"/>
                <a:gd name="T18" fmla="*/ 2147483646 w 48158"/>
                <a:gd name="T19" fmla="*/ 2147483646 h 59737"/>
                <a:gd name="T20" fmla="*/ 2147483646 w 48158"/>
                <a:gd name="T21" fmla="*/ 2147483646 h 59737"/>
                <a:gd name="T22" fmla="*/ 2147483646 w 48158"/>
                <a:gd name="T23" fmla="*/ 2147483646 h 59737"/>
                <a:gd name="T24" fmla="*/ 2147483646 w 48158"/>
                <a:gd name="T25" fmla="*/ 2147483646 h 59737"/>
                <a:gd name="T26" fmla="*/ 2147483646 w 48158"/>
                <a:gd name="T27" fmla="*/ 2147483646 h 59737"/>
                <a:gd name="T28" fmla="*/ 2147483646 w 48158"/>
                <a:gd name="T29" fmla="*/ 2147483646 h 59737"/>
                <a:gd name="T30" fmla="*/ 2147483646 w 48158"/>
                <a:gd name="T31" fmla="*/ 2147483646 h 597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cubicBezTo>
                    <a:pt x="3" y="59733"/>
                    <a:pt x="5" y="59730"/>
                    <a:pt x="8" y="5972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 name="Google Shape;919;p19"/>
            <p:cNvSpPr/>
            <p:nvPr/>
          </p:nvSpPr>
          <p:spPr>
            <a:xfrm rot="718822">
              <a:off x="7648689" y="3212228"/>
              <a:ext cx="1112103" cy="137910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 name="Google Shape;920;p19"/>
            <p:cNvSpPr>
              <a:spLocks/>
            </p:cNvSpPr>
            <p:nvPr/>
          </p:nvSpPr>
          <p:spPr bwMode="auto">
            <a:xfrm rot="718822">
              <a:off x="8425994" y="3327996"/>
              <a:ext cx="408226" cy="200046"/>
            </a:xfrm>
            <a:custGeom>
              <a:avLst/>
              <a:gdLst>
                <a:gd name="T0" fmla="*/ 2147483646 w 17717"/>
                <a:gd name="T1" fmla="*/ 2147483646 h 8684"/>
                <a:gd name="T2" fmla="*/ 2147483646 w 17717"/>
                <a:gd name="T3" fmla="*/ 2147483646 h 8684"/>
                <a:gd name="T4" fmla="*/ 2147483646 w 17717"/>
                <a:gd name="T5" fmla="*/ 2147483646 h 8684"/>
                <a:gd name="T6" fmla="*/ 2147483646 w 17717"/>
                <a:gd name="T7" fmla="*/ 0 h 8684"/>
                <a:gd name="T8" fmla="*/ 2147483646 w 17717"/>
                <a:gd name="T9" fmla="*/ 2147483646 h 8684"/>
                <a:gd name="T10" fmla="*/ 2147483646 w 17717"/>
                <a:gd name="T11" fmla="*/ 2147483646 h 8684"/>
                <a:gd name="T12" fmla="*/ 2147483646 w 17717"/>
                <a:gd name="T13" fmla="*/ 0 h 8684"/>
                <a:gd name="T14" fmla="*/ 2147483646 w 17717"/>
                <a:gd name="T15" fmla="*/ 2147483646 h 8684"/>
                <a:gd name="T16" fmla="*/ 2147483646 w 17717"/>
                <a:gd name="T17" fmla="*/ 2147483646 h 8684"/>
                <a:gd name="T18" fmla="*/ 2147483646 w 17717"/>
                <a:gd name="T19" fmla="*/ 2147483646 h 8684"/>
                <a:gd name="T20" fmla="*/ 2147483646 w 17717"/>
                <a:gd name="T21" fmla="*/ 2147483646 h 8684"/>
                <a:gd name="T22" fmla="*/ 2147483646 w 17717"/>
                <a:gd name="T23" fmla="*/ 2147483646 h 8684"/>
                <a:gd name="T24" fmla="*/ 2147483646 w 17717"/>
                <a:gd name="T25" fmla="*/ 2147483646 h 8684"/>
                <a:gd name="T26" fmla="*/ 2147483646 w 17717"/>
                <a:gd name="T27" fmla="*/ 2147483646 h 8684"/>
                <a:gd name="T28" fmla="*/ 2147483646 w 17717"/>
                <a:gd name="T29" fmla="*/ 2147483646 h 8684"/>
                <a:gd name="T30" fmla="*/ 2147483646 w 17717"/>
                <a:gd name="T31" fmla="*/ 2147483646 h 8684"/>
                <a:gd name="T32" fmla="*/ 2147483646 w 17717"/>
                <a:gd name="T33" fmla="*/ 2147483646 h 8684"/>
                <a:gd name="T34" fmla="*/ 2147483646 w 17717"/>
                <a:gd name="T35" fmla="*/ 2147483646 h 8684"/>
                <a:gd name="T36" fmla="*/ 2147483646 w 17717"/>
                <a:gd name="T37" fmla="*/ 2147483646 h 8684"/>
                <a:gd name="T38" fmla="*/ 2147483646 w 17717"/>
                <a:gd name="T39" fmla="*/ 2147483646 h 8684"/>
                <a:gd name="T40" fmla="*/ 2147483646 w 17717"/>
                <a:gd name="T41" fmla="*/ 2147483646 h 8684"/>
                <a:gd name="T42" fmla="*/ 2147483646 w 17717"/>
                <a:gd name="T43" fmla="*/ 2147483646 h 8684"/>
                <a:gd name="T44" fmla="*/ 2147483646 w 17717"/>
                <a:gd name="T45" fmla="*/ 2147483646 h 8684"/>
                <a:gd name="T46" fmla="*/ 2147483646 w 17717"/>
                <a:gd name="T47" fmla="*/ 2147483646 h 8684"/>
                <a:gd name="T48" fmla="*/ 2147483646 w 17717"/>
                <a:gd name="T49" fmla="*/ 2147483646 h 8684"/>
                <a:gd name="T50" fmla="*/ 2147483646 w 17717"/>
                <a:gd name="T51" fmla="*/ 2147483646 h 8684"/>
                <a:gd name="T52" fmla="*/ 2147483646 w 17717"/>
                <a:gd name="T53" fmla="*/ 2147483646 h 8684"/>
                <a:gd name="T54" fmla="*/ 2147483646 w 17717"/>
                <a:gd name="T55" fmla="*/ 2147483646 h 8684"/>
                <a:gd name="T56" fmla="*/ 2147483646 w 17717"/>
                <a:gd name="T57" fmla="*/ 2147483646 h 8684"/>
                <a:gd name="T58" fmla="*/ 2147483646 w 17717"/>
                <a:gd name="T59" fmla="*/ 2147483646 h 8684"/>
                <a:gd name="T60" fmla="*/ 2147483646 w 17717"/>
                <a:gd name="T61" fmla="*/ 2147483646 h 8684"/>
                <a:gd name="T62" fmla="*/ 2147483646 w 17717"/>
                <a:gd name="T63" fmla="*/ 2147483646 h 8684"/>
                <a:gd name="T64" fmla="*/ 2147483646 w 17717"/>
                <a:gd name="T65" fmla="*/ 2147483646 h 8684"/>
                <a:gd name="T66" fmla="*/ 2147483646 w 17717"/>
                <a:gd name="T67" fmla="*/ 2147483646 h 8684"/>
                <a:gd name="T68" fmla="*/ 2147483646 w 17717"/>
                <a:gd name="T69" fmla="*/ 2147483646 h 8684"/>
                <a:gd name="T70" fmla="*/ 2147483646 w 17717"/>
                <a:gd name="T71" fmla="*/ 2147483646 h 8684"/>
                <a:gd name="T72" fmla="*/ 2147483646 w 17717"/>
                <a:gd name="T73" fmla="*/ 2147483646 h 8684"/>
                <a:gd name="T74" fmla="*/ 2147483646 w 17717"/>
                <a:gd name="T75" fmla="*/ 2147483646 h 8684"/>
                <a:gd name="T76" fmla="*/ 2147483646 w 17717"/>
                <a:gd name="T77" fmla="*/ 2147483646 h 8684"/>
                <a:gd name="T78" fmla="*/ 2147483646 w 17717"/>
                <a:gd name="T79" fmla="*/ 2147483646 h 8684"/>
                <a:gd name="T80" fmla="*/ 2147483646 w 17717"/>
                <a:gd name="T81" fmla="*/ 2147483646 h 8684"/>
                <a:gd name="T82" fmla="*/ 2147483646 w 17717"/>
                <a:gd name="T83" fmla="*/ 2147483646 h 8684"/>
                <a:gd name="T84" fmla="*/ 2147483646 w 17717"/>
                <a:gd name="T85" fmla="*/ 2147483646 h 8684"/>
                <a:gd name="T86" fmla="*/ 2147483646 w 17717"/>
                <a:gd name="T87" fmla="*/ 2147483646 h 8684"/>
                <a:gd name="T88" fmla="*/ 2147483646 w 17717"/>
                <a:gd name="T89" fmla="*/ 2147483646 h 8684"/>
                <a:gd name="T90" fmla="*/ 2147483646 w 17717"/>
                <a:gd name="T91" fmla="*/ 2147483646 h 8684"/>
                <a:gd name="T92" fmla="*/ 2147483646 w 17717"/>
                <a:gd name="T93" fmla="*/ 2147483646 h 8684"/>
                <a:gd name="T94" fmla="*/ 2147483646 w 17717"/>
                <a:gd name="T95" fmla="*/ 2147483646 h 8684"/>
                <a:gd name="T96" fmla="*/ 2147483646 w 17717"/>
                <a:gd name="T97" fmla="*/ 2147483646 h 8684"/>
                <a:gd name="T98" fmla="*/ 2147483646 w 17717"/>
                <a:gd name="T99" fmla="*/ 2147483646 h 8684"/>
                <a:gd name="T100" fmla="*/ 2147483646 w 17717"/>
                <a:gd name="T101" fmla="*/ 2147483646 h 8684"/>
                <a:gd name="T102" fmla="*/ 2147483646 w 17717"/>
                <a:gd name="T103" fmla="*/ 2147483646 h 8684"/>
                <a:gd name="T104" fmla="*/ 2147483646 w 17717"/>
                <a:gd name="T105" fmla="*/ 2147483646 h 8684"/>
                <a:gd name="T106" fmla="*/ 2147483646 w 17717"/>
                <a:gd name="T107" fmla="*/ 2147483646 h 8684"/>
                <a:gd name="T108" fmla="*/ 2147483646 w 17717"/>
                <a:gd name="T109" fmla="*/ 2147483646 h 8684"/>
                <a:gd name="T110" fmla="*/ 2147483646 w 17717"/>
                <a:gd name="T111" fmla="*/ 2147483646 h 8684"/>
                <a:gd name="T112" fmla="*/ 2147483646 w 17717"/>
                <a:gd name="T113" fmla="*/ 2147483646 h 8684"/>
                <a:gd name="T114" fmla="*/ 2147483646 w 17717"/>
                <a:gd name="T115" fmla="*/ 2147483646 h 8684"/>
                <a:gd name="T116" fmla="*/ 2147483646 w 17717"/>
                <a:gd name="T117" fmla="*/ 2147483646 h 8684"/>
                <a:gd name="T118" fmla="*/ 2147483646 w 17717"/>
                <a:gd name="T119" fmla="*/ 2147483646 h 8684"/>
                <a:gd name="T120" fmla="*/ 2147483646 w 17717"/>
                <a:gd name="T121" fmla="*/ 2147483646 h 8684"/>
                <a:gd name="T122" fmla="*/ 2147483646 w 17717"/>
                <a:gd name="T123" fmla="*/ 2147483646 h 8684"/>
                <a:gd name="T124" fmla="*/ 2147483646 w 17717"/>
                <a:gd name="T125" fmla="*/ 2147483646 h 86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cubicBezTo>
                    <a:pt x="9894" y="2816"/>
                    <a:pt x="9895" y="2815"/>
                    <a:pt x="9896" y="2813"/>
                  </a:cubicBezTo>
                  <a:lnTo>
                    <a:pt x="9870" y="2839"/>
                  </a:lnTo>
                  <a:cubicBezTo>
                    <a:pt x="9878" y="2831"/>
                    <a:pt x="9886" y="2824"/>
                    <a:pt x="9894" y="2817"/>
                  </a:cubicBez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cubicBezTo>
                    <a:pt x="7792" y="7278"/>
                    <a:pt x="7792" y="7276"/>
                    <a:pt x="7793" y="7275"/>
                  </a:cubicBezTo>
                  <a:lnTo>
                    <a:pt x="7767" y="7301"/>
                  </a:lnTo>
                  <a:cubicBezTo>
                    <a:pt x="7775" y="7293"/>
                    <a:pt x="7783" y="7286"/>
                    <a:pt x="7791" y="7279"/>
                  </a:cubicBez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7" name="Google Shape;921;p19"/>
            <p:cNvSpPr>
              <a:spLocks/>
            </p:cNvSpPr>
            <p:nvPr/>
          </p:nvSpPr>
          <p:spPr bwMode="auto">
            <a:xfrm rot="718822">
              <a:off x="7629408" y="3372024"/>
              <a:ext cx="918794" cy="1180575"/>
            </a:xfrm>
            <a:custGeom>
              <a:avLst/>
              <a:gdLst>
                <a:gd name="T0" fmla="*/ 2147483646 w 39784"/>
                <a:gd name="T1" fmla="*/ 0 h 51178"/>
                <a:gd name="T2" fmla="*/ 2147483646 w 39784"/>
                <a:gd name="T3" fmla="*/ 2147483646 h 51178"/>
                <a:gd name="T4" fmla="*/ 2147483646 w 39784"/>
                <a:gd name="T5" fmla="*/ 2147483646 h 51178"/>
                <a:gd name="T6" fmla="*/ 2147483646 w 39784"/>
                <a:gd name="T7" fmla="*/ 2147483646 h 51178"/>
                <a:gd name="T8" fmla="*/ 2147483646 w 39784"/>
                <a:gd name="T9" fmla="*/ 2147483646 h 51178"/>
                <a:gd name="T10" fmla="*/ 2147483646 w 39784"/>
                <a:gd name="T11" fmla="*/ 2147483646 h 51178"/>
                <a:gd name="T12" fmla="*/ 2147483646 w 39784"/>
                <a:gd name="T13" fmla="*/ 0 h 51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8" name="Google Shape;922;p19"/>
            <p:cNvSpPr>
              <a:spLocks/>
            </p:cNvSpPr>
            <p:nvPr/>
          </p:nvSpPr>
          <p:spPr bwMode="auto">
            <a:xfrm rot="718822">
              <a:off x="8006342" y="2527422"/>
              <a:ext cx="906285" cy="1506407"/>
            </a:xfrm>
            <a:custGeom>
              <a:avLst/>
              <a:gdLst>
                <a:gd name="T0" fmla="*/ 2147483646 w 39260"/>
                <a:gd name="T1" fmla="*/ 2147483646 h 65239"/>
                <a:gd name="T2" fmla="*/ 2147483646 w 39260"/>
                <a:gd name="T3" fmla="*/ 2147483646 h 65239"/>
                <a:gd name="T4" fmla="*/ 2147483646 w 39260"/>
                <a:gd name="T5" fmla="*/ 2147483646 h 65239"/>
                <a:gd name="T6" fmla="*/ 2147483646 w 39260"/>
                <a:gd name="T7" fmla="*/ 2147483646 h 65239"/>
                <a:gd name="T8" fmla="*/ 2147483646 w 39260"/>
                <a:gd name="T9" fmla="*/ 2147483646 h 65239"/>
                <a:gd name="T10" fmla="*/ 2147483646 w 39260"/>
                <a:gd name="T11" fmla="*/ 2147483646 h 65239"/>
                <a:gd name="T12" fmla="*/ 2147483646 w 39260"/>
                <a:gd name="T13" fmla="*/ 2147483646 h 65239"/>
                <a:gd name="T14" fmla="*/ 2147483646 w 39260"/>
                <a:gd name="T15" fmla="*/ 2147483646 h 65239"/>
                <a:gd name="T16" fmla="*/ 2147483646 w 39260"/>
                <a:gd name="T17" fmla="*/ 2147483646 h 65239"/>
                <a:gd name="T18" fmla="*/ 2147483646 w 39260"/>
                <a:gd name="T19" fmla="*/ 2147483646 h 65239"/>
                <a:gd name="T20" fmla="*/ 2147483646 w 39260"/>
                <a:gd name="T21" fmla="*/ 2147483646 h 65239"/>
                <a:gd name="T22" fmla="*/ 2147483646 w 39260"/>
                <a:gd name="T23" fmla="*/ 2147483646 h 65239"/>
                <a:gd name="T24" fmla="*/ 2147483646 w 39260"/>
                <a:gd name="T25" fmla="*/ 2147483646 h 65239"/>
                <a:gd name="T26" fmla="*/ 2147483646 w 39260"/>
                <a:gd name="T27" fmla="*/ 2147483646 h 65239"/>
                <a:gd name="T28" fmla="*/ 2147483646 w 39260"/>
                <a:gd name="T29" fmla="*/ 2147483646 h 65239"/>
                <a:gd name="T30" fmla="*/ 2147483646 w 39260"/>
                <a:gd name="T31" fmla="*/ 2147483646 h 652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9" name="Google Shape;923;p19"/>
            <p:cNvSpPr>
              <a:spLocks/>
            </p:cNvSpPr>
            <p:nvPr/>
          </p:nvSpPr>
          <p:spPr bwMode="auto">
            <a:xfrm rot="718822">
              <a:off x="8022627" y="2444111"/>
              <a:ext cx="853978" cy="1539748"/>
            </a:xfrm>
            <a:custGeom>
              <a:avLst/>
              <a:gdLst>
                <a:gd name="T0" fmla="*/ 2147483646 w 37003"/>
                <a:gd name="T1" fmla="*/ 0 h 66644"/>
                <a:gd name="T2" fmla="*/ 2147483646 w 37003"/>
                <a:gd name="T3" fmla="*/ 2147483646 h 66644"/>
                <a:gd name="T4" fmla="*/ 2147483646 w 37003"/>
                <a:gd name="T5" fmla="*/ 2147483646 h 66644"/>
                <a:gd name="T6" fmla="*/ 2147483646 w 37003"/>
                <a:gd name="T7" fmla="*/ 2147483646 h 66644"/>
                <a:gd name="T8" fmla="*/ 2147483646 w 37003"/>
                <a:gd name="T9" fmla="*/ 2147483646 h 66644"/>
                <a:gd name="T10" fmla="*/ 2147483646 w 37003"/>
                <a:gd name="T11" fmla="*/ 2147483646 h 66644"/>
                <a:gd name="T12" fmla="*/ 2147483646 w 37003"/>
                <a:gd name="T13" fmla="*/ 2147483646 h 66644"/>
                <a:gd name="T14" fmla="*/ 2147483646 w 37003"/>
                <a:gd name="T15" fmla="*/ 2147483646 h 66644"/>
                <a:gd name="T16" fmla="*/ 2147483646 w 37003"/>
                <a:gd name="T17" fmla="*/ 2147483646 h 66644"/>
                <a:gd name="T18" fmla="*/ 2147483646 w 37003"/>
                <a:gd name="T19" fmla="*/ 2147483646 h 66644"/>
                <a:gd name="T20" fmla="*/ 2147483646 w 37003"/>
                <a:gd name="T21" fmla="*/ 2147483646 h 66644"/>
                <a:gd name="T22" fmla="*/ 2147483646 w 37003"/>
                <a:gd name="T23" fmla="*/ 0 h 666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0" name="Google Shape;924;p19"/>
            <p:cNvSpPr>
              <a:spLocks/>
            </p:cNvSpPr>
            <p:nvPr/>
          </p:nvSpPr>
          <p:spPr bwMode="auto">
            <a:xfrm rot="718822">
              <a:off x="8550951" y="2518891"/>
              <a:ext cx="352507" cy="280367"/>
            </a:xfrm>
            <a:custGeom>
              <a:avLst/>
              <a:gdLst>
                <a:gd name="T0" fmla="*/ 2147483646 w 15291"/>
                <a:gd name="T1" fmla="*/ 2147483646 h 12124"/>
                <a:gd name="T2" fmla="*/ 2147483646 w 15291"/>
                <a:gd name="T3" fmla="*/ 2147483646 h 12124"/>
                <a:gd name="T4" fmla="*/ 2147483646 w 15291"/>
                <a:gd name="T5" fmla="*/ 0 h 12124"/>
                <a:gd name="T6" fmla="*/ 2147483646 w 15291"/>
                <a:gd name="T7" fmla="*/ 2147483646 h 12124"/>
                <a:gd name="T8" fmla="*/ 2147483646 w 15291"/>
                <a:gd name="T9" fmla="*/ 2147483646 h 12124"/>
                <a:gd name="T10" fmla="*/ 2147483646 w 15291"/>
                <a:gd name="T11" fmla="*/ 2147483646 h 12124"/>
                <a:gd name="T12" fmla="*/ 2147483646 w 15291"/>
                <a:gd name="T13" fmla="*/ 2147483646 h 12124"/>
                <a:gd name="T14" fmla="*/ 2147483646 w 15291"/>
                <a:gd name="T15" fmla="*/ 2147483646 h 12124"/>
                <a:gd name="T16" fmla="*/ 2147483646 w 15291"/>
                <a:gd name="T17" fmla="*/ 2147483646 h 12124"/>
                <a:gd name="T18" fmla="*/ 2147483646 w 15291"/>
                <a:gd name="T19" fmla="*/ 2147483646 h 12124"/>
                <a:gd name="T20" fmla="*/ 2147483646 w 15291"/>
                <a:gd name="T21" fmla="*/ 2147483646 h 12124"/>
                <a:gd name="T22" fmla="*/ 2147483646 w 15291"/>
                <a:gd name="T23" fmla="*/ 2147483646 h 12124"/>
                <a:gd name="T24" fmla="*/ 2147483646 w 15291"/>
                <a:gd name="T25" fmla="*/ 2147483646 h 12124"/>
                <a:gd name="T26" fmla="*/ 2147483646 w 15291"/>
                <a:gd name="T27" fmla="*/ 2147483646 h 12124"/>
                <a:gd name="T28" fmla="*/ 2147483646 w 15291"/>
                <a:gd name="T29" fmla="*/ 2147483646 h 12124"/>
                <a:gd name="T30" fmla="*/ 2147483646 w 15291"/>
                <a:gd name="T31" fmla="*/ 2147483646 h 12124"/>
                <a:gd name="T32" fmla="*/ 2147483646 w 15291"/>
                <a:gd name="T33" fmla="*/ 2147483646 h 12124"/>
                <a:gd name="T34" fmla="*/ 2147483646 w 15291"/>
                <a:gd name="T35" fmla="*/ 2147483646 h 12124"/>
                <a:gd name="T36" fmla="*/ 2147483646 w 15291"/>
                <a:gd name="T37" fmla="*/ 2147483646 h 12124"/>
                <a:gd name="T38" fmla="*/ 2147483646 w 15291"/>
                <a:gd name="T39" fmla="*/ 2147483646 h 12124"/>
                <a:gd name="T40" fmla="*/ 2147483646 w 15291"/>
                <a:gd name="T41" fmla="*/ 2147483646 h 12124"/>
                <a:gd name="T42" fmla="*/ 2147483646 w 15291"/>
                <a:gd name="T43" fmla="*/ 2147483646 h 12124"/>
                <a:gd name="T44" fmla="*/ 2147483646 w 15291"/>
                <a:gd name="T45" fmla="*/ 2147483646 h 12124"/>
                <a:gd name="T46" fmla="*/ 2147483646 w 15291"/>
                <a:gd name="T47" fmla="*/ 2147483646 h 12124"/>
                <a:gd name="T48" fmla="*/ 2147483646 w 15291"/>
                <a:gd name="T49" fmla="*/ 2147483646 h 12124"/>
                <a:gd name="T50" fmla="*/ 2147483646 w 15291"/>
                <a:gd name="T51" fmla="*/ 2147483646 h 12124"/>
                <a:gd name="T52" fmla="*/ 2147483646 w 15291"/>
                <a:gd name="T53" fmla="*/ 2147483646 h 12124"/>
                <a:gd name="T54" fmla="*/ 2147483646 w 15291"/>
                <a:gd name="T55" fmla="*/ 2147483646 h 12124"/>
                <a:gd name="T56" fmla="*/ 2147483646 w 15291"/>
                <a:gd name="T57" fmla="*/ 2147483646 h 12124"/>
                <a:gd name="T58" fmla="*/ 2147483646 w 15291"/>
                <a:gd name="T59" fmla="*/ 2147483646 h 12124"/>
                <a:gd name="T60" fmla="*/ 2147483646 w 15291"/>
                <a:gd name="T61" fmla="*/ 2147483646 h 12124"/>
                <a:gd name="T62" fmla="*/ 2147483646 w 15291"/>
                <a:gd name="T63" fmla="*/ 2147483646 h 12124"/>
                <a:gd name="T64" fmla="*/ 2147483646 w 15291"/>
                <a:gd name="T65" fmla="*/ 2147483646 h 12124"/>
                <a:gd name="T66" fmla="*/ 2147483646 w 15291"/>
                <a:gd name="T67" fmla="*/ 2147483646 h 12124"/>
                <a:gd name="T68" fmla="*/ 2147483646 w 15291"/>
                <a:gd name="T69" fmla="*/ 2147483646 h 12124"/>
                <a:gd name="T70" fmla="*/ 2147483646 w 15291"/>
                <a:gd name="T71" fmla="*/ 2147483646 h 12124"/>
                <a:gd name="T72" fmla="*/ 2147483646 w 15291"/>
                <a:gd name="T73" fmla="*/ 2147483646 h 12124"/>
                <a:gd name="T74" fmla="*/ 2147483646 w 15291"/>
                <a:gd name="T75" fmla="*/ 2147483646 h 12124"/>
                <a:gd name="T76" fmla="*/ 2147483646 w 15291"/>
                <a:gd name="T77" fmla="*/ 2147483646 h 12124"/>
                <a:gd name="T78" fmla="*/ 2147483646 w 15291"/>
                <a:gd name="T79" fmla="*/ 2147483646 h 12124"/>
                <a:gd name="T80" fmla="*/ 2147483646 w 15291"/>
                <a:gd name="T81" fmla="*/ 2147483646 h 12124"/>
                <a:gd name="T82" fmla="*/ 2147483646 w 15291"/>
                <a:gd name="T83" fmla="*/ 2147483646 h 12124"/>
                <a:gd name="T84" fmla="*/ 2147483646 w 15291"/>
                <a:gd name="T85" fmla="*/ 2147483646 h 12124"/>
                <a:gd name="T86" fmla="*/ 2147483646 w 15291"/>
                <a:gd name="T87" fmla="*/ 2147483646 h 12124"/>
                <a:gd name="T88" fmla="*/ 2147483646 w 15291"/>
                <a:gd name="T89" fmla="*/ 2147483646 h 12124"/>
                <a:gd name="T90" fmla="*/ 2147483646 w 15291"/>
                <a:gd name="T91" fmla="*/ 2147483646 h 12124"/>
                <a:gd name="T92" fmla="*/ 2147483646 w 15291"/>
                <a:gd name="T93" fmla="*/ 2147483646 h 12124"/>
                <a:gd name="T94" fmla="*/ 2147483646 w 15291"/>
                <a:gd name="T95" fmla="*/ 2147483646 h 12124"/>
                <a:gd name="T96" fmla="*/ 2147483646 w 15291"/>
                <a:gd name="T97" fmla="*/ 2147483646 h 12124"/>
                <a:gd name="T98" fmla="*/ 2147483646 w 15291"/>
                <a:gd name="T99" fmla="*/ 2147483646 h 12124"/>
                <a:gd name="T100" fmla="*/ 2147483646 w 15291"/>
                <a:gd name="T101" fmla="*/ 2147483646 h 12124"/>
                <a:gd name="T102" fmla="*/ 2147483646 w 15291"/>
                <a:gd name="T103" fmla="*/ 2147483646 h 12124"/>
                <a:gd name="T104" fmla="*/ 2147483646 w 15291"/>
                <a:gd name="T105" fmla="*/ 2147483646 h 12124"/>
                <a:gd name="T106" fmla="*/ 2147483646 w 15291"/>
                <a:gd name="T107" fmla="*/ 2147483646 h 12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1" name="Google Shape;925;p19"/>
            <p:cNvSpPr>
              <a:spLocks/>
            </p:cNvSpPr>
            <p:nvPr/>
          </p:nvSpPr>
          <p:spPr bwMode="auto">
            <a:xfrm rot="718822">
              <a:off x="8015885" y="2553919"/>
              <a:ext cx="698192" cy="1395775"/>
            </a:xfrm>
            <a:custGeom>
              <a:avLst/>
              <a:gdLst>
                <a:gd name="T0" fmla="*/ 2147483646 w 30218"/>
                <a:gd name="T1" fmla="*/ 2147483646 h 60461"/>
                <a:gd name="T2" fmla="*/ 2147483646 w 30218"/>
                <a:gd name="T3" fmla="*/ 2147483646 h 60461"/>
                <a:gd name="T4" fmla="*/ 2147483646 w 30218"/>
                <a:gd name="T5" fmla="*/ 2147483646 h 60461"/>
                <a:gd name="T6" fmla="*/ 2147483646 w 30218"/>
                <a:gd name="T7" fmla="*/ 2147483646 h 60461"/>
                <a:gd name="T8" fmla="*/ 2147483646 w 30218"/>
                <a:gd name="T9" fmla="*/ 2147483646 h 60461"/>
                <a:gd name="T10" fmla="*/ 2147483646 w 30218"/>
                <a:gd name="T11" fmla="*/ 2147483646 h 60461"/>
                <a:gd name="T12" fmla="*/ 2147483646 w 30218"/>
                <a:gd name="T13" fmla="*/ 2147483646 h 60461"/>
                <a:gd name="T14" fmla="*/ 2147483646 w 30218"/>
                <a:gd name="T15" fmla="*/ 2147483646 h 604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42" name="Google Shape;926;p19"/>
          <p:cNvGrpSpPr>
            <a:grpSpLocks/>
          </p:cNvGrpSpPr>
          <p:nvPr/>
        </p:nvGrpSpPr>
        <p:grpSpPr bwMode="auto">
          <a:xfrm rot="1281186" flipH="1">
            <a:off x="7154333" y="-1435100"/>
            <a:ext cx="3524251" cy="2844800"/>
            <a:chOff x="-729163" y="3851975"/>
            <a:chExt cx="2464103" cy="1988620"/>
          </a:xfrm>
        </p:grpSpPr>
        <p:sp>
          <p:nvSpPr>
            <p:cNvPr id="43" name="Google Shape;927;p19"/>
            <p:cNvSpPr>
              <a:spLocks/>
            </p:cNvSpPr>
            <p:nvPr/>
          </p:nvSpPr>
          <p:spPr bwMode="auto">
            <a:xfrm rot="363082">
              <a:off x="-643326" y="3967386"/>
              <a:ext cx="2292430" cy="1757798"/>
            </a:xfrm>
            <a:custGeom>
              <a:avLst/>
              <a:gdLst>
                <a:gd name="T0" fmla="*/ 2147483646 w 73153"/>
                <a:gd name="T1" fmla="*/ 0 h 56080"/>
                <a:gd name="T2" fmla="*/ 2147483646 w 73153"/>
                <a:gd name="T3" fmla="*/ 2147483646 h 56080"/>
                <a:gd name="T4" fmla="*/ 2147483646 w 73153"/>
                <a:gd name="T5" fmla="*/ 2147483646 h 56080"/>
                <a:gd name="T6" fmla="*/ 2147483646 w 73153"/>
                <a:gd name="T7" fmla="*/ 2147483646 h 56080"/>
                <a:gd name="T8" fmla="*/ 2147483646 w 73153"/>
                <a:gd name="T9" fmla="*/ 2147483646 h 56080"/>
                <a:gd name="T10" fmla="*/ 2147483646 w 73153"/>
                <a:gd name="T11" fmla="*/ 2147483646 h 56080"/>
                <a:gd name="T12" fmla="*/ 2147483646 w 73153"/>
                <a:gd name="T13" fmla="*/ 2147483646 h 56080"/>
                <a:gd name="T14" fmla="*/ 2147483646 w 73153"/>
                <a:gd name="T15" fmla="*/ 2147483646 h 56080"/>
                <a:gd name="T16" fmla="*/ 2147483646 w 73153"/>
                <a:gd name="T17" fmla="*/ 2147483646 h 56080"/>
                <a:gd name="T18" fmla="*/ 2147483646 w 73153"/>
                <a:gd name="T19" fmla="*/ 2147483646 h 56080"/>
                <a:gd name="T20" fmla="*/ 2147483646 w 73153"/>
                <a:gd name="T21" fmla="*/ 0 h 560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4" name="Google Shape;928;p19"/>
            <p:cNvSpPr>
              <a:spLocks/>
            </p:cNvSpPr>
            <p:nvPr/>
          </p:nvSpPr>
          <p:spPr bwMode="auto">
            <a:xfrm rot="363082">
              <a:off x="793916" y="4619409"/>
              <a:ext cx="779929" cy="1133025"/>
            </a:xfrm>
            <a:custGeom>
              <a:avLst/>
              <a:gdLst>
                <a:gd name="T0" fmla="*/ 2147483646 w 24852"/>
                <a:gd name="T1" fmla="*/ 2147483646 h 36161"/>
                <a:gd name="T2" fmla="*/ 0 w 24852"/>
                <a:gd name="T3" fmla="*/ 2147483646 h 36161"/>
                <a:gd name="T4" fmla="*/ 2147483646 w 24852"/>
                <a:gd name="T5" fmla="*/ 2147483646 h 36161"/>
                <a:gd name="T6" fmla="*/ 2147483646 w 24852"/>
                <a:gd name="T7" fmla="*/ 2147483646 h 36161"/>
                <a:gd name="T8" fmla="*/ 2147483646 w 24852"/>
                <a:gd name="T9" fmla="*/ 2147483646 h 36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 name="Google Shape;929;p19"/>
            <p:cNvSpPr>
              <a:spLocks/>
            </p:cNvSpPr>
            <p:nvPr/>
          </p:nvSpPr>
          <p:spPr bwMode="auto">
            <a:xfrm rot="363082">
              <a:off x="291974" y="4361954"/>
              <a:ext cx="1166194" cy="1323897"/>
            </a:xfrm>
            <a:custGeom>
              <a:avLst/>
              <a:gdLst>
                <a:gd name="T0" fmla="*/ 2147483646 w 37228"/>
                <a:gd name="T1" fmla="*/ 0 h 42263"/>
                <a:gd name="T2" fmla="*/ 2147483646 w 37228"/>
                <a:gd name="T3" fmla="*/ 2147483646 h 42263"/>
                <a:gd name="T4" fmla="*/ 2147483646 w 37228"/>
                <a:gd name="T5" fmla="*/ 2147483646 h 42263"/>
                <a:gd name="T6" fmla="*/ 2147483646 w 37228"/>
                <a:gd name="T7" fmla="*/ 2147483646 h 42263"/>
                <a:gd name="T8" fmla="*/ 2147483646 w 37228"/>
                <a:gd name="T9" fmla="*/ 2147483646 h 42263"/>
                <a:gd name="T10" fmla="*/ 2147483646 w 37228"/>
                <a:gd name="T11" fmla="*/ 2147483646 h 42263"/>
                <a:gd name="T12" fmla="*/ 2147483646 w 37228"/>
                <a:gd name="T13" fmla="*/ 2147483646 h 42263"/>
                <a:gd name="T14" fmla="*/ 2147483646 w 37228"/>
                <a:gd name="T15" fmla="*/ 2147483646 h 42263"/>
                <a:gd name="T16" fmla="*/ 2147483646 w 37228"/>
                <a:gd name="T17" fmla="*/ 2147483646 h 42263"/>
                <a:gd name="T18" fmla="*/ 2147483646 w 37228"/>
                <a:gd name="T19" fmla="*/ 2147483646 h 42263"/>
                <a:gd name="T20" fmla="*/ 2147483646 w 37228"/>
                <a:gd name="T21" fmla="*/ 2147483646 h 42263"/>
                <a:gd name="T22" fmla="*/ 2147483646 w 37228"/>
                <a:gd name="T23" fmla="*/ 0 h 422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6" name="Google Shape;930;p19"/>
            <p:cNvSpPr>
              <a:spLocks/>
            </p:cNvSpPr>
            <p:nvPr/>
          </p:nvSpPr>
          <p:spPr bwMode="auto">
            <a:xfrm rot="363082">
              <a:off x="1070422" y="4734722"/>
              <a:ext cx="399584" cy="988762"/>
            </a:xfrm>
            <a:custGeom>
              <a:avLst/>
              <a:gdLst>
                <a:gd name="T0" fmla="*/ 2147483646 w 12743"/>
                <a:gd name="T1" fmla="*/ 2147483646 h 31557"/>
                <a:gd name="T2" fmla="*/ 0 w 12743"/>
                <a:gd name="T3" fmla="*/ 2147483646 h 31557"/>
                <a:gd name="T4" fmla="*/ 2147483646 w 12743"/>
                <a:gd name="T5" fmla="*/ 2147483646 h 31557"/>
                <a:gd name="T6" fmla="*/ 2147483646 w 12743"/>
                <a:gd name="T7" fmla="*/ 2147483646 h 31557"/>
                <a:gd name="T8" fmla="*/ 2147483646 w 12743"/>
                <a:gd name="T9" fmla="*/ 2147483646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43" h="31557" extrusionOk="0">
                  <a:moveTo>
                    <a:pt x="11909" y="1"/>
                  </a:moveTo>
                  <a:lnTo>
                    <a:pt x="0" y="31257"/>
                  </a:lnTo>
                  <a:lnTo>
                    <a:pt x="834" y="31557"/>
                  </a:lnTo>
                  <a:lnTo>
                    <a:pt x="12743" y="33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7" name="Google Shape;931;p19"/>
            <p:cNvSpPr>
              <a:spLocks/>
            </p:cNvSpPr>
            <p:nvPr/>
          </p:nvSpPr>
          <p:spPr bwMode="auto">
            <a:xfrm rot="363082">
              <a:off x="1087267" y="4742798"/>
              <a:ext cx="390705" cy="979884"/>
            </a:xfrm>
            <a:custGeom>
              <a:avLst/>
              <a:gdLst>
                <a:gd name="T0" fmla="*/ 2147483646 w 12476"/>
                <a:gd name="T1" fmla="*/ 2147483646 h 31257"/>
                <a:gd name="T2" fmla="*/ 0 w 12476"/>
                <a:gd name="T3" fmla="*/ 2147483646 h 31257"/>
                <a:gd name="T4" fmla="*/ 2147483646 w 12476"/>
                <a:gd name="T5" fmla="*/ 2147483646 h 31257"/>
                <a:gd name="T6" fmla="*/ 2147483646 w 12476"/>
                <a:gd name="T7" fmla="*/ 2147483646 h 31257"/>
                <a:gd name="T8" fmla="*/ 2147483646 w 12476"/>
                <a:gd name="T9" fmla="*/ 2147483646 h 31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76" h="31257" extrusionOk="0">
                  <a:moveTo>
                    <a:pt x="12042" y="1"/>
                  </a:moveTo>
                  <a:lnTo>
                    <a:pt x="0" y="31090"/>
                  </a:lnTo>
                  <a:lnTo>
                    <a:pt x="434" y="31256"/>
                  </a:lnTo>
                  <a:lnTo>
                    <a:pt x="12476" y="167"/>
                  </a:lnTo>
                  <a:lnTo>
                    <a:pt x="12042"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8" name="Google Shape;932;p19"/>
            <p:cNvSpPr>
              <a:spLocks/>
            </p:cNvSpPr>
            <p:nvPr/>
          </p:nvSpPr>
          <p:spPr bwMode="auto">
            <a:xfrm rot="363082">
              <a:off x="-564514" y="3932661"/>
              <a:ext cx="778449" cy="1134136"/>
            </a:xfrm>
            <a:custGeom>
              <a:avLst/>
              <a:gdLst>
                <a:gd name="T0" fmla="*/ 2147483646 w 24852"/>
                <a:gd name="T1" fmla="*/ 2147483646 h 36194"/>
                <a:gd name="T2" fmla="*/ 0 w 24852"/>
                <a:gd name="T3" fmla="*/ 2147483646 h 36194"/>
                <a:gd name="T4" fmla="*/ 2147483646 w 24852"/>
                <a:gd name="T5" fmla="*/ 2147483646 h 36194"/>
                <a:gd name="T6" fmla="*/ 2147483646 w 24852"/>
                <a:gd name="T7" fmla="*/ 2147483646 h 36194"/>
                <a:gd name="T8" fmla="*/ 2147483646 w 24852"/>
                <a:gd name="T9" fmla="*/ 2147483646 h 36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9" name="Google Shape;933;p19"/>
            <p:cNvSpPr>
              <a:spLocks/>
            </p:cNvSpPr>
            <p:nvPr/>
          </p:nvSpPr>
          <p:spPr bwMode="auto">
            <a:xfrm rot="363082">
              <a:off x="-446369" y="4004868"/>
              <a:ext cx="1166194" cy="1322788"/>
            </a:xfrm>
            <a:custGeom>
              <a:avLst/>
              <a:gdLst>
                <a:gd name="T0" fmla="*/ 2147483646 w 37228"/>
                <a:gd name="T1" fmla="*/ 0 h 42232"/>
                <a:gd name="T2" fmla="*/ 2147483646 w 37228"/>
                <a:gd name="T3" fmla="*/ 2147483646 h 42232"/>
                <a:gd name="T4" fmla="*/ 2147483646 w 37228"/>
                <a:gd name="T5" fmla="*/ 2147483646 h 42232"/>
                <a:gd name="T6" fmla="*/ 2147483646 w 37228"/>
                <a:gd name="T7" fmla="*/ 2147483646 h 42232"/>
                <a:gd name="T8" fmla="*/ 2147483646 w 37228"/>
                <a:gd name="T9" fmla="*/ 2147483646 h 42232"/>
                <a:gd name="T10" fmla="*/ 2147483646 w 37228"/>
                <a:gd name="T11" fmla="*/ 2147483646 h 42232"/>
                <a:gd name="T12" fmla="*/ 2147483646 w 37228"/>
                <a:gd name="T13" fmla="*/ 2147483646 h 42232"/>
                <a:gd name="T14" fmla="*/ 2147483646 w 37228"/>
                <a:gd name="T15" fmla="*/ 2147483646 h 42232"/>
                <a:gd name="T16" fmla="*/ 2147483646 w 37228"/>
                <a:gd name="T17" fmla="*/ 2147483646 h 42232"/>
                <a:gd name="T18" fmla="*/ 2147483646 w 37228"/>
                <a:gd name="T19" fmla="*/ 2147483646 h 42232"/>
                <a:gd name="T20" fmla="*/ 2147483646 w 37228"/>
                <a:gd name="T21" fmla="*/ 2147483646 h 42232"/>
                <a:gd name="T22" fmla="*/ 2147483646 w 37228"/>
                <a:gd name="T23" fmla="*/ 0 h 42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0" name="Google Shape;934;p19"/>
            <p:cNvSpPr>
              <a:spLocks/>
            </p:cNvSpPr>
            <p:nvPr/>
          </p:nvSpPr>
          <p:spPr bwMode="auto">
            <a:xfrm rot="363082">
              <a:off x="-457990" y="3966366"/>
              <a:ext cx="401065" cy="988762"/>
            </a:xfrm>
            <a:custGeom>
              <a:avLst/>
              <a:gdLst>
                <a:gd name="T0" fmla="*/ 2147483646 w 12777"/>
                <a:gd name="T1" fmla="*/ 0 h 31557"/>
                <a:gd name="T2" fmla="*/ 2147483646 w 12777"/>
                <a:gd name="T3" fmla="*/ 2147483646 h 31557"/>
                <a:gd name="T4" fmla="*/ 2147483646 w 12777"/>
                <a:gd name="T5" fmla="*/ 2147483646 h 31557"/>
                <a:gd name="T6" fmla="*/ 2147483646 w 12777"/>
                <a:gd name="T7" fmla="*/ 2147483646 h 31557"/>
                <a:gd name="T8" fmla="*/ 2147483646 w 12777"/>
                <a:gd name="T9" fmla="*/ 0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77" h="31557" extrusionOk="0">
                  <a:moveTo>
                    <a:pt x="11909" y="0"/>
                  </a:moveTo>
                  <a:lnTo>
                    <a:pt x="1" y="31223"/>
                  </a:lnTo>
                  <a:lnTo>
                    <a:pt x="868" y="31556"/>
                  </a:lnTo>
                  <a:lnTo>
                    <a:pt x="12777" y="300"/>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1" name="Google Shape;935;p19"/>
            <p:cNvSpPr>
              <a:spLocks/>
            </p:cNvSpPr>
            <p:nvPr/>
          </p:nvSpPr>
          <p:spPr bwMode="auto">
            <a:xfrm rot="363082">
              <a:off x="-485982" y="3948637"/>
              <a:ext cx="386265" cy="983213"/>
            </a:xfrm>
            <a:custGeom>
              <a:avLst/>
              <a:gdLst>
                <a:gd name="T0" fmla="*/ 2147483646 w 12344"/>
                <a:gd name="T1" fmla="*/ 0 h 31390"/>
                <a:gd name="T2" fmla="*/ 2147483646 w 12344"/>
                <a:gd name="T3" fmla="*/ 2147483646 h 31390"/>
                <a:gd name="T4" fmla="*/ 2147483646 w 12344"/>
                <a:gd name="T5" fmla="*/ 2147483646 h 31390"/>
                <a:gd name="T6" fmla="*/ 2147483646 w 12344"/>
                <a:gd name="T7" fmla="*/ 2147483646 h 31390"/>
                <a:gd name="T8" fmla="*/ 2147483646 w 12344"/>
                <a:gd name="T9" fmla="*/ 0 h 31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44" h="31390" extrusionOk="0">
                  <a:moveTo>
                    <a:pt x="11909" y="0"/>
                  </a:moveTo>
                  <a:lnTo>
                    <a:pt x="1" y="31223"/>
                  </a:lnTo>
                  <a:lnTo>
                    <a:pt x="435" y="31389"/>
                  </a:lnTo>
                  <a:lnTo>
                    <a:pt x="12343" y="1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2" name="Google Shape;936;p19"/>
            <p:cNvSpPr>
              <a:spLocks/>
            </p:cNvSpPr>
            <p:nvPr/>
          </p:nvSpPr>
          <p:spPr bwMode="auto">
            <a:xfrm rot="363082">
              <a:off x="-536305" y="3923667"/>
              <a:ext cx="404024" cy="990981"/>
            </a:xfrm>
            <a:custGeom>
              <a:avLst/>
              <a:gdLst>
                <a:gd name="T0" fmla="*/ 2147483646 w 12876"/>
                <a:gd name="T1" fmla="*/ 0 h 31624"/>
                <a:gd name="T2" fmla="*/ 0 w 12876"/>
                <a:gd name="T3" fmla="*/ 2147483646 h 31624"/>
                <a:gd name="T4" fmla="*/ 2147483646 w 12876"/>
                <a:gd name="T5" fmla="*/ 2147483646 h 31624"/>
                <a:gd name="T6" fmla="*/ 2147483646 w 12876"/>
                <a:gd name="T7" fmla="*/ 2147483646 h 31624"/>
                <a:gd name="T8" fmla="*/ 2147483646 w 12876"/>
                <a:gd name="T9" fmla="*/ 0 h 3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6" h="31624" extrusionOk="0">
                  <a:moveTo>
                    <a:pt x="11909" y="0"/>
                  </a:moveTo>
                  <a:lnTo>
                    <a:pt x="0" y="31223"/>
                  </a:lnTo>
                  <a:lnTo>
                    <a:pt x="967" y="31623"/>
                  </a:lnTo>
                  <a:lnTo>
                    <a:pt x="12876" y="3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3" name="Google Shape;937;p19"/>
            <p:cNvSpPr>
              <a:spLocks/>
            </p:cNvSpPr>
            <p:nvPr/>
          </p:nvSpPr>
          <p:spPr bwMode="auto">
            <a:xfrm rot="363082">
              <a:off x="637980" y="4547808"/>
              <a:ext cx="365545" cy="365098"/>
            </a:xfrm>
            <a:custGeom>
              <a:avLst/>
              <a:gdLst>
                <a:gd name="T0" fmla="*/ 2147483646 w 11676"/>
                <a:gd name="T1" fmla="*/ 2147483646 h 11643"/>
                <a:gd name="T2" fmla="*/ 2147483646 w 11676"/>
                <a:gd name="T3" fmla="*/ 2147483646 h 11643"/>
                <a:gd name="T4" fmla="*/ 2147483646 w 11676"/>
                <a:gd name="T5" fmla="*/ 2147483646 h 11643"/>
                <a:gd name="T6" fmla="*/ 2147483646 w 11676"/>
                <a:gd name="T7" fmla="*/ 2147483646 h 11643"/>
                <a:gd name="T8" fmla="*/ 2147483646 w 11676"/>
                <a:gd name="T9" fmla="*/ 2147483646 h 11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76" h="11643" fill="none" extrusionOk="0">
                  <a:moveTo>
                    <a:pt x="3237" y="1"/>
                  </a:moveTo>
                  <a:lnTo>
                    <a:pt x="11676" y="3203"/>
                  </a:lnTo>
                  <a:lnTo>
                    <a:pt x="8440" y="11643"/>
                  </a:lnTo>
                  <a:lnTo>
                    <a:pt x="1" y="8407"/>
                  </a:lnTo>
                  <a:lnTo>
                    <a:pt x="3237" y="1"/>
                  </a:ln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4" name="Google Shape;938;p19"/>
            <p:cNvSpPr>
              <a:spLocks/>
            </p:cNvSpPr>
            <p:nvPr/>
          </p:nvSpPr>
          <p:spPr bwMode="auto">
            <a:xfrm rot="363082">
              <a:off x="-51345" y="4231589"/>
              <a:ext cx="498741" cy="423913"/>
            </a:xfrm>
            <a:custGeom>
              <a:avLst/>
              <a:gdLst>
                <a:gd name="T0" fmla="*/ 2147483646 w 15946"/>
                <a:gd name="T1" fmla="*/ 2147483646 h 13511"/>
                <a:gd name="T2" fmla="*/ 2147483646 w 15946"/>
                <a:gd name="T3" fmla="*/ 2147483646 h 13511"/>
                <a:gd name="T4" fmla="*/ 2147483646 w 15946"/>
                <a:gd name="T5" fmla="*/ 2147483646 h 13511"/>
                <a:gd name="T6" fmla="*/ 2147483646 w 15946"/>
                <a:gd name="T7" fmla="*/ 2147483646 h 13511"/>
                <a:gd name="T8" fmla="*/ 2147483646 w 15946"/>
                <a:gd name="T9" fmla="*/ 2147483646 h 13511"/>
                <a:gd name="T10" fmla="*/ 2147483646 w 15946"/>
                <a:gd name="T11" fmla="*/ 2147483646 h 13511"/>
                <a:gd name="T12" fmla="*/ 2147483646 w 15946"/>
                <a:gd name="T13" fmla="*/ 2147483646 h 13511"/>
                <a:gd name="T14" fmla="*/ 2147483646 w 15946"/>
                <a:gd name="T15" fmla="*/ 2147483646 h 13511"/>
                <a:gd name="T16" fmla="*/ 2147483646 w 15946"/>
                <a:gd name="T17" fmla="*/ 2147483646 h 13511"/>
                <a:gd name="T18" fmla="*/ 2147483646 w 15946"/>
                <a:gd name="T19" fmla="*/ 2147483646 h 13511"/>
                <a:gd name="T20" fmla="*/ 2147483646 w 15946"/>
                <a:gd name="T21" fmla="*/ 2147483646 h 13511"/>
                <a:gd name="T22" fmla="*/ 2147483646 w 15946"/>
                <a:gd name="T23" fmla="*/ 2147483646 h 13511"/>
                <a:gd name="T24" fmla="*/ 2147483646 w 15946"/>
                <a:gd name="T25" fmla="*/ 2147483646 h 13511"/>
                <a:gd name="T26" fmla="*/ 2147483646 w 15946"/>
                <a:gd name="T27" fmla="*/ 2147483646 h 13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5" name="Google Shape;939;p19"/>
            <p:cNvSpPr>
              <a:spLocks/>
            </p:cNvSpPr>
            <p:nvPr/>
          </p:nvSpPr>
          <p:spPr bwMode="auto">
            <a:xfrm rot="363082">
              <a:off x="940750" y="4734764"/>
              <a:ext cx="406983" cy="310723"/>
            </a:xfrm>
            <a:custGeom>
              <a:avLst/>
              <a:gdLst>
                <a:gd name="T0" fmla="*/ 2147483646 w 12977"/>
                <a:gd name="T1" fmla="*/ 2147483646 h 9942"/>
                <a:gd name="T2" fmla="*/ 2147483646 w 12977"/>
                <a:gd name="T3" fmla="*/ 2147483646 h 9942"/>
                <a:gd name="T4" fmla="*/ 2147483646 w 12977"/>
                <a:gd name="T5" fmla="*/ 2147483646 h 9942"/>
                <a:gd name="T6" fmla="*/ 2147483646 w 12977"/>
                <a:gd name="T7" fmla="*/ 2147483646 h 9942"/>
                <a:gd name="T8" fmla="*/ 2147483646 w 12977"/>
                <a:gd name="T9" fmla="*/ 2147483646 h 9942"/>
                <a:gd name="T10" fmla="*/ 2147483646 w 12977"/>
                <a:gd name="T11" fmla="*/ 2147483646 h 9942"/>
                <a:gd name="T12" fmla="*/ 2147483646 w 12977"/>
                <a:gd name="T13" fmla="*/ 2147483646 h 9942"/>
                <a:gd name="T14" fmla="*/ 2147483646 w 12977"/>
                <a:gd name="T15" fmla="*/ 2147483646 h 9942"/>
                <a:gd name="T16" fmla="*/ 2147483646 w 12977"/>
                <a:gd name="T17" fmla="*/ 2147483646 h 9942"/>
                <a:gd name="T18" fmla="*/ 2147483646 w 12977"/>
                <a:gd name="T19" fmla="*/ 2147483646 h 99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6" name="Google Shape;940;p19"/>
            <p:cNvSpPr>
              <a:spLocks/>
            </p:cNvSpPr>
            <p:nvPr/>
          </p:nvSpPr>
          <p:spPr bwMode="auto">
            <a:xfrm rot="363082">
              <a:off x="407835" y="4979383"/>
              <a:ext cx="760690" cy="501594"/>
            </a:xfrm>
            <a:custGeom>
              <a:avLst/>
              <a:gdLst>
                <a:gd name="T0" fmla="*/ 2147483646 w 24285"/>
                <a:gd name="T1" fmla="*/ 2147483646 h 16012"/>
                <a:gd name="T2" fmla="*/ 2147483646 w 24285"/>
                <a:gd name="T3" fmla="*/ 0 h 16012"/>
                <a:gd name="T4" fmla="*/ 2147483646 w 24285"/>
                <a:gd name="T5" fmla="*/ 2147483646 h 16012"/>
                <a:gd name="T6" fmla="*/ 2147483646 w 24285"/>
                <a:gd name="T7" fmla="*/ 2147483646 h 16012"/>
                <a:gd name="T8" fmla="*/ 2147483646 w 24285"/>
                <a:gd name="T9" fmla="*/ 2147483646 h 16012"/>
                <a:gd name="T10" fmla="*/ 2147483646 w 24285"/>
                <a:gd name="T11" fmla="*/ 2147483646 h 16012"/>
                <a:gd name="T12" fmla="*/ 2147483646 w 24285"/>
                <a:gd name="T13" fmla="*/ 2147483646 h 16012"/>
                <a:gd name="T14" fmla="*/ 2147483646 w 24285"/>
                <a:gd name="T15" fmla="*/ 2147483646 h 16012"/>
                <a:gd name="T16" fmla="*/ 2147483646 w 24285"/>
                <a:gd name="T17" fmla="*/ 2147483646 h 16012"/>
                <a:gd name="T18" fmla="*/ 2147483646 w 24285"/>
                <a:gd name="T19" fmla="*/ 2147483646 h 16012"/>
                <a:gd name="T20" fmla="*/ 2147483646 w 24285"/>
                <a:gd name="T21" fmla="*/ 2147483646 h 16012"/>
                <a:gd name="T22" fmla="*/ 2147483646 w 24285"/>
                <a:gd name="T23" fmla="*/ 2147483646 h 160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941" name="Google Shape;941;p19"/>
          <p:cNvSpPr txBox="1">
            <a:spLocks noGrp="1"/>
          </p:cNvSpPr>
          <p:nvPr>
            <p:ph type="title"/>
          </p:nvPr>
        </p:nvSpPr>
        <p:spPr>
          <a:xfrm>
            <a:off x="7868167" y="1990265"/>
            <a:ext cx="2756400" cy="1383200"/>
          </a:xfrm>
          <a:prstGeom prst="rect">
            <a:avLst/>
          </a:prstGeom>
          <a:effectLst>
            <a:outerShdw dist="28575" dir="1920000" algn="bl" rotWithShape="0">
              <a:schemeClr val="accent1"/>
            </a:outerShdw>
          </a:effectLst>
        </p:spPr>
        <p:txBody>
          <a:bodyPr spcFirstLastPara="1" lIns="91425" tIns="91425" rIns="91425" bIns="91425">
            <a:noAutofit/>
          </a:bodyPr>
          <a:lstStyle>
            <a:lvl1pPr lvl="0" algn="r" rtl="0">
              <a:spcBef>
                <a:spcPts val="0"/>
              </a:spcBef>
              <a:spcAft>
                <a:spcPts val="0"/>
              </a:spcAft>
              <a:buSzPts val="2500"/>
              <a:buNone/>
              <a:defRPr sz="30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942" name="Google Shape;942;p19"/>
          <p:cNvSpPr txBox="1">
            <a:spLocks noGrp="1"/>
          </p:cNvSpPr>
          <p:nvPr>
            <p:ph type="subTitle" idx="1"/>
          </p:nvPr>
        </p:nvSpPr>
        <p:spPr>
          <a:xfrm>
            <a:off x="6835031" y="3350917"/>
            <a:ext cx="3789600" cy="1516800"/>
          </a:xfrm>
          <a:prstGeom prst="rect">
            <a:avLst/>
          </a:prstGeom>
        </p:spPr>
        <p:txBody>
          <a:bodyPr spcFirstLastPara="1" lIns="91425" tIns="91425" rIns="91425" bIns="91425" anchor="ctr">
            <a:noAutofit/>
          </a:bodyPr>
          <a:lstStyle>
            <a:lvl1pPr lvl="0" algn="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28846206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dpi="0" rotWithShape="0">
          <a:blip r:embed="rId2"/>
          <a:srcRect/>
          <a:stretch>
            <a:fillRect/>
          </a:stretch>
        </a:blipFill>
        <a:effectLst/>
      </p:bgPr>
    </p:bg>
    <p:spTree>
      <p:nvGrpSpPr>
        <p:cNvPr id="1" name="Shape 153"/>
        <p:cNvGrpSpPr/>
        <p:nvPr/>
      </p:nvGrpSpPr>
      <p:grpSpPr>
        <a:xfrm>
          <a:off x="0" y="0"/>
          <a:ext cx="0" cy="0"/>
          <a:chOff x="0" y="0"/>
          <a:chExt cx="0" cy="0"/>
        </a:xfrm>
      </p:grpSpPr>
      <p:grpSp>
        <p:nvGrpSpPr>
          <p:cNvPr id="5" name="Google Shape;156;p5"/>
          <p:cNvGrpSpPr>
            <a:grpSpLocks/>
          </p:cNvGrpSpPr>
          <p:nvPr/>
        </p:nvGrpSpPr>
        <p:grpSpPr bwMode="auto">
          <a:xfrm flipH="1">
            <a:off x="9237134" y="0"/>
            <a:ext cx="2679700" cy="1709738"/>
            <a:chOff x="7239867" y="1514545"/>
            <a:chExt cx="2525833" cy="1610805"/>
          </a:xfrm>
        </p:grpSpPr>
        <p:grpSp>
          <p:nvGrpSpPr>
            <p:cNvPr id="6" name="Google Shape;157;p5"/>
            <p:cNvGrpSpPr>
              <a:grpSpLocks/>
            </p:cNvGrpSpPr>
            <p:nvPr/>
          </p:nvGrpSpPr>
          <p:grpSpPr bwMode="auto">
            <a:xfrm>
              <a:off x="7347604" y="1608773"/>
              <a:ext cx="2208607" cy="1410388"/>
              <a:chOff x="7411127" y="1647058"/>
              <a:chExt cx="2150542" cy="1373309"/>
            </a:xfrm>
          </p:grpSpPr>
          <p:grpSp>
            <p:nvGrpSpPr>
              <p:cNvPr id="8" name="Google Shape;158;p5"/>
              <p:cNvGrpSpPr>
                <a:grpSpLocks/>
              </p:cNvGrpSpPr>
              <p:nvPr/>
            </p:nvGrpSpPr>
            <p:grpSpPr bwMode="auto">
              <a:xfrm>
                <a:off x="7411127" y="1647058"/>
                <a:ext cx="2150542" cy="1373309"/>
                <a:chOff x="761898" y="2126615"/>
                <a:chExt cx="1503244" cy="959952"/>
              </a:xfrm>
            </p:grpSpPr>
            <p:sp>
              <p:nvSpPr>
                <p:cNvPr id="11" name="Google Shape;159;p5"/>
                <p:cNvSpPr>
                  <a:spLocks noChangeArrowheads="1"/>
                </p:cNvSpPr>
                <p:nvPr/>
              </p:nvSpPr>
              <p:spPr bwMode="auto">
                <a:xfrm rot="-1481318">
                  <a:off x="1087805" y="2126614"/>
                  <a:ext cx="430468" cy="556833"/>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Google Shape;160;p5"/>
                <p:cNvSpPr>
                  <a:spLocks noChangeArrowheads="1"/>
                </p:cNvSpPr>
                <p:nvPr/>
              </p:nvSpPr>
              <p:spPr bwMode="auto">
                <a:xfrm>
                  <a:off x="1416427" y="2200926"/>
                  <a:ext cx="556757" cy="492701"/>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Google Shape;161;p5"/>
                <p:cNvSpPr>
                  <a:spLocks noChangeArrowheads="1"/>
                </p:cNvSpPr>
                <p:nvPr/>
              </p:nvSpPr>
              <p:spPr bwMode="auto">
                <a:xfrm>
                  <a:off x="761898" y="2379072"/>
                  <a:ext cx="492933" cy="492701"/>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 name="Google Shape;162;p5"/>
                <p:cNvSpPr>
                  <a:spLocks noChangeArrowheads="1"/>
                </p:cNvSpPr>
                <p:nvPr/>
              </p:nvSpPr>
              <p:spPr bwMode="auto">
                <a:xfrm>
                  <a:off x="900408" y="2606081"/>
                  <a:ext cx="468490" cy="469288"/>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5" name="Google Shape;163;p5"/>
                <p:cNvSpPr>
                  <a:spLocks noChangeArrowheads="1"/>
                </p:cNvSpPr>
                <p:nvPr/>
              </p:nvSpPr>
              <p:spPr bwMode="auto">
                <a:xfrm>
                  <a:off x="1250758" y="2593865"/>
                  <a:ext cx="492933" cy="492701"/>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6" name="Google Shape;164;p5"/>
                <p:cNvSpPr>
                  <a:spLocks noChangeArrowheads="1"/>
                </p:cNvSpPr>
                <p:nvPr/>
              </p:nvSpPr>
              <p:spPr bwMode="auto">
                <a:xfrm rot="-2967336">
                  <a:off x="1707684" y="2475155"/>
                  <a:ext cx="621984" cy="492933"/>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9" name="Google Shape;165;p5"/>
              <p:cNvSpPr>
                <a:spLocks noChangeArrowheads="1"/>
              </p:cNvSpPr>
              <p:nvPr/>
            </p:nvSpPr>
            <p:spPr bwMode="auto">
              <a:xfrm>
                <a:off x="7933706" y="2118904"/>
                <a:ext cx="705192" cy="704859"/>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 name="Google Shape;166;p5"/>
              <p:cNvSpPr>
                <a:spLocks noChangeArrowheads="1"/>
              </p:cNvSpPr>
              <p:nvPr/>
            </p:nvSpPr>
            <p:spPr bwMode="auto">
              <a:xfrm>
                <a:off x="8386350" y="2118904"/>
                <a:ext cx="705191" cy="704859"/>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7" name="Google Shape;167;p5"/>
            <p:cNvSpPr>
              <a:spLocks/>
            </p:cNvSpPr>
            <p:nvPr/>
          </p:nvSpPr>
          <p:spPr bwMode="auto">
            <a:xfrm>
              <a:off x="7239867" y="1792734"/>
              <a:ext cx="2256490" cy="1332616"/>
            </a:xfrm>
            <a:custGeom>
              <a:avLst/>
              <a:gdLst>
                <a:gd name="T0" fmla="*/ 2147483646 w 4957"/>
                <a:gd name="T1" fmla="*/ 2147483646 h 2929"/>
                <a:gd name="T2" fmla="*/ 2147483646 w 4957"/>
                <a:gd name="T3" fmla="*/ 2147483646 h 2929"/>
                <a:gd name="T4" fmla="*/ 2147483646 w 4957"/>
                <a:gd name="T5" fmla="*/ 2147483646 h 2929"/>
                <a:gd name="T6" fmla="*/ 2147483646 w 4957"/>
                <a:gd name="T7" fmla="*/ 2147483646 h 2929"/>
                <a:gd name="T8" fmla="*/ 2147483646 w 4957"/>
                <a:gd name="T9" fmla="*/ 2147483646 h 2929"/>
                <a:gd name="T10" fmla="*/ 2147483646 w 4957"/>
                <a:gd name="T11" fmla="*/ 2147483646 h 2929"/>
                <a:gd name="T12" fmla="*/ 2147483646 w 4957"/>
                <a:gd name="T13" fmla="*/ 2147483646 h 2929"/>
                <a:gd name="T14" fmla="*/ 2147483646 w 4957"/>
                <a:gd name="T15" fmla="*/ 2147483646 h 2929"/>
                <a:gd name="T16" fmla="*/ 2147483646 w 4957"/>
                <a:gd name="T17" fmla="*/ 2147483646 h 2929"/>
                <a:gd name="T18" fmla="*/ 2147483646 w 4957"/>
                <a:gd name="T19" fmla="*/ 2147483646 h 2929"/>
                <a:gd name="T20" fmla="*/ 2147483646 w 4957"/>
                <a:gd name="T21" fmla="*/ 2147483646 h 2929"/>
                <a:gd name="T22" fmla="*/ 2147483646 w 4957"/>
                <a:gd name="T23" fmla="*/ 2147483646 h 2929"/>
                <a:gd name="T24" fmla="*/ 2147483646 w 4957"/>
                <a:gd name="T25" fmla="*/ 2147483646 h 2929"/>
                <a:gd name="T26" fmla="*/ 2147483646 w 4957"/>
                <a:gd name="T27" fmla="*/ 2147483646 h 2929"/>
                <a:gd name="T28" fmla="*/ 2147483646 w 4957"/>
                <a:gd name="T29" fmla="*/ 2147483646 h 2929"/>
                <a:gd name="T30" fmla="*/ 2147483646 w 4957"/>
                <a:gd name="T31" fmla="*/ 2147483646 h 2929"/>
                <a:gd name="T32" fmla="*/ 2147483646 w 4957"/>
                <a:gd name="T33" fmla="*/ 2147483646 h 2929"/>
                <a:gd name="T34" fmla="*/ 2147483646 w 4957"/>
                <a:gd name="T35" fmla="*/ 2147483646 h 2929"/>
                <a:gd name="T36" fmla="*/ 2147483646 w 4957"/>
                <a:gd name="T37" fmla="*/ 2147483646 h 2929"/>
                <a:gd name="T38" fmla="*/ 2147483646 w 4957"/>
                <a:gd name="T39" fmla="*/ 2147483646 h 2929"/>
                <a:gd name="T40" fmla="*/ 2147483646 w 4957"/>
                <a:gd name="T41" fmla="*/ 2147483646 h 2929"/>
                <a:gd name="T42" fmla="*/ 2147483646 w 4957"/>
                <a:gd name="T43" fmla="*/ 2147483646 h 2929"/>
                <a:gd name="T44" fmla="*/ 2147483646 w 4957"/>
                <a:gd name="T45" fmla="*/ 2147483646 h 2929"/>
                <a:gd name="T46" fmla="*/ 2147483646 w 4957"/>
                <a:gd name="T47" fmla="*/ 2147483646 h 2929"/>
                <a:gd name="T48" fmla="*/ 2147483646 w 4957"/>
                <a:gd name="T49" fmla="*/ 2147483646 h 2929"/>
                <a:gd name="T50" fmla="*/ 2147483646 w 4957"/>
                <a:gd name="T51" fmla="*/ 2147483646 h 2929"/>
                <a:gd name="T52" fmla="*/ 2147483646 w 4957"/>
                <a:gd name="T53" fmla="*/ 2147483646 h 2929"/>
                <a:gd name="T54" fmla="*/ 2147483646 w 4957"/>
                <a:gd name="T55" fmla="*/ 2147483646 h 2929"/>
                <a:gd name="T56" fmla="*/ 2147483646 w 4957"/>
                <a:gd name="T57" fmla="*/ 2147483646 h 2929"/>
                <a:gd name="T58" fmla="*/ 2147483646 w 4957"/>
                <a:gd name="T59" fmla="*/ 2147483646 h 2929"/>
                <a:gd name="T60" fmla="*/ 2147483646 w 4957"/>
                <a:gd name="T61" fmla="*/ 2147483646 h 2929"/>
                <a:gd name="T62" fmla="*/ 2147483646 w 4957"/>
                <a:gd name="T63" fmla="*/ 2147483646 h 2929"/>
                <a:gd name="T64" fmla="*/ 2147483646 w 4957"/>
                <a:gd name="T65" fmla="*/ 2147483646 h 2929"/>
                <a:gd name="T66" fmla="*/ 2147483646 w 4957"/>
                <a:gd name="T67" fmla="*/ 2147483646 h 2929"/>
                <a:gd name="T68" fmla="*/ 2147483646 w 4957"/>
                <a:gd name="T69" fmla="*/ 2147483646 h 2929"/>
                <a:gd name="T70" fmla="*/ 2147483646 w 4957"/>
                <a:gd name="T71" fmla="*/ 2147483646 h 2929"/>
                <a:gd name="T72" fmla="*/ 2147483646 w 4957"/>
                <a:gd name="T73" fmla="*/ 2147483646 h 2929"/>
                <a:gd name="T74" fmla="*/ 2147483646 w 4957"/>
                <a:gd name="T75" fmla="*/ 2147483646 h 2929"/>
                <a:gd name="T76" fmla="*/ 2147483646 w 4957"/>
                <a:gd name="T77" fmla="*/ 2147483646 h 2929"/>
                <a:gd name="T78" fmla="*/ 2147483646 w 4957"/>
                <a:gd name="T79" fmla="*/ 2147483646 h 2929"/>
                <a:gd name="T80" fmla="*/ 2147483646 w 4957"/>
                <a:gd name="T81" fmla="*/ 2147483646 h 2929"/>
                <a:gd name="T82" fmla="*/ 2147483646 w 4957"/>
                <a:gd name="T83" fmla="*/ 2147483646 h 2929"/>
                <a:gd name="T84" fmla="*/ 2147483646 w 4957"/>
                <a:gd name="T85" fmla="*/ 2147483646 h 2929"/>
                <a:gd name="T86" fmla="*/ 2147483646 w 4957"/>
                <a:gd name="T87" fmla="*/ 2147483646 h 2929"/>
                <a:gd name="T88" fmla="*/ 2147483646 w 4957"/>
                <a:gd name="T89" fmla="*/ 2147483646 h 2929"/>
                <a:gd name="T90" fmla="*/ 2147483646 w 4957"/>
                <a:gd name="T91" fmla="*/ 2147483646 h 2929"/>
                <a:gd name="T92" fmla="*/ 2147483646 w 4957"/>
                <a:gd name="T93" fmla="*/ 2147483646 h 2929"/>
                <a:gd name="T94" fmla="*/ 2147483646 w 4957"/>
                <a:gd name="T95" fmla="*/ 2147483646 h 2929"/>
                <a:gd name="T96" fmla="*/ 2147483646 w 4957"/>
                <a:gd name="T97" fmla="*/ 2147483646 h 2929"/>
                <a:gd name="T98" fmla="*/ 2147483646 w 4957"/>
                <a:gd name="T99" fmla="*/ 2147483646 h 2929"/>
                <a:gd name="T100" fmla="*/ 2147483646 w 4957"/>
                <a:gd name="T101" fmla="*/ 2147483646 h 2929"/>
                <a:gd name="T102" fmla="*/ 2147483646 w 4957"/>
                <a:gd name="T103" fmla="*/ 2147483646 h 2929"/>
                <a:gd name="T104" fmla="*/ 2147483646 w 4957"/>
                <a:gd name="T105" fmla="*/ 2147483646 h 2929"/>
                <a:gd name="T106" fmla="*/ 2147483646 w 4957"/>
                <a:gd name="T107" fmla="*/ 2147483646 h 2929"/>
                <a:gd name="T108" fmla="*/ 2147483646 w 4957"/>
                <a:gd name="T109" fmla="*/ 2147483646 h 2929"/>
                <a:gd name="T110" fmla="*/ 2147483646 w 4957"/>
                <a:gd name="T111" fmla="*/ 2147483646 h 2929"/>
                <a:gd name="T112" fmla="*/ 2147483646 w 4957"/>
                <a:gd name="T113" fmla="*/ 2147483646 h 29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lnTo>
                    <a:pt x="1045" y="1860"/>
                  </a:ln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lnTo>
                    <a:pt x="1701" y="2030"/>
                  </a:ln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17" name="Google Shape;168;p5"/>
          <p:cNvGrpSpPr>
            <a:grpSpLocks/>
          </p:cNvGrpSpPr>
          <p:nvPr/>
        </p:nvGrpSpPr>
        <p:grpSpPr bwMode="auto">
          <a:xfrm rot="2398771">
            <a:off x="-171450" y="6019801"/>
            <a:ext cx="1354668" cy="809625"/>
            <a:chOff x="1202177" y="4613417"/>
            <a:chExt cx="528376" cy="315757"/>
          </a:xfrm>
        </p:grpSpPr>
        <p:sp>
          <p:nvSpPr>
            <p:cNvPr id="18" name="Google Shape;169;p5"/>
            <p:cNvSpPr>
              <a:spLocks/>
            </p:cNvSpPr>
            <p:nvPr/>
          </p:nvSpPr>
          <p:spPr bwMode="auto">
            <a:xfrm>
              <a:off x="1563634" y="4671787"/>
              <a:ext cx="165943" cy="48292"/>
            </a:xfrm>
            <a:custGeom>
              <a:avLst/>
              <a:gdLst>
                <a:gd name="T0" fmla="*/ 2147483646 w 1507"/>
                <a:gd name="T1" fmla="*/ 2147483646 h 438"/>
                <a:gd name="T2" fmla="*/ 2147483646 w 1507"/>
                <a:gd name="T3" fmla="*/ 2147483646 h 438"/>
                <a:gd name="T4" fmla="*/ 2147483646 w 1507"/>
                <a:gd name="T5" fmla="*/ 2147483646 h 438"/>
                <a:gd name="T6" fmla="*/ 2147483646 w 1507"/>
                <a:gd name="T7" fmla="*/ 2147483646 h 438"/>
                <a:gd name="T8" fmla="*/ 2147483646 w 1507"/>
                <a:gd name="T9" fmla="*/ 2147483646 h 438"/>
                <a:gd name="T10" fmla="*/ 2147483646 w 1507"/>
                <a:gd name="T11" fmla="*/ 2147483646 h 438"/>
                <a:gd name="T12" fmla="*/ 2147483646 w 1507"/>
                <a:gd name="T13" fmla="*/ 2147483646 h 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 name="Google Shape;170;p5"/>
            <p:cNvSpPr>
              <a:spLocks/>
            </p:cNvSpPr>
            <p:nvPr/>
          </p:nvSpPr>
          <p:spPr bwMode="auto">
            <a:xfrm>
              <a:off x="1599540" y="4613651"/>
              <a:ext cx="61093" cy="176453"/>
            </a:xfrm>
            <a:custGeom>
              <a:avLst/>
              <a:gdLst>
                <a:gd name="T0" fmla="*/ 2147483646 w 550"/>
                <a:gd name="T1" fmla="*/ 0 h 1598"/>
                <a:gd name="T2" fmla="*/ 2147483646 w 550"/>
                <a:gd name="T3" fmla="*/ 2147483646 h 1598"/>
                <a:gd name="T4" fmla="*/ 2147483646 w 550"/>
                <a:gd name="T5" fmla="*/ 2147483646 h 1598"/>
                <a:gd name="T6" fmla="*/ 2147483646 w 550"/>
                <a:gd name="T7" fmla="*/ 2147483646 h 1598"/>
                <a:gd name="T8" fmla="*/ 2147483646 w 550"/>
                <a:gd name="T9" fmla="*/ 2147483646 h 1598"/>
                <a:gd name="T10" fmla="*/ 2147483646 w 550"/>
                <a:gd name="T11" fmla="*/ 2147483646 h 1598"/>
                <a:gd name="T12" fmla="*/ 2147483646 w 550"/>
                <a:gd name="T13" fmla="*/ 2147483646 h 1598"/>
                <a:gd name="T14" fmla="*/ 2147483646 w 550"/>
                <a:gd name="T15" fmla="*/ 0 h 15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 name="Google Shape;171;p5"/>
            <p:cNvSpPr>
              <a:spLocks/>
            </p:cNvSpPr>
            <p:nvPr/>
          </p:nvSpPr>
          <p:spPr bwMode="auto">
            <a:xfrm>
              <a:off x="1582672" y="4629788"/>
              <a:ext cx="104849" cy="138685"/>
            </a:xfrm>
            <a:custGeom>
              <a:avLst/>
              <a:gdLst>
                <a:gd name="T0" fmla="*/ 2147483646 w 948"/>
                <a:gd name="T1" fmla="*/ 2147483646 h 1259"/>
                <a:gd name="T2" fmla="*/ 2147483646 w 948"/>
                <a:gd name="T3" fmla="*/ 2147483646 h 1259"/>
                <a:gd name="T4" fmla="*/ 2147483646 w 948"/>
                <a:gd name="T5" fmla="*/ 2147483646 h 1259"/>
                <a:gd name="T6" fmla="*/ 2147483646 w 948"/>
                <a:gd name="T7" fmla="*/ 2147483646 h 1259"/>
                <a:gd name="T8" fmla="*/ 2147483646 w 948"/>
                <a:gd name="T9" fmla="*/ 2147483646 h 1259"/>
                <a:gd name="T10" fmla="*/ 2147483646 w 948"/>
                <a:gd name="T11" fmla="*/ 2147483646 h 1259"/>
                <a:gd name="T12" fmla="*/ 2147483646 w 948"/>
                <a:gd name="T13" fmla="*/ 2147483646 h 1259"/>
                <a:gd name="T14" fmla="*/ 2147483646 w 948"/>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 name="Google Shape;172;p5"/>
            <p:cNvSpPr>
              <a:spLocks/>
            </p:cNvSpPr>
            <p:nvPr/>
          </p:nvSpPr>
          <p:spPr bwMode="auto">
            <a:xfrm>
              <a:off x="1548660" y="4644467"/>
              <a:ext cx="160164" cy="102776"/>
            </a:xfrm>
            <a:custGeom>
              <a:avLst/>
              <a:gdLst>
                <a:gd name="T0" fmla="*/ 2147483646 w 1451"/>
                <a:gd name="T1" fmla="*/ 2147483646 h 928"/>
                <a:gd name="T2" fmla="*/ 2147483646 w 1451"/>
                <a:gd name="T3" fmla="*/ 2147483646 h 928"/>
                <a:gd name="T4" fmla="*/ 2147483646 w 1451"/>
                <a:gd name="T5" fmla="*/ 2147483646 h 928"/>
                <a:gd name="T6" fmla="*/ 2147483646 w 1451"/>
                <a:gd name="T7" fmla="*/ 2147483646 h 928"/>
                <a:gd name="T8" fmla="*/ 2147483646 w 1451"/>
                <a:gd name="T9" fmla="*/ 2147483646 h 928"/>
                <a:gd name="T10" fmla="*/ 2147483646 w 1451"/>
                <a:gd name="T11" fmla="*/ 2147483646 h 928"/>
                <a:gd name="T12" fmla="*/ 2147483646 w 1451"/>
                <a:gd name="T13" fmla="*/ 2147483646 h 9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 name="Google Shape;173;p5"/>
            <p:cNvSpPr>
              <a:spLocks/>
            </p:cNvSpPr>
            <p:nvPr/>
          </p:nvSpPr>
          <p:spPr bwMode="auto">
            <a:xfrm>
              <a:off x="1201104" y="4674245"/>
              <a:ext cx="177501" cy="151068"/>
            </a:xfrm>
            <a:custGeom>
              <a:avLst/>
              <a:gdLst>
                <a:gd name="T0" fmla="*/ 2147483646 w 1605"/>
                <a:gd name="T1" fmla="*/ 2147483646 h 1371"/>
                <a:gd name="T2" fmla="*/ 2147483646 w 1605"/>
                <a:gd name="T3" fmla="*/ 2147483646 h 1371"/>
                <a:gd name="T4" fmla="*/ 2147483646 w 1605"/>
                <a:gd name="T5" fmla="*/ 2147483646 h 1371"/>
                <a:gd name="T6" fmla="*/ 2147483646 w 1605"/>
                <a:gd name="T7" fmla="*/ 2147483646 h 1371"/>
                <a:gd name="T8" fmla="*/ 2147483646 w 1605"/>
                <a:gd name="T9" fmla="*/ 2147483646 h 1371"/>
                <a:gd name="T10" fmla="*/ 2147483646 w 1605"/>
                <a:gd name="T11" fmla="*/ 2147483646 h 1371"/>
                <a:gd name="T12" fmla="*/ 2147483646 w 1605"/>
                <a:gd name="T13" fmla="*/ 2147483646 h 1371"/>
                <a:gd name="T14" fmla="*/ 2147483646 w 1605"/>
                <a:gd name="T15" fmla="*/ 2147483646 h 1371"/>
                <a:gd name="T16" fmla="*/ 2147483646 w 1605"/>
                <a:gd name="T17" fmla="*/ 2147483646 h 1371"/>
                <a:gd name="T18" fmla="*/ 2147483646 w 1605"/>
                <a:gd name="T19" fmla="*/ 2147483646 h 13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3" name="Google Shape;174;p5"/>
            <p:cNvSpPr>
              <a:spLocks/>
            </p:cNvSpPr>
            <p:nvPr/>
          </p:nvSpPr>
          <p:spPr bwMode="auto">
            <a:xfrm>
              <a:off x="1387558" y="4832367"/>
              <a:ext cx="115582" cy="96584"/>
            </a:xfrm>
            <a:custGeom>
              <a:avLst/>
              <a:gdLst>
                <a:gd name="T0" fmla="*/ 2147483646 w 1045"/>
                <a:gd name="T1" fmla="*/ 2147483646 h 877"/>
                <a:gd name="T2" fmla="*/ 2147483646 w 1045"/>
                <a:gd name="T3" fmla="*/ 2147483646 h 877"/>
                <a:gd name="T4" fmla="*/ 2147483646 w 1045"/>
                <a:gd name="T5" fmla="*/ 2147483646 h 877"/>
                <a:gd name="T6" fmla="*/ 2147483646 w 1045"/>
                <a:gd name="T7" fmla="*/ 2147483646 h 877"/>
                <a:gd name="T8" fmla="*/ 2147483646 w 1045"/>
                <a:gd name="T9" fmla="*/ 2147483646 h 877"/>
                <a:gd name="T10" fmla="*/ 2147483646 w 1045"/>
                <a:gd name="T11" fmla="*/ 0 h 877"/>
                <a:gd name="T12" fmla="*/ 2147483646 w 1045"/>
                <a:gd name="T13" fmla="*/ 2147483646 h 877"/>
                <a:gd name="T14" fmla="*/ 2147483646 w 1045"/>
                <a:gd name="T15" fmla="*/ 2147483646 h 877"/>
                <a:gd name="T16" fmla="*/ 2147483646 w 1045"/>
                <a:gd name="T17" fmla="*/ 2147483646 h 877"/>
                <a:gd name="T18" fmla="*/ 2147483646 w 1045"/>
                <a:gd name="T19" fmla="*/ 0 h 8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4" name="Google Shape;175;p5"/>
          <p:cNvGrpSpPr>
            <a:grpSpLocks/>
          </p:cNvGrpSpPr>
          <p:nvPr/>
        </p:nvGrpSpPr>
        <p:grpSpPr bwMode="auto">
          <a:xfrm flipH="1">
            <a:off x="249767" y="211138"/>
            <a:ext cx="660400" cy="625475"/>
            <a:chOff x="2736573" y="4286656"/>
            <a:chExt cx="316076" cy="299294"/>
          </a:xfrm>
        </p:grpSpPr>
        <p:sp>
          <p:nvSpPr>
            <p:cNvPr id="25" name="Google Shape;176;p5"/>
            <p:cNvSpPr>
              <a:spLocks/>
            </p:cNvSpPr>
            <p:nvPr/>
          </p:nvSpPr>
          <p:spPr bwMode="auto">
            <a:xfrm>
              <a:off x="2868271" y="4291214"/>
              <a:ext cx="173234" cy="176993"/>
            </a:xfrm>
            <a:custGeom>
              <a:avLst/>
              <a:gdLst>
                <a:gd name="T0" fmla="*/ 2147483646 w 1508"/>
                <a:gd name="T1" fmla="*/ 2147483646 h 1541"/>
                <a:gd name="T2" fmla="*/ 2147483646 w 1508"/>
                <a:gd name="T3" fmla="*/ 2147483646 h 1541"/>
                <a:gd name="T4" fmla="*/ 2147483646 w 1508"/>
                <a:gd name="T5" fmla="*/ 2147483646 h 1541"/>
                <a:gd name="T6" fmla="*/ 2147483646 w 1508"/>
                <a:gd name="T7" fmla="*/ 2147483646 h 1541"/>
                <a:gd name="T8" fmla="*/ 2147483646 w 1508"/>
                <a:gd name="T9" fmla="*/ 2147483646 h 1541"/>
                <a:gd name="T10" fmla="*/ 2147483646 w 1508"/>
                <a:gd name="T11" fmla="*/ 2147483646 h 1541"/>
                <a:gd name="T12" fmla="*/ 2147483646 w 1508"/>
                <a:gd name="T13" fmla="*/ 2147483646 h 1541"/>
                <a:gd name="T14" fmla="*/ 2147483646 w 1508"/>
                <a:gd name="T15" fmla="*/ 2147483646 h 1541"/>
                <a:gd name="T16" fmla="*/ 2147483646 w 1508"/>
                <a:gd name="T17" fmla="*/ 2147483646 h 1541"/>
                <a:gd name="T18" fmla="*/ 2147483646 w 1508"/>
                <a:gd name="T19" fmla="*/ 2147483646 h 1541"/>
                <a:gd name="T20" fmla="*/ 2147483646 w 1508"/>
                <a:gd name="T21" fmla="*/ 2147483646 h 1541"/>
                <a:gd name="T22" fmla="*/ 2147483646 w 1508"/>
                <a:gd name="T23" fmla="*/ 2147483646 h 1541"/>
                <a:gd name="T24" fmla="*/ 2147483646 w 1508"/>
                <a:gd name="T25" fmla="*/ 2147483646 h 1541"/>
                <a:gd name="T26" fmla="*/ 2147483646 w 1508"/>
                <a:gd name="T27" fmla="*/ 2147483646 h 1541"/>
                <a:gd name="T28" fmla="*/ 2147483646 w 1508"/>
                <a:gd name="T29" fmla="*/ 2147483646 h 1541"/>
                <a:gd name="T30" fmla="*/ 2147483646 w 1508"/>
                <a:gd name="T31" fmla="*/ 2147483646 h 1541"/>
                <a:gd name="T32" fmla="*/ 2147483646 w 1508"/>
                <a:gd name="T33" fmla="*/ 2147483646 h 1541"/>
                <a:gd name="T34" fmla="*/ 2147483646 w 1508"/>
                <a:gd name="T35" fmla="*/ 2147483646 h 1541"/>
                <a:gd name="T36" fmla="*/ 2147483646 w 1508"/>
                <a:gd name="T37" fmla="*/ 2147483646 h 1541"/>
                <a:gd name="T38" fmla="*/ 2147483646 w 1508"/>
                <a:gd name="T39" fmla="*/ 2147483646 h 1541"/>
                <a:gd name="T40" fmla="*/ 2147483646 w 1508"/>
                <a:gd name="T41" fmla="*/ 2147483646 h 1541"/>
                <a:gd name="T42" fmla="*/ 2147483646 w 1508"/>
                <a:gd name="T43" fmla="*/ 2147483646 h 1541"/>
                <a:gd name="T44" fmla="*/ 2147483646 w 1508"/>
                <a:gd name="T45" fmla="*/ 2147483646 h 1541"/>
                <a:gd name="T46" fmla="*/ 2147483646 w 1508"/>
                <a:gd name="T47" fmla="*/ 2147483646 h 1541"/>
                <a:gd name="T48" fmla="*/ 2147483646 w 1508"/>
                <a:gd name="T49" fmla="*/ 2147483646 h 15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 name="Google Shape;177;p5"/>
            <p:cNvSpPr>
              <a:spLocks/>
            </p:cNvSpPr>
            <p:nvPr/>
          </p:nvSpPr>
          <p:spPr bwMode="auto">
            <a:xfrm>
              <a:off x="2776082" y="4408197"/>
              <a:ext cx="166143" cy="177753"/>
            </a:xfrm>
            <a:custGeom>
              <a:avLst/>
              <a:gdLst>
                <a:gd name="T0" fmla="*/ 2147483646 w 1448"/>
                <a:gd name="T1" fmla="*/ 0 h 1547"/>
                <a:gd name="T2" fmla="*/ 2147483646 w 1448"/>
                <a:gd name="T3" fmla="*/ 2147483646 h 1547"/>
                <a:gd name="T4" fmla="*/ 2147483646 w 1448"/>
                <a:gd name="T5" fmla="*/ 2147483646 h 1547"/>
                <a:gd name="T6" fmla="*/ 2147483646 w 1448"/>
                <a:gd name="T7" fmla="*/ 2147483646 h 1547"/>
                <a:gd name="T8" fmla="*/ 2147483646 w 1448"/>
                <a:gd name="T9" fmla="*/ 2147483646 h 1547"/>
                <a:gd name="T10" fmla="*/ 2147483646 w 1448"/>
                <a:gd name="T11" fmla="*/ 2147483646 h 1547"/>
                <a:gd name="T12" fmla="*/ 2147483646 w 1448"/>
                <a:gd name="T13" fmla="*/ 2147483646 h 1547"/>
                <a:gd name="T14" fmla="*/ 2147483646 w 1448"/>
                <a:gd name="T15" fmla="*/ 2147483646 h 1547"/>
                <a:gd name="T16" fmla="*/ 2147483646 w 1448"/>
                <a:gd name="T17" fmla="*/ 2147483646 h 1547"/>
                <a:gd name="T18" fmla="*/ 2147483646 w 1448"/>
                <a:gd name="T19" fmla="*/ 2147483646 h 1547"/>
                <a:gd name="T20" fmla="*/ 2147483646 w 1448"/>
                <a:gd name="T21" fmla="*/ 2147483646 h 1547"/>
                <a:gd name="T22" fmla="*/ 2147483646 w 1448"/>
                <a:gd name="T23" fmla="*/ 2147483646 h 1547"/>
                <a:gd name="T24" fmla="*/ 2147483646 w 1448"/>
                <a:gd name="T25" fmla="*/ 2147483646 h 1547"/>
                <a:gd name="T26" fmla="*/ 2147483646 w 1448"/>
                <a:gd name="T27" fmla="*/ 2147483646 h 1547"/>
                <a:gd name="T28" fmla="*/ 2147483646 w 1448"/>
                <a:gd name="T29" fmla="*/ 2147483646 h 1547"/>
                <a:gd name="T30" fmla="*/ 2147483646 w 1448"/>
                <a:gd name="T31" fmla="*/ 2147483646 h 1547"/>
                <a:gd name="T32" fmla="*/ 2147483646 w 1448"/>
                <a:gd name="T33" fmla="*/ 2147483646 h 1547"/>
                <a:gd name="T34" fmla="*/ 2147483646 w 1448"/>
                <a:gd name="T35" fmla="*/ 2147483646 h 1547"/>
                <a:gd name="T36" fmla="*/ 2147483646 w 1448"/>
                <a:gd name="T37" fmla="*/ 2147483646 h 1547"/>
                <a:gd name="T38" fmla="*/ 2147483646 w 1448"/>
                <a:gd name="T39" fmla="*/ 2147483646 h 1547"/>
                <a:gd name="T40" fmla="*/ 2147483646 w 1448"/>
                <a:gd name="T41" fmla="*/ 2147483646 h 1547"/>
                <a:gd name="T42" fmla="*/ 2147483646 w 1448"/>
                <a:gd name="T43" fmla="*/ 2147483646 h 1547"/>
                <a:gd name="T44" fmla="*/ 2147483646 w 1448"/>
                <a:gd name="T45" fmla="*/ 2147483646 h 1547"/>
                <a:gd name="T46" fmla="*/ 2147483646 w 1448"/>
                <a:gd name="T47" fmla="*/ 2147483646 h 1547"/>
                <a:gd name="T48" fmla="*/ 2147483646 w 1448"/>
                <a:gd name="T49" fmla="*/ 2147483646 h 1547"/>
                <a:gd name="T50" fmla="*/ 2147483646 w 1448"/>
                <a:gd name="T51" fmla="*/ 0 h 15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7" name="Google Shape;178;p5"/>
            <p:cNvSpPr>
              <a:spLocks/>
            </p:cNvSpPr>
            <p:nvPr/>
          </p:nvSpPr>
          <p:spPr bwMode="auto">
            <a:xfrm>
              <a:off x="2736573" y="4286656"/>
              <a:ext cx="136763" cy="122300"/>
            </a:xfrm>
            <a:custGeom>
              <a:avLst/>
              <a:gdLst>
                <a:gd name="T0" fmla="*/ 2147483646 w 1191"/>
                <a:gd name="T1" fmla="*/ 0 h 1064"/>
                <a:gd name="T2" fmla="*/ 2147483646 w 1191"/>
                <a:gd name="T3" fmla="*/ 2147483646 h 1064"/>
                <a:gd name="T4" fmla="*/ 2147483646 w 1191"/>
                <a:gd name="T5" fmla="*/ 2147483646 h 1064"/>
                <a:gd name="T6" fmla="*/ 2147483646 w 1191"/>
                <a:gd name="T7" fmla="*/ 2147483646 h 1064"/>
                <a:gd name="T8" fmla="*/ 2147483646 w 1191"/>
                <a:gd name="T9" fmla="*/ 2147483646 h 1064"/>
                <a:gd name="T10" fmla="*/ 0 w 1191"/>
                <a:gd name="T11" fmla="*/ 2147483646 h 1064"/>
                <a:gd name="T12" fmla="*/ 2147483646 w 1191"/>
                <a:gd name="T13" fmla="*/ 2147483646 h 1064"/>
                <a:gd name="T14" fmla="*/ 2147483646 w 1191"/>
                <a:gd name="T15" fmla="*/ 2147483646 h 1064"/>
                <a:gd name="T16" fmla="*/ 2147483646 w 1191"/>
                <a:gd name="T17" fmla="*/ 2147483646 h 1064"/>
                <a:gd name="T18" fmla="*/ 2147483646 w 1191"/>
                <a:gd name="T19" fmla="*/ 2147483646 h 1064"/>
                <a:gd name="T20" fmla="*/ 2147483646 w 1191"/>
                <a:gd name="T21" fmla="*/ 2147483646 h 1064"/>
                <a:gd name="T22" fmla="*/ 2147483646 w 1191"/>
                <a:gd name="T23" fmla="*/ 2147483646 h 1064"/>
                <a:gd name="T24" fmla="*/ 2147483646 w 1191"/>
                <a:gd name="T25" fmla="*/ 2147483646 h 1064"/>
                <a:gd name="T26" fmla="*/ 2147483646 w 1191"/>
                <a:gd name="T27" fmla="*/ 2147483646 h 1064"/>
                <a:gd name="T28" fmla="*/ 2147483646 w 1191"/>
                <a:gd name="T29" fmla="*/ 2147483646 h 1064"/>
                <a:gd name="T30" fmla="*/ 2147483646 w 1191"/>
                <a:gd name="T31" fmla="*/ 2147483646 h 1064"/>
                <a:gd name="T32" fmla="*/ 2147483646 w 1191"/>
                <a:gd name="T33" fmla="*/ 0 h 10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 name="Google Shape;179;p5"/>
            <p:cNvSpPr>
              <a:spLocks/>
            </p:cNvSpPr>
            <p:nvPr/>
          </p:nvSpPr>
          <p:spPr bwMode="auto">
            <a:xfrm>
              <a:off x="2921963" y="4453774"/>
              <a:ext cx="130686" cy="110146"/>
            </a:xfrm>
            <a:custGeom>
              <a:avLst/>
              <a:gdLst>
                <a:gd name="T0" fmla="*/ 2147483646 w 1136"/>
                <a:gd name="T1" fmla="*/ 0 h 953"/>
                <a:gd name="T2" fmla="*/ 2147483646 w 1136"/>
                <a:gd name="T3" fmla="*/ 2147483646 h 953"/>
                <a:gd name="T4" fmla="*/ 2147483646 w 1136"/>
                <a:gd name="T5" fmla="*/ 2147483646 h 953"/>
                <a:gd name="T6" fmla="*/ 2147483646 w 1136"/>
                <a:gd name="T7" fmla="*/ 2147483646 h 953"/>
                <a:gd name="T8" fmla="*/ 2147483646 w 1136"/>
                <a:gd name="T9" fmla="*/ 2147483646 h 953"/>
                <a:gd name="T10" fmla="*/ 2147483646 w 1136"/>
                <a:gd name="T11" fmla="*/ 2147483646 h 953"/>
                <a:gd name="T12" fmla="*/ 2147483646 w 1136"/>
                <a:gd name="T13" fmla="*/ 2147483646 h 953"/>
                <a:gd name="T14" fmla="*/ 2147483646 w 1136"/>
                <a:gd name="T15" fmla="*/ 0 h 9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9" name="Google Shape;180;p5"/>
          <p:cNvGrpSpPr>
            <a:grpSpLocks/>
          </p:cNvGrpSpPr>
          <p:nvPr/>
        </p:nvGrpSpPr>
        <p:grpSpPr bwMode="auto">
          <a:xfrm rot="3680024">
            <a:off x="11231033" y="5990697"/>
            <a:ext cx="1016000" cy="728133"/>
            <a:chOff x="6102329" y="3283426"/>
            <a:chExt cx="654776" cy="469888"/>
          </a:xfrm>
        </p:grpSpPr>
        <p:sp>
          <p:nvSpPr>
            <p:cNvPr id="30" name="Google Shape;181;p5"/>
            <p:cNvSpPr>
              <a:spLocks/>
            </p:cNvSpPr>
            <p:nvPr/>
          </p:nvSpPr>
          <p:spPr bwMode="auto">
            <a:xfrm>
              <a:off x="6150306" y="3283190"/>
              <a:ext cx="606691" cy="327829"/>
            </a:xfrm>
            <a:custGeom>
              <a:avLst/>
              <a:gdLst>
                <a:gd name="T0" fmla="*/ 2147483646 w 2795"/>
                <a:gd name="T1" fmla="*/ 0 h 1507"/>
                <a:gd name="T2" fmla="*/ 2147483646 w 2795"/>
                <a:gd name="T3" fmla="*/ 2147483646 h 1507"/>
                <a:gd name="T4" fmla="*/ 2147483646 w 2795"/>
                <a:gd name="T5" fmla="*/ 2147483646 h 1507"/>
                <a:gd name="T6" fmla="*/ 2147483646 w 2795"/>
                <a:gd name="T7" fmla="*/ 2147483646 h 1507"/>
                <a:gd name="T8" fmla="*/ 2147483646 w 2795"/>
                <a:gd name="T9" fmla="*/ 2147483646 h 1507"/>
                <a:gd name="T10" fmla="*/ 2147483646 w 2795"/>
                <a:gd name="T11" fmla="*/ 2147483646 h 1507"/>
                <a:gd name="T12" fmla="*/ 2147483646 w 2795"/>
                <a:gd name="T13" fmla="*/ 2147483646 h 1507"/>
                <a:gd name="T14" fmla="*/ 2147483646 w 2795"/>
                <a:gd name="T15" fmla="*/ 2147483646 h 1507"/>
                <a:gd name="T16" fmla="*/ 2147483646 w 2795"/>
                <a:gd name="T17" fmla="*/ 2147483646 h 1507"/>
                <a:gd name="T18" fmla="*/ 2147483646 w 2795"/>
                <a:gd name="T19" fmla="*/ 0 h 1507"/>
                <a:gd name="T20" fmla="*/ 2147483646 w 2795"/>
                <a:gd name="T21" fmla="*/ 0 h 15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lnTo>
                    <a:pt x="269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182;p5"/>
            <p:cNvSpPr>
              <a:spLocks/>
            </p:cNvSpPr>
            <p:nvPr/>
          </p:nvSpPr>
          <p:spPr bwMode="auto">
            <a:xfrm>
              <a:off x="6217531" y="3502778"/>
              <a:ext cx="179041" cy="211722"/>
            </a:xfrm>
            <a:custGeom>
              <a:avLst/>
              <a:gdLst>
                <a:gd name="T0" fmla="*/ 2147483646 w 827"/>
                <a:gd name="T1" fmla="*/ 0 h 973"/>
                <a:gd name="T2" fmla="*/ 2147483646 w 827"/>
                <a:gd name="T3" fmla="*/ 2147483646 h 973"/>
                <a:gd name="T4" fmla="*/ 2147483646 w 827"/>
                <a:gd name="T5" fmla="*/ 2147483646 h 973"/>
                <a:gd name="T6" fmla="*/ 2147483646 w 827"/>
                <a:gd name="T7" fmla="*/ 2147483646 h 973"/>
                <a:gd name="T8" fmla="*/ 2147483646 w 827"/>
                <a:gd name="T9" fmla="*/ 2147483646 h 973"/>
                <a:gd name="T10" fmla="*/ 2147483646 w 827"/>
                <a:gd name="T11" fmla="*/ 2147483646 h 973"/>
                <a:gd name="T12" fmla="*/ 2147483646 w 827"/>
                <a:gd name="T13" fmla="*/ 2147483646 h 973"/>
                <a:gd name="T14" fmla="*/ 2147483646 w 827"/>
                <a:gd name="T15" fmla="*/ 2147483646 h 973"/>
                <a:gd name="T16" fmla="*/ 2147483646 w 827"/>
                <a:gd name="T17" fmla="*/ 2147483646 h 973"/>
                <a:gd name="T18" fmla="*/ 2147483646 w 827"/>
                <a:gd name="T19" fmla="*/ 2147483646 h 973"/>
                <a:gd name="T20" fmla="*/ 2147483646 w 827"/>
                <a:gd name="T21" fmla="*/ 0 h 9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 name="Google Shape;183;p5"/>
            <p:cNvSpPr>
              <a:spLocks/>
            </p:cNvSpPr>
            <p:nvPr/>
          </p:nvSpPr>
          <p:spPr bwMode="auto">
            <a:xfrm>
              <a:off x="6364626" y="3413547"/>
              <a:ext cx="204618" cy="249969"/>
            </a:xfrm>
            <a:custGeom>
              <a:avLst/>
              <a:gdLst>
                <a:gd name="T0" fmla="*/ 2147483646 w 943"/>
                <a:gd name="T1" fmla="*/ 2147483646 h 1147"/>
                <a:gd name="T2" fmla="*/ 2147483646 w 943"/>
                <a:gd name="T3" fmla="*/ 2147483646 h 1147"/>
                <a:gd name="T4" fmla="*/ 2147483646 w 943"/>
                <a:gd name="T5" fmla="*/ 2147483646 h 1147"/>
                <a:gd name="T6" fmla="*/ 2147483646 w 943"/>
                <a:gd name="T7" fmla="*/ 2147483646 h 1147"/>
                <a:gd name="T8" fmla="*/ 2147483646 w 943"/>
                <a:gd name="T9" fmla="*/ 2147483646 h 1147"/>
                <a:gd name="T10" fmla="*/ 2147483646 w 943"/>
                <a:gd name="T11" fmla="*/ 2147483646 h 1147"/>
                <a:gd name="T12" fmla="*/ 2147483646 w 943"/>
                <a:gd name="T13" fmla="*/ 2147483646 h 1147"/>
                <a:gd name="T14" fmla="*/ 2147483646 w 943"/>
                <a:gd name="T15" fmla="*/ 2147483646 h 1147"/>
                <a:gd name="T16" fmla="*/ 2147483646 w 943"/>
                <a:gd name="T17" fmla="*/ 2147483646 h 1147"/>
                <a:gd name="T18" fmla="*/ 2147483646 w 943"/>
                <a:gd name="T19" fmla="*/ 2147483646 h 1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 name="Google Shape;184;p5"/>
            <p:cNvSpPr>
              <a:spLocks/>
            </p:cNvSpPr>
            <p:nvPr/>
          </p:nvSpPr>
          <p:spPr bwMode="auto">
            <a:xfrm>
              <a:off x="6519594" y="3340908"/>
              <a:ext cx="173925" cy="180306"/>
            </a:xfrm>
            <a:custGeom>
              <a:avLst/>
              <a:gdLst>
                <a:gd name="T0" fmla="*/ 2147483646 w 802"/>
                <a:gd name="T1" fmla="*/ 2147483646 h 827"/>
                <a:gd name="T2" fmla="*/ 2147483646 w 802"/>
                <a:gd name="T3" fmla="*/ 2147483646 h 827"/>
                <a:gd name="T4" fmla="*/ 2147483646 w 802"/>
                <a:gd name="T5" fmla="*/ 2147483646 h 827"/>
                <a:gd name="T6" fmla="*/ 2147483646 w 802"/>
                <a:gd name="T7" fmla="*/ 2147483646 h 827"/>
                <a:gd name="T8" fmla="*/ 2147483646 w 802"/>
                <a:gd name="T9" fmla="*/ 2147483646 h 827"/>
                <a:gd name="T10" fmla="*/ 2147483646 w 802"/>
                <a:gd name="T11" fmla="*/ 2147483646 h 827"/>
                <a:gd name="T12" fmla="*/ 2147483646 w 802"/>
                <a:gd name="T13" fmla="*/ 2147483646 h 827"/>
                <a:gd name="T14" fmla="*/ 2147483646 w 802"/>
                <a:gd name="T15" fmla="*/ 2147483646 h 827"/>
                <a:gd name="T16" fmla="*/ 2147483646 w 802"/>
                <a:gd name="T17" fmla="*/ 2147483646 h 827"/>
                <a:gd name="T18" fmla="*/ 2147483646 w 802"/>
                <a:gd name="T19" fmla="*/ 2147483646 h 8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4" name="Google Shape;185;p5"/>
            <p:cNvSpPr/>
            <p:nvPr/>
          </p:nvSpPr>
          <p:spPr>
            <a:xfrm>
              <a:off x="6593983" y="3494395"/>
              <a:ext cx="73662" cy="73761"/>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86;p5"/>
            <p:cNvSpPr/>
            <p:nvPr/>
          </p:nvSpPr>
          <p:spPr>
            <a:xfrm>
              <a:off x="6487883" y="3299880"/>
              <a:ext cx="68547" cy="73761"/>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87;p5"/>
            <p:cNvSpPr/>
            <p:nvPr/>
          </p:nvSpPr>
          <p:spPr>
            <a:xfrm>
              <a:off x="6317738" y="3408049"/>
              <a:ext cx="73662" cy="75128"/>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88;p5"/>
            <p:cNvSpPr/>
            <p:nvPr/>
          </p:nvSpPr>
          <p:spPr>
            <a:xfrm>
              <a:off x="6423152" y="3629679"/>
              <a:ext cx="73662" cy="73761"/>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89;p5"/>
            <p:cNvSpPr/>
            <p:nvPr/>
          </p:nvSpPr>
          <p:spPr>
            <a:xfrm>
              <a:off x="6165808" y="3491365"/>
              <a:ext cx="73662" cy="69663"/>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90;p5"/>
            <p:cNvSpPr/>
            <p:nvPr/>
          </p:nvSpPr>
          <p:spPr>
            <a:xfrm>
              <a:off x="6096710" y="3544333"/>
              <a:ext cx="74685" cy="73761"/>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91;p5"/>
            <p:cNvSpPr/>
            <p:nvPr/>
          </p:nvSpPr>
          <p:spPr>
            <a:xfrm>
              <a:off x="6212453" y="3685663"/>
              <a:ext cx="73662" cy="68298"/>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54" name="Google Shape;154;p5"/>
          <p:cNvSpPr txBox="1">
            <a:spLocks noGrp="1"/>
          </p:cNvSpPr>
          <p:nvPr>
            <p:ph type="subTitle" idx="1"/>
          </p:nvPr>
        </p:nvSpPr>
        <p:spPr>
          <a:xfrm>
            <a:off x="1163733"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55" name="Google Shape;155;p5"/>
          <p:cNvSpPr txBox="1">
            <a:spLocks noGrp="1"/>
          </p:cNvSpPr>
          <p:nvPr>
            <p:ph type="subTitle" idx="2"/>
          </p:nvPr>
        </p:nvSpPr>
        <p:spPr>
          <a:xfrm>
            <a:off x="7493467"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92" name="Google Shape;192;p5"/>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6406495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8F2BFEC-2FE7-4F31-ADCA-8F37E884F5F9}"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77633966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BAE9310-7507-4389-A310-A63C9AFE1AB5}"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155904115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C293D6C-0A05-4D2E-B74F-252B3CAB5D3D}"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4282015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850800" y="1516600"/>
            <a:ext cx="8490400" cy="3824800"/>
          </a:xfrm>
          <a:prstGeom prst="rect">
            <a:avLst/>
          </a:prstGeom>
        </p:spPr>
        <p:txBody>
          <a:bodyPr spcFirstLastPara="1">
            <a:noAutofit/>
          </a:bodyPr>
          <a:lstStyle>
            <a:lvl1pPr lvl="0" algn="ctr">
              <a:lnSpc>
                <a:spcPct val="80000"/>
              </a:lnSpc>
              <a:spcBef>
                <a:spcPts val="0"/>
              </a:spcBef>
              <a:spcAft>
                <a:spcPts val="0"/>
              </a:spcAft>
              <a:buSzPts val="4800"/>
              <a:buNone/>
              <a:defRPr sz="10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extLst>
      <p:ext uri="{BB962C8B-B14F-4D97-AF65-F5344CB8AC3E}">
        <p14:creationId xmlns:p14="http://schemas.microsoft.com/office/powerpoint/2010/main" val="105598779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F9CE8FA-4DB9-46E7-A9C8-90D858601906}"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53945813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68D50B8-B430-4181-B3C8-9683C45E67CE}"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147708383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05CFF9F-9193-43C3-883E-A3B94BA19B85}"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67331392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613AE55-4B09-4BE4-A1C0-2AD7F61E68FA}"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34203912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3F41C4F-4A82-4D8A-91A6-6A5510A7226F}"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93461072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7BFBEB5-0A05-4BAA-BDE0-9D5C06F5E323}"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120329101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7821A71-AD93-4C8F-A2E8-F7AF5426A52E}"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140695103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896C9A7-8803-43C1-A744-139211E6DA60}"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45459228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2822022-B7CD-471E-9A0B-1AD64857790D}"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50859054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887"/>
        <p:cNvGrpSpPr/>
        <p:nvPr/>
      </p:nvGrpSpPr>
      <p:grpSpPr>
        <a:xfrm>
          <a:off x="0" y="0"/>
          <a:ext cx="0" cy="0"/>
          <a:chOff x="0" y="0"/>
          <a:chExt cx="0" cy="0"/>
        </a:xfrm>
      </p:grpSpPr>
      <p:pic>
        <p:nvPicPr>
          <p:cNvPr id="4" name="Google Shape;888;p19"/>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6513"/>
            <a:ext cx="12344400"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oogle Shape;889;p19"/>
          <p:cNvGrpSpPr>
            <a:grpSpLocks/>
          </p:cNvGrpSpPr>
          <p:nvPr/>
        </p:nvGrpSpPr>
        <p:grpSpPr bwMode="auto">
          <a:xfrm rot="20378725">
            <a:off x="645585" y="5497513"/>
            <a:ext cx="2982383" cy="2341562"/>
            <a:chOff x="-2415600" y="2986400"/>
            <a:chExt cx="1943075" cy="1524659"/>
          </a:xfrm>
        </p:grpSpPr>
        <p:sp>
          <p:nvSpPr>
            <p:cNvPr id="6" name="Google Shape;890;p19"/>
            <p:cNvSpPr>
              <a:spLocks/>
            </p:cNvSpPr>
            <p:nvPr/>
          </p:nvSpPr>
          <p:spPr bwMode="auto">
            <a:xfrm>
              <a:off x="-2419005" y="2984993"/>
              <a:ext cx="1117027" cy="1251771"/>
            </a:xfrm>
            <a:custGeom>
              <a:avLst/>
              <a:gdLst>
                <a:gd name="T0" fmla="*/ 2147483646 w 44695"/>
                <a:gd name="T1" fmla="*/ 2147483646 h 50051"/>
                <a:gd name="T2" fmla="*/ 2147483646 w 44695"/>
                <a:gd name="T3" fmla="*/ 2147483646 h 50051"/>
                <a:gd name="T4" fmla="*/ 2147483646 w 44695"/>
                <a:gd name="T5" fmla="*/ 2147483646 h 50051"/>
                <a:gd name="T6" fmla="*/ 2147483646 w 44695"/>
                <a:gd name="T7" fmla="*/ 2147483646 h 50051"/>
                <a:gd name="T8" fmla="*/ 2147483646 w 44695"/>
                <a:gd name="T9" fmla="*/ 2147483646 h 50051"/>
                <a:gd name="T10" fmla="*/ 2147483646 w 44695"/>
                <a:gd name="T11" fmla="*/ 2147483646 h 50051"/>
                <a:gd name="T12" fmla="*/ 2147483646 w 44695"/>
                <a:gd name="T13" fmla="*/ 2147483646 h 50051"/>
                <a:gd name="T14" fmla="*/ 2147483646 w 44695"/>
                <a:gd name="T15" fmla="*/ 2147483646 h 500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Google Shape;891;p19"/>
            <p:cNvSpPr>
              <a:spLocks/>
            </p:cNvSpPr>
            <p:nvPr/>
          </p:nvSpPr>
          <p:spPr bwMode="auto">
            <a:xfrm>
              <a:off x="-1587027" y="3185833"/>
              <a:ext cx="1112889" cy="1279680"/>
            </a:xfrm>
            <a:custGeom>
              <a:avLst/>
              <a:gdLst>
                <a:gd name="T0" fmla="*/ 2147483646 w 44542"/>
                <a:gd name="T1" fmla="*/ 2147483646 h 51183"/>
                <a:gd name="T2" fmla="*/ 0 w 44542"/>
                <a:gd name="T3" fmla="*/ 2147483646 h 51183"/>
                <a:gd name="T4" fmla="*/ 2147483646 w 44542"/>
                <a:gd name="T5" fmla="*/ 2147483646 h 51183"/>
                <a:gd name="T6" fmla="*/ 2147483646 w 44542"/>
                <a:gd name="T7" fmla="*/ 2147483646 h 51183"/>
                <a:gd name="T8" fmla="*/ 2147483646 w 44542"/>
                <a:gd name="T9" fmla="*/ 2147483646 h 51183"/>
                <a:gd name="T10" fmla="*/ 2147483646 w 44542"/>
                <a:gd name="T11" fmla="*/ 2147483646 h 51183"/>
                <a:gd name="T12" fmla="*/ 2147483646 w 44542"/>
                <a:gd name="T13" fmla="*/ 2147483646 h 51183"/>
                <a:gd name="T14" fmla="*/ 2147483646 w 44542"/>
                <a:gd name="T15" fmla="*/ 2147483646 h 511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 name="Google Shape;892;p19"/>
            <p:cNvSpPr/>
            <p:nvPr/>
          </p:nvSpPr>
          <p:spPr>
            <a:xfrm>
              <a:off x="-2403516" y="2992671"/>
              <a:ext cx="1133576" cy="121766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Google Shape;893;p19"/>
            <p:cNvSpPr>
              <a:spLocks/>
            </p:cNvSpPr>
            <p:nvPr/>
          </p:nvSpPr>
          <p:spPr bwMode="auto">
            <a:xfrm>
              <a:off x="-2353754" y="3012407"/>
              <a:ext cx="1085309" cy="1232131"/>
            </a:xfrm>
            <a:custGeom>
              <a:avLst/>
              <a:gdLst>
                <a:gd name="T0" fmla="*/ 2147483646 w 43439"/>
                <a:gd name="T1" fmla="*/ 0 h 49260"/>
                <a:gd name="T2" fmla="*/ 2147483646 w 43439"/>
                <a:gd name="T3" fmla="*/ 2147483646 h 49260"/>
                <a:gd name="T4" fmla="*/ 2147483646 w 43439"/>
                <a:gd name="T5" fmla="*/ 2147483646 h 49260"/>
                <a:gd name="T6" fmla="*/ 2147483646 w 43439"/>
                <a:gd name="T7" fmla="*/ 2147483646 h 49260"/>
                <a:gd name="T8" fmla="*/ 2147483646 w 43439"/>
                <a:gd name="T9" fmla="*/ 2147483646 h 49260"/>
                <a:gd name="T10" fmla="*/ 2147483646 w 43439"/>
                <a:gd name="T11" fmla="*/ 2147483646 h 49260"/>
                <a:gd name="T12" fmla="*/ 2147483646 w 43439"/>
                <a:gd name="T13" fmla="*/ 2147483646 h 49260"/>
                <a:gd name="T14" fmla="*/ 2147483646 w 43439"/>
                <a:gd name="T15" fmla="*/ 2147483646 h 49260"/>
                <a:gd name="T16" fmla="*/ 2147483646 w 43439"/>
                <a:gd name="T17" fmla="*/ 0 h 49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 name="Google Shape;894;p19"/>
            <p:cNvSpPr>
              <a:spLocks/>
            </p:cNvSpPr>
            <p:nvPr/>
          </p:nvSpPr>
          <p:spPr bwMode="auto">
            <a:xfrm>
              <a:off x="-1572733" y="3186378"/>
              <a:ext cx="1070139" cy="1322061"/>
            </a:xfrm>
            <a:custGeom>
              <a:avLst/>
              <a:gdLst>
                <a:gd name="T0" fmla="*/ 2147483646 w 42824"/>
                <a:gd name="T1" fmla="*/ 2147483646 h 52896"/>
                <a:gd name="T2" fmla="*/ 2147483646 w 42824"/>
                <a:gd name="T3" fmla="*/ 2147483646 h 52896"/>
                <a:gd name="T4" fmla="*/ 2147483646 w 42824"/>
                <a:gd name="T5" fmla="*/ 2147483646 h 52896"/>
                <a:gd name="T6" fmla="*/ 2147483646 w 42824"/>
                <a:gd name="T7" fmla="*/ 2147483646 h 52896"/>
                <a:gd name="T8" fmla="*/ 2147483646 w 42824"/>
                <a:gd name="T9" fmla="*/ 2147483646 h 52896"/>
                <a:gd name="T10" fmla="*/ 2147483646 w 42824"/>
                <a:gd name="T11" fmla="*/ 2147483646 h 52896"/>
                <a:gd name="T12" fmla="*/ 2147483646 w 42824"/>
                <a:gd name="T13" fmla="*/ 2147483646 h 52896"/>
                <a:gd name="T14" fmla="*/ 2147483646 w 42824"/>
                <a:gd name="T15" fmla="*/ 2147483646 h 52896"/>
                <a:gd name="T16" fmla="*/ 2147483646 w 42824"/>
                <a:gd name="T17" fmla="*/ 2147483646 h 52896"/>
                <a:gd name="T18" fmla="*/ 2147483646 w 42824"/>
                <a:gd name="T19" fmla="*/ 2147483646 h 52896"/>
                <a:gd name="T20" fmla="*/ 2147483646 w 42824"/>
                <a:gd name="T21" fmla="*/ 2147483646 h 528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11" name="Google Shape;895;p19"/>
            <p:cNvGrpSpPr>
              <a:grpSpLocks/>
            </p:cNvGrpSpPr>
            <p:nvPr/>
          </p:nvGrpSpPr>
          <p:grpSpPr bwMode="auto">
            <a:xfrm>
              <a:off x="-2220727" y="3085512"/>
              <a:ext cx="1598264" cy="1190815"/>
              <a:chOff x="-2220727" y="3085512"/>
              <a:chExt cx="1598264" cy="1190815"/>
            </a:xfrm>
          </p:grpSpPr>
          <p:sp>
            <p:nvSpPr>
              <p:cNvPr id="12" name="Google Shape;896;p19"/>
              <p:cNvSpPr>
                <a:spLocks/>
              </p:cNvSpPr>
              <p:nvPr/>
            </p:nvSpPr>
            <p:spPr bwMode="auto">
              <a:xfrm>
                <a:off x="-2221541" y="3084183"/>
                <a:ext cx="841218" cy="985086"/>
              </a:xfrm>
              <a:custGeom>
                <a:avLst/>
                <a:gdLst>
                  <a:gd name="T0" fmla="*/ 2147483646 w 33644"/>
                  <a:gd name="T1" fmla="*/ 2147483646 h 39413"/>
                  <a:gd name="T2" fmla="*/ 2147483646 w 33644"/>
                  <a:gd name="T3" fmla="*/ 2147483646 h 39413"/>
                  <a:gd name="T4" fmla="*/ 2147483646 w 33644"/>
                  <a:gd name="T5" fmla="*/ 2147483646 h 39413"/>
                  <a:gd name="T6" fmla="*/ 2147483646 w 33644"/>
                  <a:gd name="T7" fmla="*/ 2147483646 h 39413"/>
                  <a:gd name="T8" fmla="*/ 2147483646 w 33644"/>
                  <a:gd name="T9" fmla="*/ 2147483646 h 39413"/>
                  <a:gd name="T10" fmla="*/ 2147483646 w 33644"/>
                  <a:gd name="T11" fmla="*/ 2147483646 h 39413"/>
                  <a:gd name="T12" fmla="*/ 2147483646 w 33644"/>
                  <a:gd name="T13" fmla="*/ 2147483646 h 39413"/>
                  <a:gd name="T14" fmla="*/ 2147483646 w 33644"/>
                  <a:gd name="T15" fmla="*/ 2147483646 h 39413"/>
                  <a:gd name="T16" fmla="*/ 2147483646 w 33644"/>
                  <a:gd name="T17" fmla="*/ 2147483646 h 39413"/>
                  <a:gd name="T18" fmla="*/ 2147483646 w 33644"/>
                  <a:gd name="T19" fmla="*/ 2147483646 h 39413"/>
                  <a:gd name="T20" fmla="*/ 2147483646 w 33644"/>
                  <a:gd name="T21" fmla="*/ 2147483646 h 39413"/>
                  <a:gd name="T22" fmla="*/ 2147483646 w 33644"/>
                  <a:gd name="T23" fmla="*/ 2147483646 h 39413"/>
                  <a:gd name="T24" fmla="*/ 2147483646 w 33644"/>
                  <a:gd name="T25" fmla="*/ 2147483646 h 39413"/>
                  <a:gd name="T26" fmla="*/ 2147483646 w 33644"/>
                  <a:gd name="T27" fmla="*/ 2147483646 h 39413"/>
                  <a:gd name="T28" fmla="*/ 2147483646 w 33644"/>
                  <a:gd name="T29" fmla="*/ 2147483646 h 39413"/>
                  <a:gd name="T30" fmla="*/ 2147483646 w 33644"/>
                  <a:gd name="T31" fmla="*/ 2147483646 h 39413"/>
                  <a:gd name="T32" fmla="*/ 2147483646 w 33644"/>
                  <a:gd name="T33" fmla="*/ 2147483646 h 39413"/>
                  <a:gd name="T34" fmla="*/ 2147483646 w 33644"/>
                  <a:gd name="T35" fmla="*/ 2147483646 h 39413"/>
                  <a:gd name="T36" fmla="*/ 2147483646 w 33644"/>
                  <a:gd name="T37" fmla="*/ 2147483646 h 39413"/>
                  <a:gd name="T38" fmla="*/ 2147483646 w 33644"/>
                  <a:gd name="T39" fmla="*/ 2147483646 h 39413"/>
                  <a:gd name="T40" fmla="*/ 2147483646 w 33644"/>
                  <a:gd name="T41" fmla="*/ 2147483646 h 39413"/>
                  <a:gd name="T42" fmla="*/ 2147483646 w 33644"/>
                  <a:gd name="T43" fmla="*/ 2147483646 h 39413"/>
                  <a:gd name="T44" fmla="*/ 2147483646 w 33644"/>
                  <a:gd name="T45" fmla="*/ 2147483646 h 39413"/>
                  <a:gd name="T46" fmla="*/ 2147483646 w 33644"/>
                  <a:gd name="T47" fmla="*/ 2147483646 h 39413"/>
                  <a:gd name="T48" fmla="*/ 2147483646 w 33644"/>
                  <a:gd name="T49" fmla="*/ 2147483646 h 39413"/>
                  <a:gd name="T50" fmla="*/ 2147483646 w 33644"/>
                  <a:gd name="T51" fmla="*/ 2147483646 h 39413"/>
                  <a:gd name="T52" fmla="*/ 2147483646 w 33644"/>
                  <a:gd name="T53" fmla="*/ 2147483646 h 39413"/>
                  <a:gd name="T54" fmla="*/ 2147483646 w 33644"/>
                  <a:gd name="T55" fmla="*/ 2147483646 h 39413"/>
                  <a:gd name="T56" fmla="*/ 2147483646 w 33644"/>
                  <a:gd name="T57" fmla="*/ 2147483646 h 39413"/>
                  <a:gd name="T58" fmla="*/ 2147483646 w 33644"/>
                  <a:gd name="T59" fmla="*/ 2147483646 h 39413"/>
                  <a:gd name="T60" fmla="*/ 2147483646 w 33644"/>
                  <a:gd name="T61" fmla="*/ 2147483646 h 39413"/>
                  <a:gd name="T62" fmla="*/ 2147483646 w 33644"/>
                  <a:gd name="T63" fmla="*/ 2147483646 h 39413"/>
                  <a:gd name="T64" fmla="*/ 2147483646 w 33644"/>
                  <a:gd name="T65" fmla="*/ 2147483646 h 39413"/>
                  <a:gd name="T66" fmla="*/ 2147483646 w 33644"/>
                  <a:gd name="T67" fmla="*/ 2147483646 h 39413"/>
                  <a:gd name="T68" fmla="*/ 2147483646 w 33644"/>
                  <a:gd name="T69" fmla="*/ 2147483646 h 39413"/>
                  <a:gd name="T70" fmla="*/ 2147483646 w 33644"/>
                  <a:gd name="T71" fmla="*/ 2147483646 h 39413"/>
                  <a:gd name="T72" fmla="*/ 2147483646 w 33644"/>
                  <a:gd name="T73" fmla="*/ 2147483646 h 39413"/>
                  <a:gd name="T74" fmla="*/ 2147483646 w 33644"/>
                  <a:gd name="T75" fmla="*/ 2147483646 h 39413"/>
                  <a:gd name="T76" fmla="*/ 2147483646 w 33644"/>
                  <a:gd name="T77" fmla="*/ 2147483646 h 39413"/>
                  <a:gd name="T78" fmla="*/ 2147483646 w 33644"/>
                  <a:gd name="T79" fmla="*/ 2147483646 h 39413"/>
                  <a:gd name="T80" fmla="*/ 2147483646 w 33644"/>
                  <a:gd name="T81" fmla="*/ 2147483646 h 39413"/>
                  <a:gd name="T82" fmla="*/ 2147483646 w 33644"/>
                  <a:gd name="T83" fmla="*/ 2147483646 h 39413"/>
                  <a:gd name="T84" fmla="*/ 2147483646 w 33644"/>
                  <a:gd name="T85" fmla="*/ 2147483646 h 39413"/>
                  <a:gd name="T86" fmla="*/ 2147483646 w 33644"/>
                  <a:gd name="T87" fmla="*/ 2147483646 h 39413"/>
                  <a:gd name="T88" fmla="*/ 2147483646 w 33644"/>
                  <a:gd name="T89" fmla="*/ 2147483646 h 39413"/>
                  <a:gd name="T90" fmla="*/ 2147483646 w 33644"/>
                  <a:gd name="T91" fmla="*/ 2147483646 h 39413"/>
                  <a:gd name="T92" fmla="*/ 2147483646 w 33644"/>
                  <a:gd name="T93" fmla="*/ 2147483646 h 39413"/>
                  <a:gd name="T94" fmla="*/ 2147483646 w 33644"/>
                  <a:gd name="T95" fmla="*/ 2147483646 h 39413"/>
                  <a:gd name="T96" fmla="*/ 2147483646 w 33644"/>
                  <a:gd name="T97" fmla="*/ 2147483646 h 39413"/>
                  <a:gd name="T98" fmla="*/ 2147483646 w 33644"/>
                  <a:gd name="T99" fmla="*/ 2147483646 h 39413"/>
                  <a:gd name="T100" fmla="*/ 2147483646 w 33644"/>
                  <a:gd name="T101" fmla="*/ 2147483646 h 39413"/>
                  <a:gd name="T102" fmla="*/ 2147483646 w 33644"/>
                  <a:gd name="T103" fmla="*/ 2147483646 h 39413"/>
                  <a:gd name="T104" fmla="*/ 2147483646 w 33644"/>
                  <a:gd name="T105" fmla="*/ 2147483646 h 39413"/>
                  <a:gd name="T106" fmla="*/ 2147483646 w 33644"/>
                  <a:gd name="T107" fmla="*/ 2147483646 h 394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 name="Google Shape;897;p19"/>
              <p:cNvSpPr>
                <a:spLocks/>
              </p:cNvSpPr>
              <p:nvPr/>
            </p:nvSpPr>
            <p:spPr bwMode="auto">
              <a:xfrm>
                <a:off x="-1464495" y="3278544"/>
                <a:ext cx="841218" cy="996456"/>
              </a:xfrm>
              <a:custGeom>
                <a:avLst/>
                <a:gdLst>
                  <a:gd name="T0" fmla="*/ 2147483646 w 33644"/>
                  <a:gd name="T1" fmla="*/ 2147483646 h 39829"/>
                  <a:gd name="T2" fmla="*/ 2147483646 w 33644"/>
                  <a:gd name="T3" fmla="*/ 2147483646 h 39829"/>
                  <a:gd name="T4" fmla="*/ 2147483646 w 33644"/>
                  <a:gd name="T5" fmla="*/ 2147483646 h 39829"/>
                  <a:gd name="T6" fmla="*/ 2147483646 w 33644"/>
                  <a:gd name="T7" fmla="*/ 2147483646 h 39829"/>
                  <a:gd name="T8" fmla="*/ 2147483646 w 33644"/>
                  <a:gd name="T9" fmla="*/ 2147483646 h 39829"/>
                  <a:gd name="T10" fmla="*/ 2147483646 w 33644"/>
                  <a:gd name="T11" fmla="*/ 2147483646 h 39829"/>
                  <a:gd name="T12" fmla="*/ 2147483646 w 33644"/>
                  <a:gd name="T13" fmla="*/ 2147483646 h 39829"/>
                  <a:gd name="T14" fmla="*/ 2147483646 w 33644"/>
                  <a:gd name="T15" fmla="*/ 2147483646 h 39829"/>
                  <a:gd name="T16" fmla="*/ 2147483646 w 33644"/>
                  <a:gd name="T17" fmla="*/ 2147483646 h 39829"/>
                  <a:gd name="T18" fmla="*/ 2147483646 w 33644"/>
                  <a:gd name="T19" fmla="*/ 2147483646 h 39829"/>
                  <a:gd name="T20" fmla="*/ 2147483646 w 33644"/>
                  <a:gd name="T21" fmla="*/ 2147483646 h 39829"/>
                  <a:gd name="T22" fmla="*/ 2147483646 w 33644"/>
                  <a:gd name="T23" fmla="*/ 2147483646 h 39829"/>
                  <a:gd name="T24" fmla="*/ 2147483646 w 33644"/>
                  <a:gd name="T25" fmla="*/ 2147483646 h 39829"/>
                  <a:gd name="T26" fmla="*/ 2147483646 w 33644"/>
                  <a:gd name="T27" fmla="*/ 2147483646 h 39829"/>
                  <a:gd name="T28" fmla="*/ 2147483646 w 33644"/>
                  <a:gd name="T29" fmla="*/ 2147483646 h 39829"/>
                  <a:gd name="T30" fmla="*/ 2147483646 w 33644"/>
                  <a:gd name="T31" fmla="*/ 2147483646 h 39829"/>
                  <a:gd name="T32" fmla="*/ 2147483646 w 33644"/>
                  <a:gd name="T33" fmla="*/ 2147483646 h 39829"/>
                  <a:gd name="T34" fmla="*/ 2147483646 w 33644"/>
                  <a:gd name="T35" fmla="*/ 2147483646 h 39829"/>
                  <a:gd name="T36" fmla="*/ 2147483646 w 33644"/>
                  <a:gd name="T37" fmla="*/ 2147483646 h 39829"/>
                  <a:gd name="T38" fmla="*/ 2147483646 w 33644"/>
                  <a:gd name="T39" fmla="*/ 2147483646 h 39829"/>
                  <a:gd name="T40" fmla="*/ 2147483646 w 33644"/>
                  <a:gd name="T41" fmla="*/ 2147483646 h 39829"/>
                  <a:gd name="T42" fmla="*/ 2147483646 w 33644"/>
                  <a:gd name="T43" fmla="*/ 2147483646 h 39829"/>
                  <a:gd name="T44" fmla="*/ 2147483646 w 33644"/>
                  <a:gd name="T45" fmla="*/ 2147483646 h 39829"/>
                  <a:gd name="T46" fmla="*/ 2147483646 w 33644"/>
                  <a:gd name="T47" fmla="*/ 2147483646 h 39829"/>
                  <a:gd name="T48" fmla="*/ 2147483646 w 33644"/>
                  <a:gd name="T49" fmla="*/ 2147483646 h 39829"/>
                  <a:gd name="T50" fmla="*/ 2147483646 w 33644"/>
                  <a:gd name="T51" fmla="*/ 2147483646 h 39829"/>
                  <a:gd name="T52" fmla="*/ 2147483646 w 33644"/>
                  <a:gd name="T53" fmla="*/ 2147483646 h 39829"/>
                  <a:gd name="T54" fmla="*/ 2147483646 w 33644"/>
                  <a:gd name="T55" fmla="*/ 2147483646 h 39829"/>
                  <a:gd name="T56" fmla="*/ 2147483646 w 33644"/>
                  <a:gd name="T57" fmla="*/ 2147483646 h 39829"/>
                  <a:gd name="T58" fmla="*/ 2147483646 w 33644"/>
                  <a:gd name="T59" fmla="*/ 2147483646 h 39829"/>
                  <a:gd name="T60" fmla="*/ 2147483646 w 33644"/>
                  <a:gd name="T61" fmla="*/ 2147483646 h 39829"/>
                  <a:gd name="T62" fmla="*/ 2147483646 w 33644"/>
                  <a:gd name="T63" fmla="*/ 2147483646 h 39829"/>
                  <a:gd name="T64" fmla="*/ 2147483646 w 33644"/>
                  <a:gd name="T65" fmla="*/ 2147483646 h 39829"/>
                  <a:gd name="T66" fmla="*/ 2147483646 w 33644"/>
                  <a:gd name="T67" fmla="*/ 2147483646 h 39829"/>
                  <a:gd name="T68" fmla="*/ 2147483646 w 33644"/>
                  <a:gd name="T69" fmla="*/ 2147483646 h 39829"/>
                  <a:gd name="T70" fmla="*/ 2147483646 w 33644"/>
                  <a:gd name="T71" fmla="*/ 2147483646 h 39829"/>
                  <a:gd name="T72" fmla="*/ 2147483646 w 33644"/>
                  <a:gd name="T73" fmla="*/ 2147483646 h 39829"/>
                  <a:gd name="T74" fmla="*/ 2147483646 w 33644"/>
                  <a:gd name="T75" fmla="*/ 2147483646 h 39829"/>
                  <a:gd name="T76" fmla="*/ 2147483646 w 33644"/>
                  <a:gd name="T77" fmla="*/ 2147483646 h 39829"/>
                  <a:gd name="T78" fmla="*/ 2147483646 w 33644"/>
                  <a:gd name="T79" fmla="*/ 2147483646 h 39829"/>
                  <a:gd name="T80" fmla="*/ 2147483646 w 33644"/>
                  <a:gd name="T81" fmla="*/ 2147483646 h 39829"/>
                  <a:gd name="T82" fmla="*/ 2147483646 w 33644"/>
                  <a:gd name="T83" fmla="*/ 2147483646 h 39829"/>
                  <a:gd name="T84" fmla="*/ 2147483646 w 33644"/>
                  <a:gd name="T85" fmla="*/ 2147483646 h 39829"/>
                  <a:gd name="T86" fmla="*/ 2147483646 w 33644"/>
                  <a:gd name="T87" fmla="*/ 2147483646 h 39829"/>
                  <a:gd name="T88" fmla="*/ 2147483646 w 33644"/>
                  <a:gd name="T89" fmla="*/ 2147483646 h 39829"/>
                  <a:gd name="T90" fmla="*/ 2147483646 w 33644"/>
                  <a:gd name="T91" fmla="*/ 2147483646 h 39829"/>
                  <a:gd name="T92" fmla="*/ 2147483646 w 33644"/>
                  <a:gd name="T93" fmla="*/ 2147483646 h 39829"/>
                  <a:gd name="T94" fmla="*/ 2147483646 w 33644"/>
                  <a:gd name="T95" fmla="*/ 2147483646 h 39829"/>
                  <a:gd name="T96" fmla="*/ 2147483646 w 33644"/>
                  <a:gd name="T97" fmla="*/ 2147483646 h 39829"/>
                  <a:gd name="T98" fmla="*/ 2147483646 w 33644"/>
                  <a:gd name="T99" fmla="*/ 2147483646 h 39829"/>
                  <a:gd name="T100" fmla="*/ 2147483646 w 33644"/>
                  <a:gd name="T101" fmla="*/ 2147483646 h 39829"/>
                  <a:gd name="T102" fmla="*/ 2147483646 w 33644"/>
                  <a:gd name="T103" fmla="*/ 2147483646 h 39829"/>
                  <a:gd name="T104" fmla="*/ 2147483646 w 33644"/>
                  <a:gd name="T105" fmla="*/ 2147483646 h 39829"/>
                  <a:gd name="T106" fmla="*/ 2147483646 w 33644"/>
                  <a:gd name="T107" fmla="*/ 2147483646 h 39829"/>
                  <a:gd name="T108" fmla="*/ 2147483646 w 33644"/>
                  <a:gd name="T109" fmla="*/ 2147483646 h 39829"/>
                  <a:gd name="T110" fmla="*/ 2147483646 w 33644"/>
                  <a:gd name="T111" fmla="*/ 2147483646 h 398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14" name="Google Shape;898;p19"/>
          <p:cNvGrpSpPr>
            <a:grpSpLocks/>
          </p:cNvGrpSpPr>
          <p:nvPr/>
        </p:nvGrpSpPr>
        <p:grpSpPr bwMode="auto">
          <a:xfrm rot="1090116">
            <a:off x="-999067" y="4778375"/>
            <a:ext cx="2415117" cy="2495550"/>
            <a:chOff x="334100" y="971800"/>
            <a:chExt cx="1810984" cy="1871771"/>
          </a:xfrm>
        </p:grpSpPr>
        <p:sp>
          <p:nvSpPr>
            <p:cNvPr id="15" name="Google Shape;899;p19"/>
            <p:cNvSpPr/>
            <p:nvPr/>
          </p:nvSpPr>
          <p:spPr>
            <a:xfrm>
              <a:off x="338822" y="971614"/>
              <a:ext cx="1803049"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 name="Google Shape;900;p19"/>
            <p:cNvSpPr>
              <a:spLocks/>
            </p:cNvSpPr>
            <p:nvPr/>
          </p:nvSpPr>
          <p:spPr bwMode="auto">
            <a:xfrm>
              <a:off x="330838" y="975525"/>
              <a:ext cx="1796699" cy="1820572"/>
            </a:xfrm>
            <a:custGeom>
              <a:avLst/>
              <a:gdLst>
                <a:gd name="T0" fmla="*/ 2147483646 w 88544"/>
                <a:gd name="T1" fmla="*/ 0 h 89746"/>
                <a:gd name="T2" fmla="*/ 0 w 88544"/>
                <a:gd name="T3" fmla="*/ 2147483646 h 89746"/>
                <a:gd name="T4" fmla="*/ 2147483646 w 88544"/>
                <a:gd name="T5" fmla="*/ 2147483646 h 89746"/>
                <a:gd name="T6" fmla="*/ 2147483646 w 88544"/>
                <a:gd name="T7" fmla="*/ 2147483646 h 89746"/>
                <a:gd name="T8" fmla="*/ 2147483646 w 88544"/>
                <a:gd name="T9" fmla="*/ 2147483646 h 89746"/>
                <a:gd name="T10" fmla="*/ 2147483646 w 88544"/>
                <a:gd name="T11" fmla="*/ 2147483646 h 89746"/>
                <a:gd name="T12" fmla="*/ 2147483646 w 88544"/>
                <a:gd name="T13" fmla="*/ 0 h 897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17" name="Google Shape;901;p19"/>
            <p:cNvGrpSpPr>
              <a:grpSpLocks/>
            </p:cNvGrpSpPr>
            <p:nvPr/>
          </p:nvGrpSpPr>
          <p:grpSpPr bwMode="auto">
            <a:xfrm>
              <a:off x="1208280" y="978080"/>
              <a:ext cx="916889" cy="1211540"/>
              <a:chOff x="1208280" y="978080"/>
              <a:chExt cx="916889" cy="1211540"/>
            </a:xfrm>
          </p:grpSpPr>
          <p:sp>
            <p:nvSpPr>
              <p:cNvPr id="21" name="Google Shape;902;p19"/>
              <p:cNvSpPr>
                <a:spLocks/>
              </p:cNvSpPr>
              <p:nvPr/>
            </p:nvSpPr>
            <p:spPr bwMode="auto">
              <a:xfrm>
                <a:off x="1218427" y="977134"/>
                <a:ext cx="904698" cy="1201410"/>
              </a:xfrm>
              <a:custGeom>
                <a:avLst/>
                <a:gdLst>
                  <a:gd name="T0" fmla="*/ 2147483646 w 44619"/>
                  <a:gd name="T1" fmla="*/ 2147483646 h 59133"/>
                  <a:gd name="T2" fmla="*/ 2147483646 w 44619"/>
                  <a:gd name="T3" fmla="*/ 2147483646 h 59133"/>
                  <a:gd name="T4" fmla="*/ 2147483646 w 44619"/>
                  <a:gd name="T5" fmla="*/ 2147483646 h 59133"/>
                  <a:gd name="T6" fmla="*/ 2147483646 w 44619"/>
                  <a:gd name="T7" fmla="*/ 2147483646 h 59133"/>
                  <a:gd name="T8" fmla="*/ 2147483646 w 44619"/>
                  <a:gd name="T9" fmla="*/ 2147483646 h 59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3" extrusionOk="0">
                    <a:moveTo>
                      <a:pt x="206" y="1"/>
                    </a:moveTo>
                    <a:lnTo>
                      <a:pt x="1" y="129"/>
                    </a:lnTo>
                    <a:lnTo>
                      <a:pt x="44439" y="59132"/>
                    </a:lnTo>
                    <a:lnTo>
                      <a:pt x="44618" y="58978"/>
                    </a:lnTo>
                    <a:lnTo>
                      <a:pt x="2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 name="Google Shape;903;p19"/>
              <p:cNvSpPr>
                <a:spLocks/>
              </p:cNvSpPr>
              <p:nvPr/>
            </p:nvSpPr>
            <p:spPr bwMode="auto">
              <a:xfrm>
                <a:off x="1206316" y="987635"/>
                <a:ext cx="904698" cy="1201410"/>
              </a:xfrm>
              <a:custGeom>
                <a:avLst/>
                <a:gdLst>
                  <a:gd name="T0" fmla="*/ 2147483646 w 44619"/>
                  <a:gd name="T1" fmla="*/ 0 h 59132"/>
                  <a:gd name="T2" fmla="*/ 2147483646 w 44619"/>
                  <a:gd name="T3" fmla="*/ 2147483646 h 59132"/>
                  <a:gd name="T4" fmla="*/ 2147483646 w 44619"/>
                  <a:gd name="T5" fmla="*/ 2147483646 h 59132"/>
                  <a:gd name="T6" fmla="*/ 2147483646 w 44619"/>
                  <a:gd name="T7" fmla="*/ 2147483646 h 59132"/>
                  <a:gd name="T8" fmla="*/ 2147483646 w 44619"/>
                  <a:gd name="T9" fmla="*/ 0 h 59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2" extrusionOk="0">
                    <a:moveTo>
                      <a:pt x="206" y="0"/>
                    </a:moveTo>
                    <a:lnTo>
                      <a:pt x="1" y="154"/>
                    </a:lnTo>
                    <a:lnTo>
                      <a:pt x="44439" y="59132"/>
                    </a:lnTo>
                    <a:lnTo>
                      <a:pt x="44618" y="59003"/>
                    </a:lnTo>
                    <a:lnTo>
                      <a:pt x="20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18" name="Google Shape;904;p19"/>
            <p:cNvSpPr/>
            <p:nvPr/>
          </p:nvSpPr>
          <p:spPr>
            <a:xfrm>
              <a:off x="333367" y="1005270"/>
              <a:ext cx="1741148" cy="1809855"/>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 name="Google Shape;905;p19"/>
            <p:cNvSpPr>
              <a:spLocks/>
            </p:cNvSpPr>
            <p:nvPr/>
          </p:nvSpPr>
          <p:spPr bwMode="auto">
            <a:xfrm>
              <a:off x="369032" y="1605030"/>
              <a:ext cx="898349" cy="1179977"/>
            </a:xfrm>
            <a:custGeom>
              <a:avLst/>
              <a:gdLst>
                <a:gd name="T0" fmla="*/ 2147483646 w 44337"/>
                <a:gd name="T1" fmla="*/ 0 h 58183"/>
                <a:gd name="T2" fmla="*/ 2147483646 w 44337"/>
                <a:gd name="T3" fmla="*/ 2147483646 h 58183"/>
                <a:gd name="T4" fmla="*/ 2147483646 w 44337"/>
                <a:gd name="T5" fmla="*/ 2147483646 h 58183"/>
                <a:gd name="T6" fmla="*/ 2147483646 w 44337"/>
                <a:gd name="T7" fmla="*/ 2147483646 h 58183"/>
                <a:gd name="T8" fmla="*/ 2147483646 w 44337"/>
                <a:gd name="T9" fmla="*/ 0 h 58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37" h="58183" extrusionOk="0">
                  <a:moveTo>
                    <a:pt x="1155" y="0"/>
                  </a:moveTo>
                  <a:lnTo>
                    <a:pt x="1" y="872"/>
                  </a:lnTo>
                  <a:lnTo>
                    <a:pt x="43157" y="58183"/>
                  </a:lnTo>
                  <a:lnTo>
                    <a:pt x="44337" y="57311"/>
                  </a:lnTo>
                  <a:lnTo>
                    <a:pt x="115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 name="Google Shape;906;p19"/>
            <p:cNvSpPr>
              <a:spLocks/>
            </p:cNvSpPr>
            <p:nvPr/>
          </p:nvSpPr>
          <p:spPr bwMode="auto">
            <a:xfrm>
              <a:off x="759499" y="1421447"/>
              <a:ext cx="917396" cy="993039"/>
            </a:xfrm>
            <a:custGeom>
              <a:avLst/>
              <a:gdLst>
                <a:gd name="T0" fmla="*/ 2147483646 w 45208"/>
                <a:gd name="T1" fmla="*/ 2147483646 h 48978"/>
                <a:gd name="T2" fmla="*/ 0 w 45208"/>
                <a:gd name="T3" fmla="*/ 2147483646 h 48978"/>
                <a:gd name="T4" fmla="*/ 2147483646 w 45208"/>
                <a:gd name="T5" fmla="*/ 2147483646 h 48978"/>
                <a:gd name="T6" fmla="*/ 2147483646 w 45208"/>
                <a:gd name="T7" fmla="*/ 2147483646 h 48978"/>
                <a:gd name="T8" fmla="*/ 2147483646 w 45208"/>
                <a:gd name="T9" fmla="*/ 2147483646 h 489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208" h="48978" extrusionOk="0">
                  <a:moveTo>
                    <a:pt x="19206" y="1"/>
                  </a:moveTo>
                  <a:lnTo>
                    <a:pt x="0" y="14463"/>
                  </a:lnTo>
                  <a:lnTo>
                    <a:pt x="26001" y="48978"/>
                  </a:lnTo>
                  <a:lnTo>
                    <a:pt x="45208" y="34515"/>
                  </a:lnTo>
                  <a:lnTo>
                    <a:pt x="1920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3" name="Google Shape;907;p19"/>
          <p:cNvGrpSpPr>
            <a:grpSpLocks/>
          </p:cNvGrpSpPr>
          <p:nvPr/>
        </p:nvGrpSpPr>
        <p:grpSpPr bwMode="auto">
          <a:xfrm rot="19988261">
            <a:off x="9867900" y="-954088"/>
            <a:ext cx="2556933" cy="2749551"/>
            <a:chOff x="-700138" y="3808702"/>
            <a:chExt cx="1916655" cy="2062674"/>
          </a:xfrm>
        </p:grpSpPr>
        <p:sp>
          <p:nvSpPr>
            <p:cNvPr id="24" name="Google Shape;908;p19"/>
            <p:cNvSpPr/>
            <p:nvPr/>
          </p:nvSpPr>
          <p:spPr>
            <a:xfrm rot="-1128775">
              <a:off x="-410442" y="4049141"/>
              <a:ext cx="1420039" cy="1617269"/>
            </a:xfrm>
            <a:custGeom>
              <a:avLst/>
              <a:gdLst/>
              <a:ahLst/>
              <a:cxnLst/>
              <a:rect l="l" t="t" r="r" b="b"/>
              <a:pathLst>
                <a:path w="39095" h="44528" extrusionOk="0">
                  <a:moveTo>
                    <a:pt x="26633" y="0"/>
                  </a:moveTo>
                  <a:cubicBezTo>
                    <a:pt x="26552" y="0"/>
                    <a:pt x="26469" y="13"/>
                    <a:pt x="26386" y="38"/>
                  </a:cubicBezTo>
                  <a:lnTo>
                    <a:pt x="0" y="8878"/>
                  </a:lnTo>
                  <a:lnTo>
                    <a:pt x="11575" y="43436"/>
                  </a:lnTo>
                  <a:cubicBezTo>
                    <a:pt x="11787" y="44097"/>
                    <a:pt x="12397" y="44528"/>
                    <a:pt x="13057" y="44528"/>
                  </a:cubicBezTo>
                  <a:cubicBezTo>
                    <a:pt x="13229" y="44528"/>
                    <a:pt x="13404" y="44499"/>
                    <a:pt x="13577" y="44437"/>
                  </a:cubicBezTo>
                  <a:lnTo>
                    <a:pt x="38494" y="36097"/>
                  </a:lnTo>
                  <a:cubicBezTo>
                    <a:pt x="38861" y="35964"/>
                    <a:pt x="39095" y="35530"/>
                    <a:pt x="38961" y="35130"/>
                  </a:cubicBezTo>
                  <a:lnTo>
                    <a:pt x="27386" y="538"/>
                  </a:lnTo>
                  <a:cubicBezTo>
                    <a:pt x="27279" y="215"/>
                    <a:pt x="26975" y="0"/>
                    <a:pt x="26633"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 name="Google Shape;909;p19"/>
            <p:cNvSpPr/>
            <p:nvPr/>
          </p:nvSpPr>
          <p:spPr>
            <a:xfrm rot="-1128775">
              <a:off x="-476904" y="3991867"/>
              <a:ext cx="1415279" cy="1632751"/>
            </a:xfrm>
            <a:custGeom>
              <a:avLst/>
              <a:gdLst/>
              <a:ahLst/>
              <a:cxnLst/>
              <a:rect l="l" t="t" r="r" b="b"/>
              <a:pathLst>
                <a:path w="38962" h="44971" extrusionOk="0">
                  <a:moveTo>
                    <a:pt x="26500" y="0"/>
                  </a:moveTo>
                  <a:cubicBezTo>
                    <a:pt x="26418" y="0"/>
                    <a:pt x="26335" y="12"/>
                    <a:pt x="26252" y="38"/>
                  </a:cubicBezTo>
                  <a:lnTo>
                    <a:pt x="867" y="8544"/>
                  </a:lnTo>
                  <a:cubicBezTo>
                    <a:pt x="300" y="8744"/>
                    <a:pt x="0" y="9345"/>
                    <a:pt x="200" y="9912"/>
                  </a:cubicBezTo>
                  <a:lnTo>
                    <a:pt x="11942" y="44970"/>
                  </a:lnTo>
                  <a:lnTo>
                    <a:pt x="38327" y="36131"/>
                  </a:lnTo>
                  <a:cubicBezTo>
                    <a:pt x="38761" y="35997"/>
                    <a:pt x="38961" y="35563"/>
                    <a:pt x="38828" y="35163"/>
                  </a:cubicBezTo>
                  <a:lnTo>
                    <a:pt x="27253" y="538"/>
                  </a:lnTo>
                  <a:cubicBezTo>
                    <a:pt x="27145" y="215"/>
                    <a:pt x="26841" y="0"/>
                    <a:pt x="26500"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 name="Google Shape;910;p19"/>
            <p:cNvSpPr>
              <a:spLocks/>
            </p:cNvSpPr>
            <p:nvPr/>
          </p:nvSpPr>
          <p:spPr bwMode="auto">
            <a:xfrm rot="-1128775">
              <a:off x="410469" y="5061438"/>
              <a:ext cx="301461" cy="166729"/>
            </a:xfrm>
            <a:custGeom>
              <a:avLst/>
              <a:gdLst>
                <a:gd name="T0" fmla="*/ 2147483646 w 8274"/>
                <a:gd name="T1" fmla="*/ 2147483646 h 4604"/>
                <a:gd name="T2" fmla="*/ 2147483646 w 8274"/>
                <a:gd name="T3" fmla="*/ 0 h 4604"/>
                <a:gd name="T4" fmla="*/ 2147483646 w 8274"/>
                <a:gd name="T5" fmla="*/ 2147483646 h 4604"/>
                <a:gd name="T6" fmla="*/ 2147483646 w 8274"/>
                <a:gd name="T7" fmla="*/ 2147483646 h 4604"/>
                <a:gd name="T8" fmla="*/ 2147483646 w 8274"/>
                <a:gd name="T9" fmla="*/ 2147483646 h 4604"/>
                <a:gd name="T10" fmla="*/ 2147483646 w 8274"/>
                <a:gd name="T11" fmla="*/ 2147483646 h 4604"/>
                <a:gd name="T12" fmla="*/ 2147483646 w 8274"/>
                <a:gd name="T13" fmla="*/ 2147483646 h 4604"/>
                <a:gd name="T14" fmla="*/ 2147483646 w 8274"/>
                <a:gd name="T15" fmla="*/ 2147483646 h 46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74" h="4604" fill="none" extrusionOk="0">
                  <a:moveTo>
                    <a:pt x="835" y="1935"/>
                  </a:moveTo>
                  <a:lnTo>
                    <a:pt x="6539" y="0"/>
                  </a:lnTo>
                  <a:moveTo>
                    <a:pt x="1" y="3202"/>
                  </a:moveTo>
                  <a:lnTo>
                    <a:pt x="7973" y="534"/>
                  </a:lnTo>
                  <a:moveTo>
                    <a:pt x="335" y="4103"/>
                  </a:moveTo>
                  <a:lnTo>
                    <a:pt x="8274" y="1435"/>
                  </a:lnTo>
                  <a:moveTo>
                    <a:pt x="1736" y="4603"/>
                  </a:moveTo>
                  <a:lnTo>
                    <a:pt x="7440" y="2702"/>
                  </a:lnTo>
                </a:path>
              </a:pathLst>
            </a:custGeom>
            <a:noFill/>
            <a:ln w="9525"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7" name="Google Shape;911;p19"/>
            <p:cNvSpPr>
              <a:spLocks/>
            </p:cNvSpPr>
            <p:nvPr/>
          </p:nvSpPr>
          <p:spPr bwMode="auto">
            <a:xfrm rot="-1128775">
              <a:off x="209210" y="5196919"/>
              <a:ext cx="918662" cy="352512"/>
            </a:xfrm>
            <a:custGeom>
              <a:avLst/>
              <a:gdLst>
                <a:gd name="T0" fmla="*/ 2147483646 w 25285"/>
                <a:gd name="T1" fmla="*/ 2147483646 h 9695"/>
                <a:gd name="T2" fmla="*/ 0 w 25285"/>
                <a:gd name="T3" fmla="*/ 2147483646 h 9695"/>
                <a:gd name="T4" fmla="*/ 2147483646 w 25285"/>
                <a:gd name="T5" fmla="*/ 2147483646 h 9695"/>
                <a:gd name="T6" fmla="*/ 2147483646 w 25285"/>
                <a:gd name="T7" fmla="*/ 2147483646 h 9695"/>
                <a:gd name="T8" fmla="*/ 2147483646 w 25285"/>
                <a:gd name="T9" fmla="*/ 2147483646 h 9695"/>
                <a:gd name="T10" fmla="*/ 2147483646 w 25285"/>
                <a:gd name="T11" fmla="*/ 2147483646 h 9695"/>
                <a:gd name="T12" fmla="*/ 2147483646 w 25285"/>
                <a:gd name="T13" fmla="*/ 2147483646 h 9695"/>
                <a:gd name="T14" fmla="*/ 2147483646 w 25285"/>
                <a:gd name="T15" fmla="*/ 2147483646 h 96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285" h="9695" extrusionOk="0">
                  <a:moveTo>
                    <a:pt x="24884" y="1"/>
                  </a:moveTo>
                  <a:lnTo>
                    <a:pt x="0" y="8340"/>
                  </a:lnTo>
                  <a:lnTo>
                    <a:pt x="267" y="9107"/>
                  </a:lnTo>
                  <a:cubicBezTo>
                    <a:pt x="371" y="9473"/>
                    <a:pt x="700" y="9695"/>
                    <a:pt x="1061" y="9695"/>
                  </a:cubicBezTo>
                  <a:cubicBezTo>
                    <a:pt x="1162" y="9695"/>
                    <a:pt x="1266" y="9678"/>
                    <a:pt x="1368" y="9641"/>
                  </a:cubicBezTo>
                  <a:lnTo>
                    <a:pt x="24618" y="1869"/>
                  </a:lnTo>
                  <a:cubicBezTo>
                    <a:pt x="25051" y="1736"/>
                    <a:pt x="25285" y="1235"/>
                    <a:pt x="25151" y="835"/>
                  </a:cubicBezTo>
                  <a:lnTo>
                    <a:pt x="24884"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 name="Google Shape;912;p19"/>
            <p:cNvSpPr>
              <a:spLocks/>
            </p:cNvSpPr>
            <p:nvPr/>
          </p:nvSpPr>
          <p:spPr bwMode="auto">
            <a:xfrm rot="-1128775">
              <a:off x="-404902" y="4410102"/>
              <a:ext cx="539456" cy="1345739"/>
            </a:xfrm>
            <a:custGeom>
              <a:avLst/>
              <a:gdLst>
                <a:gd name="T0" fmla="*/ 2147483646 w 14844"/>
                <a:gd name="T1" fmla="*/ 0 h 37061"/>
                <a:gd name="T2" fmla="*/ 2147483646 w 14844"/>
                <a:gd name="T3" fmla="*/ 2147483646 h 37061"/>
                <a:gd name="T4" fmla="*/ 2147483646 w 14844"/>
                <a:gd name="T5" fmla="*/ 2147483646 h 37061"/>
                <a:gd name="T6" fmla="*/ 2147483646 w 14844"/>
                <a:gd name="T7" fmla="*/ 2147483646 h 37061"/>
                <a:gd name="T8" fmla="*/ 2147483646 w 14844"/>
                <a:gd name="T9" fmla="*/ 2147483646 h 37061"/>
                <a:gd name="T10" fmla="*/ 2147483646 w 14844"/>
                <a:gd name="T11" fmla="*/ 0 h 370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44" h="37061" extrusionOk="0">
                  <a:moveTo>
                    <a:pt x="2769" y="0"/>
                  </a:moveTo>
                  <a:lnTo>
                    <a:pt x="867" y="634"/>
                  </a:lnTo>
                  <a:cubicBezTo>
                    <a:pt x="300" y="834"/>
                    <a:pt x="0" y="1435"/>
                    <a:pt x="200" y="2002"/>
                  </a:cubicBezTo>
                  <a:lnTo>
                    <a:pt x="11942" y="37060"/>
                  </a:lnTo>
                  <a:lnTo>
                    <a:pt x="14844" y="36093"/>
                  </a:lnTo>
                  <a:lnTo>
                    <a:pt x="2769"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9" name="Google Shape;913;p19"/>
            <p:cNvSpPr>
              <a:spLocks/>
            </p:cNvSpPr>
            <p:nvPr/>
          </p:nvSpPr>
          <p:spPr bwMode="auto">
            <a:xfrm rot="-1128775">
              <a:off x="-274834" y="4230436"/>
              <a:ext cx="661627" cy="495423"/>
            </a:xfrm>
            <a:custGeom>
              <a:avLst/>
              <a:gdLst>
                <a:gd name="T0" fmla="*/ 2147483646 w 18214"/>
                <a:gd name="T1" fmla="*/ 2147483646 h 13645"/>
                <a:gd name="T2" fmla="*/ 2147483646 w 18214"/>
                <a:gd name="T3" fmla="*/ 2147483646 h 13645"/>
                <a:gd name="T4" fmla="*/ 2147483646 w 18214"/>
                <a:gd name="T5" fmla="*/ 2147483646 h 13645"/>
                <a:gd name="T6" fmla="*/ 2147483646 w 18214"/>
                <a:gd name="T7" fmla="*/ 2147483646 h 13645"/>
                <a:gd name="T8" fmla="*/ 2147483646 w 18214"/>
                <a:gd name="T9" fmla="*/ 2147483646 h 13645"/>
                <a:gd name="T10" fmla="*/ 2147483646 w 18214"/>
                <a:gd name="T11" fmla="*/ 2147483646 h 13645"/>
                <a:gd name="T12" fmla="*/ 2147483646 w 18214"/>
                <a:gd name="T13" fmla="*/ 2147483646 h 13645"/>
                <a:gd name="T14" fmla="*/ 2147483646 w 18214"/>
                <a:gd name="T15" fmla="*/ 2147483646 h 13645"/>
                <a:gd name="T16" fmla="*/ 2147483646 w 18214"/>
                <a:gd name="T17" fmla="*/ 2147483646 h 13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14" h="13645" fill="none" extrusionOk="0">
                  <a:moveTo>
                    <a:pt x="18214" y="7373"/>
                  </a:moveTo>
                  <a:lnTo>
                    <a:pt x="16045" y="935"/>
                  </a:lnTo>
                  <a:cubicBezTo>
                    <a:pt x="15278" y="1202"/>
                    <a:pt x="14444" y="802"/>
                    <a:pt x="14177" y="1"/>
                  </a:cubicBezTo>
                  <a:lnTo>
                    <a:pt x="935" y="4437"/>
                  </a:lnTo>
                  <a:cubicBezTo>
                    <a:pt x="1201" y="5205"/>
                    <a:pt x="801" y="6039"/>
                    <a:pt x="1" y="6305"/>
                  </a:cubicBezTo>
                  <a:lnTo>
                    <a:pt x="2169" y="12743"/>
                  </a:lnTo>
                  <a:cubicBezTo>
                    <a:pt x="2936" y="12477"/>
                    <a:pt x="3770" y="12877"/>
                    <a:pt x="4037" y="13644"/>
                  </a:cubicBezTo>
                  <a:lnTo>
                    <a:pt x="17280" y="9241"/>
                  </a:lnTo>
                  <a:cubicBezTo>
                    <a:pt x="17013" y="8440"/>
                    <a:pt x="17413" y="7606"/>
                    <a:pt x="18214" y="7373"/>
                  </a:cubicBez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 name="Google Shape;914;p19"/>
            <p:cNvSpPr>
              <a:spLocks/>
            </p:cNvSpPr>
            <p:nvPr/>
          </p:nvSpPr>
          <p:spPr bwMode="auto">
            <a:xfrm rot="-1128775">
              <a:off x="199418" y="5201162"/>
              <a:ext cx="910728" cy="321548"/>
            </a:xfrm>
            <a:custGeom>
              <a:avLst/>
              <a:gdLst>
                <a:gd name="T0" fmla="*/ 2147483646 w 25052"/>
                <a:gd name="T1" fmla="*/ 2147483646 h 8874"/>
                <a:gd name="T2" fmla="*/ 0 w 25052"/>
                <a:gd name="T3" fmla="*/ 2147483646 h 8874"/>
                <a:gd name="T4" fmla="*/ 2147483646 w 25052"/>
                <a:gd name="T5" fmla="*/ 2147483646 h 8874"/>
                <a:gd name="T6" fmla="*/ 2147483646 w 25052"/>
                <a:gd name="T7" fmla="*/ 2147483646 h 8874"/>
                <a:gd name="T8" fmla="*/ 2147483646 w 25052"/>
                <a:gd name="T9" fmla="*/ 2147483646 h 88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52" h="8874" extrusionOk="0">
                  <a:moveTo>
                    <a:pt x="24884" y="1"/>
                  </a:moveTo>
                  <a:lnTo>
                    <a:pt x="0" y="8340"/>
                  </a:lnTo>
                  <a:lnTo>
                    <a:pt x="200" y="8874"/>
                  </a:lnTo>
                  <a:lnTo>
                    <a:pt x="25051" y="568"/>
                  </a:lnTo>
                  <a:lnTo>
                    <a:pt x="24884"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915;p19"/>
            <p:cNvSpPr>
              <a:spLocks/>
            </p:cNvSpPr>
            <p:nvPr/>
          </p:nvSpPr>
          <p:spPr bwMode="auto">
            <a:xfrm rot="-1128775">
              <a:off x="221025" y="5232951"/>
              <a:ext cx="901209" cy="310830"/>
            </a:xfrm>
            <a:custGeom>
              <a:avLst/>
              <a:gdLst>
                <a:gd name="T0" fmla="*/ 2147483646 w 24852"/>
                <a:gd name="T1" fmla="*/ 0 h 8574"/>
                <a:gd name="T2" fmla="*/ 2147483646 w 24852"/>
                <a:gd name="T3" fmla="*/ 2147483646 h 8574"/>
                <a:gd name="T4" fmla="*/ 2147483646 w 24852"/>
                <a:gd name="T5" fmla="*/ 2147483646 h 8574"/>
                <a:gd name="T6" fmla="*/ 2147483646 w 24852"/>
                <a:gd name="T7" fmla="*/ 2147483646 h 8574"/>
                <a:gd name="T8" fmla="*/ 2147483646 w 24852"/>
                <a:gd name="T9" fmla="*/ 0 h 85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8574" extrusionOk="0">
                  <a:moveTo>
                    <a:pt x="24852" y="0"/>
                  </a:moveTo>
                  <a:lnTo>
                    <a:pt x="1" y="8340"/>
                  </a:lnTo>
                  <a:cubicBezTo>
                    <a:pt x="34" y="8406"/>
                    <a:pt x="134" y="8506"/>
                    <a:pt x="201" y="8573"/>
                  </a:cubicBezTo>
                  <a:lnTo>
                    <a:pt x="24818" y="334"/>
                  </a:lnTo>
                  <a:cubicBezTo>
                    <a:pt x="24852" y="200"/>
                    <a:pt x="24852" y="100"/>
                    <a:pt x="248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 name="Google Shape;916;p19"/>
            <p:cNvSpPr>
              <a:spLocks/>
            </p:cNvSpPr>
            <p:nvPr/>
          </p:nvSpPr>
          <p:spPr bwMode="auto">
            <a:xfrm rot="-1128775">
              <a:off x="421701" y="5544477"/>
              <a:ext cx="96784" cy="206029"/>
            </a:xfrm>
            <a:custGeom>
              <a:avLst/>
              <a:gdLst>
                <a:gd name="T0" fmla="*/ 2147483646 w 2670"/>
                <a:gd name="T1" fmla="*/ 2147483646 h 5672"/>
                <a:gd name="T2" fmla="*/ 2147483646 w 2670"/>
                <a:gd name="T3" fmla="*/ 2147483646 h 5672"/>
                <a:gd name="T4" fmla="*/ 2147483646 w 2670"/>
                <a:gd name="T5" fmla="*/ 2147483646 h 5672"/>
                <a:gd name="T6" fmla="*/ 2147483646 w 2670"/>
                <a:gd name="T7" fmla="*/ 2147483646 h 5672"/>
                <a:gd name="T8" fmla="*/ 2147483646 w 2670"/>
                <a:gd name="T9" fmla="*/ 2147483646 h 5672"/>
                <a:gd name="T10" fmla="*/ 2147483646 w 2670"/>
                <a:gd name="T11" fmla="*/ 2147483646 h 5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70" h="5672" extrusionOk="0">
                  <a:moveTo>
                    <a:pt x="901" y="1"/>
                  </a:moveTo>
                  <a:lnTo>
                    <a:pt x="1" y="301"/>
                  </a:lnTo>
                  <a:lnTo>
                    <a:pt x="1769" y="5672"/>
                  </a:lnTo>
                  <a:lnTo>
                    <a:pt x="2002" y="4871"/>
                  </a:lnTo>
                  <a:lnTo>
                    <a:pt x="2669" y="5371"/>
                  </a:lnTo>
                  <a:lnTo>
                    <a:pt x="901"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3" name="Google Shape;917;p19"/>
          <p:cNvGrpSpPr>
            <a:grpSpLocks/>
          </p:cNvGrpSpPr>
          <p:nvPr/>
        </p:nvGrpSpPr>
        <p:grpSpPr bwMode="auto">
          <a:xfrm rot="3750311">
            <a:off x="234421" y="-1223963"/>
            <a:ext cx="2155825" cy="3289301"/>
            <a:chOff x="7518282" y="2373612"/>
            <a:chExt cx="1544209" cy="2355088"/>
          </a:xfrm>
        </p:grpSpPr>
        <p:sp>
          <p:nvSpPr>
            <p:cNvPr id="34" name="Google Shape;918;p19"/>
            <p:cNvSpPr>
              <a:spLocks/>
            </p:cNvSpPr>
            <p:nvPr/>
          </p:nvSpPr>
          <p:spPr bwMode="auto">
            <a:xfrm rot="718822">
              <a:off x="7686434" y="3249974"/>
              <a:ext cx="1110967" cy="1379105"/>
            </a:xfrm>
            <a:custGeom>
              <a:avLst/>
              <a:gdLst>
                <a:gd name="T0" fmla="*/ 2147483646 w 48158"/>
                <a:gd name="T1" fmla="*/ 2147483646 h 59737"/>
                <a:gd name="T2" fmla="*/ 2147483646 w 48158"/>
                <a:gd name="T3" fmla="*/ 2147483646 h 59737"/>
                <a:gd name="T4" fmla="*/ 2147483646 w 48158"/>
                <a:gd name="T5" fmla="*/ 2147483646 h 59737"/>
                <a:gd name="T6" fmla="*/ 2147483646 w 48158"/>
                <a:gd name="T7" fmla="*/ 2147483646 h 59737"/>
                <a:gd name="T8" fmla="*/ 2147483646 w 48158"/>
                <a:gd name="T9" fmla="*/ 2147483646 h 59737"/>
                <a:gd name="T10" fmla="*/ 2147483646 w 48158"/>
                <a:gd name="T11" fmla="*/ 2147483646 h 59737"/>
                <a:gd name="T12" fmla="*/ 2147483646 w 48158"/>
                <a:gd name="T13" fmla="*/ 2147483646 h 59737"/>
                <a:gd name="T14" fmla="*/ 2147483646 w 48158"/>
                <a:gd name="T15" fmla="*/ 2147483646 h 59737"/>
                <a:gd name="T16" fmla="*/ 2147483646 w 48158"/>
                <a:gd name="T17" fmla="*/ 2147483646 h 59737"/>
                <a:gd name="T18" fmla="*/ 2147483646 w 48158"/>
                <a:gd name="T19" fmla="*/ 2147483646 h 59737"/>
                <a:gd name="T20" fmla="*/ 2147483646 w 48158"/>
                <a:gd name="T21" fmla="*/ 2147483646 h 59737"/>
                <a:gd name="T22" fmla="*/ 2147483646 w 48158"/>
                <a:gd name="T23" fmla="*/ 2147483646 h 59737"/>
                <a:gd name="T24" fmla="*/ 2147483646 w 48158"/>
                <a:gd name="T25" fmla="*/ 2147483646 h 59737"/>
                <a:gd name="T26" fmla="*/ 2147483646 w 48158"/>
                <a:gd name="T27" fmla="*/ 2147483646 h 59737"/>
                <a:gd name="T28" fmla="*/ 2147483646 w 48158"/>
                <a:gd name="T29" fmla="*/ 2147483646 h 59737"/>
                <a:gd name="T30" fmla="*/ 2147483646 w 48158"/>
                <a:gd name="T31" fmla="*/ 2147483646 h 597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cubicBezTo>
                    <a:pt x="3" y="59733"/>
                    <a:pt x="5" y="59730"/>
                    <a:pt x="8" y="5972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 name="Google Shape;919;p19"/>
            <p:cNvSpPr/>
            <p:nvPr/>
          </p:nvSpPr>
          <p:spPr>
            <a:xfrm rot="718822">
              <a:off x="7648689" y="3212228"/>
              <a:ext cx="1112103" cy="137910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 name="Google Shape;920;p19"/>
            <p:cNvSpPr>
              <a:spLocks/>
            </p:cNvSpPr>
            <p:nvPr/>
          </p:nvSpPr>
          <p:spPr bwMode="auto">
            <a:xfrm rot="718822">
              <a:off x="8425994" y="3327996"/>
              <a:ext cx="408226" cy="200046"/>
            </a:xfrm>
            <a:custGeom>
              <a:avLst/>
              <a:gdLst>
                <a:gd name="T0" fmla="*/ 2147483646 w 17717"/>
                <a:gd name="T1" fmla="*/ 2147483646 h 8684"/>
                <a:gd name="T2" fmla="*/ 2147483646 w 17717"/>
                <a:gd name="T3" fmla="*/ 2147483646 h 8684"/>
                <a:gd name="T4" fmla="*/ 2147483646 w 17717"/>
                <a:gd name="T5" fmla="*/ 2147483646 h 8684"/>
                <a:gd name="T6" fmla="*/ 2147483646 w 17717"/>
                <a:gd name="T7" fmla="*/ 0 h 8684"/>
                <a:gd name="T8" fmla="*/ 2147483646 w 17717"/>
                <a:gd name="T9" fmla="*/ 2147483646 h 8684"/>
                <a:gd name="T10" fmla="*/ 2147483646 w 17717"/>
                <a:gd name="T11" fmla="*/ 2147483646 h 8684"/>
                <a:gd name="T12" fmla="*/ 2147483646 w 17717"/>
                <a:gd name="T13" fmla="*/ 0 h 8684"/>
                <a:gd name="T14" fmla="*/ 2147483646 w 17717"/>
                <a:gd name="T15" fmla="*/ 2147483646 h 8684"/>
                <a:gd name="T16" fmla="*/ 2147483646 w 17717"/>
                <a:gd name="T17" fmla="*/ 2147483646 h 8684"/>
                <a:gd name="T18" fmla="*/ 2147483646 w 17717"/>
                <a:gd name="T19" fmla="*/ 2147483646 h 8684"/>
                <a:gd name="T20" fmla="*/ 2147483646 w 17717"/>
                <a:gd name="T21" fmla="*/ 2147483646 h 8684"/>
                <a:gd name="T22" fmla="*/ 2147483646 w 17717"/>
                <a:gd name="T23" fmla="*/ 2147483646 h 8684"/>
                <a:gd name="T24" fmla="*/ 2147483646 w 17717"/>
                <a:gd name="T25" fmla="*/ 2147483646 h 8684"/>
                <a:gd name="T26" fmla="*/ 2147483646 w 17717"/>
                <a:gd name="T27" fmla="*/ 2147483646 h 8684"/>
                <a:gd name="T28" fmla="*/ 2147483646 w 17717"/>
                <a:gd name="T29" fmla="*/ 2147483646 h 8684"/>
                <a:gd name="T30" fmla="*/ 2147483646 w 17717"/>
                <a:gd name="T31" fmla="*/ 2147483646 h 8684"/>
                <a:gd name="T32" fmla="*/ 2147483646 w 17717"/>
                <a:gd name="T33" fmla="*/ 2147483646 h 8684"/>
                <a:gd name="T34" fmla="*/ 2147483646 w 17717"/>
                <a:gd name="T35" fmla="*/ 2147483646 h 8684"/>
                <a:gd name="T36" fmla="*/ 2147483646 w 17717"/>
                <a:gd name="T37" fmla="*/ 2147483646 h 8684"/>
                <a:gd name="T38" fmla="*/ 2147483646 w 17717"/>
                <a:gd name="T39" fmla="*/ 2147483646 h 8684"/>
                <a:gd name="T40" fmla="*/ 2147483646 w 17717"/>
                <a:gd name="T41" fmla="*/ 2147483646 h 8684"/>
                <a:gd name="T42" fmla="*/ 2147483646 w 17717"/>
                <a:gd name="T43" fmla="*/ 2147483646 h 8684"/>
                <a:gd name="T44" fmla="*/ 2147483646 w 17717"/>
                <a:gd name="T45" fmla="*/ 2147483646 h 8684"/>
                <a:gd name="T46" fmla="*/ 2147483646 w 17717"/>
                <a:gd name="T47" fmla="*/ 2147483646 h 8684"/>
                <a:gd name="T48" fmla="*/ 2147483646 w 17717"/>
                <a:gd name="T49" fmla="*/ 2147483646 h 8684"/>
                <a:gd name="T50" fmla="*/ 2147483646 w 17717"/>
                <a:gd name="T51" fmla="*/ 2147483646 h 8684"/>
                <a:gd name="T52" fmla="*/ 2147483646 w 17717"/>
                <a:gd name="T53" fmla="*/ 2147483646 h 8684"/>
                <a:gd name="T54" fmla="*/ 2147483646 w 17717"/>
                <a:gd name="T55" fmla="*/ 2147483646 h 8684"/>
                <a:gd name="T56" fmla="*/ 2147483646 w 17717"/>
                <a:gd name="T57" fmla="*/ 2147483646 h 8684"/>
                <a:gd name="T58" fmla="*/ 2147483646 w 17717"/>
                <a:gd name="T59" fmla="*/ 2147483646 h 8684"/>
                <a:gd name="T60" fmla="*/ 2147483646 w 17717"/>
                <a:gd name="T61" fmla="*/ 2147483646 h 8684"/>
                <a:gd name="T62" fmla="*/ 2147483646 w 17717"/>
                <a:gd name="T63" fmla="*/ 2147483646 h 8684"/>
                <a:gd name="T64" fmla="*/ 2147483646 w 17717"/>
                <a:gd name="T65" fmla="*/ 2147483646 h 8684"/>
                <a:gd name="T66" fmla="*/ 2147483646 w 17717"/>
                <a:gd name="T67" fmla="*/ 2147483646 h 8684"/>
                <a:gd name="T68" fmla="*/ 2147483646 w 17717"/>
                <a:gd name="T69" fmla="*/ 2147483646 h 8684"/>
                <a:gd name="T70" fmla="*/ 2147483646 w 17717"/>
                <a:gd name="T71" fmla="*/ 2147483646 h 8684"/>
                <a:gd name="T72" fmla="*/ 2147483646 w 17717"/>
                <a:gd name="T73" fmla="*/ 2147483646 h 8684"/>
                <a:gd name="T74" fmla="*/ 2147483646 w 17717"/>
                <a:gd name="T75" fmla="*/ 2147483646 h 8684"/>
                <a:gd name="T76" fmla="*/ 2147483646 w 17717"/>
                <a:gd name="T77" fmla="*/ 2147483646 h 8684"/>
                <a:gd name="T78" fmla="*/ 2147483646 w 17717"/>
                <a:gd name="T79" fmla="*/ 2147483646 h 8684"/>
                <a:gd name="T80" fmla="*/ 2147483646 w 17717"/>
                <a:gd name="T81" fmla="*/ 2147483646 h 8684"/>
                <a:gd name="T82" fmla="*/ 2147483646 w 17717"/>
                <a:gd name="T83" fmla="*/ 2147483646 h 8684"/>
                <a:gd name="T84" fmla="*/ 2147483646 w 17717"/>
                <a:gd name="T85" fmla="*/ 2147483646 h 8684"/>
                <a:gd name="T86" fmla="*/ 2147483646 w 17717"/>
                <a:gd name="T87" fmla="*/ 2147483646 h 8684"/>
                <a:gd name="T88" fmla="*/ 2147483646 w 17717"/>
                <a:gd name="T89" fmla="*/ 2147483646 h 8684"/>
                <a:gd name="T90" fmla="*/ 2147483646 w 17717"/>
                <a:gd name="T91" fmla="*/ 2147483646 h 8684"/>
                <a:gd name="T92" fmla="*/ 2147483646 w 17717"/>
                <a:gd name="T93" fmla="*/ 2147483646 h 8684"/>
                <a:gd name="T94" fmla="*/ 2147483646 w 17717"/>
                <a:gd name="T95" fmla="*/ 2147483646 h 8684"/>
                <a:gd name="T96" fmla="*/ 2147483646 w 17717"/>
                <a:gd name="T97" fmla="*/ 2147483646 h 8684"/>
                <a:gd name="T98" fmla="*/ 2147483646 w 17717"/>
                <a:gd name="T99" fmla="*/ 2147483646 h 8684"/>
                <a:gd name="T100" fmla="*/ 2147483646 w 17717"/>
                <a:gd name="T101" fmla="*/ 2147483646 h 8684"/>
                <a:gd name="T102" fmla="*/ 2147483646 w 17717"/>
                <a:gd name="T103" fmla="*/ 2147483646 h 8684"/>
                <a:gd name="T104" fmla="*/ 2147483646 w 17717"/>
                <a:gd name="T105" fmla="*/ 2147483646 h 8684"/>
                <a:gd name="T106" fmla="*/ 2147483646 w 17717"/>
                <a:gd name="T107" fmla="*/ 2147483646 h 8684"/>
                <a:gd name="T108" fmla="*/ 2147483646 w 17717"/>
                <a:gd name="T109" fmla="*/ 2147483646 h 8684"/>
                <a:gd name="T110" fmla="*/ 2147483646 w 17717"/>
                <a:gd name="T111" fmla="*/ 2147483646 h 8684"/>
                <a:gd name="T112" fmla="*/ 2147483646 w 17717"/>
                <a:gd name="T113" fmla="*/ 2147483646 h 8684"/>
                <a:gd name="T114" fmla="*/ 2147483646 w 17717"/>
                <a:gd name="T115" fmla="*/ 2147483646 h 8684"/>
                <a:gd name="T116" fmla="*/ 2147483646 w 17717"/>
                <a:gd name="T117" fmla="*/ 2147483646 h 8684"/>
                <a:gd name="T118" fmla="*/ 2147483646 w 17717"/>
                <a:gd name="T119" fmla="*/ 2147483646 h 8684"/>
                <a:gd name="T120" fmla="*/ 2147483646 w 17717"/>
                <a:gd name="T121" fmla="*/ 2147483646 h 8684"/>
                <a:gd name="T122" fmla="*/ 2147483646 w 17717"/>
                <a:gd name="T123" fmla="*/ 2147483646 h 8684"/>
                <a:gd name="T124" fmla="*/ 2147483646 w 17717"/>
                <a:gd name="T125" fmla="*/ 2147483646 h 86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cubicBezTo>
                    <a:pt x="9894" y="2816"/>
                    <a:pt x="9895" y="2815"/>
                    <a:pt x="9896" y="2813"/>
                  </a:cubicBezTo>
                  <a:lnTo>
                    <a:pt x="9870" y="2839"/>
                  </a:lnTo>
                  <a:cubicBezTo>
                    <a:pt x="9878" y="2831"/>
                    <a:pt x="9886" y="2824"/>
                    <a:pt x="9894" y="2817"/>
                  </a:cubicBez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cubicBezTo>
                    <a:pt x="7792" y="7278"/>
                    <a:pt x="7792" y="7276"/>
                    <a:pt x="7793" y="7275"/>
                  </a:cubicBezTo>
                  <a:lnTo>
                    <a:pt x="7767" y="7301"/>
                  </a:lnTo>
                  <a:cubicBezTo>
                    <a:pt x="7775" y="7293"/>
                    <a:pt x="7783" y="7286"/>
                    <a:pt x="7791" y="7279"/>
                  </a:cubicBez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7" name="Google Shape;921;p19"/>
            <p:cNvSpPr>
              <a:spLocks/>
            </p:cNvSpPr>
            <p:nvPr/>
          </p:nvSpPr>
          <p:spPr bwMode="auto">
            <a:xfrm rot="718822">
              <a:off x="7629408" y="3372024"/>
              <a:ext cx="918794" cy="1180575"/>
            </a:xfrm>
            <a:custGeom>
              <a:avLst/>
              <a:gdLst>
                <a:gd name="T0" fmla="*/ 2147483646 w 39784"/>
                <a:gd name="T1" fmla="*/ 0 h 51178"/>
                <a:gd name="T2" fmla="*/ 2147483646 w 39784"/>
                <a:gd name="T3" fmla="*/ 2147483646 h 51178"/>
                <a:gd name="T4" fmla="*/ 2147483646 w 39784"/>
                <a:gd name="T5" fmla="*/ 2147483646 h 51178"/>
                <a:gd name="T6" fmla="*/ 2147483646 w 39784"/>
                <a:gd name="T7" fmla="*/ 2147483646 h 51178"/>
                <a:gd name="T8" fmla="*/ 2147483646 w 39784"/>
                <a:gd name="T9" fmla="*/ 2147483646 h 51178"/>
                <a:gd name="T10" fmla="*/ 2147483646 w 39784"/>
                <a:gd name="T11" fmla="*/ 2147483646 h 51178"/>
                <a:gd name="T12" fmla="*/ 2147483646 w 39784"/>
                <a:gd name="T13" fmla="*/ 0 h 51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8" name="Google Shape;922;p19"/>
            <p:cNvSpPr>
              <a:spLocks/>
            </p:cNvSpPr>
            <p:nvPr/>
          </p:nvSpPr>
          <p:spPr bwMode="auto">
            <a:xfrm rot="718822">
              <a:off x="8006342" y="2527422"/>
              <a:ext cx="906285" cy="1506407"/>
            </a:xfrm>
            <a:custGeom>
              <a:avLst/>
              <a:gdLst>
                <a:gd name="T0" fmla="*/ 2147483646 w 39260"/>
                <a:gd name="T1" fmla="*/ 2147483646 h 65239"/>
                <a:gd name="T2" fmla="*/ 2147483646 w 39260"/>
                <a:gd name="T3" fmla="*/ 2147483646 h 65239"/>
                <a:gd name="T4" fmla="*/ 2147483646 w 39260"/>
                <a:gd name="T5" fmla="*/ 2147483646 h 65239"/>
                <a:gd name="T6" fmla="*/ 2147483646 w 39260"/>
                <a:gd name="T7" fmla="*/ 2147483646 h 65239"/>
                <a:gd name="T8" fmla="*/ 2147483646 w 39260"/>
                <a:gd name="T9" fmla="*/ 2147483646 h 65239"/>
                <a:gd name="T10" fmla="*/ 2147483646 w 39260"/>
                <a:gd name="T11" fmla="*/ 2147483646 h 65239"/>
                <a:gd name="T12" fmla="*/ 2147483646 w 39260"/>
                <a:gd name="T13" fmla="*/ 2147483646 h 65239"/>
                <a:gd name="T14" fmla="*/ 2147483646 w 39260"/>
                <a:gd name="T15" fmla="*/ 2147483646 h 65239"/>
                <a:gd name="T16" fmla="*/ 2147483646 w 39260"/>
                <a:gd name="T17" fmla="*/ 2147483646 h 65239"/>
                <a:gd name="T18" fmla="*/ 2147483646 w 39260"/>
                <a:gd name="T19" fmla="*/ 2147483646 h 65239"/>
                <a:gd name="T20" fmla="*/ 2147483646 w 39260"/>
                <a:gd name="T21" fmla="*/ 2147483646 h 65239"/>
                <a:gd name="T22" fmla="*/ 2147483646 w 39260"/>
                <a:gd name="T23" fmla="*/ 2147483646 h 65239"/>
                <a:gd name="T24" fmla="*/ 2147483646 w 39260"/>
                <a:gd name="T25" fmla="*/ 2147483646 h 65239"/>
                <a:gd name="T26" fmla="*/ 2147483646 w 39260"/>
                <a:gd name="T27" fmla="*/ 2147483646 h 65239"/>
                <a:gd name="T28" fmla="*/ 2147483646 w 39260"/>
                <a:gd name="T29" fmla="*/ 2147483646 h 65239"/>
                <a:gd name="T30" fmla="*/ 2147483646 w 39260"/>
                <a:gd name="T31" fmla="*/ 2147483646 h 652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9" name="Google Shape;923;p19"/>
            <p:cNvSpPr>
              <a:spLocks/>
            </p:cNvSpPr>
            <p:nvPr/>
          </p:nvSpPr>
          <p:spPr bwMode="auto">
            <a:xfrm rot="718822">
              <a:off x="8022627" y="2444111"/>
              <a:ext cx="853978" cy="1539748"/>
            </a:xfrm>
            <a:custGeom>
              <a:avLst/>
              <a:gdLst>
                <a:gd name="T0" fmla="*/ 2147483646 w 37003"/>
                <a:gd name="T1" fmla="*/ 0 h 66644"/>
                <a:gd name="T2" fmla="*/ 2147483646 w 37003"/>
                <a:gd name="T3" fmla="*/ 2147483646 h 66644"/>
                <a:gd name="T4" fmla="*/ 2147483646 w 37003"/>
                <a:gd name="T5" fmla="*/ 2147483646 h 66644"/>
                <a:gd name="T6" fmla="*/ 2147483646 w 37003"/>
                <a:gd name="T7" fmla="*/ 2147483646 h 66644"/>
                <a:gd name="T8" fmla="*/ 2147483646 w 37003"/>
                <a:gd name="T9" fmla="*/ 2147483646 h 66644"/>
                <a:gd name="T10" fmla="*/ 2147483646 w 37003"/>
                <a:gd name="T11" fmla="*/ 2147483646 h 66644"/>
                <a:gd name="T12" fmla="*/ 2147483646 w 37003"/>
                <a:gd name="T13" fmla="*/ 2147483646 h 66644"/>
                <a:gd name="T14" fmla="*/ 2147483646 w 37003"/>
                <a:gd name="T15" fmla="*/ 2147483646 h 66644"/>
                <a:gd name="T16" fmla="*/ 2147483646 w 37003"/>
                <a:gd name="T17" fmla="*/ 2147483646 h 66644"/>
                <a:gd name="T18" fmla="*/ 2147483646 w 37003"/>
                <a:gd name="T19" fmla="*/ 2147483646 h 66644"/>
                <a:gd name="T20" fmla="*/ 2147483646 w 37003"/>
                <a:gd name="T21" fmla="*/ 2147483646 h 66644"/>
                <a:gd name="T22" fmla="*/ 2147483646 w 37003"/>
                <a:gd name="T23" fmla="*/ 0 h 666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0" name="Google Shape;924;p19"/>
            <p:cNvSpPr>
              <a:spLocks/>
            </p:cNvSpPr>
            <p:nvPr/>
          </p:nvSpPr>
          <p:spPr bwMode="auto">
            <a:xfrm rot="718822">
              <a:off x="8550951" y="2518891"/>
              <a:ext cx="352507" cy="280367"/>
            </a:xfrm>
            <a:custGeom>
              <a:avLst/>
              <a:gdLst>
                <a:gd name="T0" fmla="*/ 2147483646 w 15291"/>
                <a:gd name="T1" fmla="*/ 2147483646 h 12124"/>
                <a:gd name="T2" fmla="*/ 2147483646 w 15291"/>
                <a:gd name="T3" fmla="*/ 2147483646 h 12124"/>
                <a:gd name="T4" fmla="*/ 2147483646 w 15291"/>
                <a:gd name="T5" fmla="*/ 0 h 12124"/>
                <a:gd name="T6" fmla="*/ 2147483646 w 15291"/>
                <a:gd name="T7" fmla="*/ 2147483646 h 12124"/>
                <a:gd name="T8" fmla="*/ 2147483646 w 15291"/>
                <a:gd name="T9" fmla="*/ 2147483646 h 12124"/>
                <a:gd name="T10" fmla="*/ 2147483646 w 15291"/>
                <a:gd name="T11" fmla="*/ 2147483646 h 12124"/>
                <a:gd name="T12" fmla="*/ 2147483646 w 15291"/>
                <a:gd name="T13" fmla="*/ 2147483646 h 12124"/>
                <a:gd name="T14" fmla="*/ 2147483646 w 15291"/>
                <a:gd name="T15" fmla="*/ 2147483646 h 12124"/>
                <a:gd name="T16" fmla="*/ 2147483646 w 15291"/>
                <a:gd name="T17" fmla="*/ 2147483646 h 12124"/>
                <a:gd name="T18" fmla="*/ 2147483646 w 15291"/>
                <a:gd name="T19" fmla="*/ 2147483646 h 12124"/>
                <a:gd name="T20" fmla="*/ 2147483646 w 15291"/>
                <a:gd name="T21" fmla="*/ 2147483646 h 12124"/>
                <a:gd name="T22" fmla="*/ 2147483646 w 15291"/>
                <a:gd name="T23" fmla="*/ 2147483646 h 12124"/>
                <a:gd name="T24" fmla="*/ 2147483646 w 15291"/>
                <a:gd name="T25" fmla="*/ 2147483646 h 12124"/>
                <a:gd name="T26" fmla="*/ 2147483646 w 15291"/>
                <a:gd name="T27" fmla="*/ 2147483646 h 12124"/>
                <a:gd name="T28" fmla="*/ 2147483646 w 15291"/>
                <a:gd name="T29" fmla="*/ 2147483646 h 12124"/>
                <a:gd name="T30" fmla="*/ 2147483646 w 15291"/>
                <a:gd name="T31" fmla="*/ 2147483646 h 12124"/>
                <a:gd name="T32" fmla="*/ 2147483646 w 15291"/>
                <a:gd name="T33" fmla="*/ 2147483646 h 12124"/>
                <a:gd name="T34" fmla="*/ 2147483646 w 15291"/>
                <a:gd name="T35" fmla="*/ 2147483646 h 12124"/>
                <a:gd name="T36" fmla="*/ 2147483646 w 15291"/>
                <a:gd name="T37" fmla="*/ 2147483646 h 12124"/>
                <a:gd name="T38" fmla="*/ 2147483646 w 15291"/>
                <a:gd name="T39" fmla="*/ 2147483646 h 12124"/>
                <a:gd name="T40" fmla="*/ 2147483646 w 15291"/>
                <a:gd name="T41" fmla="*/ 2147483646 h 12124"/>
                <a:gd name="T42" fmla="*/ 2147483646 w 15291"/>
                <a:gd name="T43" fmla="*/ 2147483646 h 12124"/>
                <a:gd name="T44" fmla="*/ 2147483646 w 15291"/>
                <a:gd name="T45" fmla="*/ 2147483646 h 12124"/>
                <a:gd name="T46" fmla="*/ 2147483646 w 15291"/>
                <a:gd name="T47" fmla="*/ 2147483646 h 12124"/>
                <a:gd name="T48" fmla="*/ 2147483646 w 15291"/>
                <a:gd name="T49" fmla="*/ 2147483646 h 12124"/>
                <a:gd name="T50" fmla="*/ 2147483646 w 15291"/>
                <a:gd name="T51" fmla="*/ 2147483646 h 12124"/>
                <a:gd name="T52" fmla="*/ 2147483646 w 15291"/>
                <a:gd name="T53" fmla="*/ 2147483646 h 12124"/>
                <a:gd name="T54" fmla="*/ 2147483646 w 15291"/>
                <a:gd name="T55" fmla="*/ 2147483646 h 12124"/>
                <a:gd name="T56" fmla="*/ 2147483646 w 15291"/>
                <a:gd name="T57" fmla="*/ 2147483646 h 12124"/>
                <a:gd name="T58" fmla="*/ 2147483646 w 15291"/>
                <a:gd name="T59" fmla="*/ 2147483646 h 12124"/>
                <a:gd name="T60" fmla="*/ 2147483646 w 15291"/>
                <a:gd name="T61" fmla="*/ 2147483646 h 12124"/>
                <a:gd name="T62" fmla="*/ 2147483646 w 15291"/>
                <a:gd name="T63" fmla="*/ 2147483646 h 12124"/>
                <a:gd name="T64" fmla="*/ 2147483646 w 15291"/>
                <a:gd name="T65" fmla="*/ 2147483646 h 12124"/>
                <a:gd name="T66" fmla="*/ 2147483646 w 15291"/>
                <a:gd name="T67" fmla="*/ 2147483646 h 12124"/>
                <a:gd name="T68" fmla="*/ 2147483646 w 15291"/>
                <a:gd name="T69" fmla="*/ 2147483646 h 12124"/>
                <a:gd name="T70" fmla="*/ 2147483646 w 15291"/>
                <a:gd name="T71" fmla="*/ 2147483646 h 12124"/>
                <a:gd name="T72" fmla="*/ 2147483646 w 15291"/>
                <a:gd name="T73" fmla="*/ 2147483646 h 12124"/>
                <a:gd name="T74" fmla="*/ 2147483646 w 15291"/>
                <a:gd name="T75" fmla="*/ 2147483646 h 12124"/>
                <a:gd name="T76" fmla="*/ 2147483646 w 15291"/>
                <a:gd name="T77" fmla="*/ 2147483646 h 12124"/>
                <a:gd name="T78" fmla="*/ 2147483646 w 15291"/>
                <a:gd name="T79" fmla="*/ 2147483646 h 12124"/>
                <a:gd name="T80" fmla="*/ 2147483646 w 15291"/>
                <a:gd name="T81" fmla="*/ 2147483646 h 12124"/>
                <a:gd name="T82" fmla="*/ 2147483646 w 15291"/>
                <a:gd name="T83" fmla="*/ 2147483646 h 12124"/>
                <a:gd name="T84" fmla="*/ 2147483646 w 15291"/>
                <a:gd name="T85" fmla="*/ 2147483646 h 12124"/>
                <a:gd name="T86" fmla="*/ 2147483646 w 15291"/>
                <a:gd name="T87" fmla="*/ 2147483646 h 12124"/>
                <a:gd name="T88" fmla="*/ 2147483646 w 15291"/>
                <a:gd name="T89" fmla="*/ 2147483646 h 12124"/>
                <a:gd name="T90" fmla="*/ 2147483646 w 15291"/>
                <a:gd name="T91" fmla="*/ 2147483646 h 12124"/>
                <a:gd name="T92" fmla="*/ 2147483646 w 15291"/>
                <a:gd name="T93" fmla="*/ 2147483646 h 12124"/>
                <a:gd name="T94" fmla="*/ 2147483646 w 15291"/>
                <a:gd name="T95" fmla="*/ 2147483646 h 12124"/>
                <a:gd name="T96" fmla="*/ 2147483646 w 15291"/>
                <a:gd name="T97" fmla="*/ 2147483646 h 12124"/>
                <a:gd name="T98" fmla="*/ 2147483646 w 15291"/>
                <a:gd name="T99" fmla="*/ 2147483646 h 12124"/>
                <a:gd name="T100" fmla="*/ 2147483646 w 15291"/>
                <a:gd name="T101" fmla="*/ 2147483646 h 12124"/>
                <a:gd name="T102" fmla="*/ 2147483646 w 15291"/>
                <a:gd name="T103" fmla="*/ 2147483646 h 12124"/>
                <a:gd name="T104" fmla="*/ 2147483646 w 15291"/>
                <a:gd name="T105" fmla="*/ 2147483646 h 12124"/>
                <a:gd name="T106" fmla="*/ 2147483646 w 15291"/>
                <a:gd name="T107" fmla="*/ 2147483646 h 12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1" name="Google Shape;925;p19"/>
            <p:cNvSpPr>
              <a:spLocks/>
            </p:cNvSpPr>
            <p:nvPr/>
          </p:nvSpPr>
          <p:spPr bwMode="auto">
            <a:xfrm rot="718822">
              <a:off x="8015885" y="2553919"/>
              <a:ext cx="698192" cy="1395775"/>
            </a:xfrm>
            <a:custGeom>
              <a:avLst/>
              <a:gdLst>
                <a:gd name="T0" fmla="*/ 2147483646 w 30218"/>
                <a:gd name="T1" fmla="*/ 2147483646 h 60461"/>
                <a:gd name="T2" fmla="*/ 2147483646 w 30218"/>
                <a:gd name="T3" fmla="*/ 2147483646 h 60461"/>
                <a:gd name="T4" fmla="*/ 2147483646 w 30218"/>
                <a:gd name="T5" fmla="*/ 2147483646 h 60461"/>
                <a:gd name="T6" fmla="*/ 2147483646 w 30218"/>
                <a:gd name="T7" fmla="*/ 2147483646 h 60461"/>
                <a:gd name="T8" fmla="*/ 2147483646 w 30218"/>
                <a:gd name="T9" fmla="*/ 2147483646 h 60461"/>
                <a:gd name="T10" fmla="*/ 2147483646 w 30218"/>
                <a:gd name="T11" fmla="*/ 2147483646 h 60461"/>
                <a:gd name="T12" fmla="*/ 2147483646 w 30218"/>
                <a:gd name="T13" fmla="*/ 2147483646 h 60461"/>
                <a:gd name="T14" fmla="*/ 2147483646 w 30218"/>
                <a:gd name="T15" fmla="*/ 2147483646 h 604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42" name="Google Shape;926;p19"/>
          <p:cNvGrpSpPr>
            <a:grpSpLocks/>
          </p:cNvGrpSpPr>
          <p:nvPr/>
        </p:nvGrpSpPr>
        <p:grpSpPr bwMode="auto">
          <a:xfrm rot="1281186" flipH="1">
            <a:off x="7154333" y="-1435100"/>
            <a:ext cx="3524251" cy="2844800"/>
            <a:chOff x="-729163" y="3851975"/>
            <a:chExt cx="2464103" cy="1988620"/>
          </a:xfrm>
        </p:grpSpPr>
        <p:sp>
          <p:nvSpPr>
            <p:cNvPr id="43" name="Google Shape;927;p19"/>
            <p:cNvSpPr>
              <a:spLocks/>
            </p:cNvSpPr>
            <p:nvPr/>
          </p:nvSpPr>
          <p:spPr bwMode="auto">
            <a:xfrm rot="363082">
              <a:off x="-643326" y="3967386"/>
              <a:ext cx="2292430" cy="1757798"/>
            </a:xfrm>
            <a:custGeom>
              <a:avLst/>
              <a:gdLst>
                <a:gd name="T0" fmla="*/ 2147483646 w 73153"/>
                <a:gd name="T1" fmla="*/ 0 h 56080"/>
                <a:gd name="T2" fmla="*/ 2147483646 w 73153"/>
                <a:gd name="T3" fmla="*/ 2147483646 h 56080"/>
                <a:gd name="T4" fmla="*/ 2147483646 w 73153"/>
                <a:gd name="T5" fmla="*/ 2147483646 h 56080"/>
                <a:gd name="T6" fmla="*/ 2147483646 w 73153"/>
                <a:gd name="T7" fmla="*/ 2147483646 h 56080"/>
                <a:gd name="T8" fmla="*/ 2147483646 w 73153"/>
                <a:gd name="T9" fmla="*/ 2147483646 h 56080"/>
                <a:gd name="T10" fmla="*/ 2147483646 w 73153"/>
                <a:gd name="T11" fmla="*/ 2147483646 h 56080"/>
                <a:gd name="T12" fmla="*/ 2147483646 w 73153"/>
                <a:gd name="T13" fmla="*/ 2147483646 h 56080"/>
                <a:gd name="T14" fmla="*/ 2147483646 w 73153"/>
                <a:gd name="T15" fmla="*/ 2147483646 h 56080"/>
                <a:gd name="T16" fmla="*/ 2147483646 w 73153"/>
                <a:gd name="T17" fmla="*/ 2147483646 h 56080"/>
                <a:gd name="T18" fmla="*/ 2147483646 w 73153"/>
                <a:gd name="T19" fmla="*/ 2147483646 h 56080"/>
                <a:gd name="T20" fmla="*/ 2147483646 w 73153"/>
                <a:gd name="T21" fmla="*/ 0 h 560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4" name="Google Shape;928;p19"/>
            <p:cNvSpPr>
              <a:spLocks/>
            </p:cNvSpPr>
            <p:nvPr/>
          </p:nvSpPr>
          <p:spPr bwMode="auto">
            <a:xfrm rot="363082">
              <a:off x="793916" y="4619409"/>
              <a:ext cx="779929" cy="1133025"/>
            </a:xfrm>
            <a:custGeom>
              <a:avLst/>
              <a:gdLst>
                <a:gd name="T0" fmla="*/ 2147483646 w 24852"/>
                <a:gd name="T1" fmla="*/ 2147483646 h 36161"/>
                <a:gd name="T2" fmla="*/ 0 w 24852"/>
                <a:gd name="T3" fmla="*/ 2147483646 h 36161"/>
                <a:gd name="T4" fmla="*/ 2147483646 w 24852"/>
                <a:gd name="T5" fmla="*/ 2147483646 h 36161"/>
                <a:gd name="T6" fmla="*/ 2147483646 w 24852"/>
                <a:gd name="T7" fmla="*/ 2147483646 h 36161"/>
                <a:gd name="T8" fmla="*/ 2147483646 w 24852"/>
                <a:gd name="T9" fmla="*/ 2147483646 h 36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 name="Google Shape;929;p19"/>
            <p:cNvSpPr>
              <a:spLocks/>
            </p:cNvSpPr>
            <p:nvPr/>
          </p:nvSpPr>
          <p:spPr bwMode="auto">
            <a:xfrm rot="363082">
              <a:off x="291974" y="4361954"/>
              <a:ext cx="1166194" cy="1323897"/>
            </a:xfrm>
            <a:custGeom>
              <a:avLst/>
              <a:gdLst>
                <a:gd name="T0" fmla="*/ 2147483646 w 37228"/>
                <a:gd name="T1" fmla="*/ 0 h 42263"/>
                <a:gd name="T2" fmla="*/ 2147483646 w 37228"/>
                <a:gd name="T3" fmla="*/ 2147483646 h 42263"/>
                <a:gd name="T4" fmla="*/ 2147483646 w 37228"/>
                <a:gd name="T5" fmla="*/ 2147483646 h 42263"/>
                <a:gd name="T6" fmla="*/ 2147483646 w 37228"/>
                <a:gd name="T7" fmla="*/ 2147483646 h 42263"/>
                <a:gd name="T8" fmla="*/ 2147483646 w 37228"/>
                <a:gd name="T9" fmla="*/ 2147483646 h 42263"/>
                <a:gd name="T10" fmla="*/ 2147483646 w 37228"/>
                <a:gd name="T11" fmla="*/ 2147483646 h 42263"/>
                <a:gd name="T12" fmla="*/ 2147483646 w 37228"/>
                <a:gd name="T13" fmla="*/ 2147483646 h 42263"/>
                <a:gd name="T14" fmla="*/ 2147483646 w 37228"/>
                <a:gd name="T15" fmla="*/ 2147483646 h 42263"/>
                <a:gd name="T16" fmla="*/ 2147483646 w 37228"/>
                <a:gd name="T17" fmla="*/ 2147483646 h 42263"/>
                <a:gd name="T18" fmla="*/ 2147483646 w 37228"/>
                <a:gd name="T19" fmla="*/ 2147483646 h 42263"/>
                <a:gd name="T20" fmla="*/ 2147483646 w 37228"/>
                <a:gd name="T21" fmla="*/ 2147483646 h 42263"/>
                <a:gd name="T22" fmla="*/ 2147483646 w 37228"/>
                <a:gd name="T23" fmla="*/ 0 h 422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6" name="Google Shape;930;p19"/>
            <p:cNvSpPr>
              <a:spLocks/>
            </p:cNvSpPr>
            <p:nvPr/>
          </p:nvSpPr>
          <p:spPr bwMode="auto">
            <a:xfrm rot="363082">
              <a:off x="1070422" y="4734722"/>
              <a:ext cx="399584" cy="988762"/>
            </a:xfrm>
            <a:custGeom>
              <a:avLst/>
              <a:gdLst>
                <a:gd name="T0" fmla="*/ 2147483646 w 12743"/>
                <a:gd name="T1" fmla="*/ 2147483646 h 31557"/>
                <a:gd name="T2" fmla="*/ 0 w 12743"/>
                <a:gd name="T3" fmla="*/ 2147483646 h 31557"/>
                <a:gd name="T4" fmla="*/ 2147483646 w 12743"/>
                <a:gd name="T5" fmla="*/ 2147483646 h 31557"/>
                <a:gd name="T6" fmla="*/ 2147483646 w 12743"/>
                <a:gd name="T7" fmla="*/ 2147483646 h 31557"/>
                <a:gd name="T8" fmla="*/ 2147483646 w 12743"/>
                <a:gd name="T9" fmla="*/ 2147483646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43" h="31557" extrusionOk="0">
                  <a:moveTo>
                    <a:pt x="11909" y="1"/>
                  </a:moveTo>
                  <a:lnTo>
                    <a:pt x="0" y="31257"/>
                  </a:lnTo>
                  <a:lnTo>
                    <a:pt x="834" y="31557"/>
                  </a:lnTo>
                  <a:lnTo>
                    <a:pt x="12743" y="33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7" name="Google Shape;931;p19"/>
            <p:cNvSpPr>
              <a:spLocks/>
            </p:cNvSpPr>
            <p:nvPr/>
          </p:nvSpPr>
          <p:spPr bwMode="auto">
            <a:xfrm rot="363082">
              <a:off x="1087267" y="4742798"/>
              <a:ext cx="390705" cy="979884"/>
            </a:xfrm>
            <a:custGeom>
              <a:avLst/>
              <a:gdLst>
                <a:gd name="T0" fmla="*/ 2147483646 w 12476"/>
                <a:gd name="T1" fmla="*/ 2147483646 h 31257"/>
                <a:gd name="T2" fmla="*/ 0 w 12476"/>
                <a:gd name="T3" fmla="*/ 2147483646 h 31257"/>
                <a:gd name="T4" fmla="*/ 2147483646 w 12476"/>
                <a:gd name="T5" fmla="*/ 2147483646 h 31257"/>
                <a:gd name="T6" fmla="*/ 2147483646 w 12476"/>
                <a:gd name="T7" fmla="*/ 2147483646 h 31257"/>
                <a:gd name="T8" fmla="*/ 2147483646 w 12476"/>
                <a:gd name="T9" fmla="*/ 2147483646 h 31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76" h="31257" extrusionOk="0">
                  <a:moveTo>
                    <a:pt x="12042" y="1"/>
                  </a:moveTo>
                  <a:lnTo>
                    <a:pt x="0" y="31090"/>
                  </a:lnTo>
                  <a:lnTo>
                    <a:pt x="434" y="31256"/>
                  </a:lnTo>
                  <a:lnTo>
                    <a:pt x="12476" y="167"/>
                  </a:lnTo>
                  <a:lnTo>
                    <a:pt x="12042"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8" name="Google Shape;932;p19"/>
            <p:cNvSpPr>
              <a:spLocks/>
            </p:cNvSpPr>
            <p:nvPr/>
          </p:nvSpPr>
          <p:spPr bwMode="auto">
            <a:xfrm rot="363082">
              <a:off x="-564514" y="3932661"/>
              <a:ext cx="778449" cy="1134136"/>
            </a:xfrm>
            <a:custGeom>
              <a:avLst/>
              <a:gdLst>
                <a:gd name="T0" fmla="*/ 2147483646 w 24852"/>
                <a:gd name="T1" fmla="*/ 2147483646 h 36194"/>
                <a:gd name="T2" fmla="*/ 0 w 24852"/>
                <a:gd name="T3" fmla="*/ 2147483646 h 36194"/>
                <a:gd name="T4" fmla="*/ 2147483646 w 24852"/>
                <a:gd name="T5" fmla="*/ 2147483646 h 36194"/>
                <a:gd name="T6" fmla="*/ 2147483646 w 24852"/>
                <a:gd name="T7" fmla="*/ 2147483646 h 36194"/>
                <a:gd name="T8" fmla="*/ 2147483646 w 24852"/>
                <a:gd name="T9" fmla="*/ 2147483646 h 36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9" name="Google Shape;933;p19"/>
            <p:cNvSpPr>
              <a:spLocks/>
            </p:cNvSpPr>
            <p:nvPr/>
          </p:nvSpPr>
          <p:spPr bwMode="auto">
            <a:xfrm rot="363082">
              <a:off x="-446369" y="4004868"/>
              <a:ext cx="1166194" cy="1322788"/>
            </a:xfrm>
            <a:custGeom>
              <a:avLst/>
              <a:gdLst>
                <a:gd name="T0" fmla="*/ 2147483646 w 37228"/>
                <a:gd name="T1" fmla="*/ 0 h 42232"/>
                <a:gd name="T2" fmla="*/ 2147483646 w 37228"/>
                <a:gd name="T3" fmla="*/ 2147483646 h 42232"/>
                <a:gd name="T4" fmla="*/ 2147483646 w 37228"/>
                <a:gd name="T5" fmla="*/ 2147483646 h 42232"/>
                <a:gd name="T6" fmla="*/ 2147483646 w 37228"/>
                <a:gd name="T7" fmla="*/ 2147483646 h 42232"/>
                <a:gd name="T8" fmla="*/ 2147483646 w 37228"/>
                <a:gd name="T9" fmla="*/ 2147483646 h 42232"/>
                <a:gd name="T10" fmla="*/ 2147483646 w 37228"/>
                <a:gd name="T11" fmla="*/ 2147483646 h 42232"/>
                <a:gd name="T12" fmla="*/ 2147483646 w 37228"/>
                <a:gd name="T13" fmla="*/ 2147483646 h 42232"/>
                <a:gd name="T14" fmla="*/ 2147483646 w 37228"/>
                <a:gd name="T15" fmla="*/ 2147483646 h 42232"/>
                <a:gd name="T16" fmla="*/ 2147483646 w 37228"/>
                <a:gd name="T17" fmla="*/ 2147483646 h 42232"/>
                <a:gd name="T18" fmla="*/ 2147483646 w 37228"/>
                <a:gd name="T19" fmla="*/ 2147483646 h 42232"/>
                <a:gd name="T20" fmla="*/ 2147483646 w 37228"/>
                <a:gd name="T21" fmla="*/ 2147483646 h 42232"/>
                <a:gd name="T22" fmla="*/ 2147483646 w 37228"/>
                <a:gd name="T23" fmla="*/ 0 h 42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0" name="Google Shape;934;p19"/>
            <p:cNvSpPr>
              <a:spLocks/>
            </p:cNvSpPr>
            <p:nvPr/>
          </p:nvSpPr>
          <p:spPr bwMode="auto">
            <a:xfrm rot="363082">
              <a:off x="-457990" y="3966366"/>
              <a:ext cx="401065" cy="988762"/>
            </a:xfrm>
            <a:custGeom>
              <a:avLst/>
              <a:gdLst>
                <a:gd name="T0" fmla="*/ 2147483646 w 12777"/>
                <a:gd name="T1" fmla="*/ 0 h 31557"/>
                <a:gd name="T2" fmla="*/ 2147483646 w 12777"/>
                <a:gd name="T3" fmla="*/ 2147483646 h 31557"/>
                <a:gd name="T4" fmla="*/ 2147483646 w 12777"/>
                <a:gd name="T5" fmla="*/ 2147483646 h 31557"/>
                <a:gd name="T6" fmla="*/ 2147483646 w 12777"/>
                <a:gd name="T7" fmla="*/ 2147483646 h 31557"/>
                <a:gd name="T8" fmla="*/ 2147483646 w 12777"/>
                <a:gd name="T9" fmla="*/ 0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77" h="31557" extrusionOk="0">
                  <a:moveTo>
                    <a:pt x="11909" y="0"/>
                  </a:moveTo>
                  <a:lnTo>
                    <a:pt x="1" y="31223"/>
                  </a:lnTo>
                  <a:lnTo>
                    <a:pt x="868" y="31556"/>
                  </a:lnTo>
                  <a:lnTo>
                    <a:pt x="12777" y="300"/>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1" name="Google Shape;935;p19"/>
            <p:cNvSpPr>
              <a:spLocks/>
            </p:cNvSpPr>
            <p:nvPr/>
          </p:nvSpPr>
          <p:spPr bwMode="auto">
            <a:xfrm rot="363082">
              <a:off x="-485982" y="3948637"/>
              <a:ext cx="386265" cy="983213"/>
            </a:xfrm>
            <a:custGeom>
              <a:avLst/>
              <a:gdLst>
                <a:gd name="T0" fmla="*/ 2147483646 w 12344"/>
                <a:gd name="T1" fmla="*/ 0 h 31390"/>
                <a:gd name="T2" fmla="*/ 2147483646 w 12344"/>
                <a:gd name="T3" fmla="*/ 2147483646 h 31390"/>
                <a:gd name="T4" fmla="*/ 2147483646 w 12344"/>
                <a:gd name="T5" fmla="*/ 2147483646 h 31390"/>
                <a:gd name="T6" fmla="*/ 2147483646 w 12344"/>
                <a:gd name="T7" fmla="*/ 2147483646 h 31390"/>
                <a:gd name="T8" fmla="*/ 2147483646 w 12344"/>
                <a:gd name="T9" fmla="*/ 0 h 31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44" h="31390" extrusionOk="0">
                  <a:moveTo>
                    <a:pt x="11909" y="0"/>
                  </a:moveTo>
                  <a:lnTo>
                    <a:pt x="1" y="31223"/>
                  </a:lnTo>
                  <a:lnTo>
                    <a:pt x="435" y="31389"/>
                  </a:lnTo>
                  <a:lnTo>
                    <a:pt x="12343" y="1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2" name="Google Shape;936;p19"/>
            <p:cNvSpPr>
              <a:spLocks/>
            </p:cNvSpPr>
            <p:nvPr/>
          </p:nvSpPr>
          <p:spPr bwMode="auto">
            <a:xfrm rot="363082">
              <a:off x="-536305" y="3923667"/>
              <a:ext cx="404024" cy="990981"/>
            </a:xfrm>
            <a:custGeom>
              <a:avLst/>
              <a:gdLst>
                <a:gd name="T0" fmla="*/ 2147483646 w 12876"/>
                <a:gd name="T1" fmla="*/ 0 h 31624"/>
                <a:gd name="T2" fmla="*/ 0 w 12876"/>
                <a:gd name="T3" fmla="*/ 2147483646 h 31624"/>
                <a:gd name="T4" fmla="*/ 2147483646 w 12876"/>
                <a:gd name="T5" fmla="*/ 2147483646 h 31624"/>
                <a:gd name="T6" fmla="*/ 2147483646 w 12876"/>
                <a:gd name="T7" fmla="*/ 2147483646 h 31624"/>
                <a:gd name="T8" fmla="*/ 2147483646 w 12876"/>
                <a:gd name="T9" fmla="*/ 0 h 3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6" h="31624" extrusionOk="0">
                  <a:moveTo>
                    <a:pt x="11909" y="0"/>
                  </a:moveTo>
                  <a:lnTo>
                    <a:pt x="0" y="31223"/>
                  </a:lnTo>
                  <a:lnTo>
                    <a:pt x="967" y="31623"/>
                  </a:lnTo>
                  <a:lnTo>
                    <a:pt x="12876" y="3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3" name="Google Shape;937;p19"/>
            <p:cNvSpPr>
              <a:spLocks/>
            </p:cNvSpPr>
            <p:nvPr/>
          </p:nvSpPr>
          <p:spPr bwMode="auto">
            <a:xfrm rot="363082">
              <a:off x="637980" y="4547808"/>
              <a:ext cx="365545" cy="365098"/>
            </a:xfrm>
            <a:custGeom>
              <a:avLst/>
              <a:gdLst>
                <a:gd name="T0" fmla="*/ 2147483646 w 11676"/>
                <a:gd name="T1" fmla="*/ 2147483646 h 11643"/>
                <a:gd name="T2" fmla="*/ 2147483646 w 11676"/>
                <a:gd name="T3" fmla="*/ 2147483646 h 11643"/>
                <a:gd name="T4" fmla="*/ 2147483646 w 11676"/>
                <a:gd name="T5" fmla="*/ 2147483646 h 11643"/>
                <a:gd name="T6" fmla="*/ 2147483646 w 11676"/>
                <a:gd name="T7" fmla="*/ 2147483646 h 11643"/>
                <a:gd name="T8" fmla="*/ 2147483646 w 11676"/>
                <a:gd name="T9" fmla="*/ 2147483646 h 11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76" h="11643" fill="none" extrusionOk="0">
                  <a:moveTo>
                    <a:pt x="3237" y="1"/>
                  </a:moveTo>
                  <a:lnTo>
                    <a:pt x="11676" y="3203"/>
                  </a:lnTo>
                  <a:lnTo>
                    <a:pt x="8440" y="11643"/>
                  </a:lnTo>
                  <a:lnTo>
                    <a:pt x="1" y="8407"/>
                  </a:lnTo>
                  <a:lnTo>
                    <a:pt x="3237" y="1"/>
                  </a:ln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4" name="Google Shape;938;p19"/>
            <p:cNvSpPr>
              <a:spLocks/>
            </p:cNvSpPr>
            <p:nvPr/>
          </p:nvSpPr>
          <p:spPr bwMode="auto">
            <a:xfrm rot="363082">
              <a:off x="-51345" y="4231589"/>
              <a:ext cx="498741" cy="423913"/>
            </a:xfrm>
            <a:custGeom>
              <a:avLst/>
              <a:gdLst>
                <a:gd name="T0" fmla="*/ 2147483646 w 15946"/>
                <a:gd name="T1" fmla="*/ 2147483646 h 13511"/>
                <a:gd name="T2" fmla="*/ 2147483646 w 15946"/>
                <a:gd name="T3" fmla="*/ 2147483646 h 13511"/>
                <a:gd name="T4" fmla="*/ 2147483646 w 15946"/>
                <a:gd name="T5" fmla="*/ 2147483646 h 13511"/>
                <a:gd name="T6" fmla="*/ 2147483646 w 15946"/>
                <a:gd name="T7" fmla="*/ 2147483646 h 13511"/>
                <a:gd name="T8" fmla="*/ 2147483646 w 15946"/>
                <a:gd name="T9" fmla="*/ 2147483646 h 13511"/>
                <a:gd name="T10" fmla="*/ 2147483646 w 15946"/>
                <a:gd name="T11" fmla="*/ 2147483646 h 13511"/>
                <a:gd name="T12" fmla="*/ 2147483646 w 15946"/>
                <a:gd name="T13" fmla="*/ 2147483646 h 13511"/>
                <a:gd name="T14" fmla="*/ 2147483646 w 15946"/>
                <a:gd name="T15" fmla="*/ 2147483646 h 13511"/>
                <a:gd name="T16" fmla="*/ 2147483646 w 15946"/>
                <a:gd name="T17" fmla="*/ 2147483646 h 13511"/>
                <a:gd name="T18" fmla="*/ 2147483646 w 15946"/>
                <a:gd name="T19" fmla="*/ 2147483646 h 13511"/>
                <a:gd name="T20" fmla="*/ 2147483646 w 15946"/>
                <a:gd name="T21" fmla="*/ 2147483646 h 13511"/>
                <a:gd name="T22" fmla="*/ 2147483646 w 15946"/>
                <a:gd name="T23" fmla="*/ 2147483646 h 13511"/>
                <a:gd name="T24" fmla="*/ 2147483646 w 15946"/>
                <a:gd name="T25" fmla="*/ 2147483646 h 13511"/>
                <a:gd name="T26" fmla="*/ 2147483646 w 15946"/>
                <a:gd name="T27" fmla="*/ 2147483646 h 13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5" name="Google Shape;939;p19"/>
            <p:cNvSpPr>
              <a:spLocks/>
            </p:cNvSpPr>
            <p:nvPr/>
          </p:nvSpPr>
          <p:spPr bwMode="auto">
            <a:xfrm rot="363082">
              <a:off x="940750" y="4734764"/>
              <a:ext cx="406983" cy="310723"/>
            </a:xfrm>
            <a:custGeom>
              <a:avLst/>
              <a:gdLst>
                <a:gd name="T0" fmla="*/ 2147483646 w 12977"/>
                <a:gd name="T1" fmla="*/ 2147483646 h 9942"/>
                <a:gd name="T2" fmla="*/ 2147483646 w 12977"/>
                <a:gd name="T3" fmla="*/ 2147483646 h 9942"/>
                <a:gd name="T4" fmla="*/ 2147483646 w 12977"/>
                <a:gd name="T5" fmla="*/ 2147483646 h 9942"/>
                <a:gd name="T6" fmla="*/ 2147483646 w 12977"/>
                <a:gd name="T7" fmla="*/ 2147483646 h 9942"/>
                <a:gd name="T8" fmla="*/ 2147483646 w 12977"/>
                <a:gd name="T9" fmla="*/ 2147483646 h 9942"/>
                <a:gd name="T10" fmla="*/ 2147483646 w 12977"/>
                <a:gd name="T11" fmla="*/ 2147483646 h 9942"/>
                <a:gd name="T12" fmla="*/ 2147483646 w 12977"/>
                <a:gd name="T13" fmla="*/ 2147483646 h 9942"/>
                <a:gd name="T14" fmla="*/ 2147483646 w 12977"/>
                <a:gd name="T15" fmla="*/ 2147483646 h 9942"/>
                <a:gd name="T16" fmla="*/ 2147483646 w 12977"/>
                <a:gd name="T17" fmla="*/ 2147483646 h 9942"/>
                <a:gd name="T18" fmla="*/ 2147483646 w 12977"/>
                <a:gd name="T19" fmla="*/ 2147483646 h 99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6" name="Google Shape;940;p19"/>
            <p:cNvSpPr>
              <a:spLocks/>
            </p:cNvSpPr>
            <p:nvPr/>
          </p:nvSpPr>
          <p:spPr bwMode="auto">
            <a:xfrm rot="363082">
              <a:off x="407835" y="4979383"/>
              <a:ext cx="760690" cy="501594"/>
            </a:xfrm>
            <a:custGeom>
              <a:avLst/>
              <a:gdLst>
                <a:gd name="T0" fmla="*/ 2147483646 w 24285"/>
                <a:gd name="T1" fmla="*/ 2147483646 h 16012"/>
                <a:gd name="T2" fmla="*/ 2147483646 w 24285"/>
                <a:gd name="T3" fmla="*/ 0 h 16012"/>
                <a:gd name="T4" fmla="*/ 2147483646 w 24285"/>
                <a:gd name="T5" fmla="*/ 2147483646 h 16012"/>
                <a:gd name="T6" fmla="*/ 2147483646 w 24285"/>
                <a:gd name="T7" fmla="*/ 2147483646 h 16012"/>
                <a:gd name="T8" fmla="*/ 2147483646 w 24285"/>
                <a:gd name="T9" fmla="*/ 2147483646 h 16012"/>
                <a:gd name="T10" fmla="*/ 2147483646 w 24285"/>
                <a:gd name="T11" fmla="*/ 2147483646 h 16012"/>
                <a:gd name="T12" fmla="*/ 2147483646 w 24285"/>
                <a:gd name="T13" fmla="*/ 2147483646 h 16012"/>
                <a:gd name="T14" fmla="*/ 2147483646 w 24285"/>
                <a:gd name="T15" fmla="*/ 2147483646 h 16012"/>
                <a:gd name="T16" fmla="*/ 2147483646 w 24285"/>
                <a:gd name="T17" fmla="*/ 2147483646 h 16012"/>
                <a:gd name="T18" fmla="*/ 2147483646 w 24285"/>
                <a:gd name="T19" fmla="*/ 2147483646 h 16012"/>
                <a:gd name="T20" fmla="*/ 2147483646 w 24285"/>
                <a:gd name="T21" fmla="*/ 2147483646 h 16012"/>
                <a:gd name="T22" fmla="*/ 2147483646 w 24285"/>
                <a:gd name="T23" fmla="*/ 2147483646 h 160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941" name="Google Shape;941;p19"/>
          <p:cNvSpPr txBox="1">
            <a:spLocks noGrp="1"/>
          </p:cNvSpPr>
          <p:nvPr>
            <p:ph type="title"/>
          </p:nvPr>
        </p:nvSpPr>
        <p:spPr>
          <a:xfrm>
            <a:off x="7868167" y="1990265"/>
            <a:ext cx="2756400" cy="1383200"/>
          </a:xfrm>
          <a:prstGeom prst="rect">
            <a:avLst/>
          </a:prstGeom>
          <a:effectLst>
            <a:outerShdw dist="28575" dir="1920000" algn="bl" rotWithShape="0">
              <a:schemeClr val="accent1"/>
            </a:outerShdw>
          </a:effectLst>
        </p:spPr>
        <p:txBody>
          <a:bodyPr spcFirstLastPara="1" lIns="91425" tIns="91425" rIns="91425" bIns="91425">
            <a:noAutofit/>
          </a:bodyPr>
          <a:lstStyle>
            <a:lvl1pPr lvl="0" algn="r" rtl="0">
              <a:spcBef>
                <a:spcPts val="0"/>
              </a:spcBef>
              <a:spcAft>
                <a:spcPts val="0"/>
              </a:spcAft>
              <a:buSzPts val="2500"/>
              <a:buNone/>
              <a:defRPr sz="30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942" name="Google Shape;942;p19"/>
          <p:cNvSpPr txBox="1">
            <a:spLocks noGrp="1"/>
          </p:cNvSpPr>
          <p:nvPr>
            <p:ph type="subTitle" idx="1"/>
          </p:nvPr>
        </p:nvSpPr>
        <p:spPr>
          <a:xfrm>
            <a:off x="6835031" y="3350917"/>
            <a:ext cx="3789600" cy="1516800"/>
          </a:xfrm>
          <a:prstGeom prst="rect">
            <a:avLst/>
          </a:prstGeom>
        </p:spPr>
        <p:txBody>
          <a:bodyPr spcFirstLastPara="1" lIns="91425" tIns="91425" rIns="91425" bIns="91425" anchor="ctr">
            <a:noAutofit/>
          </a:bodyPr>
          <a:lstStyle>
            <a:lvl1pPr lvl="0" algn="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691020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1323500" y="1741300"/>
            <a:ext cx="3934400" cy="1407600"/>
          </a:xfrm>
          <a:prstGeom prst="rect">
            <a:avLst/>
          </a:prstGeom>
        </p:spPr>
        <p:txBody>
          <a:bodyPr spcFirstLastPara="1" anchor="b">
            <a:noAutofit/>
          </a:bodyPr>
          <a:lstStyle>
            <a:lvl1pPr lvl="0">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
        <p:nvSpPr>
          <p:cNvPr id="35" name="Google Shape;35;p9"/>
          <p:cNvSpPr txBox="1">
            <a:spLocks noGrp="1"/>
          </p:cNvSpPr>
          <p:nvPr>
            <p:ph type="subTitle" idx="1"/>
          </p:nvPr>
        </p:nvSpPr>
        <p:spPr>
          <a:xfrm>
            <a:off x="1323500" y="3265900"/>
            <a:ext cx="3934400" cy="1850800"/>
          </a:xfrm>
          <a:prstGeom prst="rect">
            <a:avLst/>
          </a:prstGeom>
        </p:spPr>
        <p:txBody>
          <a:bodyPr spcFirstLastPara="1">
            <a:no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Tree>
    <p:extLst>
      <p:ext uri="{BB962C8B-B14F-4D97-AF65-F5344CB8AC3E}">
        <p14:creationId xmlns:p14="http://schemas.microsoft.com/office/powerpoint/2010/main" val="214261699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dpi="0" rotWithShape="0">
          <a:blip r:embed="rId2"/>
          <a:srcRect/>
          <a:stretch>
            <a:fillRect/>
          </a:stretch>
        </a:blipFill>
        <a:effectLst/>
      </p:bgPr>
    </p:bg>
    <p:spTree>
      <p:nvGrpSpPr>
        <p:cNvPr id="1" name="Shape 153"/>
        <p:cNvGrpSpPr/>
        <p:nvPr/>
      </p:nvGrpSpPr>
      <p:grpSpPr>
        <a:xfrm>
          <a:off x="0" y="0"/>
          <a:ext cx="0" cy="0"/>
          <a:chOff x="0" y="0"/>
          <a:chExt cx="0" cy="0"/>
        </a:xfrm>
      </p:grpSpPr>
      <p:grpSp>
        <p:nvGrpSpPr>
          <p:cNvPr id="5" name="Google Shape;156;p5"/>
          <p:cNvGrpSpPr>
            <a:grpSpLocks/>
          </p:cNvGrpSpPr>
          <p:nvPr/>
        </p:nvGrpSpPr>
        <p:grpSpPr bwMode="auto">
          <a:xfrm flipH="1">
            <a:off x="9237134" y="0"/>
            <a:ext cx="2679700" cy="1709738"/>
            <a:chOff x="7239867" y="1514545"/>
            <a:chExt cx="2525833" cy="1610805"/>
          </a:xfrm>
        </p:grpSpPr>
        <p:grpSp>
          <p:nvGrpSpPr>
            <p:cNvPr id="6" name="Google Shape;157;p5"/>
            <p:cNvGrpSpPr>
              <a:grpSpLocks/>
            </p:cNvGrpSpPr>
            <p:nvPr/>
          </p:nvGrpSpPr>
          <p:grpSpPr bwMode="auto">
            <a:xfrm>
              <a:off x="7347604" y="1608773"/>
              <a:ext cx="2208607" cy="1410388"/>
              <a:chOff x="7411127" y="1647058"/>
              <a:chExt cx="2150542" cy="1373309"/>
            </a:xfrm>
          </p:grpSpPr>
          <p:grpSp>
            <p:nvGrpSpPr>
              <p:cNvPr id="8" name="Google Shape;158;p5"/>
              <p:cNvGrpSpPr>
                <a:grpSpLocks/>
              </p:cNvGrpSpPr>
              <p:nvPr/>
            </p:nvGrpSpPr>
            <p:grpSpPr bwMode="auto">
              <a:xfrm>
                <a:off x="7411127" y="1647058"/>
                <a:ext cx="2150542" cy="1373309"/>
                <a:chOff x="761898" y="2126615"/>
                <a:chExt cx="1503244" cy="959952"/>
              </a:xfrm>
            </p:grpSpPr>
            <p:sp>
              <p:nvSpPr>
                <p:cNvPr id="11" name="Google Shape;159;p5"/>
                <p:cNvSpPr>
                  <a:spLocks noChangeArrowheads="1"/>
                </p:cNvSpPr>
                <p:nvPr/>
              </p:nvSpPr>
              <p:spPr bwMode="auto">
                <a:xfrm rot="-1481318">
                  <a:off x="1087805" y="2126614"/>
                  <a:ext cx="430468" cy="556833"/>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Google Shape;160;p5"/>
                <p:cNvSpPr>
                  <a:spLocks noChangeArrowheads="1"/>
                </p:cNvSpPr>
                <p:nvPr/>
              </p:nvSpPr>
              <p:spPr bwMode="auto">
                <a:xfrm>
                  <a:off x="1416427" y="2200926"/>
                  <a:ext cx="556757" cy="492701"/>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Google Shape;161;p5"/>
                <p:cNvSpPr>
                  <a:spLocks noChangeArrowheads="1"/>
                </p:cNvSpPr>
                <p:nvPr/>
              </p:nvSpPr>
              <p:spPr bwMode="auto">
                <a:xfrm>
                  <a:off x="761898" y="2379072"/>
                  <a:ext cx="492933" cy="492701"/>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 name="Google Shape;162;p5"/>
                <p:cNvSpPr>
                  <a:spLocks noChangeArrowheads="1"/>
                </p:cNvSpPr>
                <p:nvPr/>
              </p:nvSpPr>
              <p:spPr bwMode="auto">
                <a:xfrm>
                  <a:off x="900408" y="2606081"/>
                  <a:ext cx="468490" cy="469288"/>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5" name="Google Shape;163;p5"/>
                <p:cNvSpPr>
                  <a:spLocks noChangeArrowheads="1"/>
                </p:cNvSpPr>
                <p:nvPr/>
              </p:nvSpPr>
              <p:spPr bwMode="auto">
                <a:xfrm>
                  <a:off x="1250758" y="2593865"/>
                  <a:ext cx="492933" cy="492701"/>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6" name="Google Shape;164;p5"/>
                <p:cNvSpPr>
                  <a:spLocks noChangeArrowheads="1"/>
                </p:cNvSpPr>
                <p:nvPr/>
              </p:nvSpPr>
              <p:spPr bwMode="auto">
                <a:xfrm rot="-2967336">
                  <a:off x="1707684" y="2475155"/>
                  <a:ext cx="621984" cy="492933"/>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9" name="Google Shape;165;p5"/>
              <p:cNvSpPr>
                <a:spLocks noChangeArrowheads="1"/>
              </p:cNvSpPr>
              <p:nvPr/>
            </p:nvSpPr>
            <p:spPr bwMode="auto">
              <a:xfrm>
                <a:off x="7933706" y="2118904"/>
                <a:ext cx="705192" cy="704859"/>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 name="Google Shape;166;p5"/>
              <p:cNvSpPr>
                <a:spLocks noChangeArrowheads="1"/>
              </p:cNvSpPr>
              <p:nvPr/>
            </p:nvSpPr>
            <p:spPr bwMode="auto">
              <a:xfrm>
                <a:off x="8386350" y="2118904"/>
                <a:ext cx="705191" cy="704859"/>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7" name="Google Shape;167;p5"/>
            <p:cNvSpPr>
              <a:spLocks/>
            </p:cNvSpPr>
            <p:nvPr/>
          </p:nvSpPr>
          <p:spPr bwMode="auto">
            <a:xfrm>
              <a:off x="7239867" y="1792734"/>
              <a:ext cx="2256490" cy="1332616"/>
            </a:xfrm>
            <a:custGeom>
              <a:avLst/>
              <a:gdLst>
                <a:gd name="T0" fmla="*/ 2147483646 w 4957"/>
                <a:gd name="T1" fmla="*/ 2147483646 h 2929"/>
                <a:gd name="T2" fmla="*/ 2147483646 w 4957"/>
                <a:gd name="T3" fmla="*/ 2147483646 h 2929"/>
                <a:gd name="T4" fmla="*/ 2147483646 w 4957"/>
                <a:gd name="T5" fmla="*/ 2147483646 h 2929"/>
                <a:gd name="T6" fmla="*/ 2147483646 w 4957"/>
                <a:gd name="T7" fmla="*/ 2147483646 h 2929"/>
                <a:gd name="T8" fmla="*/ 2147483646 w 4957"/>
                <a:gd name="T9" fmla="*/ 2147483646 h 2929"/>
                <a:gd name="T10" fmla="*/ 2147483646 w 4957"/>
                <a:gd name="T11" fmla="*/ 2147483646 h 2929"/>
                <a:gd name="T12" fmla="*/ 2147483646 w 4957"/>
                <a:gd name="T13" fmla="*/ 2147483646 h 2929"/>
                <a:gd name="T14" fmla="*/ 2147483646 w 4957"/>
                <a:gd name="T15" fmla="*/ 2147483646 h 2929"/>
                <a:gd name="T16" fmla="*/ 2147483646 w 4957"/>
                <a:gd name="T17" fmla="*/ 2147483646 h 2929"/>
                <a:gd name="T18" fmla="*/ 2147483646 w 4957"/>
                <a:gd name="T19" fmla="*/ 2147483646 h 2929"/>
                <a:gd name="T20" fmla="*/ 2147483646 w 4957"/>
                <a:gd name="T21" fmla="*/ 2147483646 h 2929"/>
                <a:gd name="T22" fmla="*/ 2147483646 w 4957"/>
                <a:gd name="T23" fmla="*/ 2147483646 h 2929"/>
                <a:gd name="T24" fmla="*/ 2147483646 w 4957"/>
                <a:gd name="T25" fmla="*/ 2147483646 h 2929"/>
                <a:gd name="T26" fmla="*/ 2147483646 w 4957"/>
                <a:gd name="T27" fmla="*/ 2147483646 h 2929"/>
                <a:gd name="T28" fmla="*/ 2147483646 w 4957"/>
                <a:gd name="T29" fmla="*/ 2147483646 h 2929"/>
                <a:gd name="T30" fmla="*/ 2147483646 w 4957"/>
                <a:gd name="T31" fmla="*/ 2147483646 h 2929"/>
                <a:gd name="T32" fmla="*/ 2147483646 w 4957"/>
                <a:gd name="T33" fmla="*/ 2147483646 h 2929"/>
                <a:gd name="T34" fmla="*/ 2147483646 w 4957"/>
                <a:gd name="T35" fmla="*/ 2147483646 h 2929"/>
                <a:gd name="T36" fmla="*/ 2147483646 w 4957"/>
                <a:gd name="T37" fmla="*/ 2147483646 h 2929"/>
                <a:gd name="T38" fmla="*/ 2147483646 w 4957"/>
                <a:gd name="T39" fmla="*/ 2147483646 h 2929"/>
                <a:gd name="T40" fmla="*/ 2147483646 w 4957"/>
                <a:gd name="T41" fmla="*/ 2147483646 h 2929"/>
                <a:gd name="T42" fmla="*/ 2147483646 w 4957"/>
                <a:gd name="T43" fmla="*/ 2147483646 h 2929"/>
                <a:gd name="T44" fmla="*/ 2147483646 w 4957"/>
                <a:gd name="T45" fmla="*/ 2147483646 h 2929"/>
                <a:gd name="T46" fmla="*/ 2147483646 w 4957"/>
                <a:gd name="T47" fmla="*/ 2147483646 h 2929"/>
                <a:gd name="T48" fmla="*/ 2147483646 w 4957"/>
                <a:gd name="T49" fmla="*/ 2147483646 h 2929"/>
                <a:gd name="T50" fmla="*/ 2147483646 w 4957"/>
                <a:gd name="T51" fmla="*/ 2147483646 h 2929"/>
                <a:gd name="T52" fmla="*/ 2147483646 w 4957"/>
                <a:gd name="T53" fmla="*/ 2147483646 h 2929"/>
                <a:gd name="T54" fmla="*/ 2147483646 w 4957"/>
                <a:gd name="T55" fmla="*/ 2147483646 h 2929"/>
                <a:gd name="T56" fmla="*/ 2147483646 w 4957"/>
                <a:gd name="T57" fmla="*/ 2147483646 h 2929"/>
                <a:gd name="T58" fmla="*/ 2147483646 w 4957"/>
                <a:gd name="T59" fmla="*/ 2147483646 h 2929"/>
                <a:gd name="T60" fmla="*/ 2147483646 w 4957"/>
                <a:gd name="T61" fmla="*/ 2147483646 h 2929"/>
                <a:gd name="T62" fmla="*/ 2147483646 w 4957"/>
                <a:gd name="T63" fmla="*/ 2147483646 h 2929"/>
                <a:gd name="T64" fmla="*/ 2147483646 w 4957"/>
                <a:gd name="T65" fmla="*/ 2147483646 h 2929"/>
                <a:gd name="T66" fmla="*/ 2147483646 w 4957"/>
                <a:gd name="T67" fmla="*/ 2147483646 h 2929"/>
                <a:gd name="T68" fmla="*/ 2147483646 w 4957"/>
                <a:gd name="T69" fmla="*/ 2147483646 h 2929"/>
                <a:gd name="T70" fmla="*/ 2147483646 w 4957"/>
                <a:gd name="T71" fmla="*/ 2147483646 h 2929"/>
                <a:gd name="T72" fmla="*/ 2147483646 w 4957"/>
                <a:gd name="T73" fmla="*/ 2147483646 h 2929"/>
                <a:gd name="T74" fmla="*/ 2147483646 w 4957"/>
                <a:gd name="T75" fmla="*/ 2147483646 h 2929"/>
                <a:gd name="T76" fmla="*/ 2147483646 w 4957"/>
                <a:gd name="T77" fmla="*/ 2147483646 h 2929"/>
                <a:gd name="T78" fmla="*/ 2147483646 w 4957"/>
                <a:gd name="T79" fmla="*/ 2147483646 h 2929"/>
                <a:gd name="T80" fmla="*/ 2147483646 w 4957"/>
                <a:gd name="T81" fmla="*/ 2147483646 h 2929"/>
                <a:gd name="T82" fmla="*/ 2147483646 w 4957"/>
                <a:gd name="T83" fmla="*/ 2147483646 h 2929"/>
                <a:gd name="T84" fmla="*/ 2147483646 w 4957"/>
                <a:gd name="T85" fmla="*/ 2147483646 h 2929"/>
                <a:gd name="T86" fmla="*/ 2147483646 w 4957"/>
                <a:gd name="T87" fmla="*/ 2147483646 h 2929"/>
                <a:gd name="T88" fmla="*/ 2147483646 w 4957"/>
                <a:gd name="T89" fmla="*/ 2147483646 h 2929"/>
                <a:gd name="T90" fmla="*/ 2147483646 w 4957"/>
                <a:gd name="T91" fmla="*/ 2147483646 h 2929"/>
                <a:gd name="T92" fmla="*/ 2147483646 w 4957"/>
                <a:gd name="T93" fmla="*/ 2147483646 h 2929"/>
                <a:gd name="T94" fmla="*/ 2147483646 w 4957"/>
                <a:gd name="T95" fmla="*/ 2147483646 h 2929"/>
                <a:gd name="T96" fmla="*/ 2147483646 w 4957"/>
                <a:gd name="T97" fmla="*/ 2147483646 h 2929"/>
                <a:gd name="T98" fmla="*/ 2147483646 w 4957"/>
                <a:gd name="T99" fmla="*/ 2147483646 h 2929"/>
                <a:gd name="T100" fmla="*/ 2147483646 w 4957"/>
                <a:gd name="T101" fmla="*/ 2147483646 h 2929"/>
                <a:gd name="T102" fmla="*/ 2147483646 w 4957"/>
                <a:gd name="T103" fmla="*/ 2147483646 h 2929"/>
                <a:gd name="T104" fmla="*/ 2147483646 w 4957"/>
                <a:gd name="T105" fmla="*/ 2147483646 h 2929"/>
                <a:gd name="T106" fmla="*/ 2147483646 w 4957"/>
                <a:gd name="T107" fmla="*/ 2147483646 h 2929"/>
                <a:gd name="T108" fmla="*/ 2147483646 w 4957"/>
                <a:gd name="T109" fmla="*/ 2147483646 h 2929"/>
                <a:gd name="T110" fmla="*/ 2147483646 w 4957"/>
                <a:gd name="T111" fmla="*/ 2147483646 h 2929"/>
                <a:gd name="T112" fmla="*/ 2147483646 w 4957"/>
                <a:gd name="T113" fmla="*/ 2147483646 h 29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lnTo>
                    <a:pt x="1045" y="1860"/>
                  </a:ln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lnTo>
                    <a:pt x="1701" y="2030"/>
                  </a:ln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17" name="Google Shape;168;p5"/>
          <p:cNvGrpSpPr>
            <a:grpSpLocks/>
          </p:cNvGrpSpPr>
          <p:nvPr/>
        </p:nvGrpSpPr>
        <p:grpSpPr bwMode="auto">
          <a:xfrm rot="2398771">
            <a:off x="-171450" y="6019801"/>
            <a:ext cx="1354668" cy="809625"/>
            <a:chOff x="1202177" y="4613417"/>
            <a:chExt cx="528376" cy="315757"/>
          </a:xfrm>
        </p:grpSpPr>
        <p:sp>
          <p:nvSpPr>
            <p:cNvPr id="18" name="Google Shape;169;p5"/>
            <p:cNvSpPr>
              <a:spLocks/>
            </p:cNvSpPr>
            <p:nvPr/>
          </p:nvSpPr>
          <p:spPr bwMode="auto">
            <a:xfrm>
              <a:off x="1563634" y="4671787"/>
              <a:ext cx="165943" cy="48292"/>
            </a:xfrm>
            <a:custGeom>
              <a:avLst/>
              <a:gdLst>
                <a:gd name="T0" fmla="*/ 2147483646 w 1507"/>
                <a:gd name="T1" fmla="*/ 2147483646 h 438"/>
                <a:gd name="T2" fmla="*/ 2147483646 w 1507"/>
                <a:gd name="T3" fmla="*/ 2147483646 h 438"/>
                <a:gd name="T4" fmla="*/ 2147483646 w 1507"/>
                <a:gd name="T5" fmla="*/ 2147483646 h 438"/>
                <a:gd name="T6" fmla="*/ 2147483646 w 1507"/>
                <a:gd name="T7" fmla="*/ 2147483646 h 438"/>
                <a:gd name="T8" fmla="*/ 2147483646 w 1507"/>
                <a:gd name="T9" fmla="*/ 2147483646 h 438"/>
                <a:gd name="T10" fmla="*/ 2147483646 w 1507"/>
                <a:gd name="T11" fmla="*/ 2147483646 h 438"/>
                <a:gd name="T12" fmla="*/ 2147483646 w 1507"/>
                <a:gd name="T13" fmla="*/ 2147483646 h 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 name="Google Shape;170;p5"/>
            <p:cNvSpPr>
              <a:spLocks/>
            </p:cNvSpPr>
            <p:nvPr/>
          </p:nvSpPr>
          <p:spPr bwMode="auto">
            <a:xfrm>
              <a:off x="1599540" y="4613651"/>
              <a:ext cx="61093" cy="176453"/>
            </a:xfrm>
            <a:custGeom>
              <a:avLst/>
              <a:gdLst>
                <a:gd name="T0" fmla="*/ 2147483646 w 550"/>
                <a:gd name="T1" fmla="*/ 0 h 1598"/>
                <a:gd name="T2" fmla="*/ 2147483646 w 550"/>
                <a:gd name="T3" fmla="*/ 2147483646 h 1598"/>
                <a:gd name="T4" fmla="*/ 2147483646 w 550"/>
                <a:gd name="T5" fmla="*/ 2147483646 h 1598"/>
                <a:gd name="T6" fmla="*/ 2147483646 w 550"/>
                <a:gd name="T7" fmla="*/ 2147483646 h 1598"/>
                <a:gd name="T8" fmla="*/ 2147483646 w 550"/>
                <a:gd name="T9" fmla="*/ 2147483646 h 1598"/>
                <a:gd name="T10" fmla="*/ 2147483646 w 550"/>
                <a:gd name="T11" fmla="*/ 2147483646 h 1598"/>
                <a:gd name="T12" fmla="*/ 2147483646 w 550"/>
                <a:gd name="T13" fmla="*/ 2147483646 h 1598"/>
                <a:gd name="T14" fmla="*/ 2147483646 w 550"/>
                <a:gd name="T15" fmla="*/ 0 h 15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 name="Google Shape;171;p5"/>
            <p:cNvSpPr>
              <a:spLocks/>
            </p:cNvSpPr>
            <p:nvPr/>
          </p:nvSpPr>
          <p:spPr bwMode="auto">
            <a:xfrm>
              <a:off x="1582672" y="4629788"/>
              <a:ext cx="104849" cy="138685"/>
            </a:xfrm>
            <a:custGeom>
              <a:avLst/>
              <a:gdLst>
                <a:gd name="T0" fmla="*/ 2147483646 w 948"/>
                <a:gd name="T1" fmla="*/ 2147483646 h 1259"/>
                <a:gd name="T2" fmla="*/ 2147483646 w 948"/>
                <a:gd name="T3" fmla="*/ 2147483646 h 1259"/>
                <a:gd name="T4" fmla="*/ 2147483646 w 948"/>
                <a:gd name="T5" fmla="*/ 2147483646 h 1259"/>
                <a:gd name="T6" fmla="*/ 2147483646 w 948"/>
                <a:gd name="T7" fmla="*/ 2147483646 h 1259"/>
                <a:gd name="T8" fmla="*/ 2147483646 w 948"/>
                <a:gd name="T9" fmla="*/ 2147483646 h 1259"/>
                <a:gd name="T10" fmla="*/ 2147483646 w 948"/>
                <a:gd name="T11" fmla="*/ 2147483646 h 1259"/>
                <a:gd name="T12" fmla="*/ 2147483646 w 948"/>
                <a:gd name="T13" fmla="*/ 2147483646 h 1259"/>
                <a:gd name="T14" fmla="*/ 2147483646 w 948"/>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 name="Google Shape;172;p5"/>
            <p:cNvSpPr>
              <a:spLocks/>
            </p:cNvSpPr>
            <p:nvPr/>
          </p:nvSpPr>
          <p:spPr bwMode="auto">
            <a:xfrm>
              <a:off x="1548660" y="4644467"/>
              <a:ext cx="160164" cy="102776"/>
            </a:xfrm>
            <a:custGeom>
              <a:avLst/>
              <a:gdLst>
                <a:gd name="T0" fmla="*/ 2147483646 w 1451"/>
                <a:gd name="T1" fmla="*/ 2147483646 h 928"/>
                <a:gd name="T2" fmla="*/ 2147483646 w 1451"/>
                <a:gd name="T3" fmla="*/ 2147483646 h 928"/>
                <a:gd name="T4" fmla="*/ 2147483646 w 1451"/>
                <a:gd name="T5" fmla="*/ 2147483646 h 928"/>
                <a:gd name="T6" fmla="*/ 2147483646 w 1451"/>
                <a:gd name="T7" fmla="*/ 2147483646 h 928"/>
                <a:gd name="T8" fmla="*/ 2147483646 w 1451"/>
                <a:gd name="T9" fmla="*/ 2147483646 h 928"/>
                <a:gd name="T10" fmla="*/ 2147483646 w 1451"/>
                <a:gd name="T11" fmla="*/ 2147483646 h 928"/>
                <a:gd name="T12" fmla="*/ 2147483646 w 1451"/>
                <a:gd name="T13" fmla="*/ 2147483646 h 9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 name="Google Shape;173;p5"/>
            <p:cNvSpPr>
              <a:spLocks/>
            </p:cNvSpPr>
            <p:nvPr/>
          </p:nvSpPr>
          <p:spPr bwMode="auto">
            <a:xfrm>
              <a:off x="1201104" y="4674245"/>
              <a:ext cx="177501" cy="151068"/>
            </a:xfrm>
            <a:custGeom>
              <a:avLst/>
              <a:gdLst>
                <a:gd name="T0" fmla="*/ 2147483646 w 1605"/>
                <a:gd name="T1" fmla="*/ 2147483646 h 1371"/>
                <a:gd name="T2" fmla="*/ 2147483646 w 1605"/>
                <a:gd name="T3" fmla="*/ 2147483646 h 1371"/>
                <a:gd name="T4" fmla="*/ 2147483646 w 1605"/>
                <a:gd name="T5" fmla="*/ 2147483646 h 1371"/>
                <a:gd name="T6" fmla="*/ 2147483646 w 1605"/>
                <a:gd name="T7" fmla="*/ 2147483646 h 1371"/>
                <a:gd name="T8" fmla="*/ 2147483646 w 1605"/>
                <a:gd name="T9" fmla="*/ 2147483646 h 1371"/>
                <a:gd name="T10" fmla="*/ 2147483646 w 1605"/>
                <a:gd name="T11" fmla="*/ 2147483646 h 1371"/>
                <a:gd name="T12" fmla="*/ 2147483646 w 1605"/>
                <a:gd name="T13" fmla="*/ 2147483646 h 1371"/>
                <a:gd name="T14" fmla="*/ 2147483646 w 1605"/>
                <a:gd name="T15" fmla="*/ 2147483646 h 1371"/>
                <a:gd name="T16" fmla="*/ 2147483646 w 1605"/>
                <a:gd name="T17" fmla="*/ 2147483646 h 1371"/>
                <a:gd name="T18" fmla="*/ 2147483646 w 1605"/>
                <a:gd name="T19" fmla="*/ 2147483646 h 13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3" name="Google Shape;174;p5"/>
            <p:cNvSpPr>
              <a:spLocks/>
            </p:cNvSpPr>
            <p:nvPr/>
          </p:nvSpPr>
          <p:spPr bwMode="auto">
            <a:xfrm>
              <a:off x="1387558" y="4832367"/>
              <a:ext cx="115582" cy="96584"/>
            </a:xfrm>
            <a:custGeom>
              <a:avLst/>
              <a:gdLst>
                <a:gd name="T0" fmla="*/ 2147483646 w 1045"/>
                <a:gd name="T1" fmla="*/ 2147483646 h 877"/>
                <a:gd name="T2" fmla="*/ 2147483646 w 1045"/>
                <a:gd name="T3" fmla="*/ 2147483646 h 877"/>
                <a:gd name="T4" fmla="*/ 2147483646 w 1045"/>
                <a:gd name="T5" fmla="*/ 2147483646 h 877"/>
                <a:gd name="T6" fmla="*/ 2147483646 w 1045"/>
                <a:gd name="T7" fmla="*/ 2147483646 h 877"/>
                <a:gd name="T8" fmla="*/ 2147483646 w 1045"/>
                <a:gd name="T9" fmla="*/ 2147483646 h 877"/>
                <a:gd name="T10" fmla="*/ 2147483646 w 1045"/>
                <a:gd name="T11" fmla="*/ 0 h 877"/>
                <a:gd name="T12" fmla="*/ 2147483646 w 1045"/>
                <a:gd name="T13" fmla="*/ 2147483646 h 877"/>
                <a:gd name="T14" fmla="*/ 2147483646 w 1045"/>
                <a:gd name="T15" fmla="*/ 2147483646 h 877"/>
                <a:gd name="T16" fmla="*/ 2147483646 w 1045"/>
                <a:gd name="T17" fmla="*/ 2147483646 h 877"/>
                <a:gd name="T18" fmla="*/ 2147483646 w 1045"/>
                <a:gd name="T19" fmla="*/ 0 h 8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4" name="Google Shape;175;p5"/>
          <p:cNvGrpSpPr>
            <a:grpSpLocks/>
          </p:cNvGrpSpPr>
          <p:nvPr/>
        </p:nvGrpSpPr>
        <p:grpSpPr bwMode="auto">
          <a:xfrm flipH="1">
            <a:off x="249767" y="211138"/>
            <a:ext cx="660400" cy="625475"/>
            <a:chOff x="2736573" y="4286656"/>
            <a:chExt cx="316076" cy="299294"/>
          </a:xfrm>
        </p:grpSpPr>
        <p:sp>
          <p:nvSpPr>
            <p:cNvPr id="25" name="Google Shape;176;p5"/>
            <p:cNvSpPr>
              <a:spLocks/>
            </p:cNvSpPr>
            <p:nvPr/>
          </p:nvSpPr>
          <p:spPr bwMode="auto">
            <a:xfrm>
              <a:off x="2868271" y="4291214"/>
              <a:ext cx="173234" cy="176993"/>
            </a:xfrm>
            <a:custGeom>
              <a:avLst/>
              <a:gdLst>
                <a:gd name="T0" fmla="*/ 2147483646 w 1508"/>
                <a:gd name="T1" fmla="*/ 2147483646 h 1541"/>
                <a:gd name="T2" fmla="*/ 2147483646 w 1508"/>
                <a:gd name="T3" fmla="*/ 2147483646 h 1541"/>
                <a:gd name="T4" fmla="*/ 2147483646 w 1508"/>
                <a:gd name="T5" fmla="*/ 2147483646 h 1541"/>
                <a:gd name="T6" fmla="*/ 2147483646 w 1508"/>
                <a:gd name="T7" fmla="*/ 2147483646 h 1541"/>
                <a:gd name="T8" fmla="*/ 2147483646 w 1508"/>
                <a:gd name="T9" fmla="*/ 2147483646 h 1541"/>
                <a:gd name="T10" fmla="*/ 2147483646 w 1508"/>
                <a:gd name="T11" fmla="*/ 2147483646 h 1541"/>
                <a:gd name="T12" fmla="*/ 2147483646 w 1508"/>
                <a:gd name="T13" fmla="*/ 2147483646 h 1541"/>
                <a:gd name="T14" fmla="*/ 2147483646 w 1508"/>
                <a:gd name="T15" fmla="*/ 2147483646 h 1541"/>
                <a:gd name="T16" fmla="*/ 2147483646 w 1508"/>
                <a:gd name="T17" fmla="*/ 2147483646 h 1541"/>
                <a:gd name="T18" fmla="*/ 2147483646 w 1508"/>
                <a:gd name="T19" fmla="*/ 2147483646 h 1541"/>
                <a:gd name="T20" fmla="*/ 2147483646 w 1508"/>
                <a:gd name="T21" fmla="*/ 2147483646 h 1541"/>
                <a:gd name="T22" fmla="*/ 2147483646 w 1508"/>
                <a:gd name="T23" fmla="*/ 2147483646 h 1541"/>
                <a:gd name="T24" fmla="*/ 2147483646 w 1508"/>
                <a:gd name="T25" fmla="*/ 2147483646 h 1541"/>
                <a:gd name="T26" fmla="*/ 2147483646 w 1508"/>
                <a:gd name="T27" fmla="*/ 2147483646 h 1541"/>
                <a:gd name="T28" fmla="*/ 2147483646 w 1508"/>
                <a:gd name="T29" fmla="*/ 2147483646 h 1541"/>
                <a:gd name="T30" fmla="*/ 2147483646 w 1508"/>
                <a:gd name="T31" fmla="*/ 2147483646 h 1541"/>
                <a:gd name="T32" fmla="*/ 2147483646 w 1508"/>
                <a:gd name="T33" fmla="*/ 2147483646 h 1541"/>
                <a:gd name="T34" fmla="*/ 2147483646 w 1508"/>
                <a:gd name="T35" fmla="*/ 2147483646 h 1541"/>
                <a:gd name="T36" fmla="*/ 2147483646 w 1508"/>
                <a:gd name="T37" fmla="*/ 2147483646 h 1541"/>
                <a:gd name="T38" fmla="*/ 2147483646 w 1508"/>
                <a:gd name="T39" fmla="*/ 2147483646 h 1541"/>
                <a:gd name="T40" fmla="*/ 2147483646 w 1508"/>
                <a:gd name="T41" fmla="*/ 2147483646 h 1541"/>
                <a:gd name="T42" fmla="*/ 2147483646 w 1508"/>
                <a:gd name="T43" fmla="*/ 2147483646 h 1541"/>
                <a:gd name="T44" fmla="*/ 2147483646 w 1508"/>
                <a:gd name="T45" fmla="*/ 2147483646 h 1541"/>
                <a:gd name="T46" fmla="*/ 2147483646 w 1508"/>
                <a:gd name="T47" fmla="*/ 2147483646 h 1541"/>
                <a:gd name="T48" fmla="*/ 2147483646 w 1508"/>
                <a:gd name="T49" fmla="*/ 2147483646 h 15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 name="Google Shape;177;p5"/>
            <p:cNvSpPr>
              <a:spLocks/>
            </p:cNvSpPr>
            <p:nvPr/>
          </p:nvSpPr>
          <p:spPr bwMode="auto">
            <a:xfrm>
              <a:off x="2776082" y="4408197"/>
              <a:ext cx="166143" cy="177753"/>
            </a:xfrm>
            <a:custGeom>
              <a:avLst/>
              <a:gdLst>
                <a:gd name="T0" fmla="*/ 2147483646 w 1448"/>
                <a:gd name="T1" fmla="*/ 0 h 1547"/>
                <a:gd name="T2" fmla="*/ 2147483646 w 1448"/>
                <a:gd name="T3" fmla="*/ 2147483646 h 1547"/>
                <a:gd name="T4" fmla="*/ 2147483646 w 1448"/>
                <a:gd name="T5" fmla="*/ 2147483646 h 1547"/>
                <a:gd name="T6" fmla="*/ 2147483646 w 1448"/>
                <a:gd name="T7" fmla="*/ 2147483646 h 1547"/>
                <a:gd name="T8" fmla="*/ 2147483646 w 1448"/>
                <a:gd name="T9" fmla="*/ 2147483646 h 1547"/>
                <a:gd name="T10" fmla="*/ 2147483646 w 1448"/>
                <a:gd name="T11" fmla="*/ 2147483646 h 1547"/>
                <a:gd name="T12" fmla="*/ 2147483646 w 1448"/>
                <a:gd name="T13" fmla="*/ 2147483646 h 1547"/>
                <a:gd name="T14" fmla="*/ 2147483646 w 1448"/>
                <a:gd name="T15" fmla="*/ 2147483646 h 1547"/>
                <a:gd name="T16" fmla="*/ 2147483646 w 1448"/>
                <a:gd name="T17" fmla="*/ 2147483646 h 1547"/>
                <a:gd name="T18" fmla="*/ 2147483646 w 1448"/>
                <a:gd name="T19" fmla="*/ 2147483646 h 1547"/>
                <a:gd name="T20" fmla="*/ 2147483646 w 1448"/>
                <a:gd name="T21" fmla="*/ 2147483646 h 1547"/>
                <a:gd name="T22" fmla="*/ 2147483646 w 1448"/>
                <a:gd name="T23" fmla="*/ 2147483646 h 1547"/>
                <a:gd name="T24" fmla="*/ 2147483646 w 1448"/>
                <a:gd name="T25" fmla="*/ 2147483646 h 1547"/>
                <a:gd name="T26" fmla="*/ 2147483646 w 1448"/>
                <a:gd name="T27" fmla="*/ 2147483646 h 1547"/>
                <a:gd name="T28" fmla="*/ 2147483646 w 1448"/>
                <a:gd name="T29" fmla="*/ 2147483646 h 1547"/>
                <a:gd name="T30" fmla="*/ 2147483646 w 1448"/>
                <a:gd name="T31" fmla="*/ 2147483646 h 1547"/>
                <a:gd name="T32" fmla="*/ 2147483646 w 1448"/>
                <a:gd name="T33" fmla="*/ 2147483646 h 1547"/>
                <a:gd name="T34" fmla="*/ 2147483646 w 1448"/>
                <a:gd name="T35" fmla="*/ 2147483646 h 1547"/>
                <a:gd name="T36" fmla="*/ 2147483646 w 1448"/>
                <a:gd name="T37" fmla="*/ 2147483646 h 1547"/>
                <a:gd name="T38" fmla="*/ 2147483646 w 1448"/>
                <a:gd name="T39" fmla="*/ 2147483646 h 1547"/>
                <a:gd name="T40" fmla="*/ 2147483646 w 1448"/>
                <a:gd name="T41" fmla="*/ 2147483646 h 1547"/>
                <a:gd name="T42" fmla="*/ 2147483646 w 1448"/>
                <a:gd name="T43" fmla="*/ 2147483646 h 1547"/>
                <a:gd name="T44" fmla="*/ 2147483646 w 1448"/>
                <a:gd name="T45" fmla="*/ 2147483646 h 1547"/>
                <a:gd name="T46" fmla="*/ 2147483646 w 1448"/>
                <a:gd name="T47" fmla="*/ 2147483646 h 1547"/>
                <a:gd name="T48" fmla="*/ 2147483646 w 1448"/>
                <a:gd name="T49" fmla="*/ 2147483646 h 1547"/>
                <a:gd name="T50" fmla="*/ 2147483646 w 1448"/>
                <a:gd name="T51" fmla="*/ 0 h 15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7" name="Google Shape;178;p5"/>
            <p:cNvSpPr>
              <a:spLocks/>
            </p:cNvSpPr>
            <p:nvPr/>
          </p:nvSpPr>
          <p:spPr bwMode="auto">
            <a:xfrm>
              <a:off x="2736573" y="4286656"/>
              <a:ext cx="136763" cy="122300"/>
            </a:xfrm>
            <a:custGeom>
              <a:avLst/>
              <a:gdLst>
                <a:gd name="T0" fmla="*/ 2147483646 w 1191"/>
                <a:gd name="T1" fmla="*/ 0 h 1064"/>
                <a:gd name="T2" fmla="*/ 2147483646 w 1191"/>
                <a:gd name="T3" fmla="*/ 2147483646 h 1064"/>
                <a:gd name="T4" fmla="*/ 2147483646 w 1191"/>
                <a:gd name="T5" fmla="*/ 2147483646 h 1064"/>
                <a:gd name="T6" fmla="*/ 2147483646 w 1191"/>
                <a:gd name="T7" fmla="*/ 2147483646 h 1064"/>
                <a:gd name="T8" fmla="*/ 2147483646 w 1191"/>
                <a:gd name="T9" fmla="*/ 2147483646 h 1064"/>
                <a:gd name="T10" fmla="*/ 0 w 1191"/>
                <a:gd name="T11" fmla="*/ 2147483646 h 1064"/>
                <a:gd name="T12" fmla="*/ 2147483646 w 1191"/>
                <a:gd name="T13" fmla="*/ 2147483646 h 1064"/>
                <a:gd name="T14" fmla="*/ 2147483646 w 1191"/>
                <a:gd name="T15" fmla="*/ 2147483646 h 1064"/>
                <a:gd name="T16" fmla="*/ 2147483646 w 1191"/>
                <a:gd name="T17" fmla="*/ 2147483646 h 1064"/>
                <a:gd name="T18" fmla="*/ 2147483646 w 1191"/>
                <a:gd name="T19" fmla="*/ 2147483646 h 1064"/>
                <a:gd name="T20" fmla="*/ 2147483646 w 1191"/>
                <a:gd name="T21" fmla="*/ 2147483646 h 1064"/>
                <a:gd name="T22" fmla="*/ 2147483646 w 1191"/>
                <a:gd name="T23" fmla="*/ 2147483646 h 1064"/>
                <a:gd name="T24" fmla="*/ 2147483646 w 1191"/>
                <a:gd name="T25" fmla="*/ 2147483646 h 1064"/>
                <a:gd name="T26" fmla="*/ 2147483646 w 1191"/>
                <a:gd name="T27" fmla="*/ 2147483646 h 1064"/>
                <a:gd name="T28" fmla="*/ 2147483646 w 1191"/>
                <a:gd name="T29" fmla="*/ 2147483646 h 1064"/>
                <a:gd name="T30" fmla="*/ 2147483646 w 1191"/>
                <a:gd name="T31" fmla="*/ 2147483646 h 1064"/>
                <a:gd name="T32" fmla="*/ 2147483646 w 1191"/>
                <a:gd name="T33" fmla="*/ 0 h 10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 name="Google Shape;179;p5"/>
            <p:cNvSpPr>
              <a:spLocks/>
            </p:cNvSpPr>
            <p:nvPr/>
          </p:nvSpPr>
          <p:spPr bwMode="auto">
            <a:xfrm>
              <a:off x="2921963" y="4453774"/>
              <a:ext cx="130686" cy="110146"/>
            </a:xfrm>
            <a:custGeom>
              <a:avLst/>
              <a:gdLst>
                <a:gd name="T0" fmla="*/ 2147483646 w 1136"/>
                <a:gd name="T1" fmla="*/ 0 h 953"/>
                <a:gd name="T2" fmla="*/ 2147483646 w 1136"/>
                <a:gd name="T3" fmla="*/ 2147483646 h 953"/>
                <a:gd name="T4" fmla="*/ 2147483646 w 1136"/>
                <a:gd name="T5" fmla="*/ 2147483646 h 953"/>
                <a:gd name="T6" fmla="*/ 2147483646 w 1136"/>
                <a:gd name="T7" fmla="*/ 2147483646 h 953"/>
                <a:gd name="T8" fmla="*/ 2147483646 w 1136"/>
                <a:gd name="T9" fmla="*/ 2147483646 h 953"/>
                <a:gd name="T10" fmla="*/ 2147483646 w 1136"/>
                <a:gd name="T11" fmla="*/ 2147483646 h 953"/>
                <a:gd name="T12" fmla="*/ 2147483646 w 1136"/>
                <a:gd name="T13" fmla="*/ 2147483646 h 953"/>
                <a:gd name="T14" fmla="*/ 2147483646 w 1136"/>
                <a:gd name="T15" fmla="*/ 0 h 9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9" name="Google Shape;180;p5"/>
          <p:cNvGrpSpPr>
            <a:grpSpLocks/>
          </p:cNvGrpSpPr>
          <p:nvPr/>
        </p:nvGrpSpPr>
        <p:grpSpPr bwMode="auto">
          <a:xfrm rot="3680024">
            <a:off x="11231033" y="5990697"/>
            <a:ext cx="1016000" cy="728133"/>
            <a:chOff x="6102329" y="3283426"/>
            <a:chExt cx="654776" cy="469888"/>
          </a:xfrm>
        </p:grpSpPr>
        <p:sp>
          <p:nvSpPr>
            <p:cNvPr id="30" name="Google Shape;181;p5"/>
            <p:cNvSpPr>
              <a:spLocks/>
            </p:cNvSpPr>
            <p:nvPr/>
          </p:nvSpPr>
          <p:spPr bwMode="auto">
            <a:xfrm>
              <a:off x="6150306" y="3283190"/>
              <a:ext cx="606691" cy="327829"/>
            </a:xfrm>
            <a:custGeom>
              <a:avLst/>
              <a:gdLst>
                <a:gd name="T0" fmla="*/ 2147483646 w 2795"/>
                <a:gd name="T1" fmla="*/ 0 h 1507"/>
                <a:gd name="T2" fmla="*/ 2147483646 w 2795"/>
                <a:gd name="T3" fmla="*/ 2147483646 h 1507"/>
                <a:gd name="T4" fmla="*/ 2147483646 w 2795"/>
                <a:gd name="T5" fmla="*/ 2147483646 h 1507"/>
                <a:gd name="T6" fmla="*/ 2147483646 w 2795"/>
                <a:gd name="T7" fmla="*/ 2147483646 h 1507"/>
                <a:gd name="T8" fmla="*/ 2147483646 w 2795"/>
                <a:gd name="T9" fmla="*/ 2147483646 h 1507"/>
                <a:gd name="T10" fmla="*/ 2147483646 w 2795"/>
                <a:gd name="T11" fmla="*/ 2147483646 h 1507"/>
                <a:gd name="T12" fmla="*/ 2147483646 w 2795"/>
                <a:gd name="T13" fmla="*/ 2147483646 h 1507"/>
                <a:gd name="T14" fmla="*/ 2147483646 w 2795"/>
                <a:gd name="T15" fmla="*/ 2147483646 h 1507"/>
                <a:gd name="T16" fmla="*/ 2147483646 w 2795"/>
                <a:gd name="T17" fmla="*/ 2147483646 h 1507"/>
                <a:gd name="T18" fmla="*/ 2147483646 w 2795"/>
                <a:gd name="T19" fmla="*/ 0 h 1507"/>
                <a:gd name="T20" fmla="*/ 2147483646 w 2795"/>
                <a:gd name="T21" fmla="*/ 0 h 15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lnTo>
                    <a:pt x="269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182;p5"/>
            <p:cNvSpPr>
              <a:spLocks/>
            </p:cNvSpPr>
            <p:nvPr/>
          </p:nvSpPr>
          <p:spPr bwMode="auto">
            <a:xfrm>
              <a:off x="6217531" y="3502778"/>
              <a:ext cx="179041" cy="211722"/>
            </a:xfrm>
            <a:custGeom>
              <a:avLst/>
              <a:gdLst>
                <a:gd name="T0" fmla="*/ 2147483646 w 827"/>
                <a:gd name="T1" fmla="*/ 0 h 973"/>
                <a:gd name="T2" fmla="*/ 2147483646 w 827"/>
                <a:gd name="T3" fmla="*/ 2147483646 h 973"/>
                <a:gd name="T4" fmla="*/ 2147483646 w 827"/>
                <a:gd name="T5" fmla="*/ 2147483646 h 973"/>
                <a:gd name="T6" fmla="*/ 2147483646 w 827"/>
                <a:gd name="T7" fmla="*/ 2147483646 h 973"/>
                <a:gd name="T8" fmla="*/ 2147483646 w 827"/>
                <a:gd name="T9" fmla="*/ 2147483646 h 973"/>
                <a:gd name="T10" fmla="*/ 2147483646 w 827"/>
                <a:gd name="T11" fmla="*/ 2147483646 h 973"/>
                <a:gd name="T12" fmla="*/ 2147483646 w 827"/>
                <a:gd name="T13" fmla="*/ 2147483646 h 973"/>
                <a:gd name="T14" fmla="*/ 2147483646 w 827"/>
                <a:gd name="T15" fmla="*/ 2147483646 h 973"/>
                <a:gd name="T16" fmla="*/ 2147483646 w 827"/>
                <a:gd name="T17" fmla="*/ 2147483646 h 973"/>
                <a:gd name="T18" fmla="*/ 2147483646 w 827"/>
                <a:gd name="T19" fmla="*/ 2147483646 h 973"/>
                <a:gd name="T20" fmla="*/ 2147483646 w 827"/>
                <a:gd name="T21" fmla="*/ 0 h 9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 name="Google Shape;183;p5"/>
            <p:cNvSpPr>
              <a:spLocks/>
            </p:cNvSpPr>
            <p:nvPr/>
          </p:nvSpPr>
          <p:spPr bwMode="auto">
            <a:xfrm>
              <a:off x="6364626" y="3413547"/>
              <a:ext cx="204618" cy="249969"/>
            </a:xfrm>
            <a:custGeom>
              <a:avLst/>
              <a:gdLst>
                <a:gd name="T0" fmla="*/ 2147483646 w 943"/>
                <a:gd name="T1" fmla="*/ 2147483646 h 1147"/>
                <a:gd name="T2" fmla="*/ 2147483646 w 943"/>
                <a:gd name="T3" fmla="*/ 2147483646 h 1147"/>
                <a:gd name="T4" fmla="*/ 2147483646 w 943"/>
                <a:gd name="T5" fmla="*/ 2147483646 h 1147"/>
                <a:gd name="T6" fmla="*/ 2147483646 w 943"/>
                <a:gd name="T7" fmla="*/ 2147483646 h 1147"/>
                <a:gd name="T8" fmla="*/ 2147483646 w 943"/>
                <a:gd name="T9" fmla="*/ 2147483646 h 1147"/>
                <a:gd name="T10" fmla="*/ 2147483646 w 943"/>
                <a:gd name="T11" fmla="*/ 2147483646 h 1147"/>
                <a:gd name="T12" fmla="*/ 2147483646 w 943"/>
                <a:gd name="T13" fmla="*/ 2147483646 h 1147"/>
                <a:gd name="T14" fmla="*/ 2147483646 w 943"/>
                <a:gd name="T15" fmla="*/ 2147483646 h 1147"/>
                <a:gd name="T16" fmla="*/ 2147483646 w 943"/>
                <a:gd name="T17" fmla="*/ 2147483646 h 1147"/>
                <a:gd name="T18" fmla="*/ 2147483646 w 943"/>
                <a:gd name="T19" fmla="*/ 2147483646 h 1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 name="Google Shape;184;p5"/>
            <p:cNvSpPr>
              <a:spLocks/>
            </p:cNvSpPr>
            <p:nvPr/>
          </p:nvSpPr>
          <p:spPr bwMode="auto">
            <a:xfrm>
              <a:off x="6519594" y="3340908"/>
              <a:ext cx="173925" cy="180306"/>
            </a:xfrm>
            <a:custGeom>
              <a:avLst/>
              <a:gdLst>
                <a:gd name="T0" fmla="*/ 2147483646 w 802"/>
                <a:gd name="T1" fmla="*/ 2147483646 h 827"/>
                <a:gd name="T2" fmla="*/ 2147483646 w 802"/>
                <a:gd name="T3" fmla="*/ 2147483646 h 827"/>
                <a:gd name="T4" fmla="*/ 2147483646 w 802"/>
                <a:gd name="T5" fmla="*/ 2147483646 h 827"/>
                <a:gd name="T6" fmla="*/ 2147483646 w 802"/>
                <a:gd name="T7" fmla="*/ 2147483646 h 827"/>
                <a:gd name="T8" fmla="*/ 2147483646 w 802"/>
                <a:gd name="T9" fmla="*/ 2147483646 h 827"/>
                <a:gd name="T10" fmla="*/ 2147483646 w 802"/>
                <a:gd name="T11" fmla="*/ 2147483646 h 827"/>
                <a:gd name="T12" fmla="*/ 2147483646 w 802"/>
                <a:gd name="T13" fmla="*/ 2147483646 h 827"/>
                <a:gd name="T14" fmla="*/ 2147483646 w 802"/>
                <a:gd name="T15" fmla="*/ 2147483646 h 827"/>
                <a:gd name="T16" fmla="*/ 2147483646 w 802"/>
                <a:gd name="T17" fmla="*/ 2147483646 h 827"/>
                <a:gd name="T18" fmla="*/ 2147483646 w 802"/>
                <a:gd name="T19" fmla="*/ 2147483646 h 8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4" name="Google Shape;185;p5"/>
            <p:cNvSpPr/>
            <p:nvPr/>
          </p:nvSpPr>
          <p:spPr>
            <a:xfrm>
              <a:off x="6593983" y="3494395"/>
              <a:ext cx="73662" cy="73761"/>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86;p5"/>
            <p:cNvSpPr/>
            <p:nvPr/>
          </p:nvSpPr>
          <p:spPr>
            <a:xfrm>
              <a:off x="6487883" y="3299880"/>
              <a:ext cx="68547" cy="73761"/>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87;p5"/>
            <p:cNvSpPr/>
            <p:nvPr/>
          </p:nvSpPr>
          <p:spPr>
            <a:xfrm>
              <a:off x="6317738" y="3408049"/>
              <a:ext cx="73662" cy="75128"/>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88;p5"/>
            <p:cNvSpPr/>
            <p:nvPr/>
          </p:nvSpPr>
          <p:spPr>
            <a:xfrm>
              <a:off x="6423152" y="3629679"/>
              <a:ext cx="73662" cy="73761"/>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89;p5"/>
            <p:cNvSpPr/>
            <p:nvPr/>
          </p:nvSpPr>
          <p:spPr>
            <a:xfrm>
              <a:off x="6165808" y="3491365"/>
              <a:ext cx="73662" cy="69663"/>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90;p5"/>
            <p:cNvSpPr/>
            <p:nvPr/>
          </p:nvSpPr>
          <p:spPr>
            <a:xfrm>
              <a:off x="6096710" y="3544333"/>
              <a:ext cx="74685" cy="73761"/>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91;p5"/>
            <p:cNvSpPr/>
            <p:nvPr/>
          </p:nvSpPr>
          <p:spPr>
            <a:xfrm>
              <a:off x="6212453" y="3685663"/>
              <a:ext cx="73662" cy="68298"/>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54" name="Google Shape;154;p5"/>
          <p:cNvSpPr txBox="1">
            <a:spLocks noGrp="1"/>
          </p:cNvSpPr>
          <p:nvPr>
            <p:ph type="subTitle" idx="1"/>
          </p:nvPr>
        </p:nvSpPr>
        <p:spPr>
          <a:xfrm>
            <a:off x="1163733"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55" name="Google Shape;155;p5"/>
          <p:cNvSpPr txBox="1">
            <a:spLocks noGrp="1"/>
          </p:cNvSpPr>
          <p:nvPr>
            <p:ph type="subTitle" idx="2"/>
          </p:nvPr>
        </p:nvSpPr>
        <p:spPr>
          <a:xfrm>
            <a:off x="7493467"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92" name="Google Shape;192;p5"/>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6545804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8F2BFEC-2FE7-4F31-ADCA-8F37E884F5F9}"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79769292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BAE9310-7507-4389-A310-A63C9AFE1AB5}"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51785723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C293D6C-0A05-4D2E-B74F-252B3CAB5D3D}"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404865072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F9CE8FA-4DB9-46E7-A9C8-90D858601906}"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546942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68D50B8-B430-4181-B3C8-9683C45E67CE}"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56481492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05CFF9F-9193-43C3-883E-A3B94BA19B85}"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56312697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613AE55-4B09-4BE4-A1C0-2AD7F61E68FA}"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176838044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3F41C4F-4A82-4D8A-91A6-6A5510A7226F}"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133578434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7BFBEB5-0A05-4BAA-BDE0-9D5C06F5E323}"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1402945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3181000" y="593367"/>
            <a:ext cx="5830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08032105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7821A71-AD93-4C8F-A2E8-F7AF5426A52E}"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57504584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896C9A7-8803-43C1-A744-139211E6DA60}"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45433348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2822022-B7CD-471E-9A0B-1AD64857790D}"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16837301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887"/>
        <p:cNvGrpSpPr/>
        <p:nvPr/>
      </p:nvGrpSpPr>
      <p:grpSpPr>
        <a:xfrm>
          <a:off x="0" y="0"/>
          <a:ext cx="0" cy="0"/>
          <a:chOff x="0" y="0"/>
          <a:chExt cx="0" cy="0"/>
        </a:xfrm>
      </p:grpSpPr>
      <p:pic>
        <p:nvPicPr>
          <p:cNvPr id="4" name="Google Shape;888;p19"/>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6513"/>
            <a:ext cx="12344400"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oogle Shape;889;p19"/>
          <p:cNvGrpSpPr>
            <a:grpSpLocks/>
          </p:cNvGrpSpPr>
          <p:nvPr/>
        </p:nvGrpSpPr>
        <p:grpSpPr bwMode="auto">
          <a:xfrm rot="20378725">
            <a:off x="645585" y="5497513"/>
            <a:ext cx="2982383" cy="2341562"/>
            <a:chOff x="-2415600" y="2986400"/>
            <a:chExt cx="1943075" cy="1524659"/>
          </a:xfrm>
        </p:grpSpPr>
        <p:sp>
          <p:nvSpPr>
            <p:cNvPr id="6" name="Google Shape;890;p19"/>
            <p:cNvSpPr>
              <a:spLocks/>
            </p:cNvSpPr>
            <p:nvPr/>
          </p:nvSpPr>
          <p:spPr bwMode="auto">
            <a:xfrm>
              <a:off x="-2419005" y="2984993"/>
              <a:ext cx="1117027" cy="1251771"/>
            </a:xfrm>
            <a:custGeom>
              <a:avLst/>
              <a:gdLst>
                <a:gd name="T0" fmla="*/ 2147483646 w 44695"/>
                <a:gd name="T1" fmla="*/ 2147483646 h 50051"/>
                <a:gd name="T2" fmla="*/ 2147483646 w 44695"/>
                <a:gd name="T3" fmla="*/ 2147483646 h 50051"/>
                <a:gd name="T4" fmla="*/ 2147483646 w 44695"/>
                <a:gd name="T5" fmla="*/ 2147483646 h 50051"/>
                <a:gd name="T6" fmla="*/ 2147483646 w 44695"/>
                <a:gd name="T7" fmla="*/ 2147483646 h 50051"/>
                <a:gd name="T8" fmla="*/ 2147483646 w 44695"/>
                <a:gd name="T9" fmla="*/ 2147483646 h 50051"/>
                <a:gd name="T10" fmla="*/ 2147483646 w 44695"/>
                <a:gd name="T11" fmla="*/ 2147483646 h 50051"/>
                <a:gd name="T12" fmla="*/ 2147483646 w 44695"/>
                <a:gd name="T13" fmla="*/ 2147483646 h 50051"/>
                <a:gd name="T14" fmla="*/ 2147483646 w 44695"/>
                <a:gd name="T15" fmla="*/ 2147483646 h 500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Google Shape;891;p19"/>
            <p:cNvSpPr>
              <a:spLocks/>
            </p:cNvSpPr>
            <p:nvPr/>
          </p:nvSpPr>
          <p:spPr bwMode="auto">
            <a:xfrm>
              <a:off x="-1587027" y="3185833"/>
              <a:ext cx="1112889" cy="1279680"/>
            </a:xfrm>
            <a:custGeom>
              <a:avLst/>
              <a:gdLst>
                <a:gd name="T0" fmla="*/ 2147483646 w 44542"/>
                <a:gd name="T1" fmla="*/ 2147483646 h 51183"/>
                <a:gd name="T2" fmla="*/ 0 w 44542"/>
                <a:gd name="T3" fmla="*/ 2147483646 h 51183"/>
                <a:gd name="T4" fmla="*/ 2147483646 w 44542"/>
                <a:gd name="T5" fmla="*/ 2147483646 h 51183"/>
                <a:gd name="T6" fmla="*/ 2147483646 w 44542"/>
                <a:gd name="T7" fmla="*/ 2147483646 h 51183"/>
                <a:gd name="T8" fmla="*/ 2147483646 w 44542"/>
                <a:gd name="T9" fmla="*/ 2147483646 h 51183"/>
                <a:gd name="T10" fmla="*/ 2147483646 w 44542"/>
                <a:gd name="T11" fmla="*/ 2147483646 h 51183"/>
                <a:gd name="T12" fmla="*/ 2147483646 w 44542"/>
                <a:gd name="T13" fmla="*/ 2147483646 h 51183"/>
                <a:gd name="T14" fmla="*/ 2147483646 w 44542"/>
                <a:gd name="T15" fmla="*/ 2147483646 h 511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 name="Google Shape;892;p19"/>
            <p:cNvSpPr/>
            <p:nvPr/>
          </p:nvSpPr>
          <p:spPr>
            <a:xfrm>
              <a:off x="-2403516" y="2992671"/>
              <a:ext cx="1133576" cy="121766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Google Shape;893;p19"/>
            <p:cNvSpPr>
              <a:spLocks/>
            </p:cNvSpPr>
            <p:nvPr/>
          </p:nvSpPr>
          <p:spPr bwMode="auto">
            <a:xfrm>
              <a:off x="-2353754" y="3012407"/>
              <a:ext cx="1085309" cy="1232131"/>
            </a:xfrm>
            <a:custGeom>
              <a:avLst/>
              <a:gdLst>
                <a:gd name="T0" fmla="*/ 2147483646 w 43439"/>
                <a:gd name="T1" fmla="*/ 0 h 49260"/>
                <a:gd name="T2" fmla="*/ 2147483646 w 43439"/>
                <a:gd name="T3" fmla="*/ 2147483646 h 49260"/>
                <a:gd name="T4" fmla="*/ 2147483646 w 43439"/>
                <a:gd name="T5" fmla="*/ 2147483646 h 49260"/>
                <a:gd name="T6" fmla="*/ 2147483646 w 43439"/>
                <a:gd name="T7" fmla="*/ 2147483646 h 49260"/>
                <a:gd name="T8" fmla="*/ 2147483646 w 43439"/>
                <a:gd name="T9" fmla="*/ 2147483646 h 49260"/>
                <a:gd name="T10" fmla="*/ 2147483646 w 43439"/>
                <a:gd name="T11" fmla="*/ 2147483646 h 49260"/>
                <a:gd name="T12" fmla="*/ 2147483646 w 43439"/>
                <a:gd name="T13" fmla="*/ 2147483646 h 49260"/>
                <a:gd name="T14" fmla="*/ 2147483646 w 43439"/>
                <a:gd name="T15" fmla="*/ 2147483646 h 49260"/>
                <a:gd name="T16" fmla="*/ 2147483646 w 43439"/>
                <a:gd name="T17" fmla="*/ 0 h 49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 name="Google Shape;894;p19"/>
            <p:cNvSpPr>
              <a:spLocks/>
            </p:cNvSpPr>
            <p:nvPr/>
          </p:nvSpPr>
          <p:spPr bwMode="auto">
            <a:xfrm>
              <a:off x="-1572733" y="3186378"/>
              <a:ext cx="1070139" cy="1322061"/>
            </a:xfrm>
            <a:custGeom>
              <a:avLst/>
              <a:gdLst>
                <a:gd name="T0" fmla="*/ 2147483646 w 42824"/>
                <a:gd name="T1" fmla="*/ 2147483646 h 52896"/>
                <a:gd name="T2" fmla="*/ 2147483646 w 42824"/>
                <a:gd name="T3" fmla="*/ 2147483646 h 52896"/>
                <a:gd name="T4" fmla="*/ 2147483646 w 42824"/>
                <a:gd name="T5" fmla="*/ 2147483646 h 52896"/>
                <a:gd name="T6" fmla="*/ 2147483646 w 42824"/>
                <a:gd name="T7" fmla="*/ 2147483646 h 52896"/>
                <a:gd name="T8" fmla="*/ 2147483646 w 42824"/>
                <a:gd name="T9" fmla="*/ 2147483646 h 52896"/>
                <a:gd name="T10" fmla="*/ 2147483646 w 42824"/>
                <a:gd name="T11" fmla="*/ 2147483646 h 52896"/>
                <a:gd name="T12" fmla="*/ 2147483646 w 42824"/>
                <a:gd name="T13" fmla="*/ 2147483646 h 52896"/>
                <a:gd name="T14" fmla="*/ 2147483646 w 42824"/>
                <a:gd name="T15" fmla="*/ 2147483646 h 52896"/>
                <a:gd name="T16" fmla="*/ 2147483646 w 42824"/>
                <a:gd name="T17" fmla="*/ 2147483646 h 52896"/>
                <a:gd name="T18" fmla="*/ 2147483646 w 42824"/>
                <a:gd name="T19" fmla="*/ 2147483646 h 52896"/>
                <a:gd name="T20" fmla="*/ 2147483646 w 42824"/>
                <a:gd name="T21" fmla="*/ 2147483646 h 528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11" name="Google Shape;895;p19"/>
            <p:cNvGrpSpPr>
              <a:grpSpLocks/>
            </p:cNvGrpSpPr>
            <p:nvPr/>
          </p:nvGrpSpPr>
          <p:grpSpPr bwMode="auto">
            <a:xfrm>
              <a:off x="-2220727" y="3085512"/>
              <a:ext cx="1598264" cy="1190815"/>
              <a:chOff x="-2220727" y="3085512"/>
              <a:chExt cx="1598264" cy="1190815"/>
            </a:xfrm>
          </p:grpSpPr>
          <p:sp>
            <p:nvSpPr>
              <p:cNvPr id="12" name="Google Shape;896;p19"/>
              <p:cNvSpPr>
                <a:spLocks/>
              </p:cNvSpPr>
              <p:nvPr/>
            </p:nvSpPr>
            <p:spPr bwMode="auto">
              <a:xfrm>
                <a:off x="-2221541" y="3084183"/>
                <a:ext cx="841218" cy="985086"/>
              </a:xfrm>
              <a:custGeom>
                <a:avLst/>
                <a:gdLst>
                  <a:gd name="T0" fmla="*/ 2147483646 w 33644"/>
                  <a:gd name="T1" fmla="*/ 2147483646 h 39413"/>
                  <a:gd name="T2" fmla="*/ 2147483646 w 33644"/>
                  <a:gd name="T3" fmla="*/ 2147483646 h 39413"/>
                  <a:gd name="T4" fmla="*/ 2147483646 w 33644"/>
                  <a:gd name="T5" fmla="*/ 2147483646 h 39413"/>
                  <a:gd name="T6" fmla="*/ 2147483646 w 33644"/>
                  <a:gd name="T7" fmla="*/ 2147483646 h 39413"/>
                  <a:gd name="T8" fmla="*/ 2147483646 w 33644"/>
                  <a:gd name="T9" fmla="*/ 2147483646 h 39413"/>
                  <a:gd name="T10" fmla="*/ 2147483646 w 33644"/>
                  <a:gd name="T11" fmla="*/ 2147483646 h 39413"/>
                  <a:gd name="T12" fmla="*/ 2147483646 w 33644"/>
                  <a:gd name="T13" fmla="*/ 2147483646 h 39413"/>
                  <a:gd name="T14" fmla="*/ 2147483646 w 33644"/>
                  <a:gd name="T15" fmla="*/ 2147483646 h 39413"/>
                  <a:gd name="T16" fmla="*/ 2147483646 w 33644"/>
                  <a:gd name="T17" fmla="*/ 2147483646 h 39413"/>
                  <a:gd name="T18" fmla="*/ 2147483646 w 33644"/>
                  <a:gd name="T19" fmla="*/ 2147483646 h 39413"/>
                  <a:gd name="T20" fmla="*/ 2147483646 w 33644"/>
                  <a:gd name="T21" fmla="*/ 2147483646 h 39413"/>
                  <a:gd name="T22" fmla="*/ 2147483646 w 33644"/>
                  <a:gd name="T23" fmla="*/ 2147483646 h 39413"/>
                  <a:gd name="T24" fmla="*/ 2147483646 w 33644"/>
                  <a:gd name="T25" fmla="*/ 2147483646 h 39413"/>
                  <a:gd name="T26" fmla="*/ 2147483646 w 33644"/>
                  <a:gd name="T27" fmla="*/ 2147483646 h 39413"/>
                  <a:gd name="T28" fmla="*/ 2147483646 w 33644"/>
                  <a:gd name="T29" fmla="*/ 2147483646 h 39413"/>
                  <a:gd name="T30" fmla="*/ 2147483646 w 33644"/>
                  <a:gd name="T31" fmla="*/ 2147483646 h 39413"/>
                  <a:gd name="T32" fmla="*/ 2147483646 w 33644"/>
                  <a:gd name="T33" fmla="*/ 2147483646 h 39413"/>
                  <a:gd name="T34" fmla="*/ 2147483646 w 33644"/>
                  <a:gd name="T35" fmla="*/ 2147483646 h 39413"/>
                  <a:gd name="T36" fmla="*/ 2147483646 w 33644"/>
                  <a:gd name="T37" fmla="*/ 2147483646 h 39413"/>
                  <a:gd name="T38" fmla="*/ 2147483646 w 33644"/>
                  <a:gd name="T39" fmla="*/ 2147483646 h 39413"/>
                  <a:gd name="T40" fmla="*/ 2147483646 w 33644"/>
                  <a:gd name="T41" fmla="*/ 2147483646 h 39413"/>
                  <a:gd name="T42" fmla="*/ 2147483646 w 33644"/>
                  <a:gd name="T43" fmla="*/ 2147483646 h 39413"/>
                  <a:gd name="T44" fmla="*/ 2147483646 w 33644"/>
                  <a:gd name="T45" fmla="*/ 2147483646 h 39413"/>
                  <a:gd name="T46" fmla="*/ 2147483646 w 33644"/>
                  <a:gd name="T47" fmla="*/ 2147483646 h 39413"/>
                  <a:gd name="T48" fmla="*/ 2147483646 w 33644"/>
                  <a:gd name="T49" fmla="*/ 2147483646 h 39413"/>
                  <a:gd name="T50" fmla="*/ 2147483646 w 33644"/>
                  <a:gd name="T51" fmla="*/ 2147483646 h 39413"/>
                  <a:gd name="T52" fmla="*/ 2147483646 w 33644"/>
                  <a:gd name="T53" fmla="*/ 2147483646 h 39413"/>
                  <a:gd name="T54" fmla="*/ 2147483646 w 33644"/>
                  <a:gd name="T55" fmla="*/ 2147483646 h 39413"/>
                  <a:gd name="T56" fmla="*/ 2147483646 w 33644"/>
                  <a:gd name="T57" fmla="*/ 2147483646 h 39413"/>
                  <a:gd name="T58" fmla="*/ 2147483646 w 33644"/>
                  <a:gd name="T59" fmla="*/ 2147483646 h 39413"/>
                  <a:gd name="T60" fmla="*/ 2147483646 w 33644"/>
                  <a:gd name="T61" fmla="*/ 2147483646 h 39413"/>
                  <a:gd name="T62" fmla="*/ 2147483646 w 33644"/>
                  <a:gd name="T63" fmla="*/ 2147483646 h 39413"/>
                  <a:gd name="T64" fmla="*/ 2147483646 w 33644"/>
                  <a:gd name="T65" fmla="*/ 2147483646 h 39413"/>
                  <a:gd name="T66" fmla="*/ 2147483646 w 33644"/>
                  <a:gd name="T67" fmla="*/ 2147483646 h 39413"/>
                  <a:gd name="T68" fmla="*/ 2147483646 w 33644"/>
                  <a:gd name="T69" fmla="*/ 2147483646 h 39413"/>
                  <a:gd name="T70" fmla="*/ 2147483646 w 33644"/>
                  <a:gd name="T71" fmla="*/ 2147483646 h 39413"/>
                  <a:gd name="T72" fmla="*/ 2147483646 w 33644"/>
                  <a:gd name="T73" fmla="*/ 2147483646 h 39413"/>
                  <a:gd name="T74" fmla="*/ 2147483646 w 33644"/>
                  <a:gd name="T75" fmla="*/ 2147483646 h 39413"/>
                  <a:gd name="T76" fmla="*/ 2147483646 w 33644"/>
                  <a:gd name="T77" fmla="*/ 2147483646 h 39413"/>
                  <a:gd name="T78" fmla="*/ 2147483646 w 33644"/>
                  <a:gd name="T79" fmla="*/ 2147483646 h 39413"/>
                  <a:gd name="T80" fmla="*/ 2147483646 w 33644"/>
                  <a:gd name="T81" fmla="*/ 2147483646 h 39413"/>
                  <a:gd name="T82" fmla="*/ 2147483646 w 33644"/>
                  <a:gd name="T83" fmla="*/ 2147483646 h 39413"/>
                  <a:gd name="T84" fmla="*/ 2147483646 w 33644"/>
                  <a:gd name="T85" fmla="*/ 2147483646 h 39413"/>
                  <a:gd name="T86" fmla="*/ 2147483646 w 33644"/>
                  <a:gd name="T87" fmla="*/ 2147483646 h 39413"/>
                  <a:gd name="T88" fmla="*/ 2147483646 w 33644"/>
                  <a:gd name="T89" fmla="*/ 2147483646 h 39413"/>
                  <a:gd name="T90" fmla="*/ 2147483646 w 33644"/>
                  <a:gd name="T91" fmla="*/ 2147483646 h 39413"/>
                  <a:gd name="T92" fmla="*/ 2147483646 w 33644"/>
                  <a:gd name="T93" fmla="*/ 2147483646 h 39413"/>
                  <a:gd name="T94" fmla="*/ 2147483646 w 33644"/>
                  <a:gd name="T95" fmla="*/ 2147483646 h 39413"/>
                  <a:gd name="T96" fmla="*/ 2147483646 w 33644"/>
                  <a:gd name="T97" fmla="*/ 2147483646 h 39413"/>
                  <a:gd name="T98" fmla="*/ 2147483646 w 33644"/>
                  <a:gd name="T99" fmla="*/ 2147483646 h 39413"/>
                  <a:gd name="T100" fmla="*/ 2147483646 w 33644"/>
                  <a:gd name="T101" fmla="*/ 2147483646 h 39413"/>
                  <a:gd name="T102" fmla="*/ 2147483646 w 33644"/>
                  <a:gd name="T103" fmla="*/ 2147483646 h 39413"/>
                  <a:gd name="T104" fmla="*/ 2147483646 w 33644"/>
                  <a:gd name="T105" fmla="*/ 2147483646 h 39413"/>
                  <a:gd name="T106" fmla="*/ 2147483646 w 33644"/>
                  <a:gd name="T107" fmla="*/ 2147483646 h 394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 name="Google Shape;897;p19"/>
              <p:cNvSpPr>
                <a:spLocks/>
              </p:cNvSpPr>
              <p:nvPr/>
            </p:nvSpPr>
            <p:spPr bwMode="auto">
              <a:xfrm>
                <a:off x="-1464495" y="3278544"/>
                <a:ext cx="841218" cy="996456"/>
              </a:xfrm>
              <a:custGeom>
                <a:avLst/>
                <a:gdLst>
                  <a:gd name="T0" fmla="*/ 2147483646 w 33644"/>
                  <a:gd name="T1" fmla="*/ 2147483646 h 39829"/>
                  <a:gd name="T2" fmla="*/ 2147483646 w 33644"/>
                  <a:gd name="T3" fmla="*/ 2147483646 h 39829"/>
                  <a:gd name="T4" fmla="*/ 2147483646 w 33644"/>
                  <a:gd name="T5" fmla="*/ 2147483646 h 39829"/>
                  <a:gd name="T6" fmla="*/ 2147483646 w 33644"/>
                  <a:gd name="T7" fmla="*/ 2147483646 h 39829"/>
                  <a:gd name="T8" fmla="*/ 2147483646 w 33644"/>
                  <a:gd name="T9" fmla="*/ 2147483646 h 39829"/>
                  <a:gd name="T10" fmla="*/ 2147483646 w 33644"/>
                  <a:gd name="T11" fmla="*/ 2147483646 h 39829"/>
                  <a:gd name="T12" fmla="*/ 2147483646 w 33644"/>
                  <a:gd name="T13" fmla="*/ 2147483646 h 39829"/>
                  <a:gd name="T14" fmla="*/ 2147483646 w 33644"/>
                  <a:gd name="T15" fmla="*/ 2147483646 h 39829"/>
                  <a:gd name="T16" fmla="*/ 2147483646 w 33644"/>
                  <a:gd name="T17" fmla="*/ 2147483646 h 39829"/>
                  <a:gd name="T18" fmla="*/ 2147483646 w 33644"/>
                  <a:gd name="T19" fmla="*/ 2147483646 h 39829"/>
                  <a:gd name="T20" fmla="*/ 2147483646 w 33644"/>
                  <a:gd name="T21" fmla="*/ 2147483646 h 39829"/>
                  <a:gd name="T22" fmla="*/ 2147483646 w 33644"/>
                  <a:gd name="T23" fmla="*/ 2147483646 h 39829"/>
                  <a:gd name="T24" fmla="*/ 2147483646 w 33644"/>
                  <a:gd name="T25" fmla="*/ 2147483646 h 39829"/>
                  <a:gd name="T26" fmla="*/ 2147483646 w 33644"/>
                  <a:gd name="T27" fmla="*/ 2147483646 h 39829"/>
                  <a:gd name="T28" fmla="*/ 2147483646 w 33644"/>
                  <a:gd name="T29" fmla="*/ 2147483646 h 39829"/>
                  <a:gd name="T30" fmla="*/ 2147483646 w 33644"/>
                  <a:gd name="T31" fmla="*/ 2147483646 h 39829"/>
                  <a:gd name="T32" fmla="*/ 2147483646 w 33644"/>
                  <a:gd name="T33" fmla="*/ 2147483646 h 39829"/>
                  <a:gd name="T34" fmla="*/ 2147483646 w 33644"/>
                  <a:gd name="T35" fmla="*/ 2147483646 h 39829"/>
                  <a:gd name="T36" fmla="*/ 2147483646 w 33644"/>
                  <a:gd name="T37" fmla="*/ 2147483646 h 39829"/>
                  <a:gd name="T38" fmla="*/ 2147483646 w 33644"/>
                  <a:gd name="T39" fmla="*/ 2147483646 h 39829"/>
                  <a:gd name="T40" fmla="*/ 2147483646 w 33644"/>
                  <a:gd name="T41" fmla="*/ 2147483646 h 39829"/>
                  <a:gd name="T42" fmla="*/ 2147483646 w 33644"/>
                  <a:gd name="T43" fmla="*/ 2147483646 h 39829"/>
                  <a:gd name="T44" fmla="*/ 2147483646 w 33644"/>
                  <a:gd name="T45" fmla="*/ 2147483646 h 39829"/>
                  <a:gd name="T46" fmla="*/ 2147483646 w 33644"/>
                  <a:gd name="T47" fmla="*/ 2147483646 h 39829"/>
                  <a:gd name="T48" fmla="*/ 2147483646 w 33644"/>
                  <a:gd name="T49" fmla="*/ 2147483646 h 39829"/>
                  <a:gd name="T50" fmla="*/ 2147483646 w 33644"/>
                  <a:gd name="T51" fmla="*/ 2147483646 h 39829"/>
                  <a:gd name="T52" fmla="*/ 2147483646 w 33644"/>
                  <a:gd name="T53" fmla="*/ 2147483646 h 39829"/>
                  <a:gd name="T54" fmla="*/ 2147483646 w 33644"/>
                  <a:gd name="T55" fmla="*/ 2147483646 h 39829"/>
                  <a:gd name="T56" fmla="*/ 2147483646 w 33644"/>
                  <a:gd name="T57" fmla="*/ 2147483646 h 39829"/>
                  <a:gd name="T58" fmla="*/ 2147483646 w 33644"/>
                  <a:gd name="T59" fmla="*/ 2147483646 h 39829"/>
                  <a:gd name="T60" fmla="*/ 2147483646 w 33644"/>
                  <a:gd name="T61" fmla="*/ 2147483646 h 39829"/>
                  <a:gd name="T62" fmla="*/ 2147483646 w 33644"/>
                  <a:gd name="T63" fmla="*/ 2147483646 h 39829"/>
                  <a:gd name="T64" fmla="*/ 2147483646 w 33644"/>
                  <a:gd name="T65" fmla="*/ 2147483646 h 39829"/>
                  <a:gd name="T66" fmla="*/ 2147483646 w 33644"/>
                  <a:gd name="T67" fmla="*/ 2147483646 h 39829"/>
                  <a:gd name="T68" fmla="*/ 2147483646 w 33644"/>
                  <a:gd name="T69" fmla="*/ 2147483646 h 39829"/>
                  <a:gd name="T70" fmla="*/ 2147483646 w 33644"/>
                  <a:gd name="T71" fmla="*/ 2147483646 h 39829"/>
                  <a:gd name="T72" fmla="*/ 2147483646 w 33644"/>
                  <a:gd name="T73" fmla="*/ 2147483646 h 39829"/>
                  <a:gd name="T74" fmla="*/ 2147483646 w 33644"/>
                  <a:gd name="T75" fmla="*/ 2147483646 h 39829"/>
                  <a:gd name="T76" fmla="*/ 2147483646 w 33644"/>
                  <a:gd name="T77" fmla="*/ 2147483646 h 39829"/>
                  <a:gd name="T78" fmla="*/ 2147483646 w 33644"/>
                  <a:gd name="T79" fmla="*/ 2147483646 h 39829"/>
                  <a:gd name="T80" fmla="*/ 2147483646 w 33644"/>
                  <a:gd name="T81" fmla="*/ 2147483646 h 39829"/>
                  <a:gd name="T82" fmla="*/ 2147483646 w 33644"/>
                  <a:gd name="T83" fmla="*/ 2147483646 h 39829"/>
                  <a:gd name="T84" fmla="*/ 2147483646 w 33644"/>
                  <a:gd name="T85" fmla="*/ 2147483646 h 39829"/>
                  <a:gd name="T86" fmla="*/ 2147483646 w 33644"/>
                  <a:gd name="T87" fmla="*/ 2147483646 h 39829"/>
                  <a:gd name="T88" fmla="*/ 2147483646 w 33644"/>
                  <a:gd name="T89" fmla="*/ 2147483646 h 39829"/>
                  <a:gd name="T90" fmla="*/ 2147483646 w 33644"/>
                  <a:gd name="T91" fmla="*/ 2147483646 h 39829"/>
                  <a:gd name="T92" fmla="*/ 2147483646 w 33644"/>
                  <a:gd name="T93" fmla="*/ 2147483646 h 39829"/>
                  <a:gd name="T94" fmla="*/ 2147483646 w 33644"/>
                  <a:gd name="T95" fmla="*/ 2147483646 h 39829"/>
                  <a:gd name="T96" fmla="*/ 2147483646 w 33644"/>
                  <a:gd name="T97" fmla="*/ 2147483646 h 39829"/>
                  <a:gd name="T98" fmla="*/ 2147483646 w 33644"/>
                  <a:gd name="T99" fmla="*/ 2147483646 h 39829"/>
                  <a:gd name="T100" fmla="*/ 2147483646 w 33644"/>
                  <a:gd name="T101" fmla="*/ 2147483646 h 39829"/>
                  <a:gd name="T102" fmla="*/ 2147483646 w 33644"/>
                  <a:gd name="T103" fmla="*/ 2147483646 h 39829"/>
                  <a:gd name="T104" fmla="*/ 2147483646 w 33644"/>
                  <a:gd name="T105" fmla="*/ 2147483646 h 39829"/>
                  <a:gd name="T106" fmla="*/ 2147483646 w 33644"/>
                  <a:gd name="T107" fmla="*/ 2147483646 h 39829"/>
                  <a:gd name="T108" fmla="*/ 2147483646 w 33644"/>
                  <a:gd name="T109" fmla="*/ 2147483646 h 39829"/>
                  <a:gd name="T110" fmla="*/ 2147483646 w 33644"/>
                  <a:gd name="T111" fmla="*/ 2147483646 h 398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14" name="Google Shape;898;p19"/>
          <p:cNvGrpSpPr>
            <a:grpSpLocks/>
          </p:cNvGrpSpPr>
          <p:nvPr/>
        </p:nvGrpSpPr>
        <p:grpSpPr bwMode="auto">
          <a:xfrm rot="1090116">
            <a:off x="-999067" y="4778375"/>
            <a:ext cx="2415117" cy="2495550"/>
            <a:chOff x="334100" y="971800"/>
            <a:chExt cx="1810984" cy="1871771"/>
          </a:xfrm>
        </p:grpSpPr>
        <p:sp>
          <p:nvSpPr>
            <p:cNvPr id="15" name="Google Shape;899;p19"/>
            <p:cNvSpPr/>
            <p:nvPr/>
          </p:nvSpPr>
          <p:spPr>
            <a:xfrm>
              <a:off x="338822" y="971614"/>
              <a:ext cx="1803049"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 name="Google Shape;900;p19"/>
            <p:cNvSpPr>
              <a:spLocks/>
            </p:cNvSpPr>
            <p:nvPr/>
          </p:nvSpPr>
          <p:spPr bwMode="auto">
            <a:xfrm>
              <a:off x="330838" y="975525"/>
              <a:ext cx="1796699" cy="1820572"/>
            </a:xfrm>
            <a:custGeom>
              <a:avLst/>
              <a:gdLst>
                <a:gd name="T0" fmla="*/ 2147483646 w 88544"/>
                <a:gd name="T1" fmla="*/ 0 h 89746"/>
                <a:gd name="T2" fmla="*/ 0 w 88544"/>
                <a:gd name="T3" fmla="*/ 2147483646 h 89746"/>
                <a:gd name="T4" fmla="*/ 2147483646 w 88544"/>
                <a:gd name="T5" fmla="*/ 2147483646 h 89746"/>
                <a:gd name="T6" fmla="*/ 2147483646 w 88544"/>
                <a:gd name="T7" fmla="*/ 2147483646 h 89746"/>
                <a:gd name="T8" fmla="*/ 2147483646 w 88544"/>
                <a:gd name="T9" fmla="*/ 2147483646 h 89746"/>
                <a:gd name="T10" fmla="*/ 2147483646 w 88544"/>
                <a:gd name="T11" fmla="*/ 2147483646 h 89746"/>
                <a:gd name="T12" fmla="*/ 2147483646 w 88544"/>
                <a:gd name="T13" fmla="*/ 0 h 897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17" name="Google Shape;901;p19"/>
            <p:cNvGrpSpPr>
              <a:grpSpLocks/>
            </p:cNvGrpSpPr>
            <p:nvPr/>
          </p:nvGrpSpPr>
          <p:grpSpPr bwMode="auto">
            <a:xfrm>
              <a:off x="1208280" y="978080"/>
              <a:ext cx="916889" cy="1211540"/>
              <a:chOff x="1208280" y="978080"/>
              <a:chExt cx="916889" cy="1211540"/>
            </a:xfrm>
          </p:grpSpPr>
          <p:sp>
            <p:nvSpPr>
              <p:cNvPr id="21" name="Google Shape;902;p19"/>
              <p:cNvSpPr>
                <a:spLocks/>
              </p:cNvSpPr>
              <p:nvPr/>
            </p:nvSpPr>
            <p:spPr bwMode="auto">
              <a:xfrm>
                <a:off x="1218427" y="977134"/>
                <a:ext cx="904698" cy="1201410"/>
              </a:xfrm>
              <a:custGeom>
                <a:avLst/>
                <a:gdLst>
                  <a:gd name="T0" fmla="*/ 2147483646 w 44619"/>
                  <a:gd name="T1" fmla="*/ 2147483646 h 59133"/>
                  <a:gd name="T2" fmla="*/ 2147483646 w 44619"/>
                  <a:gd name="T3" fmla="*/ 2147483646 h 59133"/>
                  <a:gd name="T4" fmla="*/ 2147483646 w 44619"/>
                  <a:gd name="T5" fmla="*/ 2147483646 h 59133"/>
                  <a:gd name="T6" fmla="*/ 2147483646 w 44619"/>
                  <a:gd name="T7" fmla="*/ 2147483646 h 59133"/>
                  <a:gd name="T8" fmla="*/ 2147483646 w 44619"/>
                  <a:gd name="T9" fmla="*/ 2147483646 h 59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3" extrusionOk="0">
                    <a:moveTo>
                      <a:pt x="206" y="1"/>
                    </a:moveTo>
                    <a:lnTo>
                      <a:pt x="1" y="129"/>
                    </a:lnTo>
                    <a:lnTo>
                      <a:pt x="44439" y="59132"/>
                    </a:lnTo>
                    <a:lnTo>
                      <a:pt x="44618" y="58978"/>
                    </a:lnTo>
                    <a:lnTo>
                      <a:pt x="2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 name="Google Shape;903;p19"/>
              <p:cNvSpPr>
                <a:spLocks/>
              </p:cNvSpPr>
              <p:nvPr/>
            </p:nvSpPr>
            <p:spPr bwMode="auto">
              <a:xfrm>
                <a:off x="1206316" y="987635"/>
                <a:ext cx="904698" cy="1201410"/>
              </a:xfrm>
              <a:custGeom>
                <a:avLst/>
                <a:gdLst>
                  <a:gd name="T0" fmla="*/ 2147483646 w 44619"/>
                  <a:gd name="T1" fmla="*/ 0 h 59132"/>
                  <a:gd name="T2" fmla="*/ 2147483646 w 44619"/>
                  <a:gd name="T3" fmla="*/ 2147483646 h 59132"/>
                  <a:gd name="T4" fmla="*/ 2147483646 w 44619"/>
                  <a:gd name="T5" fmla="*/ 2147483646 h 59132"/>
                  <a:gd name="T6" fmla="*/ 2147483646 w 44619"/>
                  <a:gd name="T7" fmla="*/ 2147483646 h 59132"/>
                  <a:gd name="T8" fmla="*/ 2147483646 w 44619"/>
                  <a:gd name="T9" fmla="*/ 0 h 59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2" extrusionOk="0">
                    <a:moveTo>
                      <a:pt x="206" y="0"/>
                    </a:moveTo>
                    <a:lnTo>
                      <a:pt x="1" y="154"/>
                    </a:lnTo>
                    <a:lnTo>
                      <a:pt x="44439" y="59132"/>
                    </a:lnTo>
                    <a:lnTo>
                      <a:pt x="44618" y="59003"/>
                    </a:lnTo>
                    <a:lnTo>
                      <a:pt x="20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18" name="Google Shape;904;p19"/>
            <p:cNvSpPr/>
            <p:nvPr/>
          </p:nvSpPr>
          <p:spPr>
            <a:xfrm>
              <a:off x="333367" y="1005270"/>
              <a:ext cx="1741148" cy="1809855"/>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 name="Google Shape;905;p19"/>
            <p:cNvSpPr>
              <a:spLocks/>
            </p:cNvSpPr>
            <p:nvPr/>
          </p:nvSpPr>
          <p:spPr bwMode="auto">
            <a:xfrm>
              <a:off x="369032" y="1605030"/>
              <a:ext cx="898349" cy="1179977"/>
            </a:xfrm>
            <a:custGeom>
              <a:avLst/>
              <a:gdLst>
                <a:gd name="T0" fmla="*/ 2147483646 w 44337"/>
                <a:gd name="T1" fmla="*/ 0 h 58183"/>
                <a:gd name="T2" fmla="*/ 2147483646 w 44337"/>
                <a:gd name="T3" fmla="*/ 2147483646 h 58183"/>
                <a:gd name="T4" fmla="*/ 2147483646 w 44337"/>
                <a:gd name="T5" fmla="*/ 2147483646 h 58183"/>
                <a:gd name="T6" fmla="*/ 2147483646 w 44337"/>
                <a:gd name="T7" fmla="*/ 2147483646 h 58183"/>
                <a:gd name="T8" fmla="*/ 2147483646 w 44337"/>
                <a:gd name="T9" fmla="*/ 0 h 58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37" h="58183" extrusionOk="0">
                  <a:moveTo>
                    <a:pt x="1155" y="0"/>
                  </a:moveTo>
                  <a:lnTo>
                    <a:pt x="1" y="872"/>
                  </a:lnTo>
                  <a:lnTo>
                    <a:pt x="43157" y="58183"/>
                  </a:lnTo>
                  <a:lnTo>
                    <a:pt x="44337" y="57311"/>
                  </a:lnTo>
                  <a:lnTo>
                    <a:pt x="115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 name="Google Shape;906;p19"/>
            <p:cNvSpPr>
              <a:spLocks/>
            </p:cNvSpPr>
            <p:nvPr/>
          </p:nvSpPr>
          <p:spPr bwMode="auto">
            <a:xfrm>
              <a:off x="759499" y="1421447"/>
              <a:ext cx="917396" cy="993039"/>
            </a:xfrm>
            <a:custGeom>
              <a:avLst/>
              <a:gdLst>
                <a:gd name="T0" fmla="*/ 2147483646 w 45208"/>
                <a:gd name="T1" fmla="*/ 2147483646 h 48978"/>
                <a:gd name="T2" fmla="*/ 0 w 45208"/>
                <a:gd name="T3" fmla="*/ 2147483646 h 48978"/>
                <a:gd name="T4" fmla="*/ 2147483646 w 45208"/>
                <a:gd name="T5" fmla="*/ 2147483646 h 48978"/>
                <a:gd name="T6" fmla="*/ 2147483646 w 45208"/>
                <a:gd name="T7" fmla="*/ 2147483646 h 48978"/>
                <a:gd name="T8" fmla="*/ 2147483646 w 45208"/>
                <a:gd name="T9" fmla="*/ 2147483646 h 489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208" h="48978" extrusionOk="0">
                  <a:moveTo>
                    <a:pt x="19206" y="1"/>
                  </a:moveTo>
                  <a:lnTo>
                    <a:pt x="0" y="14463"/>
                  </a:lnTo>
                  <a:lnTo>
                    <a:pt x="26001" y="48978"/>
                  </a:lnTo>
                  <a:lnTo>
                    <a:pt x="45208" y="34515"/>
                  </a:lnTo>
                  <a:lnTo>
                    <a:pt x="1920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3" name="Google Shape;907;p19"/>
          <p:cNvGrpSpPr>
            <a:grpSpLocks/>
          </p:cNvGrpSpPr>
          <p:nvPr/>
        </p:nvGrpSpPr>
        <p:grpSpPr bwMode="auto">
          <a:xfrm rot="19988261">
            <a:off x="9867900" y="-954088"/>
            <a:ext cx="2556933" cy="2749551"/>
            <a:chOff x="-700138" y="3808702"/>
            <a:chExt cx="1916655" cy="2062674"/>
          </a:xfrm>
        </p:grpSpPr>
        <p:sp>
          <p:nvSpPr>
            <p:cNvPr id="24" name="Google Shape;908;p19"/>
            <p:cNvSpPr/>
            <p:nvPr/>
          </p:nvSpPr>
          <p:spPr>
            <a:xfrm rot="-1128775">
              <a:off x="-410442" y="4049141"/>
              <a:ext cx="1420039" cy="1617269"/>
            </a:xfrm>
            <a:custGeom>
              <a:avLst/>
              <a:gdLst/>
              <a:ahLst/>
              <a:cxnLst/>
              <a:rect l="l" t="t" r="r" b="b"/>
              <a:pathLst>
                <a:path w="39095" h="44528" extrusionOk="0">
                  <a:moveTo>
                    <a:pt x="26633" y="0"/>
                  </a:moveTo>
                  <a:cubicBezTo>
                    <a:pt x="26552" y="0"/>
                    <a:pt x="26469" y="13"/>
                    <a:pt x="26386" y="38"/>
                  </a:cubicBezTo>
                  <a:lnTo>
                    <a:pt x="0" y="8878"/>
                  </a:lnTo>
                  <a:lnTo>
                    <a:pt x="11575" y="43436"/>
                  </a:lnTo>
                  <a:cubicBezTo>
                    <a:pt x="11787" y="44097"/>
                    <a:pt x="12397" y="44528"/>
                    <a:pt x="13057" y="44528"/>
                  </a:cubicBezTo>
                  <a:cubicBezTo>
                    <a:pt x="13229" y="44528"/>
                    <a:pt x="13404" y="44499"/>
                    <a:pt x="13577" y="44437"/>
                  </a:cubicBezTo>
                  <a:lnTo>
                    <a:pt x="38494" y="36097"/>
                  </a:lnTo>
                  <a:cubicBezTo>
                    <a:pt x="38861" y="35964"/>
                    <a:pt x="39095" y="35530"/>
                    <a:pt x="38961" y="35130"/>
                  </a:cubicBezTo>
                  <a:lnTo>
                    <a:pt x="27386" y="538"/>
                  </a:lnTo>
                  <a:cubicBezTo>
                    <a:pt x="27279" y="215"/>
                    <a:pt x="26975" y="0"/>
                    <a:pt x="26633"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 name="Google Shape;909;p19"/>
            <p:cNvSpPr/>
            <p:nvPr/>
          </p:nvSpPr>
          <p:spPr>
            <a:xfrm rot="-1128775">
              <a:off x="-476904" y="3991867"/>
              <a:ext cx="1415279" cy="1632751"/>
            </a:xfrm>
            <a:custGeom>
              <a:avLst/>
              <a:gdLst/>
              <a:ahLst/>
              <a:cxnLst/>
              <a:rect l="l" t="t" r="r" b="b"/>
              <a:pathLst>
                <a:path w="38962" h="44971" extrusionOk="0">
                  <a:moveTo>
                    <a:pt x="26500" y="0"/>
                  </a:moveTo>
                  <a:cubicBezTo>
                    <a:pt x="26418" y="0"/>
                    <a:pt x="26335" y="12"/>
                    <a:pt x="26252" y="38"/>
                  </a:cubicBezTo>
                  <a:lnTo>
                    <a:pt x="867" y="8544"/>
                  </a:lnTo>
                  <a:cubicBezTo>
                    <a:pt x="300" y="8744"/>
                    <a:pt x="0" y="9345"/>
                    <a:pt x="200" y="9912"/>
                  </a:cubicBezTo>
                  <a:lnTo>
                    <a:pt x="11942" y="44970"/>
                  </a:lnTo>
                  <a:lnTo>
                    <a:pt x="38327" y="36131"/>
                  </a:lnTo>
                  <a:cubicBezTo>
                    <a:pt x="38761" y="35997"/>
                    <a:pt x="38961" y="35563"/>
                    <a:pt x="38828" y="35163"/>
                  </a:cubicBezTo>
                  <a:lnTo>
                    <a:pt x="27253" y="538"/>
                  </a:lnTo>
                  <a:cubicBezTo>
                    <a:pt x="27145" y="215"/>
                    <a:pt x="26841" y="0"/>
                    <a:pt x="26500"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 name="Google Shape;910;p19"/>
            <p:cNvSpPr>
              <a:spLocks/>
            </p:cNvSpPr>
            <p:nvPr/>
          </p:nvSpPr>
          <p:spPr bwMode="auto">
            <a:xfrm rot="-1128775">
              <a:off x="410469" y="5061438"/>
              <a:ext cx="301461" cy="166729"/>
            </a:xfrm>
            <a:custGeom>
              <a:avLst/>
              <a:gdLst>
                <a:gd name="T0" fmla="*/ 2147483646 w 8274"/>
                <a:gd name="T1" fmla="*/ 2147483646 h 4604"/>
                <a:gd name="T2" fmla="*/ 2147483646 w 8274"/>
                <a:gd name="T3" fmla="*/ 0 h 4604"/>
                <a:gd name="T4" fmla="*/ 2147483646 w 8274"/>
                <a:gd name="T5" fmla="*/ 2147483646 h 4604"/>
                <a:gd name="T6" fmla="*/ 2147483646 w 8274"/>
                <a:gd name="T7" fmla="*/ 2147483646 h 4604"/>
                <a:gd name="T8" fmla="*/ 2147483646 w 8274"/>
                <a:gd name="T9" fmla="*/ 2147483646 h 4604"/>
                <a:gd name="T10" fmla="*/ 2147483646 w 8274"/>
                <a:gd name="T11" fmla="*/ 2147483646 h 4604"/>
                <a:gd name="T12" fmla="*/ 2147483646 w 8274"/>
                <a:gd name="T13" fmla="*/ 2147483646 h 4604"/>
                <a:gd name="T14" fmla="*/ 2147483646 w 8274"/>
                <a:gd name="T15" fmla="*/ 2147483646 h 46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74" h="4604" fill="none" extrusionOk="0">
                  <a:moveTo>
                    <a:pt x="835" y="1935"/>
                  </a:moveTo>
                  <a:lnTo>
                    <a:pt x="6539" y="0"/>
                  </a:lnTo>
                  <a:moveTo>
                    <a:pt x="1" y="3202"/>
                  </a:moveTo>
                  <a:lnTo>
                    <a:pt x="7973" y="534"/>
                  </a:lnTo>
                  <a:moveTo>
                    <a:pt x="335" y="4103"/>
                  </a:moveTo>
                  <a:lnTo>
                    <a:pt x="8274" y="1435"/>
                  </a:lnTo>
                  <a:moveTo>
                    <a:pt x="1736" y="4603"/>
                  </a:moveTo>
                  <a:lnTo>
                    <a:pt x="7440" y="2702"/>
                  </a:lnTo>
                </a:path>
              </a:pathLst>
            </a:custGeom>
            <a:noFill/>
            <a:ln w="9525"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7" name="Google Shape;911;p19"/>
            <p:cNvSpPr>
              <a:spLocks/>
            </p:cNvSpPr>
            <p:nvPr/>
          </p:nvSpPr>
          <p:spPr bwMode="auto">
            <a:xfrm rot="-1128775">
              <a:off x="209210" y="5196919"/>
              <a:ext cx="918662" cy="352512"/>
            </a:xfrm>
            <a:custGeom>
              <a:avLst/>
              <a:gdLst>
                <a:gd name="T0" fmla="*/ 2147483646 w 25285"/>
                <a:gd name="T1" fmla="*/ 2147483646 h 9695"/>
                <a:gd name="T2" fmla="*/ 0 w 25285"/>
                <a:gd name="T3" fmla="*/ 2147483646 h 9695"/>
                <a:gd name="T4" fmla="*/ 2147483646 w 25285"/>
                <a:gd name="T5" fmla="*/ 2147483646 h 9695"/>
                <a:gd name="T6" fmla="*/ 2147483646 w 25285"/>
                <a:gd name="T7" fmla="*/ 2147483646 h 9695"/>
                <a:gd name="T8" fmla="*/ 2147483646 w 25285"/>
                <a:gd name="T9" fmla="*/ 2147483646 h 9695"/>
                <a:gd name="T10" fmla="*/ 2147483646 w 25285"/>
                <a:gd name="T11" fmla="*/ 2147483646 h 9695"/>
                <a:gd name="T12" fmla="*/ 2147483646 w 25285"/>
                <a:gd name="T13" fmla="*/ 2147483646 h 9695"/>
                <a:gd name="T14" fmla="*/ 2147483646 w 25285"/>
                <a:gd name="T15" fmla="*/ 2147483646 h 96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285" h="9695" extrusionOk="0">
                  <a:moveTo>
                    <a:pt x="24884" y="1"/>
                  </a:moveTo>
                  <a:lnTo>
                    <a:pt x="0" y="8340"/>
                  </a:lnTo>
                  <a:lnTo>
                    <a:pt x="267" y="9107"/>
                  </a:lnTo>
                  <a:cubicBezTo>
                    <a:pt x="371" y="9473"/>
                    <a:pt x="700" y="9695"/>
                    <a:pt x="1061" y="9695"/>
                  </a:cubicBezTo>
                  <a:cubicBezTo>
                    <a:pt x="1162" y="9695"/>
                    <a:pt x="1266" y="9678"/>
                    <a:pt x="1368" y="9641"/>
                  </a:cubicBezTo>
                  <a:lnTo>
                    <a:pt x="24618" y="1869"/>
                  </a:lnTo>
                  <a:cubicBezTo>
                    <a:pt x="25051" y="1736"/>
                    <a:pt x="25285" y="1235"/>
                    <a:pt x="25151" y="835"/>
                  </a:cubicBezTo>
                  <a:lnTo>
                    <a:pt x="24884"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 name="Google Shape;912;p19"/>
            <p:cNvSpPr>
              <a:spLocks/>
            </p:cNvSpPr>
            <p:nvPr/>
          </p:nvSpPr>
          <p:spPr bwMode="auto">
            <a:xfrm rot="-1128775">
              <a:off x="-404902" y="4410102"/>
              <a:ext cx="539456" cy="1345739"/>
            </a:xfrm>
            <a:custGeom>
              <a:avLst/>
              <a:gdLst>
                <a:gd name="T0" fmla="*/ 2147483646 w 14844"/>
                <a:gd name="T1" fmla="*/ 0 h 37061"/>
                <a:gd name="T2" fmla="*/ 2147483646 w 14844"/>
                <a:gd name="T3" fmla="*/ 2147483646 h 37061"/>
                <a:gd name="T4" fmla="*/ 2147483646 w 14844"/>
                <a:gd name="T5" fmla="*/ 2147483646 h 37061"/>
                <a:gd name="T6" fmla="*/ 2147483646 w 14844"/>
                <a:gd name="T7" fmla="*/ 2147483646 h 37061"/>
                <a:gd name="T8" fmla="*/ 2147483646 w 14844"/>
                <a:gd name="T9" fmla="*/ 2147483646 h 37061"/>
                <a:gd name="T10" fmla="*/ 2147483646 w 14844"/>
                <a:gd name="T11" fmla="*/ 0 h 370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44" h="37061" extrusionOk="0">
                  <a:moveTo>
                    <a:pt x="2769" y="0"/>
                  </a:moveTo>
                  <a:lnTo>
                    <a:pt x="867" y="634"/>
                  </a:lnTo>
                  <a:cubicBezTo>
                    <a:pt x="300" y="834"/>
                    <a:pt x="0" y="1435"/>
                    <a:pt x="200" y="2002"/>
                  </a:cubicBezTo>
                  <a:lnTo>
                    <a:pt x="11942" y="37060"/>
                  </a:lnTo>
                  <a:lnTo>
                    <a:pt x="14844" y="36093"/>
                  </a:lnTo>
                  <a:lnTo>
                    <a:pt x="2769"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9" name="Google Shape;913;p19"/>
            <p:cNvSpPr>
              <a:spLocks/>
            </p:cNvSpPr>
            <p:nvPr/>
          </p:nvSpPr>
          <p:spPr bwMode="auto">
            <a:xfrm rot="-1128775">
              <a:off x="-274834" y="4230436"/>
              <a:ext cx="661627" cy="495423"/>
            </a:xfrm>
            <a:custGeom>
              <a:avLst/>
              <a:gdLst>
                <a:gd name="T0" fmla="*/ 2147483646 w 18214"/>
                <a:gd name="T1" fmla="*/ 2147483646 h 13645"/>
                <a:gd name="T2" fmla="*/ 2147483646 w 18214"/>
                <a:gd name="T3" fmla="*/ 2147483646 h 13645"/>
                <a:gd name="T4" fmla="*/ 2147483646 w 18214"/>
                <a:gd name="T5" fmla="*/ 2147483646 h 13645"/>
                <a:gd name="T6" fmla="*/ 2147483646 w 18214"/>
                <a:gd name="T7" fmla="*/ 2147483646 h 13645"/>
                <a:gd name="T8" fmla="*/ 2147483646 w 18214"/>
                <a:gd name="T9" fmla="*/ 2147483646 h 13645"/>
                <a:gd name="T10" fmla="*/ 2147483646 w 18214"/>
                <a:gd name="T11" fmla="*/ 2147483646 h 13645"/>
                <a:gd name="T12" fmla="*/ 2147483646 w 18214"/>
                <a:gd name="T13" fmla="*/ 2147483646 h 13645"/>
                <a:gd name="T14" fmla="*/ 2147483646 w 18214"/>
                <a:gd name="T15" fmla="*/ 2147483646 h 13645"/>
                <a:gd name="T16" fmla="*/ 2147483646 w 18214"/>
                <a:gd name="T17" fmla="*/ 2147483646 h 13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14" h="13645" fill="none" extrusionOk="0">
                  <a:moveTo>
                    <a:pt x="18214" y="7373"/>
                  </a:moveTo>
                  <a:lnTo>
                    <a:pt x="16045" y="935"/>
                  </a:lnTo>
                  <a:cubicBezTo>
                    <a:pt x="15278" y="1202"/>
                    <a:pt x="14444" y="802"/>
                    <a:pt x="14177" y="1"/>
                  </a:cubicBezTo>
                  <a:lnTo>
                    <a:pt x="935" y="4437"/>
                  </a:lnTo>
                  <a:cubicBezTo>
                    <a:pt x="1201" y="5205"/>
                    <a:pt x="801" y="6039"/>
                    <a:pt x="1" y="6305"/>
                  </a:cubicBezTo>
                  <a:lnTo>
                    <a:pt x="2169" y="12743"/>
                  </a:lnTo>
                  <a:cubicBezTo>
                    <a:pt x="2936" y="12477"/>
                    <a:pt x="3770" y="12877"/>
                    <a:pt x="4037" y="13644"/>
                  </a:cubicBezTo>
                  <a:lnTo>
                    <a:pt x="17280" y="9241"/>
                  </a:lnTo>
                  <a:cubicBezTo>
                    <a:pt x="17013" y="8440"/>
                    <a:pt x="17413" y="7606"/>
                    <a:pt x="18214" y="7373"/>
                  </a:cubicBez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 name="Google Shape;914;p19"/>
            <p:cNvSpPr>
              <a:spLocks/>
            </p:cNvSpPr>
            <p:nvPr/>
          </p:nvSpPr>
          <p:spPr bwMode="auto">
            <a:xfrm rot="-1128775">
              <a:off x="199418" y="5201162"/>
              <a:ext cx="910728" cy="321548"/>
            </a:xfrm>
            <a:custGeom>
              <a:avLst/>
              <a:gdLst>
                <a:gd name="T0" fmla="*/ 2147483646 w 25052"/>
                <a:gd name="T1" fmla="*/ 2147483646 h 8874"/>
                <a:gd name="T2" fmla="*/ 0 w 25052"/>
                <a:gd name="T3" fmla="*/ 2147483646 h 8874"/>
                <a:gd name="T4" fmla="*/ 2147483646 w 25052"/>
                <a:gd name="T5" fmla="*/ 2147483646 h 8874"/>
                <a:gd name="T6" fmla="*/ 2147483646 w 25052"/>
                <a:gd name="T7" fmla="*/ 2147483646 h 8874"/>
                <a:gd name="T8" fmla="*/ 2147483646 w 25052"/>
                <a:gd name="T9" fmla="*/ 2147483646 h 88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52" h="8874" extrusionOk="0">
                  <a:moveTo>
                    <a:pt x="24884" y="1"/>
                  </a:moveTo>
                  <a:lnTo>
                    <a:pt x="0" y="8340"/>
                  </a:lnTo>
                  <a:lnTo>
                    <a:pt x="200" y="8874"/>
                  </a:lnTo>
                  <a:lnTo>
                    <a:pt x="25051" y="568"/>
                  </a:lnTo>
                  <a:lnTo>
                    <a:pt x="24884"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915;p19"/>
            <p:cNvSpPr>
              <a:spLocks/>
            </p:cNvSpPr>
            <p:nvPr/>
          </p:nvSpPr>
          <p:spPr bwMode="auto">
            <a:xfrm rot="-1128775">
              <a:off x="221025" y="5232951"/>
              <a:ext cx="901209" cy="310830"/>
            </a:xfrm>
            <a:custGeom>
              <a:avLst/>
              <a:gdLst>
                <a:gd name="T0" fmla="*/ 2147483646 w 24852"/>
                <a:gd name="T1" fmla="*/ 0 h 8574"/>
                <a:gd name="T2" fmla="*/ 2147483646 w 24852"/>
                <a:gd name="T3" fmla="*/ 2147483646 h 8574"/>
                <a:gd name="T4" fmla="*/ 2147483646 w 24852"/>
                <a:gd name="T5" fmla="*/ 2147483646 h 8574"/>
                <a:gd name="T6" fmla="*/ 2147483646 w 24852"/>
                <a:gd name="T7" fmla="*/ 2147483646 h 8574"/>
                <a:gd name="T8" fmla="*/ 2147483646 w 24852"/>
                <a:gd name="T9" fmla="*/ 0 h 85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8574" extrusionOk="0">
                  <a:moveTo>
                    <a:pt x="24852" y="0"/>
                  </a:moveTo>
                  <a:lnTo>
                    <a:pt x="1" y="8340"/>
                  </a:lnTo>
                  <a:cubicBezTo>
                    <a:pt x="34" y="8406"/>
                    <a:pt x="134" y="8506"/>
                    <a:pt x="201" y="8573"/>
                  </a:cubicBezTo>
                  <a:lnTo>
                    <a:pt x="24818" y="334"/>
                  </a:lnTo>
                  <a:cubicBezTo>
                    <a:pt x="24852" y="200"/>
                    <a:pt x="24852" y="100"/>
                    <a:pt x="248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 name="Google Shape;916;p19"/>
            <p:cNvSpPr>
              <a:spLocks/>
            </p:cNvSpPr>
            <p:nvPr/>
          </p:nvSpPr>
          <p:spPr bwMode="auto">
            <a:xfrm rot="-1128775">
              <a:off x="421701" y="5544477"/>
              <a:ext cx="96784" cy="206029"/>
            </a:xfrm>
            <a:custGeom>
              <a:avLst/>
              <a:gdLst>
                <a:gd name="T0" fmla="*/ 2147483646 w 2670"/>
                <a:gd name="T1" fmla="*/ 2147483646 h 5672"/>
                <a:gd name="T2" fmla="*/ 2147483646 w 2670"/>
                <a:gd name="T3" fmla="*/ 2147483646 h 5672"/>
                <a:gd name="T4" fmla="*/ 2147483646 w 2670"/>
                <a:gd name="T5" fmla="*/ 2147483646 h 5672"/>
                <a:gd name="T6" fmla="*/ 2147483646 w 2670"/>
                <a:gd name="T7" fmla="*/ 2147483646 h 5672"/>
                <a:gd name="T8" fmla="*/ 2147483646 w 2670"/>
                <a:gd name="T9" fmla="*/ 2147483646 h 5672"/>
                <a:gd name="T10" fmla="*/ 2147483646 w 2670"/>
                <a:gd name="T11" fmla="*/ 2147483646 h 5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70" h="5672" extrusionOk="0">
                  <a:moveTo>
                    <a:pt x="901" y="1"/>
                  </a:moveTo>
                  <a:lnTo>
                    <a:pt x="1" y="301"/>
                  </a:lnTo>
                  <a:lnTo>
                    <a:pt x="1769" y="5672"/>
                  </a:lnTo>
                  <a:lnTo>
                    <a:pt x="2002" y="4871"/>
                  </a:lnTo>
                  <a:lnTo>
                    <a:pt x="2669" y="5371"/>
                  </a:lnTo>
                  <a:lnTo>
                    <a:pt x="901"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3" name="Google Shape;917;p19"/>
          <p:cNvGrpSpPr>
            <a:grpSpLocks/>
          </p:cNvGrpSpPr>
          <p:nvPr/>
        </p:nvGrpSpPr>
        <p:grpSpPr bwMode="auto">
          <a:xfrm rot="3750311">
            <a:off x="234421" y="-1223963"/>
            <a:ext cx="2155825" cy="3289301"/>
            <a:chOff x="7518282" y="2373612"/>
            <a:chExt cx="1544209" cy="2355088"/>
          </a:xfrm>
        </p:grpSpPr>
        <p:sp>
          <p:nvSpPr>
            <p:cNvPr id="34" name="Google Shape;918;p19"/>
            <p:cNvSpPr>
              <a:spLocks/>
            </p:cNvSpPr>
            <p:nvPr/>
          </p:nvSpPr>
          <p:spPr bwMode="auto">
            <a:xfrm rot="718822">
              <a:off x="7686434" y="3249974"/>
              <a:ext cx="1110967" cy="1379105"/>
            </a:xfrm>
            <a:custGeom>
              <a:avLst/>
              <a:gdLst>
                <a:gd name="T0" fmla="*/ 2147483646 w 48158"/>
                <a:gd name="T1" fmla="*/ 2147483646 h 59737"/>
                <a:gd name="T2" fmla="*/ 2147483646 w 48158"/>
                <a:gd name="T3" fmla="*/ 2147483646 h 59737"/>
                <a:gd name="T4" fmla="*/ 2147483646 w 48158"/>
                <a:gd name="T5" fmla="*/ 2147483646 h 59737"/>
                <a:gd name="T6" fmla="*/ 2147483646 w 48158"/>
                <a:gd name="T7" fmla="*/ 2147483646 h 59737"/>
                <a:gd name="T8" fmla="*/ 2147483646 w 48158"/>
                <a:gd name="T9" fmla="*/ 2147483646 h 59737"/>
                <a:gd name="T10" fmla="*/ 2147483646 w 48158"/>
                <a:gd name="T11" fmla="*/ 2147483646 h 59737"/>
                <a:gd name="T12" fmla="*/ 2147483646 w 48158"/>
                <a:gd name="T13" fmla="*/ 2147483646 h 59737"/>
                <a:gd name="T14" fmla="*/ 2147483646 w 48158"/>
                <a:gd name="T15" fmla="*/ 2147483646 h 59737"/>
                <a:gd name="T16" fmla="*/ 2147483646 w 48158"/>
                <a:gd name="T17" fmla="*/ 2147483646 h 59737"/>
                <a:gd name="T18" fmla="*/ 2147483646 w 48158"/>
                <a:gd name="T19" fmla="*/ 2147483646 h 59737"/>
                <a:gd name="T20" fmla="*/ 2147483646 w 48158"/>
                <a:gd name="T21" fmla="*/ 2147483646 h 59737"/>
                <a:gd name="T22" fmla="*/ 2147483646 w 48158"/>
                <a:gd name="T23" fmla="*/ 2147483646 h 59737"/>
                <a:gd name="T24" fmla="*/ 2147483646 w 48158"/>
                <a:gd name="T25" fmla="*/ 2147483646 h 59737"/>
                <a:gd name="T26" fmla="*/ 2147483646 w 48158"/>
                <a:gd name="T27" fmla="*/ 2147483646 h 59737"/>
                <a:gd name="T28" fmla="*/ 2147483646 w 48158"/>
                <a:gd name="T29" fmla="*/ 2147483646 h 59737"/>
                <a:gd name="T30" fmla="*/ 2147483646 w 48158"/>
                <a:gd name="T31" fmla="*/ 2147483646 h 597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cubicBezTo>
                    <a:pt x="3" y="59733"/>
                    <a:pt x="5" y="59730"/>
                    <a:pt x="8" y="5972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 name="Google Shape;919;p19"/>
            <p:cNvSpPr/>
            <p:nvPr/>
          </p:nvSpPr>
          <p:spPr>
            <a:xfrm rot="718822">
              <a:off x="7648689" y="3212228"/>
              <a:ext cx="1112103" cy="137910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 name="Google Shape;920;p19"/>
            <p:cNvSpPr>
              <a:spLocks/>
            </p:cNvSpPr>
            <p:nvPr/>
          </p:nvSpPr>
          <p:spPr bwMode="auto">
            <a:xfrm rot="718822">
              <a:off x="8425994" y="3327996"/>
              <a:ext cx="408226" cy="200046"/>
            </a:xfrm>
            <a:custGeom>
              <a:avLst/>
              <a:gdLst>
                <a:gd name="T0" fmla="*/ 2147483646 w 17717"/>
                <a:gd name="T1" fmla="*/ 2147483646 h 8684"/>
                <a:gd name="T2" fmla="*/ 2147483646 w 17717"/>
                <a:gd name="T3" fmla="*/ 2147483646 h 8684"/>
                <a:gd name="T4" fmla="*/ 2147483646 w 17717"/>
                <a:gd name="T5" fmla="*/ 2147483646 h 8684"/>
                <a:gd name="T6" fmla="*/ 2147483646 w 17717"/>
                <a:gd name="T7" fmla="*/ 0 h 8684"/>
                <a:gd name="T8" fmla="*/ 2147483646 w 17717"/>
                <a:gd name="T9" fmla="*/ 2147483646 h 8684"/>
                <a:gd name="T10" fmla="*/ 2147483646 w 17717"/>
                <a:gd name="T11" fmla="*/ 2147483646 h 8684"/>
                <a:gd name="T12" fmla="*/ 2147483646 w 17717"/>
                <a:gd name="T13" fmla="*/ 0 h 8684"/>
                <a:gd name="T14" fmla="*/ 2147483646 w 17717"/>
                <a:gd name="T15" fmla="*/ 2147483646 h 8684"/>
                <a:gd name="T16" fmla="*/ 2147483646 w 17717"/>
                <a:gd name="T17" fmla="*/ 2147483646 h 8684"/>
                <a:gd name="T18" fmla="*/ 2147483646 w 17717"/>
                <a:gd name="T19" fmla="*/ 2147483646 h 8684"/>
                <a:gd name="T20" fmla="*/ 2147483646 w 17717"/>
                <a:gd name="T21" fmla="*/ 2147483646 h 8684"/>
                <a:gd name="T22" fmla="*/ 2147483646 w 17717"/>
                <a:gd name="T23" fmla="*/ 2147483646 h 8684"/>
                <a:gd name="T24" fmla="*/ 2147483646 w 17717"/>
                <a:gd name="T25" fmla="*/ 2147483646 h 8684"/>
                <a:gd name="T26" fmla="*/ 2147483646 w 17717"/>
                <a:gd name="T27" fmla="*/ 2147483646 h 8684"/>
                <a:gd name="T28" fmla="*/ 2147483646 w 17717"/>
                <a:gd name="T29" fmla="*/ 2147483646 h 8684"/>
                <a:gd name="T30" fmla="*/ 2147483646 w 17717"/>
                <a:gd name="T31" fmla="*/ 2147483646 h 8684"/>
                <a:gd name="T32" fmla="*/ 2147483646 w 17717"/>
                <a:gd name="T33" fmla="*/ 2147483646 h 8684"/>
                <a:gd name="T34" fmla="*/ 2147483646 w 17717"/>
                <a:gd name="T35" fmla="*/ 2147483646 h 8684"/>
                <a:gd name="T36" fmla="*/ 2147483646 w 17717"/>
                <a:gd name="T37" fmla="*/ 2147483646 h 8684"/>
                <a:gd name="T38" fmla="*/ 2147483646 w 17717"/>
                <a:gd name="T39" fmla="*/ 2147483646 h 8684"/>
                <a:gd name="T40" fmla="*/ 2147483646 w 17717"/>
                <a:gd name="T41" fmla="*/ 2147483646 h 8684"/>
                <a:gd name="T42" fmla="*/ 2147483646 w 17717"/>
                <a:gd name="T43" fmla="*/ 2147483646 h 8684"/>
                <a:gd name="T44" fmla="*/ 2147483646 w 17717"/>
                <a:gd name="T45" fmla="*/ 2147483646 h 8684"/>
                <a:gd name="T46" fmla="*/ 2147483646 w 17717"/>
                <a:gd name="T47" fmla="*/ 2147483646 h 8684"/>
                <a:gd name="T48" fmla="*/ 2147483646 w 17717"/>
                <a:gd name="T49" fmla="*/ 2147483646 h 8684"/>
                <a:gd name="T50" fmla="*/ 2147483646 w 17717"/>
                <a:gd name="T51" fmla="*/ 2147483646 h 8684"/>
                <a:gd name="T52" fmla="*/ 2147483646 w 17717"/>
                <a:gd name="T53" fmla="*/ 2147483646 h 8684"/>
                <a:gd name="T54" fmla="*/ 2147483646 w 17717"/>
                <a:gd name="T55" fmla="*/ 2147483646 h 8684"/>
                <a:gd name="T56" fmla="*/ 2147483646 w 17717"/>
                <a:gd name="T57" fmla="*/ 2147483646 h 8684"/>
                <a:gd name="T58" fmla="*/ 2147483646 w 17717"/>
                <a:gd name="T59" fmla="*/ 2147483646 h 8684"/>
                <a:gd name="T60" fmla="*/ 2147483646 w 17717"/>
                <a:gd name="T61" fmla="*/ 2147483646 h 8684"/>
                <a:gd name="T62" fmla="*/ 2147483646 w 17717"/>
                <a:gd name="T63" fmla="*/ 2147483646 h 8684"/>
                <a:gd name="T64" fmla="*/ 2147483646 w 17717"/>
                <a:gd name="T65" fmla="*/ 2147483646 h 8684"/>
                <a:gd name="T66" fmla="*/ 2147483646 w 17717"/>
                <a:gd name="T67" fmla="*/ 2147483646 h 8684"/>
                <a:gd name="T68" fmla="*/ 2147483646 w 17717"/>
                <a:gd name="T69" fmla="*/ 2147483646 h 8684"/>
                <a:gd name="T70" fmla="*/ 2147483646 w 17717"/>
                <a:gd name="T71" fmla="*/ 2147483646 h 8684"/>
                <a:gd name="T72" fmla="*/ 2147483646 w 17717"/>
                <a:gd name="T73" fmla="*/ 2147483646 h 8684"/>
                <a:gd name="T74" fmla="*/ 2147483646 w 17717"/>
                <a:gd name="T75" fmla="*/ 2147483646 h 8684"/>
                <a:gd name="T76" fmla="*/ 2147483646 w 17717"/>
                <a:gd name="T77" fmla="*/ 2147483646 h 8684"/>
                <a:gd name="T78" fmla="*/ 2147483646 w 17717"/>
                <a:gd name="T79" fmla="*/ 2147483646 h 8684"/>
                <a:gd name="T80" fmla="*/ 2147483646 w 17717"/>
                <a:gd name="T81" fmla="*/ 2147483646 h 8684"/>
                <a:gd name="T82" fmla="*/ 2147483646 w 17717"/>
                <a:gd name="T83" fmla="*/ 2147483646 h 8684"/>
                <a:gd name="T84" fmla="*/ 2147483646 w 17717"/>
                <a:gd name="T85" fmla="*/ 2147483646 h 8684"/>
                <a:gd name="T86" fmla="*/ 2147483646 w 17717"/>
                <a:gd name="T87" fmla="*/ 2147483646 h 8684"/>
                <a:gd name="T88" fmla="*/ 2147483646 w 17717"/>
                <a:gd name="T89" fmla="*/ 2147483646 h 8684"/>
                <a:gd name="T90" fmla="*/ 2147483646 w 17717"/>
                <a:gd name="T91" fmla="*/ 2147483646 h 8684"/>
                <a:gd name="T92" fmla="*/ 2147483646 w 17717"/>
                <a:gd name="T93" fmla="*/ 2147483646 h 8684"/>
                <a:gd name="T94" fmla="*/ 2147483646 w 17717"/>
                <a:gd name="T95" fmla="*/ 2147483646 h 8684"/>
                <a:gd name="T96" fmla="*/ 2147483646 w 17717"/>
                <a:gd name="T97" fmla="*/ 2147483646 h 8684"/>
                <a:gd name="T98" fmla="*/ 2147483646 w 17717"/>
                <a:gd name="T99" fmla="*/ 2147483646 h 8684"/>
                <a:gd name="T100" fmla="*/ 2147483646 w 17717"/>
                <a:gd name="T101" fmla="*/ 2147483646 h 8684"/>
                <a:gd name="T102" fmla="*/ 2147483646 w 17717"/>
                <a:gd name="T103" fmla="*/ 2147483646 h 8684"/>
                <a:gd name="T104" fmla="*/ 2147483646 w 17717"/>
                <a:gd name="T105" fmla="*/ 2147483646 h 8684"/>
                <a:gd name="T106" fmla="*/ 2147483646 w 17717"/>
                <a:gd name="T107" fmla="*/ 2147483646 h 8684"/>
                <a:gd name="T108" fmla="*/ 2147483646 w 17717"/>
                <a:gd name="T109" fmla="*/ 2147483646 h 8684"/>
                <a:gd name="T110" fmla="*/ 2147483646 w 17717"/>
                <a:gd name="T111" fmla="*/ 2147483646 h 8684"/>
                <a:gd name="T112" fmla="*/ 2147483646 w 17717"/>
                <a:gd name="T113" fmla="*/ 2147483646 h 8684"/>
                <a:gd name="T114" fmla="*/ 2147483646 w 17717"/>
                <a:gd name="T115" fmla="*/ 2147483646 h 8684"/>
                <a:gd name="T116" fmla="*/ 2147483646 w 17717"/>
                <a:gd name="T117" fmla="*/ 2147483646 h 8684"/>
                <a:gd name="T118" fmla="*/ 2147483646 w 17717"/>
                <a:gd name="T119" fmla="*/ 2147483646 h 8684"/>
                <a:gd name="T120" fmla="*/ 2147483646 w 17717"/>
                <a:gd name="T121" fmla="*/ 2147483646 h 8684"/>
                <a:gd name="T122" fmla="*/ 2147483646 w 17717"/>
                <a:gd name="T123" fmla="*/ 2147483646 h 8684"/>
                <a:gd name="T124" fmla="*/ 2147483646 w 17717"/>
                <a:gd name="T125" fmla="*/ 2147483646 h 86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cubicBezTo>
                    <a:pt x="9894" y="2816"/>
                    <a:pt x="9895" y="2815"/>
                    <a:pt x="9896" y="2813"/>
                  </a:cubicBezTo>
                  <a:lnTo>
                    <a:pt x="9870" y="2839"/>
                  </a:lnTo>
                  <a:cubicBezTo>
                    <a:pt x="9878" y="2831"/>
                    <a:pt x="9886" y="2824"/>
                    <a:pt x="9894" y="2817"/>
                  </a:cubicBez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cubicBezTo>
                    <a:pt x="7792" y="7278"/>
                    <a:pt x="7792" y="7276"/>
                    <a:pt x="7793" y="7275"/>
                  </a:cubicBezTo>
                  <a:lnTo>
                    <a:pt x="7767" y="7301"/>
                  </a:lnTo>
                  <a:cubicBezTo>
                    <a:pt x="7775" y="7293"/>
                    <a:pt x="7783" y="7286"/>
                    <a:pt x="7791" y="7279"/>
                  </a:cubicBez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7" name="Google Shape;921;p19"/>
            <p:cNvSpPr>
              <a:spLocks/>
            </p:cNvSpPr>
            <p:nvPr/>
          </p:nvSpPr>
          <p:spPr bwMode="auto">
            <a:xfrm rot="718822">
              <a:off x="7629408" y="3372024"/>
              <a:ext cx="918794" cy="1180575"/>
            </a:xfrm>
            <a:custGeom>
              <a:avLst/>
              <a:gdLst>
                <a:gd name="T0" fmla="*/ 2147483646 w 39784"/>
                <a:gd name="T1" fmla="*/ 0 h 51178"/>
                <a:gd name="T2" fmla="*/ 2147483646 w 39784"/>
                <a:gd name="T3" fmla="*/ 2147483646 h 51178"/>
                <a:gd name="T4" fmla="*/ 2147483646 w 39784"/>
                <a:gd name="T5" fmla="*/ 2147483646 h 51178"/>
                <a:gd name="T6" fmla="*/ 2147483646 w 39784"/>
                <a:gd name="T7" fmla="*/ 2147483646 h 51178"/>
                <a:gd name="T8" fmla="*/ 2147483646 w 39784"/>
                <a:gd name="T9" fmla="*/ 2147483646 h 51178"/>
                <a:gd name="T10" fmla="*/ 2147483646 w 39784"/>
                <a:gd name="T11" fmla="*/ 2147483646 h 51178"/>
                <a:gd name="T12" fmla="*/ 2147483646 w 39784"/>
                <a:gd name="T13" fmla="*/ 0 h 51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8" name="Google Shape;922;p19"/>
            <p:cNvSpPr>
              <a:spLocks/>
            </p:cNvSpPr>
            <p:nvPr/>
          </p:nvSpPr>
          <p:spPr bwMode="auto">
            <a:xfrm rot="718822">
              <a:off x="8006342" y="2527422"/>
              <a:ext cx="906285" cy="1506407"/>
            </a:xfrm>
            <a:custGeom>
              <a:avLst/>
              <a:gdLst>
                <a:gd name="T0" fmla="*/ 2147483646 w 39260"/>
                <a:gd name="T1" fmla="*/ 2147483646 h 65239"/>
                <a:gd name="T2" fmla="*/ 2147483646 w 39260"/>
                <a:gd name="T3" fmla="*/ 2147483646 h 65239"/>
                <a:gd name="T4" fmla="*/ 2147483646 w 39260"/>
                <a:gd name="T5" fmla="*/ 2147483646 h 65239"/>
                <a:gd name="T6" fmla="*/ 2147483646 w 39260"/>
                <a:gd name="T7" fmla="*/ 2147483646 h 65239"/>
                <a:gd name="T8" fmla="*/ 2147483646 w 39260"/>
                <a:gd name="T9" fmla="*/ 2147483646 h 65239"/>
                <a:gd name="T10" fmla="*/ 2147483646 w 39260"/>
                <a:gd name="T11" fmla="*/ 2147483646 h 65239"/>
                <a:gd name="T12" fmla="*/ 2147483646 w 39260"/>
                <a:gd name="T13" fmla="*/ 2147483646 h 65239"/>
                <a:gd name="T14" fmla="*/ 2147483646 w 39260"/>
                <a:gd name="T15" fmla="*/ 2147483646 h 65239"/>
                <a:gd name="T16" fmla="*/ 2147483646 w 39260"/>
                <a:gd name="T17" fmla="*/ 2147483646 h 65239"/>
                <a:gd name="T18" fmla="*/ 2147483646 w 39260"/>
                <a:gd name="T19" fmla="*/ 2147483646 h 65239"/>
                <a:gd name="T20" fmla="*/ 2147483646 w 39260"/>
                <a:gd name="T21" fmla="*/ 2147483646 h 65239"/>
                <a:gd name="T22" fmla="*/ 2147483646 w 39260"/>
                <a:gd name="T23" fmla="*/ 2147483646 h 65239"/>
                <a:gd name="T24" fmla="*/ 2147483646 w 39260"/>
                <a:gd name="T25" fmla="*/ 2147483646 h 65239"/>
                <a:gd name="T26" fmla="*/ 2147483646 w 39260"/>
                <a:gd name="T27" fmla="*/ 2147483646 h 65239"/>
                <a:gd name="T28" fmla="*/ 2147483646 w 39260"/>
                <a:gd name="T29" fmla="*/ 2147483646 h 65239"/>
                <a:gd name="T30" fmla="*/ 2147483646 w 39260"/>
                <a:gd name="T31" fmla="*/ 2147483646 h 652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9" name="Google Shape;923;p19"/>
            <p:cNvSpPr>
              <a:spLocks/>
            </p:cNvSpPr>
            <p:nvPr/>
          </p:nvSpPr>
          <p:spPr bwMode="auto">
            <a:xfrm rot="718822">
              <a:off x="8022627" y="2444111"/>
              <a:ext cx="853978" cy="1539748"/>
            </a:xfrm>
            <a:custGeom>
              <a:avLst/>
              <a:gdLst>
                <a:gd name="T0" fmla="*/ 2147483646 w 37003"/>
                <a:gd name="T1" fmla="*/ 0 h 66644"/>
                <a:gd name="T2" fmla="*/ 2147483646 w 37003"/>
                <a:gd name="T3" fmla="*/ 2147483646 h 66644"/>
                <a:gd name="T4" fmla="*/ 2147483646 w 37003"/>
                <a:gd name="T5" fmla="*/ 2147483646 h 66644"/>
                <a:gd name="T6" fmla="*/ 2147483646 w 37003"/>
                <a:gd name="T7" fmla="*/ 2147483646 h 66644"/>
                <a:gd name="T8" fmla="*/ 2147483646 w 37003"/>
                <a:gd name="T9" fmla="*/ 2147483646 h 66644"/>
                <a:gd name="T10" fmla="*/ 2147483646 w 37003"/>
                <a:gd name="T11" fmla="*/ 2147483646 h 66644"/>
                <a:gd name="T12" fmla="*/ 2147483646 w 37003"/>
                <a:gd name="T13" fmla="*/ 2147483646 h 66644"/>
                <a:gd name="T14" fmla="*/ 2147483646 w 37003"/>
                <a:gd name="T15" fmla="*/ 2147483646 h 66644"/>
                <a:gd name="T16" fmla="*/ 2147483646 w 37003"/>
                <a:gd name="T17" fmla="*/ 2147483646 h 66644"/>
                <a:gd name="T18" fmla="*/ 2147483646 w 37003"/>
                <a:gd name="T19" fmla="*/ 2147483646 h 66644"/>
                <a:gd name="T20" fmla="*/ 2147483646 w 37003"/>
                <a:gd name="T21" fmla="*/ 2147483646 h 66644"/>
                <a:gd name="T22" fmla="*/ 2147483646 w 37003"/>
                <a:gd name="T23" fmla="*/ 0 h 666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0" name="Google Shape;924;p19"/>
            <p:cNvSpPr>
              <a:spLocks/>
            </p:cNvSpPr>
            <p:nvPr/>
          </p:nvSpPr>
          <p:spPr bwMode="auto">
            <a:xfrm rot="718822">
              <a:off x="8550951" y="2518891"/>
              <a:ext cx="352507" cy="280367"/>
            </a:xfrm>
            <a:custGeom>
              <a:avLst/>
              <a:gdLst>
                <a:gd name="T0" fmla="*/ 2147483646 w 15291"/>
                <a:gd name="T1" fmla="*/ 2147483646 h 12124"/>
                <a:gd name="T2" fmla="*/ 2147483646 w 15291"/>
                <a:gd name="T3" fmla="*/ 2147483646 h 12124"/>
                <a:gd name="T4" fmla="*/ 2147483646 w 15291"/>
                <a:gd name="T5" fmla="*/ 0 h 12124"/>
                <a:gd name="T6" fmla="*/ 2147483646 w 15291"/>
                <a:gd name="T7" fmla="*/ 2147483646 h 12124"/>
                <a:gd name="T8" fmla="*/ 2147483646 w 15291"/>
                <a:gd name="T9" fmla="*/ 2147483646 h 12124"/>
                <a:gd name="T10" fmla="*/ 2147483646 w 15291"/>
                <a:gd name="T11" fmla="*/ 2147483646 h 12124"/>
                <a:gd name="T12" fmla="*/ 2147483646 w 15291"/>
                <a:gd name="T13" fmla="*/ 2147483646 h 12124"/>
                <a:gd name="T14" fmla="*/ 2147483646 w 15291"/>
                <a:gd name="T15" fmla="*/ 2147483646 h 12124"/>
                <a:gd name="T16" fmla="*/ 2147483646 w 15291"/>
                <a:gd name="T17" fmla="*/ 2147483646 h 12124"/>
                <a:gd name="T18" fmla="*/ 2147483646 w 15291"/>
                <a:gd name="T19" fmla="*/ 2147483646 h 12124"/>
                <a:gd name="T20" fmla="*/ 2147483646 w 15291"/>
                <a:gd name="T21" fmla="*/ 2147483646 h 12124"/>
                <a:gd name="T22" fmla="*/ 2147483646 w 15291"/>
                <a:gd name="T23" fmla="*/ 2147483646 h 12124"/>
                <a:gd name="T24" fmla="*/ 2147483646 w 15291"/>
                <a:gd name="T25" fmla="*/ 2147483646 h 12124"/>
                <a:gd name="T26" fmla="*/ 2147483646 w 15291"/>
                <a:gd name="T27" fmla="*/ 2147483646 h 12124"/>
                <a:gd name="T28" fmla="*/ 2147483646 w 15291"/>
                <a:gd name="T29" fmla="*/ 2147483646 h 12124"/>
                <a:gd name="T30" fmla="*/ 2147483646 w 15291"/>
                <a:gd name="T31" fmla="*/ 2147483646 h 12124"/>
                <a:gd name="T32" fmla="*/ 2147483646 w 15291"/>
                <a:gd name="T33" fmla="*/ 2147483646 h 12124"/>
                <a:gd name="T34" fmla="*/ 2147483646 w 15291"/>
                <a:gd name="T35" fmla="*/ 2147483646 h 12124"/>
                <a:gd name="T36" fmla="*/ 2147483646 w 15291"/>
                <a:gd name="T37" fmla="*/ 2147483646 h 12124"/>
                <a:gd name="T38" fmla="*/ 2147483646 w 15291"/>
                <a:gd name="T39" fmla="*/ 2147483646 h 12124"/>
                <a:gd name="T40" fmla="*/ 2147483646 w 15291"/>
                <a:gd name="T41" fmla="*/ 2147483646 h 12124"/>
                <a:gd name="T42" fmla="*/ 2147483646 w 15291"/>
                <a:gd name="T43" fmla="*/ 2147483646 h 12124"/>
                <a:gd name="T44" fmla="*/ 2147483646 w 15291"/>
                <a:gd name="T45" fmla="*/ 2147483646 h 12124"/>
                <a:gd name="T46" fmla="*/ 2147483646 w 15291"/>
                <a:gd name="T47" fmla="*/ 2147483646 h 12124"/>
                <a:gd name="T48" fmla="*/ 2147483646 w 15291"/>
                <a:gd name="T49" fmla="*/ 2147483646 h 12124"/>
                <a:gd name="T50" fmla="*/ 2147483646 w 15291"/>
                <a:gd name="T51" fmla="*/ 2147483646 h 12124"/>
                <a:gd name="T52" fmla="*/ 2147483646 w 15291"/>
                <a:gd name="T53" fmla="*/ 2147483646 h 12124"/>
                <a:gd name="T54" fmla="*/ 2147483646 w 15291"/>
                <a:gd name="T55" fmla="*/ 2147483646 h 12124"/>
                <a:gd name="T56" fmla="*/ 2147483646 w 15291"/>
                <a:gd name="T57" fmla="*/ 2147483646 h 12124"/>
                <a:gd name="T58" fmla="*/ 2147483646 w 15291"/>
                <a:gd name="T59" fmla="*/ 2147483646 h 12124"/>
                <a:gd name="T60" fmla="*/ 2147483646 w 15291"/>
                <a:gd name="T61" fmla="*/ 2147483646 h 12124"/>
                <a:gd name="T62" fmla="*/ 2147483646 w 15291"/>
                <a:gd name="T63" fmla="*/ 2147483646 h 12124"/>
                <a:gd name="T64" fmla="*/ 2147483646 w 15291"/>
                <a:gd name="T65" fmla="*/ 2147483646 h 12124"/>
                <a:gd name="T66" fmla="*/ 2147483646 w 15291"/>
                <a:gd name="T67" fmla="*/ 2147483646 h 12124"/>
                <a:gd name="T68" fmla="*/ 2147483646 w 15291"/>
                <a:gd name="T69" fmla="*/ 2147483646 h 12124"/>
                <a:gd name="T70" fmla="*/ 2147483646 w 15291"/>
                <a:gd name="T71" fmla="*/ 2147483646 h 12124"/>
                <a:gd name="T72" fmla="*/ 2147483646 w 15291"/>
                <a:gd name="T73" fmla="*/ 2147483646 h 12124"/>
                <a:gd name="T74" fmla="*/ 2147483646 w 15291"/>
                <a:gd name="T75" fmla="*/ 2147483646 h 12124"/>
                <a:gd name="T76" fmla="*/ 2147483646 w 15291"/>
                <a:gd name="T77" fmla="*/ 2147483646 h 12124"/>
                <a:gd name="T78" fmla="*/ 2147483646 w 15291"/>
                <a:gd name="T79" fmla="*/ 2147483646 h 12124"/>
                <a:gd name="T80" fmla="*/ 2147483646 w 15291"/>
                <a:gd name="T81" fmla="*/ 2147483646 h 12124"/>
                <a:gd name="T82" fmla="*/ 2147483646 w 15291"/>
                <a:gd name="T83" fmla="*/ 2147483646 h 12124"/>
                <a:gd name="T84" fmla="*/ 2147483646 w 15291"/>
                <a:gd name="T85" fmla="*/ 2147483646 h 12124"/>
                <a:gd name="T86" fmla="*/ 2147483646 w 15291"/>
                <a:gd name="T87" fmla="*/ 2147483646 h 12124"/>
                <a:gd name="T88" fmla="*/ 2147483646 w 15291"/>
                <a:gd name="T89" fmla="*/ 2147483646 h 12124"/>
                <a:gd name="T90" fmla="*/ 2147483646 w 15291"/>
                <a:gd name="T91" fmla="*/ 2147483646 h 12124"/>
                <a:gd name="T92" fmla="*/ 2147483646 w 15291"/>
                <a:gd name="T93" fmla="*/ 2147483646 h 12124"/>
                <a:gd name="T94" fmla="*/ 2147483646 w 15291"/>
                <a:gd name="T95" fmla="*/ 2147483646 h 12124"/>
                <a:gd name="T96" fmla="*/ 2147483646 w 15291"/>
                <a:gd name="T97" fmla="*/ 2147483646 h 12124"/>
                <a:gd name="T98" fmla="*/ 2147483646 w 15291"/>
                <a:gd name="T99" fmla="*/ 2147483646 h 12124"/>
                <a:gd name="T100" fmla="*/ 2147483646 w 15291"/>
                <a:gd name="T101" fmla="*/ 2147483646 h 12124"/>
                <a:gd name="T102" fmla="*/ 2147483646 w 15291"/>
                <a:gd name="T103" fmla="*/ 2147483646 h 12124"/>
                <a:gd name="T104" fmla="*/ 2147483646 w 15291"/>
                <a:gd name="T105" fmla="*/ 2147483646 h 12124"/>
                <a:gd name="T106" fmla="*/ 2147483646 w 15291"/>
                <a:gd name="T107" fmla="*/ 2147483646 h 12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1" name="Google Shape;925;p19"/>
            <p:cNvSpPr>
              <a:spLocks/>
            </p:cNvSpPr>
            <p:nvPr/>
          </p:nvSpPr>
          <p:spPr bwMode="auto">
            <a:xfrm rot="718822">
              <a:off x="8015885" y="2553919"/>
              <a:ext cx="698192" cy="1395775"/>
            </a:xfrm>
            <a:custGeom>
              <a:avLst/>
              <a:gdLst>
                <a:gd name="T0" fmla="*/ 2147483646 w 30218"/>
                <a:gd name="T1" fmla="*/ 2147483646 h 60461"/>
                <a:gd name="T2" fmla="*/ 2147483646 w 30218"/>
                <a:gd name="T3" fmla="*/ 2147483646 h 60461"/>
                <a:gd name="T4" fmla="*/ 2147483646 w 30218"/>
                <a:gd name="T5" fmla="*/ 2147483646 h 60461"/>
                <a:gd name="T6" fmla="*/ 2147483646 w 30218"/>
                <a:gd name="T7" fmla="*/ 2147483646 h 60461"/>
                <a:gd name="T8" fmla="*/ 2147483646 w 30218"/>
                <a:gd name="T9" fmla="*/ 2147483646 h 60461"/>
                <a:gd name="T10" fmla="*/ 2147483646 w 30218"/>
                <a:gd name="T11" fmla="*/ 2147483646 h 60461"/>
                <a:gd name="T12" fmla="*/ 2147483646 w 30218"/>
                <a:gd name="T13" fmla="*/ 2147483646 h 60461"/>
                <a:gd name="T14" fmla="*/ 2147483646 w 30218"/>
                <a:gd name="T15" fmla="*/ 2147483646 h 604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42" name="Google Shape;926;p19"/>
          <p:cNvGrpSpPr>
            <a:grpSpLocks/>
          </p:cNvGrpSpPr>
          <p:nvPr/>
        </p:nvGrpSpPr>
        <p:grpSpPr bwMode="auto">
          <a:xfrm rot="1281186" flipH="1">
            <a:off x="7154333" y="-1435100"/>
            <a:ext cx="3524251" cy="2844800"/>
            <a:chOff x="-729163" y="3851975"/>
            <a:chExt cx="2464103" cy="1988620"/>
          </a:xfrm>
        </p:grpSpPr>
        <p:sp>
          <p:nvSpPr>
            <p:cNvPr id="43" name="Google Shape;927;p19"/>
            <p:cNvSpPr>
              <a:spLocks/>
            </p:cNvSpPr>
            <p:nvPr/>
          </p:nvSpPr>
          <p:spPr bwMode="auto">
            <a:xfrm rot="363082">
              <a:off x="-643326" y="3967386"/>
              <a:ext cx="2292430" cy="1757798"/>
            </a:xfrm>
            <a:custGeom>
              <a:avLst/>
              <a:gdLst>
                <a:gd name="T0" fmla="*/ 2147483646 w 73153"/>
                <a:gd name="T1" fmla="*/ 0 h 56080"/>
                <a:gd name="T2" fmla="*/ 2147483646 w 73153"/>
                <a:gd name="T3" fmla="*/ 2147483646 h 56080"/>
                <a:gd name="T4" fmla="*/ 2147483646 w 73153"/>
                <a:gd name="T5" fmla="*/ 2147483646 h 56080"/>
                <a:gd name="T6" fmla="*/ 2147483646 w 73153"/>
                <a:gd name="T7" fmla="*/ 2147483646 h 56080"/>
                <a:gd name="T8" fmla="*/ 2147483646 w 73153"/>
                <a:gd name="T9" fmla="*/ 2147483646 h 56080"/>
                <a:gd name="T10" fmla="*/ 2147483646 w 73153"/>
                <a:gd name="T11" fmla="*/ 2147483646 h 56080"/>
                <a:gd name="T12" fmla="*/ 2147483646 w 73153"/>
                <a:gd name="T13" fmla="*/ 2147483646 h 56080"/>
                <a:gd name="T14" fmla="*/ 2147483646 w 73153"/>
                <a:gd name="T15" fmla="*/ 2147483646 h 56080"/>
                <a:gd name="T16" fmla="*/ 2147483646 w 73153"/>
                <a:gd name="T17" fmla="*/ 2147483646 h 56080"/>
                <a:gd name="T18" fmla="*/ 2147483646 w 73153"/>
                <a:gd name="T19" fmla="*/ 2147483646 h 56080"/>
                <a:gd name="T20" fmla="*/ 2147483646 w 73153"/>
                <a:gd name="T21" fmla="*/ 0 h 560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4" name="Google Shape;928;p19"/>
            <p:cNvSpPr>
              <a:spLocks/>
            </p:cNvSpPr>
            <p:nvPr/>
          </p:nvSpPr>
          <p:spPr bwMode="auto">
            <a:xfrm rot="363082">
              <a:off x="793916" y="4619409"/>
              <a:ext cx="779929" cy="1133025"/>
            </a:xfrm>
            <a:custGeom>
              <a:avLst/>
              <a:gdLst>
                <a:gd name="T0" fmla="*/ 2147483646 w 24852"/>
                <a:gd name="T1" fmla="*/ 2147483646 h 36161"/>
                <a:gd name="T2" fmla="*/ 0 w 24852"/>
                <a:gd name="T3" fmla="*/ 2147483646 h 36161"/>
                <a:gd name="T4" fmla="*/ 2147483646 w 24852"/>
                <a:gd name="T5" fmla="*/ 2147483646 h 36161"/>
                <a:gd name="T6" fmla="*/ 2147483646 w 24852"/>
                <a:gd name="T7" fmla="*/ 2147483646 h 36161"/>
                <a:gd name="T8" fmla="*/ 2147483646 w 24852"/>
                <a:gd name="T9" fmla="*/ 2147483646 h 36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 name="Google Shape;929;p19"/>
            <p:cNvSpPr>
              <a:spLocks/>
            </p:cNvSpPr>
            <p:nvPr/>
          </p:nvSpPr>
          <p:spPr bwMode="auto">
            <a:xfrm rot="363082">
              <a:off x="291974" y="4361954"/>
              <a:ext cx="1166194" cy="1323897"/>
            </a:xfrm>
            <a:custGeom>
              <a:avLst/>
              <a:gdLst>
                <a:gd name="T0" fmla="*/ 2147483646 w 37228"/>
                <a:gd name="T1" fmla="*/ 0 h 42263"/>
                <a:gd name="T2" fmla="*/ 2147483646 w 37228"/>
                <a:gd name="T3" fmla="*/ 2147483646 h 42263"/>
                <a:gd name="T4" fmla="*/ 2147483646 w 37228"/>
                <a:gd name="T5" fmla="*/ 2147483646 h 42263"/>
                <a:gd name="T6" fmla="*/ 2147483646 w 37228"/>
                <a:gd name="T7" fmla="*/ 2147483646 h 42263"/>
                <a:gd name="T8" fmla="*/ 2147483646 w 37228"/>
                <a:gd name="T9" fmla="*/ 2147483646 h 42263"/>
                <a:gd name="T10" fmla="*/ 2147483646 w 37228"/>
                <a:gd name="T11" fmla="*/ 2147483646 h 42263"/>
                <a:gd name="T12" fmla="*/ 2147483646 w 37228"/>
                <a:gd name="T13" fmla="*/ 2147483646 h 42263"/>
                <a:gd name="T14" fmla="*/ 2147483646 w 37228"/>
                <a:gd name="T15" fmla="*/ 2147483646 h 42263"/>
                <a:gd name="T16" fmla="*/ 2147483646 w 37228"/>
                <a:gd name="T17" fmla="*/ 2147483646 h 42263"/>
                <a:gd name="T18" fmla="*/ 2147483646 w 37228"/>
                <a:gd name="T19" fmla="*/ 2147483646 h 42263"/>
                <a:gd name="T20" fmla="*/ 2147483646 w 37228"/>
                <a:gd name="T21" fmla="*/ 2147483646 h 42263"/>
                <a:gd name="T22" fmla="*/ 2147483646 w 37228"/>
                <a:gd name="T23" fmla="*/ 0 h 422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6" name="Google Shape;930;p19"/>
            <p:cNvSpPr>
              <a:spLocks/>
            </p:cNvSpPr>
            <p:nvPr/>
          </p:nvSpPr>
          <p:spPr bwMode="auto">
            <a:xfrm rot="363082">
              <a:off x="1070422" y="4734722"/>
              <a:ext cx="399584" cy="988762"/>
            </a:xfrm>
            <a:custGeom>
              <a:avLst/>
              <a:gdLst>
                <a:gd name="T0" fmla="*/ 2147483646 w 12743"/>
                <a:gd name="T1" fmla="*/ 2147483646 h 31557"/>
                <a:gd name="T2" fmla="*/ 0 w 12743"/>
                <a:gd name="T3" fmla="*/ 2147483646 h 31557"/>
                <a:gd name="T4" fmla="*/ 2147483646 w 12743"/>
                <a:gd name="T5" fmla="*/ 2147483646 h 31557"/>
                <a:gd name="T6" fmla="*/ 2147483646 w 12743"/>
                <a:gd name="T7" fmla="*/ 2147483646 h 31557"/>
                <a:gd name="T8" fmla="*/ 2147483646 w 12743"/>
                <a:gd name="T9" fmla="*/ 2147483646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43" h="31557" extrusionOk="0">
                  <a:moveTo>
                    <a:pt x="11909" y="1"/>
                  </a:moveTo>
                  <a:lnTo>
                    <a:pt x="0" y="31257"/>
                  </a:lnTo>
                  <a:lnTo>
                    <a:pt x="834" y="31557"/>
                  </a:lnTo>
                  <a:lnTo>
                    <a:pt x="12743" y="33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7" name="Google Shape;931;p19"/>
            <p:cNvSpPr>
              <a:spLocks/>
            </p:cNvSpPr>
            <p:nvPr/>
          </p:nvSpPr>
          <p:spPr bwMode="auto">
            <a:xfrm rot="363082">
              <a:off x="1087267" y="4742798"/>
              <a:ext cx="390705" cy="979884"/>
            </a:xfrm>
            <a:custGeom>
              <a:avLst/>
              <a:gdLst>
                <a:gd name="T0" fmla="*/ 2147483646 w 12476"/>
                <a:gd name="T1" fmla="*/ 2147483646 h 31257"/>
                <a:gd name="T2" fmla="*/ 0 w 12476"/>
                <a:gd name="T3" fmla="*/ 2147483646 h 31257"/>
                <a:gd name="T4" fmla="*/ 2147483646 w 12476"/>
                <a:gd name="T5" fmla="*/ 2147483646 h 31257"/>
                <a:gd name="T6" fmla="*/ 2147483646 w 12476"/>
                <a:gd name="T7" fmla="*/ 2147483646 h 31257"/>
                <a:gd name="T8" fmla="*/ 2147483646 w 12476"/>
                <a:gd name="T9" fmla="*/ 2147483646 h 31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76" h="31257" extrusionOk="0">
                  <a:moveTo>
                    <a:pt x="12042" y="1"/>
                  </a:moveTo>
                  <a:lnTo>
                    <a:pt x="0" y="31090"/>
                  </a:lnTo>
                  <a:lnTo>
                    <a:pt x="434" y="31256"/>
                  </a:lnTo>
                  <a:lnTo>
                    <a:pt x="12476" y="167"/>
                  </a:lnTo>
                  <a:lnTo>
                    <a:pt x="12042"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8" name="Google Shape;932;p19"/>
            <p:cNvSpPr>
              <a:spLocks/>
            </p:cNvSpPr>
            <p:nvPr/>
          </p:nvSpPr>
          <p:spPr bwMode="auto">
            <a:xfrm rot="363082">
              <a:off x="-564514" y="3932661"/>
              <a:ext cx="778449" cy="1134136"/>
            </a:xfrm>
            <a:custGeom>
              <a:avLst/>
              <a:gdLst>
                <a:gd name="T0" fmla="*/ 2147483646 w 24852"/>
                <a:gd name="T1" fmla="*/ 2147483646 h 36194"/>
                <a:gd name="T2" fmla="*/ 0 w 24852"/>
                <a:gd name="T3" fmla="*/ 2147483646 h 36194"/>
                <a:gd name="T4" fmla="*/ 2147483646 w 24852"/>
                <a:gd name="T5" fmla="*/ 2147483646 h 36194"/>
                <a:gd name="T6" fmla="*/ 2147483646 w 24852"/>
                <a:gd name="T7" fmla="*/ 2147483646 h 36194"/>
                <a:gd name="T8" fmla="*/ 2147483646 w 24852"/>
                <a:gd name="T9" fmla="*/ 2147483646 h 36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9" name="Google Shape;933;p19"/>
            <p:cNvSpPr>
              <a:spLocks/>
            </p:cNvSpPr>
            <p:nvPr/>
          </p:nvSpPr>
          <p:spPr bwMode="auto">
            <a:xfrm rot="363082">
              <a:off x="-446369" y="4004868"/>
              <a:ext cx="1166194" cy="1322788"/>
            </a:xfrm>
            <a:custGeom>
              <a:avLst/>
              <a:gdLst>
                <a:gd name="T0" fmla="*/ 2147483646 w 37228"/>
                <a:gd name="T1" fmla="*/ 0 h 42232"/>
                <a:gd name="T2" fmla="*/ 2147483646 w 37228"/>
                <a:gd name="T3" fmla="*/ 2147483646 h 42232"/>
                <a:gd name="T4" fmla="*/ 2147483646 w 37228"/>
                <a:gd name="T5" fmla="*/ 2147483646 h 42232"/>
                <a:gd name="T6" fmla="*/ 2147483646 w 37228"/>
                <a:gd name="T7" fmla="*/ 2147483646 h 42232"/>
                <a:gd name="T8" fmla="*/ 2147483646 w 37228"/>
                <a:gd name="T9" fmla="*/ 2147483646 h 42232"/>
                <a:gd name="T10" fmla="*/ 2147483646 w 37228"/>
                <a:gd name="T11" fmla="*/ 2147483646 h 42232"/>
                <a:gd name="T12" fmla="*/ 2147483646 w 37228"/>
                <a:gd name="T13" fmla="*/ 2147483646 h 42232"/>
                <a:gd name="T14" fmla="*/ 2147483646 w 37228"/>
                <a:gd name="T15" fmla="*/ 2147483646 h 42232"/>
                <a:gd name="T16" fmla="*/ 2147483646 w 37228"/>
                <a:gd name="T17" fmla="*/ 2147483646 h 42232"/>
                <a:gd name="T18" fmla="*/ 2147483646 w 37228"/>
                <a:gd name="T19" fmla="*/ 2147483646 h 42232"/>
                <a:gd name="T20" fmla="*/ 2147483646 w 37228"/>
                <a:gd name="T21" fmla="*/ 2147483646 h 42232"/>
                <a:gd name="T22" fmla="*/ 2147483646 w 37228"/>
                <a:gd name="T23" fmla="*/ 0 h 42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0" name="Google Shape;934;p19"/>
            <p:cNvSpPr>
              <a:spLocks/>
            </p:cNvSpPr>
            <p:nvPr/>
          </p:nvSpPr>
          <p:spPr bwMode="auto">
            <a:xfrm rot="363082">
              <a:off x="-457990" y="3966366"/>
              <a:ext cx="401065" cy="988762"/>
            </a:xfrm>
            <a:custGeom>
              <a:avLst/>
              <a:gdLst>
                <a:gd name="T0" fmla="*/ 2147483646 w 12777"/>
                <a:gd name="T1" fmla="*/ 0 h 31557"/>
                <a:gd name="T2" fmla="*/ 2147483646 w 12777"/>
                <a:gd name="T3" fmla="*/ 2147483646 h 31557"/>
                <a:gd name="T4" fmla="*/ 2147483646 w 12777"/>
                <a:gd name="T5" fmla="*/ 2147483646 h 31557"/>
                <a:gd name="T6" fmla="*/ 2147483646 w 12777"/>
                <a:gd name="T7" fmla="*/ 2147483646 h 31557"/>
                <a:gd name="T8" fmla="*/ 2147483646 w 12777"/>
                <a:gd name="T9" fmla="*/ 0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77" h="31557" extrusionOk="0">
                  <a:moveTo>
                    <a:pt x="11909" y="0"/>
                  </a:moveTo>
                  <a:lnTo>
                    <a:pt x="1" y="31223"/>
                  </a:lnTo>
                  <a:lnTo>
                    <a:pt x="868" y="31556"/>
                  </a:lnTo>
                  <a:lnTo>
                    <a:pt x="12777" y="300"/>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1" name="Google Shape;935;p19"/>
            <p:cNvSpPr>
              <a:spLocks/>
            </p:cNvSpPr>
            <p:nvPr/>
          </p:nvSpPr>
          <p:spPr bwMode="auto">
            <a:xfrm rot="363082">
              <a:off x="-485982" y="3948637"/>
              <a:ext cx="386265" cy="983213"/>
            </a:xfrm>
            <a:custGeom>
              <a:avLst/>
              <a:gdLst>
                <a:gd name="T0" fmla="*/ 2147483646 w 12344"/>
                <a:gd name="T1" fmla="*/ 0 h 31390"/>
                <a:gd name="T2" fmla="*/ 2147483646 w 12344"/>
                <a:gd name="T3" fmla="*/ 2147483646 h 31390"/>
                <a:gd name="T4" fmla="*/ 2147483646 w 12344"/>
                <a:gd name="T5" fmla="*/ 2147483646 h 31390"/>
                <a:gd name="T6" fmla="*/ 2147483646 w 12344"/>
                <a:gd name="T7" fmla="*/ 2147483646 h 31390"/>
                <a:gd name="T8" fmla="*/ 2147483646 w 12344"/>
                <a:gd name="T9" fmla="*/ 0 h 31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44" h="31390" extrusionOk="0">
                  <a:moveTo>
                    <a:pt x="11909" y="0"/>
                  </a:moveTo>
                  <a:lnTo>
                    <a:pt x="1" y="31223"/>
                  </a:lnTo>
                  <a:lnTo>
                    <a:pt x="435" y="31389"/>
                  </a:lnTo>
                  <a:lnTo>
                    <a:pt x="12343" y="1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2" name="Google Shape;936;p19"/>
            <p:cNvSpPr>
              <a:spLocks/>
            </p:cNvSpPr>
            <p:nvPr/>
          </p:nvSpPr>
          <p:spPr bwMode="auto">
            <a:xfrm rot="363082">
              <a:off x="-536305" y="3923667"/>
              <a:ext cx="404024" cy="990981"/>
            </a:xfrm>
            <a:custGeom>
              <a:avLst/>
              <a:gdLst>
                <a:gd name="T0" fmla="*/ 2147483646 w 12876"/>
                <a:gd name="T1" fmla="*/ 0 h 31624"/>
                <a:gd name="T2" fmla="*/ 0 w 12876"/>
                <a:gd name="T3" fmla="*/ 2147483646 h 31624"/>
                <a:gd name="T4" fmla="*/ 2147483646 w 12876"/>
                <a:gd name="T5" fmla="*/ 2147483646 h 31624"/>
                <a:gd name="T6" fmla="*/ 2147483646 w 12876"/>
                <a:gd name="T7" fmla="*/ 2147483646 h 31624"/>
                <a:gd name="T8" fmla="*/ 2147483646 w 12876"/>
                <a:gd name="T9" fmla="*/ 0 h 3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6" h="31624" extrusionOk="0">
                  <a:moveTo>
                    <a:pt x="11909" y="0"/>
                  </a:moveTo>
                  <a:lnTo>
                    <a:pt x="0" y="31223"/>
                  </a:lnTo>
                  <a:lnTo>
                    <a:pt x="967" y="31623"/>
                  </a:lnTo>
                  <a:lnTo>
                    <a:pt x="12876" y="3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3" name="Google Shape;937;p19"/>
            <p:cNvSpPr>
              <a:spLocks/>
            </p:cNvSpPr>
            <p:nvPr/>
          </p:nvSpPr>
          <p:spPr bwMode="auto">
            <a:xfrm rot="363082">
              <a:off x="637980" y="4547808"/>
              <a:ext cx="365545" cy="365098"/>
            </a:xfrm>
            <a:custGeom>
              <a:avLst/>
              <a:gdLst>
                <a:gd name="T0" fmla="*/ 2147483646 w 11676"/>
                <a:gd name="T1" fmla="*/ 2147483646 h 11643"/>
                <a:gd name="T2" fmla="*/ 2147483646 w 11676"/>
                <a:gd name="T3" fmla="*/ 2147483646 h 11643"/>
                <a:gd name="T4" fmla="*/ 2147483646 w 11676"/>
                <a:gd name="T5" fmla="*/ 2147483646 h 11643"/>
                <a:gd name="T6" fmla="*/ 2147483646 w 11676"/>
                <a:gd name="T7" fmla="*/ 2147483646 h 11643"/>
                <a:gd name="T8" fmla="*/ 2147483646 w 11676"/>
                <a:gd name="T9" fmla="*/ 2147483646 h 11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76" h="11643" fill="none" extrusionOk="0">
                  <a:moveTo>
                    <a:pt x="3237" y="1"/>
                  </a:moveTo>
                  <a:lnTo>
                    <a:pt x="11676" y="3203"/>
                  </a:lnTo>
                  <a:lnTo>
                    <a:pt x="8440" y="11643"/>
                  </a:lnTo>
                  <a:lnTo>
                    <a:pt x="1" y="8407"/>
                  </a:lnTo>
                  <a:lnTo>
                    <a:pt x="3237" y="1"/>
                  </a:ln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4" name="Google Shape;938;p19"/>
            <p:cNvSpPr>
              <a:spLocks/>
            </p:cNvSpPr>
            <p:nvPr/>
          </p:nvSpPr>
          <p:spPr bwMode="auto">
            <a:xfrm rot="363082">
              <a:off x="-51345" y="4231589"/>
              <a:ext cx="498741" cy="423913"/>
            </a:xfrm>
            <a:custGeom>
              <a:avLst/>
              <a:gdLst>
                <a:gd name="T0" fmla="*/ 2147483646 w 15946"/>
                <a:gd name="T1" fmla="*/ 2147483646 h 13511"/>
                <a:gd name="T2" fmla="*/ 2147483646 w 15946"/>
                <a:gd name="T3" fmla="*/ 2147483646 h 13511"/>
                <a:gd name="T4" fmla="*/ 2147483646 w 15946"/>
                <a:gd name="T5" fmla="*/ 2147483646 h 13511"/>
                <a:gd name="T6" fmla="*/ 2147483646 w 15946"/>
                <a:gd name="T7" fmla="*/ 2147483646 h 13511"/>
                <a:gd name="T8" fmla="*/ 2147483646 w 15946"/>
                <a:gd name="T9" fmla="*/ 2147483646 h 13511"/>
                <a:gd name="T10" fmla="*/ 2147483646 w 15946"/>
                <a:gd name="T11" fmla="*/ 2147483646 h 13511"/>
                <a:gd name="T12" fmla="*/ 2147483646 w 15946"/>
                <a:gd name="T13" fmla="*/ 2147483646 h 13511"/>
                <a:gd name="T14" fmla="*/ 2147483646 w 15946"/>
                <a:gd name="T15" fmla="*/ 2147483646 h 13511"/>
                <a:gd name="T16" fmla="*/ 2147483646 w 15946"/>
                <a:gd name="T17" fmla="*/ 2147483646 h 13511"/>
                <a:gd name="T18" fmla="*/ 2147483646 w 15946"/>
                <a:gd name="T19" fmla="*/ 2147483646 h 13511"/>
                <a:gd name="T20" fmla="*/ 2147483646 w 15946"/>
                <a:gd name="T21" fmla="*/ 2147483646 h 13511"/>
                <a:gd name="T22" fmla="*/ 2147483646 w 15946"/>
                <a:gd name="T23" fmla="*/ 2147483646 h 13511"/>
                <a:gd name="T24" fmla="*/ 2147483646 w 15946"/>
                <a:gd name="T25" fmla="*/ 2147483646 h 13511"/>
                <a:gd name="T26" fmla="*/ 2147483646 w 15946"/>
                <a:gd name="T27" fmla="*/ 2147483646 h 13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5" name="Google Shape;939;p19"/>
            <p:cNvSpPr>
              <a:spLocks/>
            </p:cNvSpPr>
            <p:nvPr/>
          </p:nvSpPr>
          <p:spPr bwMode="auto">
            <a:xfrm rot="363082">
              <a:off x="940750" y="4734764"/>
              <a:ext cx="406983" cy="310723"/>
            </a:xfrm>
            <a:custGeom>
              <a:avLst/>
              <a:gdLst>
                <a:gd name="T0" fmla="*/ 2147483646 w 12977"/>
                <a:gd name="T1" fmla="*/ 2147483646 h 9942"/>
                <a:gd name="T2" fmla="*/ 2147483646 w 12977"/>
                <a:gd name="T3" fmla="*/ 2147483646 h 9942"/>
                <a:gd name="T4" fmla="*/ 2147483646 w 12977"/>
                <a:gd name="T5" fmla="*/ 2147483646 h 9942"/>
                <a:gd name="T6" fmla="*/ 2147483646 w 12977"/>
                <a:gd name="T7" fmla="*/ 2147483646 h 9942"/>
                <a:gd name="T8" fmla="*/ 2147483646 w 12977"/>
                <a:gd name="T9" fmla="*/ 2147483646 h 9942"/>
                <a:gd name="T10" fmla="*/ 2147483646 w 12977"/>
                <a:gd name="T11" fmla="*/ 2147483646 h 9942"/>
                <a:gd name="T12" fmla="*/ 2147483646 w 12977"/>
                <a:gd name="T13" fmla="*/ 2147483646 h 9942"/>
                <a:gd name="T14" fmla="*/ 2147483646 w 12977"/>
                <a:gd name="T15" fmla="*/ 2147483646 h 9942"/>
                <a:gd name="T16" fmla="*/ 2147483646 w 12977"/>
                <a:gd name="T17" fmla="*/ 2147483646 h 9942"/>
                <a:gd name="T18" fmla="*/ 2147483646 w 12977"/>
                <a:gd name="T19" fmla="*/ 2147483646 h 99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6" name="Google Shape;940;p19"/>
            <p:cNvSpPr>
              <a:spLocks/>
            </p:cNvSpPr>
            <p:nvPr/>
          </p:nvSpPr>
          <p:spPr bwMode="auto">
            <a:xfrm rot="363082">
              <a:off x="407835" y="4979383"/>
              <a:ext cx="760690" cy="501594"/>
            </a:xfrm>
            <a:custGeom>
              <a:avLst/>
              <a:gdLst>
                <a:gd name="T0" fmla="*/ 2147483646 w 24285"/>
                <a:gd name="T1" fmla="*/ 2147483646 h 16012"/>
                <a:gd name="T2" fmla="*/ 2147483646 w 24285"/>
                <a:gd name="T3" fmla="*/ 0 h 16012"/>
                <a:gd name="T4" fmla="*/ 2147483646 w 24285"/>
                <a:gd name="T5" fmla="*/ 2147483646 h 16012"/>
                <a:gd name="T6" fmla="*/ 2147483646 w 24285"/>
                <a:gd name="T7" fmla="*/ 2147483646 h 16012"/>
                <a:gd name="T8" fmla="*/ 2147483646 w 24285"/>
                <a:gd name="T9" fmla="*/ 2147483646 h 16012"/>
                <a:gd name="T10" fmla="*/ 2147483646 w 24285"/>
                <a:gd name="T11" fmla="*/ 2147483646 h 16012"/>
                <a:gd name="T12" fmla="*/ 2147483646 w 24285"/>
                <a:gd name="T13" fmla="*/ 2147483646 h 16012"/>
                <a:gd name="T14" fmla="*/ 2147483646 w 24285"/>
                <a:gd name="T15" fmla="*/ 2147483646 h 16012"/>
                <a:gd name="T16" fmla="*/ 2147483646 w 24285"/>
                <a:gd name="T17" fmla="*/ 2147483646 h 16012"/>
                <a:gd name="T18" fmla="*/ 2147483646 w 24285"/>
                <a:gd name="T19" fmla="*/ 2147483646 h 16012"/>
                <a:gd name="T20" fmla="*/ 2147483646 w 24285"/>
                <a:gd name="T21" fmla="*/ 2147483646 h 16012"/>
                <a:gd name="T22" fmla="*/ 2147483646 w 24285"/>
                <a:gd name="T23" fmla="*/ 2147483646 h 160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941" name="Google Shape;941;p19"/>
          <p:cNvSpPr txBox="1">
            <a:spLocks noGrp="1"/>
          </p:cNvSpPr>
          <p:nvPr>
            <p:ph type="title"/>
          </p:nvPr>
        </p:nvSpPr>
        <p:spPr>
          <a:xfrm>
            <a:off x="7868167" y="1990265"/>
            <a:ext cx="2756400" cy="1383200"/>
          </a:xfrm>
          <a:prstGeom prst="rect">
            <a:avLst/>
          </a:prstGeom>
          <a:effectLst>
            <a:outerShdw dist="28575" dir="1920000" algn="bl" rotWithShape="0">
              <a:schemeClr val="accent1"/>
            </a:outerShdw>
          </a:effectLst>
        </p:spPr>
        <p:txBody>
          <a:bodyPr spcFirstLastPara="1" lIns="91425" tIns="91425" rIns="91425" bIns="91425">
            <a:noAutofit/>
          </a:bodyPr>
          <a:lstStyle>
            <a:lvl1pPr lvl="0" algn="r" rtl="0">
              <a:spcBef>
                <a:spcPts val="0"/>
              </a:spcBef>
              <a:spcAft>
                <a:spcPts val="0"/>
              </a:spcAft>
              <a:buSzPts val="2500"/>
              <a:buNone/>
              <a:defRPr sz="30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942" name="Google Shape;942;p19"/>
          <p:cNvSpPr txBox="1">
            <a:spLocks noGrp="1"/>
          </p:cNvSpPr>
          <p:nvPr>
            <p:ph type="subTitle" idx="1"/>
          </p:nvPr>
        </p:nvSpPr>
        <p:spPr>
          <a:xfrm>
            <a:off x="6835031" y="3350917"/>
            <a:ext cx="3789600" cy="1516800"/>
          </a:xfrm>
          <a:prstGeom prst="rect">
            <a:avLst/>
          </a:prstGeom>
        </p:spPr>
        <p:txBody>
          <a:bodyPr spcFirstLastPara="1" lIns="91425" tIns="91425" rIns="91425" bIns="91425" anchor="ctr">
            <a:noAutofit/>
          </a:bodyPr>
          <a:lstStyle>
            <a:lvl1pPr lvl="0" algn="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109385897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dpi="0" rotWithShape="0">
          <a:blip r:embed="rId2"/>
          <a:srcRect/>
          <a:stretch>
            <a:fillRect/>
          </a:stretch>
        </a:blipFill>
        <a:effectLst/>
      </p:bgPr>
    </p:bg>
    <p:spTree>
      <p:nvGrpSpPr>
        <p:cNvPr id="1" name="Shape 153"/>
        <p:cNvGrpSpPr/>
        <p:nvPr/>
      </p:nvGrpSpPr>
      <p:grpSpPr>
        <a:xfrm>
          <a:off x="0" y="0"/>
          <a:ext cx="0" cy="0"/>
          <a:chOff x="0" y="0"/>
          <a:chExt cx="0" cy="0"/>
        </a:xfrm>
      </p:grpSpPr>
      <p:grpSp>
        <p:nvGrpSpPr>
          <p:cNvPr id="5" name="Google Shape;156;p5"/>
          <p:cNvGrpSpPr>
            <a:grpSpLocks/>
          </p:cNvGrpSpPr>
          <p:nvPr/>
        </p:nvGrpSpPr>
        <p:grpSpPr bwMode="auto">
          <a:xfrm flipH="1">
            <a:off x="9237134" y="0"/>
            <a:ext cx="2679700" cy="1709738"/>
            <a:chOff x="7239867" y="1514545"/>
            <a:chExt cx="2525833" cy="1610805"/>
          </a:xfrm>
        </p:grpSpPr>
        <p:grpSp>
          <p:nvGrpSpPr>
            <p:cNvPr id="6" name="Google Shape;157;p5"/>
            <p:cNvGrpSpPr>
              <a:grpSpLocks/>
            </p:cNvGrpSpPr>
            <p:nvPr/>
          </p:nvGrpSpPr>
          <p:grpSpPr bwMode="auto">
            <a:xfrm>
              <a:off x="7347604" y="1608773"/>
              <a:ext cx="2208607" cy="1410388"/>
              <a:chOff x="7411127" y="1647058"/>
              <a:chExt cx="2150542" cy="1373309"/>
            </a:xfrm>
          </p:grpSpPr>
          <p:grpSp>
            <p:nvGrpSpPr>
              <p:cNvPr id="8" name="Google Shape;158;p5"/>
              <p:cNvGrpSpPr>
                <a:grpSpLocks/>
              </p:cNvGrpSpPr>
              <p:nvPr/>
            </p:nvGrpSpPr>
            <p:grpSpPr bwMode="auto">
              <a:xfrm>
                <a:off x="7411127" y="1647058"/>
                <a:ext cx="2150542" cy="1373309"/>
                <a:chOff x="761898" y="2126615"/>
                <a:chExt cx="1503244" cy="959952"/>
              </a:xfrm>
            </p:grpSpPr>
            <p:sp>
              <p:nvSpPr>
                <p:cNvPr id="11" name="Google Shape;159;p5"/>
                <p:cNvSpPr>
                  <a:spLocks noChangeArrowheads="1"/>
                </p:cNvSpPr>
                <p:nvPr/>
              </p:nvSpPr>
              <p:spPr bwMode="auto">
                <a:xfrm rot="-1481318">
                  <a:off x="1087805" y="2126614"/>
                  <a:ext cx="430468" cy="556833"/>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Google Shape;160;p5"/>
                <p:cNvSpPr>
                  <a:spLocks noChangeArrowheads="1"/>
                </p:cNvSpPr>
                <p:nvPr/>
              </p:nvSpPr>
              <p:spPr bwMode="auto">
                <a:xfrm>
                  <a:off x="1416427" y="2200926"/>
                  <a:ext cx="556757" cy="492701"/>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Google Shape;161;p5"/>
                <p:cNvSpPr>
                  <a:spLocks noChangeArrowheads="1"/>
                </p:cNvSpPr>
                <p:nvPr/>
              </p:nvSpPr>
              <p:spPr bwMode="auto">
                <a:xfrm>
                  <a:off x="761898" y="2379072"/>
                  <a:ext cx="492933" cy="492701"/>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 name="Google Shape;162;p5"/>
                <p:cNvSpPr>
                  <a:spLocks noChangeArrowheads="1"/>
                </p:cNvSpPr>
                <p:nvPr/>
              </p:nvSpPr>
              <p:spPr bwMode="auto">
                <a:xfrm>
                  <a:off x="900408" y="2606081"/>
                  <a:ext cx="468490" cy="469288"/>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5" name="Google Shape;163;p5"/>
                <p:cNvSpPr>
                  <a:spLocks noChangeArrowheads="1"/>
                </p:cNvSpPr>
                <p:nvPr/>
              </p:nvSpPr>
              <p:spPr bwMode="auto">
                <a:xfrm>
                  <a:off x="1250758" y="2593865"/>
                  <a:ext cx="492933" cy="492701"/>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6" name="Google Shape;164;p5"/>
                <p:cNvSpPr>
                  <a:spLocks noChangeArrowheads="1"/>
                </p:cNvSpPr>
                <p:nvPr/>
              </p:nvSpPr>
              <p:spPr bwMode="auto">
                <a:xfrm rot="-2967336">
                  <a:off x="1707684" y="2475155"/>
                  <a:ext cx="621984" cy="492933"/>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9" name="Google Shape;165;p5"/>
              <p:cNvSpPr>
                <a:spLocks noChangeArrowheads="1"/>
              </p:cNvSpPr>
              <p:nvPr/>
            </p:nvSpPr>
            <p:spPr bwMode="auto">
              <a:xfrm>
                <a:off x="7933706" y="2118904"/>
                <a:ext cx="705192" cy="704859"/>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 name="Google Shape;166;p5"/>
              <p:cNvSpPr>
                <a:spLocks noChangeArrowheads="1"/>
              </p:cNvSpPr>
              <p:nvPr/>
            </p:nvSpPr>
            <p:spPr bwMode="auto">
              <a:xfrm>
                <a:off x="8386350" y="2118904"/>
                <a:ext cx="705191" cy="704859"/>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7" name="Google Shape;167;p5"/>
            <p:cNvSpPr>
              <a:spLocks/>
            </p:cNvSpPr>
            <p:nvPr/>
          </p:nvSpPr>
          <p:spPr bwMode="auto">
            <a:xfrm>
              <a:off x="7239867" y="1792734"/>
              <a:ext cx="2256490" cy="1332616"/>
            </a:xfrm>
            <a:custGeom>
              <a:avLst/>
              <a:gdLst>
                <a:gd name="T0" fmla="*/ 2147483646 w 4957"/>
                <a:gd name="T1" fmla="*/ 2147483646 h 2929"/>
                <a:gd name="T2" fmla="*/ 2147483646 w 4957"/>
                <a:gd name="T3" fmla="*/ 2147483646 h 2929"/>
                <a:gd name="T4" fmla="*/ 2147483646 w 4957"/>
                <a:gd name="T5" fmla="*/ 2147483646 h 2929"/>
                <a:gd name="T6" fmla="*/ 2147483646 w 4957"/>
                <a:gd name="T7" fmla="*/ 2147483646 h 2929"/>
                <a:gd name="T8" fmla="*/ 2147483646 w 4957"/>
                <a:gd name="T9" fmla="*/ 2147483646 h 2929"/>
                <a:gd name="T10" fmla="*/ 2147483646 w 4957"/>
                <a:gd name="T11" fmla="*/ 2147483646 h 2929"/>
                <a:gd name="T12" fmla="*/ 2147483646 w 4957"/>
                <a:gd name="T13" fmla="*/ 2147483646 h 2929"/>
                <a:gd name="T14" fmla="*/ 2147483646 w 4957"/>
                <a:gd name="T15" fmla="*/ 2147483646 h 2929"/>
                <a:gd name="T16" fmla="*/ 2147483646 w 4957"/>
                <a:gd name="T17" fmla="*/ 2147483646 h 2929"/>
                <a:gd name="T18" fmla="*/ 2147483646 w 4957"/>
                <a:gd name="T19" fmla="*/ 2147483646 h 2929"/>
                <a:gd name="T20" fmla="*/ 2147483646 w 4957"/>
                <a:gd name="T21" fmla="*/ 2147483646 h 2929"/>
                <a:gd name="T22" fmla="*/ 2147483646 w 4957"/>
                <a:gd name="T23" fmla="*/ 2147483646 h 2929"/>
                <a:gd name="T24" fmla="*/ 2147483646 w 4957"/>
                <a:gd name="T25" fmla="*/ 2147483646 h 2929"/>
                <a:gd name="T26" fmla="*/ 2147483646 w 4957"/>
                <a:gd name="T27" fmla="*/ 2147483646 h 2929"/>
                <a:gd name="T28" fmla="*/ 2147483646 w 4957"/>
                <a:gd name="T29" fmla="*/ 2147483646 h 2929"/>
                <a:gd name="T30" fmla="*/ 2147483646 w 4957"/>
                <a:gd name="T31" fmla="*/ 2147483646 h 2929"/>
                <a:gd name="T32" fmla="*/ 2147483646 w 4957"/>
                <a:gd name="T33" fmla="*/ 2147483646 h 2929"/>
                <a:gd name="T34" fmla="*/ 2147483646 w 4957"/>
                <a:gd name="T35" fmla="*/ 2147483646 h 2929"/>
                <a:gd name="T36" fmla="*/ 2147483646 w 4957"/>
                <a:gd name="T37" fmla="*/ 2147483646 h 2929"/>
                <a:gd name="T38" fmla="*/ 2147483646 w 4957"/>
                <a:gd name="T39" fmla="*/ 2147483646 h 2929"/>
                <a:gd name="T40" fmla="*/ 2147483646 w 4957"/>
                <a:gd name="T41" fmla="*/ 2147483646 h 2929"/>
                <a:gd name="T42" fmla="*/ 2147483646 w 4957"/>
                <a:gd name="T43" fmla="*/ 2147483646 h 2929"/>
                <a:gd name="T44" fmla="*/ 2147483646 w 4957"/>
                <a:gd name="T45" fmla="*/ 2147483646 h 2929"/>
                <a:gd name="T46" fmla="*/ 2147483646 w 4957"/>
                <a:gd name="T47" fmla="*/ 2147483646 h 2929"/>
                <a:gd name="T48" fmla="*/ 2147483646 w 4957"/>
                <a:gd name="T49" fmla="*/ 2147483646 h 2929"/>
                <a:gd name="T50" fmla="*/ 2147483646 w 4957"/>
                <a:gd name="T51" fmla="*/ 2147483646 h 2929"/>
                <a:gd name="T52" fmla="*/ 2147483646 w 4957"/>
                <a:gd name="T53" fmla="*/ 2147483646 h 2929"/>
                <a:gd name="T54" fmla="*/ 2147483646 w 4957"/>
                <a:gd name="T55" fmla="*/ 2147483646 h 2929"/>
                <a:gd name="T56" fmla="*/ 2147483646 w 4957"/>
                <a:gd name="T57" fmla="*/ 2147483646 h 2929"/>
                <a:gd name="T58" fmla="*/ 2147483646 w 4957"/>
                <a:gd name="T59" fmla="*/ 2147483646 h 2929"/>
                <a:gd name="T60" fmla="*/ 2147483646 w 4957"/>
                <a:gd name="T61" fmla="*/ 2147483646 h 2929"/>
                <a:gd name="T62" fmla="*/ 2147483646 w 4957"/>
                <a:gd name="T63" fmla="*/ 2147483646 h 2929"/>
                <a:gd name="T64" fmla="*/ 2147483646 w 4957"/>
                <a:gd name="T65" fmla="*/ 2147483646 h 2929"/>
                <a:gd name="T66" fmla="*/ 2147483646 w 4957"/>
                <a:gd name="T67" fmla="*/ 2147483646 h 2929"/>
                <a:gd name="T68" fmla="*/ 2147483646 w 4957"/>
                <a:gd name="T69" fmla="*/ 2147483646 h 2929"/>
                <a:gd name="T70" fmla="*/ 2147483646 w 4957"/>
                <a:gd name="T71" fmla="*/ 2147483646 h 2929"/>
                <a:gd name="T72" fmla="*/ 2147483646 w 4957"/>
                <a:gd name="T73" fmla="*/ 2147483646 h 2929"/>
                <a:gd name="T74" fmla="*/ 2147483646 w 4957"/>
                <a:gd name="T75" fmla="*/ 2147483646 h 2929"/>
                <a:gd name="T76" fmla="*/ 2147483646 w 4957"/>
                <a:gd name="T77" fmla="*/ 2147483646 h 2929"/>
                <a:gd name="T78" fmla="*/ 2147483646 w 4957"/>
                <a:gd name="T79" fmla="*/ 2147483646 h 2929"/>
                <a:gd name="T80" fmla="*/ 2147483646 w 4957"/>
                <a:gd name="T81" fmla="*/ 2147483646 h 2929"/>
                <a:gd name="T82" fmla="*/ 2147483646 w 4957"/>
                <a:gd name="T83" fmla="*/ 2147483646 h 2929"/>
                <a:gd name="T84" fmla="*/ 2147483646 w 4957"/>
                <a:gd name="T85" fmla="*/ 2147483646 h 2929"/>
                <a:gd name="T86" fmla="*/ 2147483646 w 4957"/>
                <a:gd name="T87" fmla="*/ 2147483646 h 2929"/>
                <a:gd name="T88" fmla="*/ 2147483646 w 4957"/>
                <a:gd name="T89" fmla="*/ 2147483646 h 2929"/>
                <a:gd name="T90" fmla="*/ 2147483646 w 4957"/>
                <a:gd name="T91" fmla="*/ 2147483646 h 2929"/>
                <a:gd name="T92" fmla="*/ 2147483646 w 4957"/>
                <a:gd name="T93" fmla="*/ 2147483646 h 2929"/>
                <a:gd name="T94" fmla="*/ 2147483646 w 4957"/>
                <a:gd name="T95" fmla="*/ 2147483646 h 2929"/>
                <a:gd name="T96" fmla="*/ 2147483646 w 4957"/>
                <a:gd name="T97" fmla="*/ 2147483646 h 2929"/>
                <a:gd name="T98" fmla="*/ 2147483646 w 4957"/>
                <a:gd name="T99" fmla="*/ 2147483646 h 2929"/>
                <a:gd name="T100" fmla="*/ 2147483646 w 4957"/>
                <a:gd name="T101" fmla="*/ 2147483646 h 2929"/>
                <a:gd name="T102" fmla="*/ 2147483646 w 4957"/>
                <a:gd name="T103" fmla="*/ 2147483646 h 2929"/>
                <a:gd name="T104" fmla="*/ 2147483646 w 4957"/>
                <a:gd name="T105" fmla="*/ 2147483646 h 2929"/>
                <a:gd name="T106" fmla="*/ 2147483646 w 4957"/>
                <a:gd name="T107" fmla="*/ 2147483646 h 2929"/>
                <a:gd name="T108" fmla="*/ 2147483646 w 4957"/>
                <a:gd name="T109" fmla="*/ 2147483646 h 2929"/>
                <a:gd name="T110" fmla="*/ 2147483646 w 4957"/>
                <a:gd name="T111" fmla="*/ 2147483646 h 2929"/>
                <a:gd name="T112" fmla="*/ 2147483646 w 4957"/>
                <a:gd name="T113" fmla="*/ 2147483646 h 29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lnTo>
                    <a:pt x="1045" y="1860"/>
                  </a:ln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lnTo>
                    <a:pt x="1701" y="2030"/>
                  </a:ln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17" name="Google Shape;168;p5"/>
          <p:cNvGrpSpPr>
            <a:grpSpLocks/>
          </p:cNvGrpSpPr>
          <p:nvPr/>
        </p:nvGrpSpPr>
        <p:grpSpPr bwMode="auto">
          <a:xfrm rot="2398771">
            <a:off x="-171450" y="6019801"/>
            <a:ext cx="1354668" cy="809625"/>
            <a:chOff x="1202177" y="4613417"/>
            <a:chExt cx="528376" cy="315757"/>
          </a:xfrm>
        </p:grpSpPr>
        <p:sp>
          <p:nvSpPr>
            <p:cNvPr id="18" name="Google Shape;169;p5"/>
            <p:cNvSpPr>
              <a:spLocks/>
            </p:cNvSpPr>
            <p:nvPr/>
          </p:nvSpPr>
          <p:spPr bwMode="auto">
            <a:xfrm>
              <a:off x="1563634" y="4671787"/>
              <a:ext cx="165943" cy="48292"/>
            </a:xfrm>
            <a:custGeom>
              <a:avLst/>
              <a:gdLst>
                <a:gd name="T0" fmla="*/ 2147483646 w 1507"/>
                <a:gd name="T1" fmla="*/ 2147483646 h 438"/>
                <a:gd name="T2" fmla="*/ 2147483646 w 1507"/>
                <a:gd name="T3" fmla="*/ 2147483646 h 438"/>
                <a:gd name="T4" fmla="*/ 2147483646 w 1507"/>
                <a:gd name="T5" fmla="*/ 2147483646 h 438"/>
                <a:gd name="T6" fmla="*/ 2147483646 w 1507"/>
                <a:gd name="T7" fmla="*/ 2147483646 h 438"/>
                <a:gd name="T8" fmla="*/ 2147483646 w 1507"/>
                <a:gd name="T9" fmla="*/ 2147483646 h 438"/>
                <a:gd name="T10" fmla="*/ 2147483646 w 1507"/>
                <a:gd name="T11" fmla="*/ 2147483646 h 438"/>
                <a:gd name="T12" fmla="*/ 2147483646 w 1507"/>
                <a:gd name="T13" fmla="*/ 2147483646 h 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 name="Google Shape;170;p5"/>
            <p:cNvSpPr>
              <a:spLocks/>
            </p:cNvSpPr>
            <p:nvPr/>
          </p:nvSpPr>
          <p:spPr bwMode="auto">
            <a:xfrm>
              <a:off x="1599540" y="4613651"/>
              <a:ext cx="61093" cy="176453"/>
            </a:xfrm>
            <a:custGeom>
              <a:avLst/>
              <a:gdLst>
                <a:gd name="T0" fmla="*/ 2147483646 w 550"/>
                <a:gd name="T1" fmla="*/ 0 h 1598"/>
                <a:gd name="T2" fmla="*/ 2147483646 w 550"/>
                <a:gd name="T3" fmla="*/ 2147483646 h 1598"/>
                <a:gd name="T4" fmla="*/ 2147483646 w 550"/>
                <a:gd name="T5" fmla="*/ 2147483646 h 1598"/>
                <a:gd name="T6" fmla="*/ 2147483646 w 550"/>
                <a:gd name="T7" fmla="*/ 2147483646 h 1598"/>
                <a:gd name="T8" fmla="*/ 2147483646 w 550"/>
                <a:gd name="T9" fmla="*/ 2147483646 h 1598"/>
                <a:gd name="T10" fmla="*/ 2147483646 w 550"/>
                <a:gd name="T11" fmla="*/ 2147483646 h 1598"/>
                <a:gd name="T12" fmla="*/ 2147483646 w 550"/>
                <a:gd name="T13" fmla="*/ 2147483646 h 1598"/>
                <a:gd name="T14" fmla="*/ 2147483646 w 550"/>
                <a:gd name="T15" fmla="*/ 0 h 15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 name="Google Shape;171;p5"/>
            <p:cNvSpPr>
              <a:spLocks/>
            </p:cNvSpPr>
            <p:nvPr/>
          </p:nvSpPr>
          <p:spPr bwMode="auto">
            <a:xfrm>
              <a:off x="1582672" y="4629788"/>
              <a:ext cx="104849" cy="138685"/>
            </a:xfrm>
            <a:custGeom>
              <a:avLst/>
              <a:gdLst>
                <a:gd name="T0" fmla="*/ 2147483646 w 948"/>
                <a:gd name="T1" fmla="*/ 2147483646 h 1259"/>
                <a:gd name="T2" fmla="*/ 2147483646 w 948"/>
                <a:gd name="T3" fmla="*/ 2147483646 h 1259"/>
                <a:gd name="T4" fmla="*/ 2147483646 w 948"/>
                <a:gd name="T5" fmla="*/ 2147483646 h 1259"/>
                <a:gd name="T6" fmla="*/ 2147483646 w 948"/>
                <a:gd name="T7" fmla="*/ 2147483646 h 1259"/>
                <a:gd name="T8" fmla="*/ 2147483646 w 948"/>
                <a:gd name="T9" fmla="*/ 2147483646 h 1259"/>
                <a:gd name="T10" fmla="*/ 2147483646 w 948"/>
                <a:gd name="T11" fmla="*/ 2147483646 h 1259"/>
                <a:gd name="T12" fmla="*/ 2147483646 w 948"/>
                <a:gd name="T13" fmla="*/ 2147483646 h 1259"/>
                <a:gd name="T14" fmla="*/ 2147483646 w 948"/>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 name="Google Shape;172;p5"/>
            <p:cNvSpPr>
              <a:spLocks/>
            </p:cNvSpPr>
            <p:nvPr/>
          </p:nvSpPr>
          <p:spPr bwMode="auto">
            <a:xfrm>
              <a:off x="1548660" y="4644467"/>
              <a:ext cx="160164" cy="102776"/>
            </a:xfrm>
            <a:custGeom>
              <a:avLst/>
              <a:gdLst>
                <a:gd name="T0" fmla="*/ 2147483646 w 1451"/>
                <a:gd name="T1" fmla="*/ 2147483646 h 928"/>
                <a:gd name="T2" fmla="*/ 2147483646 w 1451"/>
                <a:gd name="T3" fmla="*/ 2147483646 h 928"/>
                <a:gd name="T4" fmla="*/ 2147483646 w 1451"/>
                <a:gd name="T5" fmla="*/ 2147483646 h 928"/>
                <a:gd name="T6" fmla="*/ 2147483646 w 1451"/>
                <a:gd name="T7" fmla="*/ 2147483646 h 928"/>
                <a:gd name="T8" fmla="*/ 2147483646 w 1451"/>
                <a:gd name="T9" fmla="*/ 2147483646 h 928"/>
                <a:gd name="T10" fmla="*/ 2147483646 w 1451"/>
                <a:gd name="T11" fmla="*/ 2147483646 h 928"/>
                <a:gd name="T12" fmla="*/ 2147483646 w 1451"/>
                <a:gd name="T13" fmla="*/ 2147483646 h 9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 name="Google Shape;173;p5"/>
            <p:cNvSpPr>
              <a:spLocks/>
            </p:cNvSpPr>
            <p:nvPr/>
          </p:nvSpPr>
          <p:spPr bwMode="auto">
            <a:xfrm>
              <a:off x="1201104" y="4674245"/>
              <a:ext cx="177501" cy="151068"/>
            </a:xfrm>
            <a:custGeom>
              <a:avLst/>
              <a:gdLst>
                <a:gd name="T0" fmla="*/ 2147483646 w 1605"/>
                <a:gd name="T1" fmla="*/ 2147483646 h 1371"/>
                <a:gd name="T2" fmla="*/ 2147483646 w 1605"/>
                <a:gd name="T3" fmla="*/ 2147483646 h 1371"/>
                <a:gd name="T4" fmla="*/ 2147483646 w 1605"/>
                <a:gd name="T5" fmla="*/ 2147483646 h 1371"/>
                <a:gd name="T6" fmla="*/ 2147483646 w 1605"/>
                <a:gd name="T7" fmla="*/ 2147483646 h 1371"/>
                <a:gd name="T8" fmla="*/ 2147483646 w 1605"/>
                <a:gd name="T9" fmla="*/ 2147483646 h 1371"/>
                <a:gd name="T10" fmla="*/ 2147483646 w 1605"/>
                <a:gd name="T11" fmla="*/ 2147483646 h 1371"/>
                <a:gd name="T12" fmla="*/ 2147483646 w 1605"/>
                <a:gd name="T13" fmla="*/ 2147483646 h 1371"/>
                <a:gd name="T14" fmla="*/ 2147483646 w 1605"/>
                <a:gd name="T15" fmla="*/ 2147483646 h 1371"/>
                <a:gd name="T16" fmla="*/ 2147483646 w 1605"/>
                <a:gd name="T17" fmla="*/ 2147483646 h 1371"/>
                <a:gd name="T18" fmla="*/ 2147483646 w 1605"/>
                <a:gd name="T19" fmla="*/ 2147483646 h 13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3" name="Google Shape;174;p5"/>
            <p:cNvSpPr>
              <a:spLocks/>
            </p:cNvSpPr>
            <p:nvPr/>
          </p:nvSpPr>
          <p:spPr bwMode="auto">
            <a:xfrm>
              <a:off x="1387558" y="4832367"/>
              <a:ext cx="115582" cy="96584"/>
            </a:xfrm>
            <a:custGeom>
              <a:avLst/>
              <a:gdLst>
                <a:gd name="T0" fmla="*/ 2147483646 w 1045"/>
                <a:gd name="T1" fmla="*/ 2147483646 h 877"/>
                <a:gd name="T2" fmla="*/ 2147483646 w 1045"/>
                <a:gd name="T3" fmla="*/ 2147483646 h 877"/>
                <a:gd name="T4" fmla="*/ 2147483646 w 1045"/>
                <a:gd name="T5" fmla="*/ 2147483646 h 877"/>
                <a:gd name="T6" fmla="*/ 2147483646 w 1045"/>
                <a:gd name="T7" fmla="*/ 2147483646 h 877"/>
                <a:gd name="T8" fmla="*/ 2147483646 w 1045"/>
                <a:gd name="T9" fmla="*/ 2147483646 h 877"/>
                <a:gd name="T10" fmla="*/ 2147483646 w 1045"/>
                <a:gd name="T11" fmla="*/ 0 h 877"/>
                <a:gd name="T12" fmla="*/ 2147483646 w 1045"/>
                <a:gd name="T13" fmla="*/ 2147483646 h 877"/>
                <a:gd name="T14" fmla="*/ 2147483646 w 1045"/>
                <a:gd name="T15" fmla="*/ 2147483646 h 877"/>
                <a:gd name="T16" fmla="*/ 2147483646 w 1045"/>
                <a:gd name="T17" fmla="*/ 2147483646 h 877"/>
                <a:gd name="T18" fmla="*/ 2147483646 w 1045"/>
                <a:gd name="T19" fmla="*/ 0 h 8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4" name="Google Shape;175;p5"/>
          <p:cNvGrpSpPr>
            <a:grpSpLocks/>
          </p:cNvGrpSpPr>
          <p:nvPr/>
        </p:nvGrpSpPr>
        <p:grpSpPr bwMode="auto">
          <a:xfrm flipH="1">
            <a:off x="249767" y="211138"/>
            <a:ext cx="660400" cy="625475"/>
            <a:chOff x="2736573" y="4286656"/>
            <a:chExt cx="316076" cy="299294"/>
          </a:xfrm>
        </p:grpSpPr>
        <p:sp>
          <p:nvSpPr>
            <p:cNvPr id="25" name="Google Shape;176;p5"/>
            <p:cNvSpPr>
              <a:spLocks/>
            </p:cNvSpPr>
            <p:nvPr/>
          </p:nvSpPr>
          <p:spPr bwMode="auto">
            <a:xfrm>
              <a:off x="2868271" y="4291214"/>
              <a:ext cx="173234" cy="176993"/>
            </a:xfrm>
            <a:custGeom>
              <a:avLst/>
              <a:gdLst>
                <a:gd name="T0" fmla="*/ 2147483646 w 1508"/>
                <a:gd name="T1" fmla="*/ 2147483646 h 1541"/>
                <a:gd name="T2" fmla="*/ 2147483646 w 1508"/>
                <a:gd name="T3" fmla="*/ 2147483646 h 1541"/>
                <a:gd name="T4" fmla="*/ 2147483646 w 1508"/>
                <a:gd name="T5" fmla="*/ 2147483646 h 1541"/>
                <a:gd name="T6" fmla="*/ 2147483646 w 1508"/>
                <a:gd name="T7" fmla="*/ 2147483646 h 1541"/>
                <a:gd name="T8" fmla="*/ 2147483646 w 1508"/>
                <a:gd name="T9" fmla="*/ 2147483646 h 1541"/>
                <a:gd name="T10" fmla="*/ 2147483646 w 1508"/>
                <a:gd name="T11" fmla="*/ 2147483646 h 1541"/>
                <a:gd name="T12" fmla="*/ 2147483646 w 1508"/>
                <a:gd name="T13" fmla="*/ 2147483646 h 1541"/>
                <a:gd name="T14" fmla="*/ 2147483646 w 1508"/>
                <a:gd name="T15" fmla="*/ 2147483646 h 1541"/>
                <a:gd name="T16" fmla="*/ 2147483646 w 1508"/>
                <a:gd name="T17" fmla="*/ 2147483646 h 1541"/>
                <a:gd name="T18" fmla="*/ 2147483646 w 1508"/>
                <a:gd name="T19" fmla="*/ 2147483646 h 1541"/>
                <a:gd name="T20" fmla="*/ 2147483646 w 1508"/>
                <a:gd name="T21" fmla="*/ 2147483646 h 1541"/>
                <a:gd name="T22" fmla="*/ 2147483646 w 1508"/>
                <a:gd name="T23" fmla="*/ 2147483646 h 1541"/>
                <a:gd name="T24" fmla="*/ 2147483646 w 1508"/>
                <a:gd name="T25" fmla="*/ 2147483646 h 1541"/>
                <a:gd name="T26" fmla="*/ 2147483646 w 1508"/>
                <a:gd name="T27" fmla="*/ 2147483646 h 1541"/>
                <a:gd name="T28" fmla="*/ 2147483646 w 1508"/>
                <a:gd name="T29" fmla="*/ 2147483646 h 1541"/>
                <a:gd name="T30" fmla="*/ 2147483646 w 1508"/>
                <a:gd name="T31" fmla="*/ 2147483646 h 1541"/>
                <a:gd name="T32" fmla="*/ 2147483646 w 1508"/>
                <a:gd name="T33" fmla="*/ 2147483646 h 1541"/>
                <a:gd name="T34" fmla="*/ 2147483646 w 1508"/>
                <a:gd name="T35" fmla="*/ 2147483646 h 1541"/>
                <a:gd name="T36" fmla="*/ 2147483646 w 1508"/>
                <a:gd name="T37" fmla="*/ 2147483646 h 1541"/>
                <a:gd name="T38" fmla="*/ 2147483646 w 1508"/>
                <a:gd name="T39" fmla="*/ 2147483646 h 1541"/>
                <a:gd name="T40" fmla="*/ 2147483646 w 1508"/>
                <a:gd name="T41" fmla="*/ 2147483646 h 1541"/>
                <a:gd name="T42" fmla="*/ 2147483646 w 1508"/>
                <a:gd name="T43" fmla="*/ 2147483646 h 1541"/>
                <a:gd name="T44" fmla="*/ 2147483646 w 1508"/>
                <a:gd name="T45" fmla="*/ 2147483646 h 1541"/>
                <a:gd name="T46" fmla="*/ 2147483646 w 1508"/>
                <a:gd name="T47" fmla="*/ 2147483646 h 1541"/>
                <a:gd name="T48" fmla="*/ 2147483646 w 1508"/>
                <a:gd name="T49" fmla="*/ 2147483646 h 15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 name="Google Shape;177;p5"/>
            <p:cNvSpPr>
              <a:spLocks/>
            </p:cNvSpPr>
            <p:nvPr/>
          </p:nvSpPr>
          <p:spPr bwMode="auto">
            <a:xfrm>
              <a:off x="2776082" y="4408197"/>
              <a:ext cx="166143" cy="177753"/>
            </a:xfrm>
            <a:custGeom>
              <a:avLst/>
              <a:gdLst>
                <a:gd name="T0" fmla="*/ 2147483646 w 1448"/>
                <a:gd name="T1" fmla="*/ 0 h 1547"/>
                <a:gd name="T2" fmla="*/ 2147483646 w 1448"/>
                <a:gd name="T3" fmla="*/ 2147483646 h 1547"/>
                <a:gd name="T4" fmla="*/ 2147483646 w 1448"/>
                <a:gd name="T5" fmla="*/ 2147483646 h 1547"/>
                <a:gd name="T6" fmla="*/ 2147483646 w 1448"/>
                <a:gd name="T7" fmla="*/ 2147483646 h 1547"/>
                <a:gd name="T8" fmla="*/ 2147483646 w 1448"/>
                <a:gd name="T9" fmla="*/ 2147483646 h 1547"/>
                <a:gd name="T10" fmla="*/ 2147483646 w 1448"/>
                <a:gd name="T11" fmla="*/ 2147483646 h 1547"/>
                <a:gd name="T12" fmla="*/ 2147483646 w 1448"/>
                <a:gd name="T13" fmla="*/ 2147483646 h 1547"/>
                <a:gd name="T14" fmla="*/ 2147483646 w 1448"/>
                <a:gd name="T15" fmla="*/ 2147483646 h 1547"/>
                <a:gd name="T16" fmla="*/ 2147483646 w 1448"/>
                <a:gd name="T17" fmla="*/ 2147483646 h 1547"/>
                <a:gd name="T18" fmla="*/ 2147483646 w 1448"/>
                <a:gd name="T19" fmla="*/ 2147483646 h 1547"/>
                <a:gd name="T20" fmla="*/ 2147483646 w 1448"/>
                <a:gd name="T21" fmla="*/ 2147483646 h 1547"/>
                <a:gd name="T22" fmla="*/ 2147483646 w 1448"/>
                <a:gd name="T23" fmla="*/ 2147483646 h 1547"/>
                <a:gd name="T24" fmla="*/ 2147483646 w 1448"/>
                <a:gd name="T25" fmla="*/ 2147483646 h 1547"/>
                <a:gd name="T26" fmla="*/ 2147483646 w 1448"/>
                <a:gd name="T27" fmla="*/ 2147483646 h 1547"/>
                <a:gd name="T28" fmla="*/ 2147483646 w 1448"/>
                <a:gd name="T29" fmla="*/ 2147483646 h 1547"/>
                <a:gd name="T30" fmla="*/ 2147483646 w 1448"/>
                <a:gd name="T31" fmla="*/ 2147483646 h 1547"/>
                <a:gd name="T32" fmla="*/ 2147483646 w 1448"/>
                <a:gd name="T33" fmla="*/ 2147483646 h 1547"/>
                <a:gd name="T34" fmla="*/ 2147483646 w 1448"/>
                <a:gd name="T35" fmla="*/ 2147483646 h 1547"/>
                <a:gd name="T36" fmla="*/ 2147483646 w 1448"/>
                <a:gd name="T37" fmla="*/ 2147483646 h 1547"/>
                <a:gd name="T38" fmla="*/ 2147483646 w 1448"/>
                <a:gd name="T39" fmla="*/ 2147483646 h 1547"/>
                <a:gd name="T40" fmla="*/ 2147483646 w 1448"/>
                <a:gd name="T41" fmla="*/ 2147483646 h 1547"/>
                <a:gd name="T42" fmla="*/ 2147483646 w 1448"/>
                <a:gd name="T43" fmla="*/ 2147483646 h 1547"/>
                <a:gd name="T44" fmla="*/ 2147483646 w 1448"/>
                <a:gd name="T45" fmla="*/ 2147483646 h 1547"/>
                <a:gd name="T46" fmla="*/ 2147483646 w 1448"/>
                <a:gd name="T47" fmla="*/ 2147483646 h 1547"/>
                <a:gd name="T48" fmla="*/ 2147483646 w 1448"/>
                <a:gd name="T49" fmla="*/ 2147483646 h 1547"/>
                <a:gd name="T50" fmla="*/ 2147483646 w 1448"/>
                <a:gd name="T51" fmla="*/ 0 h 15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7" name="Google Shape;178;p5"/>
            <p:cNvSpPr>
              <a:spLocks/>
            </p:cNvSpPr>
            <p:nvPr/>
          </p:nvSpPr>
          <p:spPr bwMode="auto">
            <a:xfrm>
              <a:off x="2736573" y="4286656"/>
              <a:ext cx="136763" cy="122300"/>
            </a:xfrm>
            <a:custGeom>
              <a:avLst/>
              <a:gdLst>
                <a:gd name="T0" fmla="*/ 2147483646 w 1191"/>
                <a:gd name="T1" fmla="*/ 0 h 1064"/>
                <a:gd name="T2" fmla="*/ 2147483646 w 1191"/>
                <a:gd name="T3" fmla="*/ 2147483646 h 1064"/>
                <a:gd name="T4" fmla="*/ 2147483646 w 1191"/>
                <a:gd name="T5" fmla="*/ 2147483646 h 1064"/>
                <a:gd name="T6" fmla="*/ 2147483646 w 1191"/>
                <a:gd name="T7" fmla="*/ 2147483646 h 1064"/>
                <a:gd name="T8" fmla="*/ 2147483646 w 1191"/>
                <a:gd name="T9" fmla="*/ 2147483646 h 1064"/>
                <a:gd name="T10" fmla="*/ 0 w 1191"/>
                <a:gd name="T11" fmla="*/ 2147483646 h 1064"/>
                <a:gd name="T12" fmla="*/ 2147483646 w 1191"/>
                <a:gd name="T13" fmla="*/ 2147483646 h 1064"/>
                <a:gd name="T14" fmla="*/ 2147483646 w 1191"/>
                <a:gd name="T15" fmla="*/ 2147483646 h 1064"/>
                <a:gd name="T16" fmla="*/ 2147483646 w 1191"/>
                <a:gd name="T17" fmla="*/ 2147483646 h 1064"/>
                <a:gd name="T18" fmla="*/ 2147483646 w 1191"/>
                <a:gd name="T19" fmla="*/ 2147483646 h 1064"/>
                <a:gd name="T20" fmla="*/ 2147483646 w 1191"/>
                <a:gd name="T21" fmla="*/ 2147483646 h 1064"/>
                <a:gd name="T22" fmla="*/ 2147483646 w 1191"/>
                <a:gd name="T23" fmla="*/ 2147483646 h 1064"/>
                <a:gd name="T24" fmla="*/ 2147483646 w 1191"/>
                <a:gd name="T25" fmla="*/ 2147483646 h 1064"/>
                <a:gd name="T26" fmla="*/ 2147483646 w 1191"/>
                <a:gd name="T27" fmla="*/ 2147483646 h 1064"/>
                <a:gd name="T28" fmla="*/ 2147483646 w 1191"/>
                <a:gd name="T29" fmla="*/ 2147483646 h 1064"/>
                <a:gd name="T30" fmla="*/ 2147483646 w 1191"/>
                <a:gd name="T31" fmla="*/ 2147483646 h 1064"/>
                <a:gd name="T32" fmla="*/ 2147483646 w 1191"/>
                <a:gd name="T33" fmla="*/ 0 h 10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 name="Google Shape;179;p5"/>
            <p:cNvSpPr>
              <a:spLocks/>
            </p:cNvSpPr>
            <p:nvPr/>
          </p:nvSpPr>
          <p:spPr bwMode="auto">
            <a:xfrm>
              <a:off x="2921963" y="4453774"/>
              <a:ext cx="130686" cy="110146"/>
            </a:xfrm>
            <a:custGeom>
              <a:avLst/>
              <a:gdLst>
                <a:gd name="T0" fmla="*/ 2147483646 w 1136"/>
                <a:gd name="T1" fmla="*/ 0 h 953"/>
                <a:gd name="T2" fmla="*/ 2147483646 w 1136"/>
                <a:gd name="T3" fmla="*/ 2147483646 h 953"/>
                <a:gd name="T4" fmla="*/ 2147483646 w 1136"/>
                <a:gd name="T5" fmla="*/ 2147483646 h 953"/>
                <a:gd name="T6" fmla="*/ 2147483646 w 1136"/>
                <a:gd name="T7" fmla="*/ 2147483646 h 953"/>
                <a:gd name="T8" fmla="*/ 2147483646 w 1136"/>
                <a:gd name="T9" fmla="*/ 2147483646 h 953"/>
                <a:gd name="T10" fmla="*/ 2147483646 w 1136"/>
                <a:gd name="T11" fmla="*/ 2147483646 h 953"/>
                <a:gd name="T12" fmla="*/ 2147483646 w 1136"/>
                <a:gd name="T13" fmla="*/ 2147483646 h 953"/>
                <a:gd name="T14" fmla="*/ 2147483646 w 1136"/>
                <a:gd name="T15" fmla="*/ 0 h 9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9" name="Google Shape;180;p5"/>
          <p:cNvGrpSpPr>
            <a:grpSpLocks/>
          </p:cNvGrpSpPr>
          <p:nvPr/>
        </p:nvGrpSpPr>
        <p:grpSpPr bwMode="auto">
          <a:xfrm rot="3680024">
            <a:off x="11231033" y="5990697"/>
            <a:ext cx="1016000" cy="728133"/>
            <a:chOff x="6102329" y="3283426"/>
            <a:chExt cx="654776" cy="469888"/>
          </a:xfrm>
        </p:grpSpPr>
        <p:sp>
          <p:nvSpPr>
            <p:cNvPr id="30" name="Google Shape;181;p5"/>
            <p:cNvSpPr>
              <a:spLocks/>
            </p:cNvSpPr>
            <p:nvPr/>
          </p:nvSpPr>
          <p:spPr bwMode="auto">
            <a:xfrm>
              <a:off x="6150306" y="3283190"/>
              <a:ext cx="606691" cy="327829"/>
            </a:xfrm>
            <a:custGeom>
              <a:avLst/>
              <a:gdLst>
                <a:gd name="T0" fmla="*/ 2147483646 w 2795"/>
                <a:gd name="T1" fmla="*/ 0 h 1507"/>
                <a:gd name="T2" fmla="*/ 2147483646 w 2795"/>
                <a:gd name="T3" fmla="*/ 2147483646 h 1507"/>
                <a:gd name="T4" fmla="*/ 2147483646 w 2795"/>
                <a:gd name="T5" fmla="*/ 2147483646 h 1507"/>
                <a:gd name="T6" fmla="*/ 2147483646 w 2795"/>
                <a:gd name="T7" fmla="*/ 2147483646 h 1507"/>
                <a:gd name="T8" fmla="*/ 2147483646 w 2795"/>
                <a:gd name="T9" fmla="*/ 2147483646 h 1507"/>
                <a:gd name="T10" fmla="*/ 2147483646 w 2795"/>
                <a:gd name="T11" fmla="*/ 2147483646 h 1507"/>
                <a:gd name="T12" fmla="*/ 2147483646 w 2795"/>
                <a:gd name="T13" fmla="*/ 2147483646 h 1507"/>
                <a:gd name="T14" fmla="*/ 2147483646 w 2795"/>
                <a:gd name="T15" fmla="*/ 2147483646 h 1507"/>
                <a:gd name="T16" fmla="*/ 2147483646 w 2795"/>
                <a:gd name="T17" fmla="*/ 2147483646 h 1507"/>
                <a:gd name="T18" fmla="*/ 2147483646 w 2795"/>
                <a:gd name="T19" fmla="*/ 0 h 1507"/>
                <a:gd name="T20" fmla="*/ 2147483646 w 2795"/>
                <a:gd name="T21" fmla="*/ 0 h 15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lnTo>
                    <a:pt x="269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182;p5"/>
            <p:cNvSpPr>
              <a:spLocks/>
            </p:cNvSpPr>
            <p:nvPr/>
          </p:nvSpPr>
          <p:spPr bwMode="auto">
            <a:xfrm>
              <a:off x="6217531" y="3502778"/>
              <a:ext cx="179041" cy="211722"/>
            </a:xfrm>
            <a:custGeom>
              <a:avLst/>
              <a:gdLst>
                <a:gd name="T0" fmla="*/ 2147483646 w 827"/>
                <a:gd name="T1" fmla="*/ 0 h 973"/>
                <a:gd name="T2" fmla="*/ 2147483646 w 827"/>
                <a:gd name="T3" fmla="*/ 2147483646 h 973"/>
                <a:gd name="T4" fmla="*/ 2147483646 w 827"/>
                <a:gd name="T5" fmla="*/ 2147483646 h 973"/>
                <a:gd name="T6" fmla="*/ 2147483646 w 827"/>
                <a:gd name="T7" fmla="*/ 2147483646 h 973"/>
                <a:gd name="T8" fmla="*/ 2147483646 w 827"/>
                <a:gd name="T9" fmla="*/ 2147483646 h 973"/>
                <a:gd name="T10" fmla="*/ 2147483646 w 827"/>
                <a:gd name="T11" fmla="*/ 2147483646 h 973"/>
                <a:gd name="T12" fmla="*/ 2147483646 w 827"/>
                <a:gd name="T13" fmla="*/ 2147483646 h 973"/>
                <a:gd name="T14" fmla="*/ 2147483646 w 827"/>
                <a:gd name="T15" fmla="*/ 2147483646 h 973"/>
                <a:gd name="T16" fmla="*/ 2147483646 w 827"/>
                <a:gd name="T17" fmla="*/ 2147483646 h 973"/>
                <a:gd name="T18" fmla="*/ 2147483646 w 827"/>
                <a:gd name="T19" fmla="*/ 2147483646 h 973"/>
                <a:gd name="T20" fmla="*/ 2147483646 w 827"/>
                <a:gd name="T21" fmla="*/ 0 h 9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 name="Google Shape;183;p5"/>
            <p:cNvSpPr>
              <a:spLocks/>
            </p:cNvSpPr>
            <p:nvPr/>
          </p:nvSpPr>
          <p:spPr bwMode="auto">
            <a:xfrm>
              <a:off x="6364626" y="3413547"/>
              <a:ext cx="204618" cy="249969"/>
            </a:xfrm>
            <a:custGeom>
              <a:avLst/>
              <a:gdLst>
                <a:gd name="T0" fmla="*/ 2147483646 w 943"/>
                <a:gd name="T1" fmla="*/ 2147483646 h 1147"/>
                <a:gd name="T2" fmla="*/ 2147483646 w 943"/>
                <a:gd name="T3" fmla="*/ 2147483646 h 1147"/>
                <a:gd name="T4" fmla="*/ 2147483646 w 943"/>
                <a:gd name="T5" fmla="*/ 2147483646 h 1147"/>
                <a:gd name="T6" fmla="*/ 2147483646 w 943"/>
                <a:gd name="T7" fmla="*/ 2147483646 h 1147"/>
                <a:gd name="T8" fmla="*/ 2147483646 w 943"/>
                <a:gd name="T9" fmla="*/ 2147483646 h 1147"/>
                <a:gd name="T10" fmla="*/ 2147483646 w 943"/>
                <a:gd name="T11" fmla="*/ 2147483646 h 1147"/>
                <a:gd name="T12" fmla="*/ 2147483646 w 943"/>
                <a:gd name="T13" fmla="*/ 2147483646 h 1147"/>
                <a:gd name="T14" fmla="*/ 2147483646 w 943"/>
                <a:gd name="T15" fmla="*/ 2147483646 h 1147"/>
                <a:gd name="T16" fmla="*/ 2147483646 w 943"/>
                <a:gd name="T17" fmla="*/ 2147483646 h 1147"/>
                <a:gd name="T18" fmla="*/ 2147483646 w 943"/>
                <a:gd name="T19" fmla="*/ 2147483646 h 1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 name="Google Shape;184;p5"/>
            <p:cNvSpPr>
              <a:spLocks/>
            </p:cNvSpPr>
            <p:nvPr/>
          </p:nvSpPr>
          <p:spPr bwMode="auto">
            <a:xfrm>
              <a:off x="6519594" y="3340908"/>
              <a:ext cx="173925" cy="180306"/>
            </a:xfrm>
            <a:custGeom>
              <a:avLst/>
              <a:gdLst>
                <a:gd name="T0" fmla="*/ 2147483646 w 802"/>
                <a:gd name="T1" fmla="*/ 2147483646 h 827"/>
                <a:gd name="T2" fmla="*/ 2147483646 w 802"/>
                <a:gd name="T3" fmla="*/ 2147483646 h 827"/>
                <a:gd name="T4" fmla="*/ 2147483646 w 802"/>
                <a:gd name="T5" fmla="*/ 2147483646 h 827"/>
                <a:gd name="T6" fmla="*/ 2147483646 w 802"/>
                <a:gd name="T7" fmla="*/ 2147483646 h 827"/>
                <a:gd name="T8" fmla="*/ 2147483646 w 802"/>
                <a:gd name="T9" fmla="*/ 2147483646 h 827"/>
                <a:gd name="T10" fmla="*/ 2147483646 w 802"/>
                <a:gd name="T11" fmla="*/ 2147483646 h 827"/>
                <a:gd name="T12" fmla="*/ 2147483646 w 802"/>
                <a:gd name="T13" fmla="*/ 2147483646 h 827"/>
                <a:gd name="T14" fmla="*/ 2147483646 w 802"/>
                <a:gd name="T15" fmla="*/ 2147483646 h 827"/>
                <a:gd name="T16" fmla="*/ 2147483646 w 802"/>
                <a:gd name="T17" fmla="*/ 2147483646 h 827"/>
                <a:gd name="T18" fmla="*/ 2147483646 w 802"/>
                <a:gd name="T19" fmla="*/ 2147483646 h 8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4" name="Google Shape;185;p5"/>
            <p:cNvSpPr/>
            <p:nvPr/>
          </p:nvSpPr>
          <p:spPr>
            <a:xfrm>
              <a:off x="6593983" y="3494395"/>
              <a:ext cx="73662" cy="73761"/>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86;p5"/>
            <p:cNvSpPr/>
            <p:nvPr/>
          </p:nvSpPr>
          <p:spPr>
            <a:xfrm>
              <a:off x="6487883" y="3299880"/>
              <a:ext cx="68547" cy="73761"/>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87;p5"/>
            <p:cNvSpPr/>
            <p:nvPr/>
          </p:nvSpPr>
          <p:spPr>
            <a:xfrm>
              <a:off x="6317738" y="3408049"/>
              <a:ext cx="73662" cy="75128"/>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88;p5"/>
            <p:cNvSpPr/>
            <p:nvPr/>
          </p:nvSpPr>
          <p:spPr>
            <a:xfrm>
              <a:off x="6423152" y="3629679"/>
              <a:ext cx="73662" cy="73761"/>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89;p5"/>
            <p:cNvSpPr/>
            <p:nvPr/>
          </p:nvSpPr>
          <p:spPr>
            <a:xfrm>
              <a:off x="6165808" y="3491365"/>
              <a:ext cx="73662" cy="69663"/>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90;p5"/>
            <p:cNvSpPr/>
            <p:nvPr/>
          </p:nvSpPr>
          <p:spPr>
            <a:xfrm>
              <a:off x="6096710" y="3544333"/>
              <a:ext cx="74685" cy="73761"/>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91;p5"/>
            <p:cNvSpPr/>
            <p:nvPr/>
          </p:nvSpPr>
          <p:spPr>
            <a:xfrm>
              <a:off x="6212453" y="3685663"/>
              <a:ext cx="73662" cy="68298"/>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54" name="Google Shape;154;p5"/>
          <p:cNvSpPr txBox="1">
            <a:spLocks noGrp="1"/>
          </p:cNvSpPr>
          <p:nvPr>
            <p:ph type="subTitle" idx="1"/>
          </p:nvPr>
        </p:nvSpPr>
        <p:spPr>
          <a:xfrm>
            <a:off x="1163733"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55" name="Google Shape;155;p5"/>
          <p:cNvSpPr txBox="1">
            <a:spLocks noGrp="1"/>
          </p:cNvSpPr>
          <p:nvPr>
            <p:ph type="subTitle" idx="2"/>
          </p:nvPr>
        </p:nvSpPr>
        <p:spPr>
          <a:xfrm>
            <a:off x="7493467"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92" name="Google Shape;192;p5"/>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70081277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8F2BFEC-2FE7-4F31-ADCA-8F37E884F5F9}"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98241743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BAE9310-7507-4389-A310-A63C9AFE1AB5}"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18649397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C293D6C-0A05-4D2E-B74F-252B3CAB5D3D}"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69826217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F9CE8FA-4DB9-46E7-A9C8-90D858601906}"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17000122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68D50B8-B430-4181-B3C8-9683C45E67CE}"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886544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A991AB7-D7AD-4F02-8E21-3E0D7A2B7CAA}" type="slidenum">
              <a:rPr lang="en-US" altLang="vi-VN" smtClean="0">
                <a:solidFill>
                  <a:srgbClr val="000000"/>
                </a:solidFill>
              </a:rPr>
              <a:pPr fontAlgn="base">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4214579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8"/>
        <p:cNvGrpSpPr/>
        <p:nvPr/>
      </p:nvGrpSpPr>
      <p:grpSpPr>
        <a:xfrm>
          <a:off x="0" y="0"/>
          <a:ext cx="0" cy="0"/>
          <a:chOff x="0" y="0"/>
          <a:chExt cx="0" cy="0"/>
        </a:xfrm>
      </p:grpSpPr>
      <p:sp>
        <p:nvSpPr>
          <p:cNvPr id="39" name="Google Shape;39;p11"/>
          <p:cNvSpPr txBox="1">
            <a:spLocks noGrp="1"/>
          </p:cNvSpPr>
          <p:nvPr>
            <p:ph type="title"/>
          </p:nvPr>
        </p:nvSpPr>
        <p:spPr>
          <a:xfrm>
            <a:off x="2540000" y="2209800"/>
            <a:ext cx="7112000" cy="2188000"/>
          </a:xfrm>
          <a:prstGeom prst="rect">
            <a:avLst/>
          </a:prstGeom>
        </p:spPr>
        <p:txBody>
          <a:bodyPr spcFirstLastPara="1" anchor="b">
            <a:noAutofit/>
          </a:bodyPr>
          <a:lstStyle>
            <a:lvl1pPr lvl="0" algn="ctr">
              <a:spcBef>
                <a:spcPts val="0"/>
              </a:spcBef>
              <a:spcAft>
                <a:spcPts val="0"/>
              </a:spcAft>
              <a:buClr>
                <a:schemeClr val="accent3"/>
              </a:buClr>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en-US"/>
              <a:t>Click to edit Master title style</a:t>
            </a:r>
            <a:endParaRPr/>
          </a:p>
        </p:txBody>
      </p:sp>
      <p:sp>
        <p:nvSpPr>
          <p:cNvPr id="40" name="Google Shape;40;p11"/>
          <p:cNvSpPr txBox="1">
            <a:spLocks noGrp="1"/>
          </p:cNvSpPr>
          <p:nvPr>
            <p:ph type="body" idx="1"/>
          </p:nvPr>
        </p:nvSpPr>
        <p:spPr>
          <a:xfrm>
            <a:off x="2540000" y="4406167"/>
            <a:ext cx="7112000" cy="699200"/>
          </a:xfrm>
          <a:prstGeom prst="rect">
            <a:avLst/>
          </a:prstGeom>
        </p:spPr>
        <p:txBody>
          <a:bodyPr spcFirstLastPara="1">
            <a:noAutofit/>
          </a:bodyPr>
          <a:lstStyle>
            <a:lvl1pPr marL="457200" lvl="0" indent="-317500" algn="ctr">
              <a:spcBef>
                <a:spcPts val="0"/>
              </a:spcBef>
              <a:spcAft>
                <a:spcPts val="0"/>
              </a:spcAft>
              <a:buSzPts val="1400"/>
              <a:buChar char="●"/>
              <a:defRPr sz="1800"/>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93803157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05CFF9F-9193-43C3-883E-A3B94BA19B85}"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70312573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613AE55-4B09-4BE4-A1C0-2AD7F61E68FA}"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75752574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3F41C4F-4A82-4D8A-91A6-6A5510A7226F}"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04747422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7BFBEB5-0A05-4BAA-BDE0-9D5C06F5E323}"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4348092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7821A71-AD93-4C8F-A2E8-F7AF5426A52E}"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68993066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896C9A7-8803-43C1-A744-139211E6DA60}"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76276032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2822022-B7CD-471E-9A0B-1AD64857790D}"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8232467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887"/>
        <p:cNvGrpSpPr/>
        <p:nvPr/>
      </p:nvGrpSpPr>
      <p:grpSpPr>
        <a:xfrm>
          <a:off x="0" y="0"/>
          <a:ext cx="0" cy="0"/>
          <a:chOff x="0" y="0"/>
          <a:chExt cx="0" cy="0"/>
        </a:xfrm>
      </p:grpSpPr>
      <p:pic>
        <p:nvPicPr>
          <p:cNvPr id="4" name="Google Shape;888;p19"/>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6513"/>
            <a:ext cx="12344400"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oogle Shape;889;p19"/>
          <p:cNvGrpSpPr>
            <a:grpSpLocks/>
          </p:cNvGrpSpPr>
          <p:nvPr/>
        </p:nvGrpSpPr>
        <p:grpSpPr bwMode="auto">
          <a:xfrm rot="20378725">
            <a:off x="645585" y="5497513"/>
            <a:ext cx="2982383" cy="2341562"/>
            <a:chOff x="-2415600" y="2986400"/>
            <a:chExt cx="1943075" cy="1524659"/>
          </a:xfrm>
        </p:grpSpPr>
        <p:sp>
          <p:nvSpPr>
            <p:cNvPr id="6" name="Google Shape;890;p19"/>
            <p:cNvSpPr>
              <a:spLocks/>
            </p:cNvSpPr>
            <p:nvPr/>
          </p:nvSpPr>
          <p:spPr bwMode="auto">
            <a:xfrm>
              <a:off x="-2419005" y="2984993"/>
              <a:ext cx="1117027" cy="1251771"/>
            </a:xfrm>
            <a:custGeom>
              <a:avLst/>
              <a:gdLst>
                <a:gd name="T0" fmla="*/ 2147483646 w 44695"/>
                <a:gd name="T1" fmla="*/ 2147483646 h 50051"/>
                <a:gd name="T2" fmla="*/ 2147483646 w 44695"/>
                <a:gd name="T3" fmla="*/ 2147483646 h 50051"/>
                <a:gd name="T4" fmla="*/ 2147483646 w 44695"/>
                <a:gd name="T5" fmla="*/ 2147483646 h 50051"/>
                <a:gd name="T6" fmla="*/ 2147483646 w 44695"/>
                <a:gd name="T7" fmla="*/ 2147483646 h 50051"/>
                <a:gd name="T8" fmla="*/ 2147483646 w 44695"/>
                <a:gd name="T9" fmla="*/ 2147483646 h 50051"/>
                <a:gd name="T10" fmla="*/ 2147483646 w 44695"/>
                <a:gd name="T11" fmla="*/ 2147483646 h 50051"/>
                <a:gd name="T12" fmla="*/ 2147483646 w 44695"/>
                <a:gd name="T13" fmla="*/ 2147483646 h 50051"/>
                <a:gd name="T14" fmla="*/ 2147483646 w 44695"/>
                <a:gd name="T15" fmla="*/ 2147483646 h 500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Google Shape;891;p19"/>
            <p:cNvSpPr>
              <a:spLocks/>
            </p:cNvSpPr>
            <p:nvPr/>
          </p:nvSpPr>
          <p:spPr bwMode="auto">
            <a:xfrm>
              <a:off x="-1587027" y="3185833"/>
              <a:ext cx="1112889" cy="1279680"/>
            </a:xfrm>
            <a:custGeom>
              <a:avLst/>
              <a:gdLst>
                <a:gd name="T0" fmla="*/ 2147483646 w 44542"/>
                <a:gd name="T1" fmla="*/ 2147483646 h 51183"/>
                <a:gd name="T2" fmla="*/ 0 w 44542"/>
                <a:gd name="T3" fmla="*/ 2147483646 h 51183"/>
                <a:gd name="T4" fmla="*/ 2147483646 w 44542"/>
                <a:gd name="T5" fmla="*/ 2147483646 h 51183"/>
                <a:gd name="T6" fmla="*/ 2147483646 w 44542"/>
                <a:gd name="T7" fmla="*/ 2147483646 h 51183"/>
                <a:gd name="T8" fmla="*/ 2147483646 w 44542"/>
                <a:gd name="T9" fmla="*/ 2147483646 h 51183"/>
                <a:gd name="T10" fmla="*/ 2147483646 w 44542"/>
                <a:gd name="T11" fmla="*/ 2147483646 h 51183"/>
                <a:gd name="T12" fmla="*/ 2147483646 w 44542"/>
                <a:gd name="T13" fmla="*/ 2147483646 h 51183"/>
                <a:gd name="T14" fmla="*/ 2147483646 w 44542"/>
                <a:gd name="T15" fmla="*/ 2147483646 h 511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 name="Google Shape;892;p19"/>
            <p:cNvSpPr/>
            <p:nvPr/>
          </p:nvSpPr>
          <p:spPr>
            <a:xfrm>
              <a:off x="-2403516" y="2992671"/>
              <a:ext cx="1133576" cy="121766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Google Shape;893;p19"/>
            <p:cNvSpPr>
              <a:spLocks/>
            </p:cNvSpPr>
            <p:nvPr/>
          </p:nvSpPr>
          <p:spPr bwMode="auto">
            <a:xfrm>
              <a:off x="-2353754" y="3012407"/>
              <a:ext cx="1085309" cy="1232131"/>
            </a:xfrm>
            <a:custGeom>
              <a:avLst/>
              <a:gdLst>
                <a:gd name="T0" fmla="*/ 2147483646 w 43439"/>
                <a:gd name="T1" fmla="*/ 0 h 49260"/>
                <a:gd name="T2" fmla="*/ 2147483646 w 43439"/>
                <a:gd name="T3" fmla="*/ 2147483646 h 49260"/>
                <a:gd name="T4" fmla="*/ 2147483646 w 43439"/>
                <a:gd name="T5" fmla="*/ 2147483646 h 49260"/>
                <a:gd name="T6" fmla="*/ 2147483646 w 43439"/>
                <a:gd name="T7" fmla="*/ 2147483646 h 49260"/>
                <a:gd name="T8" fmla="*/ 2147483646 w 43439"/>
                <a:gd name="T9" fmla="*/ 2147483646 h 49260"/>
                <a:gd name="T10" fmla="*/ 2147483646 w 43439"/>
                <a:gd name="T11" fmla="*/ 2147483646 h 49260"/>
                <a:gd name="T12" fmla="*/ 2147483646 w 43439"/>
                <a:gd name="T13" fmla="*/ 2147483646 h 49260"/>
                <a:gd name="T14" fmla="*/ 2147483646 w 43439"/>
                <a:gd name="T15" fmla="*/ 2147483646 h 49260"/>
                <a:gd name="T16" fmla="*/ 2147483646 w 43439"/>
                <a:gd name="T17" fmla="*/ 0 h 49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 name="Google Shape;894;p19"/>
            <p:cNvSpPr>
              <a:spLocks/>
            </p:cNvSpPr>
            <p:nvPr/>
          </p:nvSpPr>
          <p:spPr bwMode="auto">
            <a:xfrm>
              <a:off x="-1572733" y="3186378"/>
              <a:ext cx="1070139" cy="1322061"/>
            </a:xfrm>
            <a:custGeom>
              <a:avLst/>
              <a:gdLst>
                <a:gd name="T0" fmla="*/ 2147483646 w 42824"/>
                <a:gd name="T1" fmla="*/ 2147483646 h 52896"/>
                <a:gd name="T2" fmla="*/ 2147483646 w 42824"/>
                <a:gd name="T3" fmla="*/ 2147483646 h 52896"/>
                <a:gd name="T4" fmla="*/ 2147483646 w 42824"/>
                <a:gd name="T5" fmla="*/ 2147483646 h 52896"/>
                <a:gd name="T6" fmla="*/ 2147483646 w 42824"/>
                <a:gd name="T7" fmla="*/ 2147483646 h 52896"/>
                <a:gd name="T8" fmla="*/ 2147483646 w 42824"/>
                <a:gd name="T9" fmla="*/ 2147483646 h 52896"/>
                <a:gd name="T10" fmla="*/ 2147483646 w 42824"/>
                <a:gd name="T11" fmla="*/ 2147483646 h 52896"/>
                <a:gd name="T12" fmla="*/ 2147483646 w 42824"/>
                <a:gd name="T13" fmla="*/ 2147483646 h 52896"/>
                <a:gd name="T14" fmla="*/ 2147483646 w 42824"/>
                <a:gd name="T15" fmla="*/ 2147483646 h 52896"/>
                <a:gd name="T16" fmla="*/ 2147483646 w 42824"/>
                <a:gd name="T17" fmla="*/ 2147483646 h 52896"/>
                <a:gd name="T18" fmla="*/ 2147483646 w 42824"/>
                <a:gd name="T19" fmla="*/ 2147483646 h 52896"/>
                <a:gd name="T20" fmla="*/ 2147483646 w 42824"/>
                <a:gd name="T21" fmla="*/ 2147483646 h 528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11" name="Google Shape;895;p19"/>
            <p:cNvGrpSpPr>
              <a:grpSpLocks/>
            </p:cNvGrpSpPr>
            <p:nvPr/>
          </p:nvGrpSpPr>
          <p:grpSpPr bwMode="auto">
            <a:xfrm>
              <a:off x="-2220727" y="3085512"/>
              <a:ext cx="1598264" cy="1190815"/>
              <a:chOff x="-2220727" y="3085512"/>
              <a:chExt cx="1598264" cy="1190815"/>
            </a:xfrm>
          </p:grpSpPr>
          <p:sp>
            <p:nvSpPr>
              <p:cNvPr id="12" name="Google Shape;896;p19"/>
              <p:cNvSpPr>
                <a:spLocks/>
              </p:cNvSpPr>
              <p:nvPr/>
            </p:nvSpPr>
            <p:spPr bwMode="auto">
              <a:xfrm>
                <a:off x="-2221541" y="3084183"/>
                <a:ext cx="841218" cy="985086"/>
              </a:xfrm>
              <a:custGeom>
                <a:avLst/>
                <a:gdLst>
                  <a:gd name="T0" fmla="*/ 2147483646 w 33644"/>
                  <a:gd name="T1" fmla="*/ 2147483646 h 39413"/>
                  <a:gd name="T2" fmla="*/ 2147483646 w 33644"/>
                  <a:gd name="T3" fmla="*/ 2147483646 h 39413"/>
                  <a:gd name="T4" fmla="*/ 2147483646 w 33644"/>
                  <a:gd name="T5" fmla="*/ 2147483646 h 39413"/>
                  <a:gd name="T6" fmla="*/ 2147483646 w 33644"/>
                  <a:gd name="T7" fmla="*/ 2147483646 h 39413"/>
                  <a:gd name="T8" fmla="*/ 2147483646 w 33644"/>
                  <a:gd name="T9" fmla="*/ 2147483646 h 39413"/>
                  <a:gd name="T10" fmla="*/ 2147483646 w 33644"/>
                  <a:gd name="T11" fmla="*/ 2147483646 h 39413"/>
                  <a:gd name="T12" fmla="*/ 2147483646 w 33644"/>
                  <a:gd name="T13" fmla="*/ 2147483646 h 39413"/>
                  <a:gd name="T14" fmla="*/ 2147483646 w 33644"/>
                  <a:gd name="T15" fmla="*/ 2147483646 h 39413"/>
                  <a:gd name="T16" fmla="*/ 2147483646 w 33644"/>
                  <a:gd name="T17" fmla="*/ 2147483646 h 39413"/>
                  <a:gd name="T18" fmla="*/ 2147483646 w 33644"/>
                  <a:gd name="T19" fmla="*/ 2147483646 h 39413"/>
                  <a:gd name="T20" fmla="*/ 2147483646 w 33644"/>
                  <a:gd name="T21" fmla="*/ 2147483646 h 39413"/>
                  <a:gd name="T22" fmla="*/ 2147483646 w 33644"/>
                  <a:gd name="T23" fmla="*/ 2147483646 h 39413"/>
                  <a:gd name="T24" fmla="*/ 2147483646 w 33644"/>
                  <a:gd name="T25" fmla="*/ 2147483646 h 39413"/>
                  <a:gd name="T26" fmla="*/ 2147483646 w 33644"/>
                  <a:gd name="T27" fmla="*/ 2147483646 h 39413"/>
                  <a:gd name="T28" fmla="*/ 2147483646 w 33644"/>
                  <a:gd name="T29" fmla="*/ 2147483646 h 39413"/>
                  <a:gd name="T30" fmla="*/ 2147483646 w 33644"/>
                  <a:gd name="T31" fmla="*/ 2147483646 h 39413"/>
                  <a:gd name="T32" fmla="*/ 2147483646 w 33644"/>
                  <a:gd name="T33" fmla="*/ 2147483646 h 39413"/>
                  <a:gd name="T34" fmla="*/ 2147483646 w 33644"/>
                  <a:gd name="T35" fmla="*/ 2147483646 h 39413"/>
                  <a:gd name="T36" fmla="*/ 2147483646 w 33644"/>
                  <a:gd name="T37" fmla="*/ 2147483646 h 39413"/>
                  <a:gd name="T38" fmla="*/ 2147483646 w 33644"/>
                  <a:gd name="T39" fmla="*/ 2147483646 h 39413"/>
                  <a:gd name="T40" fmla="*/ 2147483646 w 33644"/>
                  <a:gd name="T41" fmla="*/ 2147483646 h 39413"/>
                  <a:gd name="T42" fmla="*/ 2147483646 w 33644"/>
                  <a:gd name="T43" fmla="*/ 2147483646 h 39413"/>
                  <a:gd name="T44" fmla="*/ 2147483646 w 33644"/>
                  <a:gd name="T45" fmla="*/ 2147483646 h 39413"/>
                  <a:gd name="T46" fmla="*/ 2147483646 w 33644"/>
                  <a:gd name="T47" fmla="*/ 2147483646 h 39413"/>
                  <a:gd name="T48" fmla="*/ 2147483646 w 33644"/>
                  <a:gd name="T49" fmla="*/ 2147483646 h 39413"/>
                  <a:gd name="T50" fmla="*/ 2147483646 w 33644"/>
                  <a:gd name="T51" fmla="*/ 2147483646 h 39413"/>
                  <a:gd name="T52" fmla="*/ 2147483646 w 33644"/>
                  <a:gd name="T53" fmla="*/ 2147483646 h 39413"/>
                  <a:gd name="T54" fmla="*/ 2147483646 w 33644"/>
                  <a:gd name="T55" fmla="*/ 2147483646 h 39413"/>
                  <a:gd name="T56" fmla="*/ 2147483646 w 33644"/>
                  <a:gd name="T57" fmla="*/ 2147483646 h 39413"/>
                  <a:gd name="T58" fmla="*/ 2147483646 w 33644"/>
                  <a:gd name="T59" fmla="*/ 2147483646 h 39413"/>
                  <a:gd name="T60" fmla="*/ 2147483646 w 33644"/>
                  <a:gd name="T61" fmla="*/ 2147483646 h 39413"/>
                  <a:gd name="T62" fmla="*/ 2147483646 w 33644"/>
                  <a:gd name="T63" fmla="*/ 2147483646 h 39413"/>
                  <a:gd name="T64" fmla="*/ 2147483646 w 33644"/>
                  <a:gd name="T65" fmla="*/ 2147483646 h 39413"/>
                  <a:gd name="T66" fmla="*/ 2147483646 w 33644"/>
                  <a:gd name="T67" fmla="*/ 2147483646 h 39413"/>
                  <a:gd name="T68" fmla="*/ 2147483646 w 33644"/>
                  <a:gd name="T69" fmla="*/ 2147483646 h 39413"/>
                  <a:gd name="T70" fmla="*/ 2147483646 w 33644"/>
                  <a:gd name="T71" fmla="*/ 2147483646 h 39413"/>
                  <a:gd name="T72" fmla="*/ 2147483646 w 33644"/>
                  <a:gd name="T73" fmla="*/ 2147483646 h 39413"/>
                  <a:gd name="T74" fmla="*/ 2147483646 w 33644"/>
                  <a:gd name="T75" fmla="*/ 2147483646 h 39413"/>
                  <a:gd name="T76" fmla="*/ 2147483646 w 33644"/>
                  <a:gd name="T77" fmla="*/ 2147483646 h 39413"/>
                  <a:gd name="T78" fmla="*/ 2147483646 w 33644"/>
                  <a:gd name="T79" fmla="*/ 2147483646 h 39413"/>
                  <a:gd name="T80" fmla="*/ 2147483646 w 33644"/>
                  <a:gd name="T81" fmla="*/ 2147483646 h 39413"/>
                  <a:gd name="T82" fmla="*/ 2147483646 w 33644"/>
                  <a:gd name="T83" fmla="*/ 2147483646 h 39413"/>
                  <a:gd name="T84" fmla="*/ 2147483646 w 33644"/>
                  <a:gd name="T85" fmla="*/ 2147483646 h 39413"/>
                  <a:gd name="T86" fmla="*/ 2147483646 w 33644"/>
                  <a:gd name="T87" fmla="*/ 2147483646 h 39413"/>
                  <a:gd name="T88" fmla="*/ 2147483646 w 33644"/>
                  <a:gd name="T89" fmla="*/ 2147483646 h 39413"/>
                  <a:gd name="T90" fmla="*/ 2147483646 w 33644"/>
                  <a:gd name="T91" fmla="*/ 2147483646 h 39413"/>
                  <a:gd name="T92" fmla="*/ 2147483646 w 33644"/>
                  <a:gd name="T93" fmla="*/ 2147483646 h 39413"/>
                  <a:gd name="T94" fmla="*/ 2147483646 w 33644"/>
                  <a:gd name="T95" fmla="*/ 2147483646 h 39413"/>
                  <a:gd name="T96" fmla="*/ 2147483646 w 33644"/>
                  <a:gd name="T97" fmla="*/ 2147483646 h 39413"/>
                  <a:gd name="T98" fmla="*/ 2147483646 w 33644"/>
                  <a:gd name="T99" fmla="*/ 2147483646 h 39413"/>
                  <a:gd name="T100" fmla="*/ 2147483646 w 33644"/>
                  <a:gd name="T101" fmla="*/ 2147483646 h 39413"/>
                  <a:gd name="T102" fmla="*/ 2147483646 w 33644"/>
                  <a:gd name="T103" fmla="*/ 2147483646 h 39413"/>
                  <a:gd name="T104" fmla="*/ 2147483646 w 33644"/>
                  <a:gd name="T105" fmla="*/ 2147483646 h 39413"/>
                  <a:gd name="T106" fmla="*/ 2147483646 w 33644"/>
                  <a:gd name="T107" fmla="*/ 2147483646 h 394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 name="Google Shape;897;p19"/>
              <p:cNvSpPr>
                <a:spLocks/>
              </p:cNvSpPr>
              <p:nvPr/>
            </p:nvSpPr>
            <p:spPr bwMode="auto">
              <a:xfrm>
                <a:off x="-1464495" y="3278544"/>
                <a:ext cx="841218" cy="996456"/>
              </a:xfrm>
              <a:custGeom>
                <a:avLst/>
                <a:gdLst>
                  <a:gd name="T0" fmla="*/ 2147483646 w 33644"/>
                  <a:gd name="T1" fmla="*/ 2147483646 h 39829"/>
                  <a:gd name="T2" fmla="*/ 2147483646 w 33644"/>
                  <a:gd name="T3" fmla="*/ 2147483646 h 39829"/>
                  <a:gd name="T4" fmla="*/ 2147483646 w 33644"/>
                  <a:gd name="T5" fmla="*/ 2147483646 h 39829"/>
                  <a:gd name="T6" fmla="*/ 2147483646 w 33644"/>
                  <a:gd name="T7" fmla="*/ 2147483646 h 39829"/>
                  <a:gd name="T8" fmla="*/ 2147483646 w 33644"/>
                  <a:gd name="T9" fmla="*/ 2147483646 h 39829"/>
                  <a:gd name="T10" fmla="*/ 2147483646 w 33644"/>
                  <a:gd name="T11" fmla="*/ 2147483646 h 39829"/>
                  <a:gd name="T12" fmla="*/ 2147483646 w 33644"/>
                  <a:gd name="T13" fmla="*/ 2147483646 h 39829"/>
                  <a:gd name="T14" fmla="*/ 2147483646 w 33644"/>
                  <a:gd name="T15" fmla="*/ 2147483646 h 39829"/>
                  <a:gd name="T16" fmla="*/ 2147483646 w 33644"/>
                  <a:gd name="T17" fmla="*/ 2147483646 h 39829"/>
                  <a:gd name="T18" fmla="*/ 2147483646 w 33644"/>
                  <a:gd name="T19" fmla="*/ 2147483646 h 39829"/>
                  <a:gd name="T20" fmla="*/ 2147483646 w 33644"/>
                  <a:gd name="T21" fmla="*/ 2147483646 h 39829"/>
                  <a:gd name="T22" fmla="*/ 2147483646 w 33644"/>
                  <a:gd name="T23" fmla="*/ 2147483646 h 39829"/>
                  <a:gd name="T24" fmla="*/ 2147483646 w 33644"/>
                  <a:gd name="T25" fmla="*/ 2147483646 h 39829"/>
                  <a:gd name="T26" fmla="*/ 2147483646 w 33644"/>
                  <a:gd name="T27" fmla="*/ 2147483646 h 39829"/>
                  <a:gd name="T28" fmla="*/ 2147483646 w 33644"/>
                  <a:gd name="T29" fmla="*/ 2147483646 h 39829"/>
                  <a:gd name="T30" fmla="*/ 2147483646 w 33644"/>
                  <a:gd name="T31" fmla="*/ 2147483646 h 39829"/>
                  <a:gd name="T32" fmla="*/ 2147483646 w 33644"/>
                  <a:gd name="T33" fmla="*/ 2147483646 h 39829"/>
                  <a:gd name="T34" fmla="*/ 2147483646 w 33644"/>
                  <a:gd name="T35" fmla="*/ 2147483646 h 39829"/>
                  <a:gd name="T36" fmla="*/ 2147483646 w 33644"/>
                  <a:gd name="T37" fmla="*/ 2147483646 h 39829"/>
                  <a:gd name="T38" fmla="*/ 2147483646 w 33644"/>
                  <a:gd name="T39" fmla="*/ 2147483646 h 39829"/>
                  <a:gd name="T40" fmla="*/ 2147483646 w 33644"/>
                  <a:gd name="T41" fmla="*/ 2147483646 h 39829"/>
                  <a:gd name="T42" fmla="*/ 2147483646 w 33644"/>
                  <a:gd name="T43" fmla="*/ 2147483646 h 39829"/>
                  <a:gd name="T44" fmla="*/ 2147483646 w 33644"/>
                  <a:gd name="T45" fmla="*/ 2147483646 h 39829"/>
                  <a:gd name="T46" fmla="*/ 2147483646 w 33644"/>
                  <a:gd name="T47" fmla="*/ 2147483646 h 39829"/>
                  <a:gd name="T48" fmla="*/ 2147483646 w 33644"/>
                  <a:gd name="T49" fmla="*/ 2147483646 h 39829"/>
                  <a:gd name="T50" fmla="*/ 2147483646 w 33644"/>
                  <a:gd name="T51" fmla="*/ 2147483646 h 39829"/>
                  <a:gd name="T52" fmla="*/ 2147483646 w 33644"/>
                  <a:gd name="T53" fmla="*/ 2147483646 h 39829"/>
                  <a:gd name="T54" fmla="*/ 2147483646 w 33644"/>
                  <a:gd name="T55" fmla="*/ 2147483646 h 39829"/>
                  <a:gd name="T56" fmla="*/ 2147483646 w 33644"/>
                  <a:gd name="T57" fmla="*/ 2147483646 h 39829"/>
                  <a:gd name="T58" fmla="*/ 2147483646 w 33644"/>
                  <a:gd name="T59" fmla="*/ 2147483646 h 39829"/>
                  <a:gd name="T60" fmla="*/ 2147483646 w 33644"/>
                  <a:gd name="T61" fmla="*/ 2147483646 h 39829"/>
                  <a:gd name="T62" fmla="*/ 2147483646 w 33644"/>
                  <a:gd name="T63" fmla="*/ 2147483646 h 39829"/>
                  <a:gd name="T64" fmla="*/ 2147483646 w 33644"/>
                  <a:gd name="T65" fmla="*/ 2147483646 h 39829"/>
                  <a:gd name="T66" fmla="*/ 2147483646 w 33644"/>
                  <a:gd name="T67" fmla="*/ 2147483646 h 39829"/>
                  <a:gd name="T68" fmla="*/ 2147483646 w 33644"/>
                  <a:gd name="T69" fmla="*/ 2147483646 h 39829"/>
                  <a:gd name="T70" fmla="*/ 2147483646 w 33644"/>
                  <a:gd name="T71" fmla="*/ 2147483646 h 39829"/>
                  <a:gd name="T72" fmla="*/ 2147483646 w 33644"/>
                  <a:gd name="T73" fmla="*/ 2147483646 h 39829"/>
                  <a:gd name="T74" fmla="*/ 2147483646 w 33644"/>
                  <a:gd name="T75" fmla="*/ 2147483646 h 39829"/>
                  <a:gd name="T76" fmla="*/ 2147483646 w 33644"/>
                  <a:gd name="T77" fmla="*/ 2147483646 h 39829"/>
                  <a:gd name="T78" fmla="*/ 2147483646 w 33644"/>
                  <a:gd name="T79" fmla="*/ 2147483646 h 39829"/>
                  <a:gd name="T80" fmla="*/ 2147483646 w 33644"/>
                  <a:gd name="T81" fmla="*/ 2147483646 h 39829"/>
                  <a:gd name="T82" fmla="*/ 2147483646 w 33644"/>
                  <a:gd name="T83" fmla="*/ 2147483646 h 39829"/>
                  <a:gd name="T84" fmla="*/ 2147483646 w 33644"/>
                  <a:gd name="T85" fmla="*/ 2147483646 h 39829"/>
                  <a:gd name="T86" fmla="*/ 2147483646 w 33644"/>
                  <a:gd name="T87" fmla="*/ 2147483646 h 39829"/>
                  <a:gd name="T88" fmla="*/ 2147483646 w 33644"/>
                  <a:gd name="T89" fmla="*/ 2147483646 h 39829"/>
                  <a:gd name="T90" fmla="*/ 2147483646 w 33644"/>
                  <a:gd name="T91" fmla="*/ 2147483646 h 39829"/>
                  <a:gd name="T92" fmla="*/ 2147483646 w 33644"/>
                  <a:gd name="T93" fmla="*/ 2147483646 h 39829"/>
                  <a:gd name="T94" fmla="*/ 2147483646 w 33644"/>
                  <a:gd name="T95" fmla="*/ 2147483646 h 39829"/>
                  <a:gd name="T96" fmla="*/ 2147483646 w 33644"/>
                  <a:gd name="T97" fmla="*/ 2147483646 h 39829"/>
                  <a:gd name="T98" fmla="*/ 2147483646 w 33644"/>
                  <a:gd name="T99" fmla="*/ 2147483646 h 39829"/>
                  <a:gd name="T100" fmla="*/ 2147483646 w 33644"/>
                  <a:gd name="T101" fmla="*/ 2147483646 h 39829"/>
                  <a:gd name="T102" fmla="*/ 2147483646 w 33644"/>
                  <a:gd name="T103" fmla="*/ 2147483646 h 39829"/>
                  <a:gd name="T104" fmla="*/ 2147483646 w 33644"/>
                  <a:gd name="T105" fmla="*/ 2147483646 h 39829"/>
                  <a:gd name="T106" fmla="*/ 2147483646 w 33644"/>
                  <a:gd name="T107" fmla="*/ 2147483646 h 39829"/>
                  <a:gd name="T108" fmla="*/ 2147483646 w 33644"/>
                  <a:gd name="T109" fmla="*/ 2147483646 h 39829"/>
                  <a:gd name="T110" fmla="*/ 2147483646 w 33644"/>
                  <a:gd name="T111" fmla="*/ 2147483646 h 398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14" name="Google Shape;898;p19"/>
          <p:cNvGrpSpPr>
            <a:grpSpLocks/>
          </p:cNvGrpSpPr>
          <p:nvPr/>
        </p:nvGrpSpPr>
        <p:grpSpPr bwMode="auto">
          <a:xfrm rot="1090116">
            <a:off x="-999067" y="4778375"/>
            <a:ext cx="2415117" cy="2495550"/>
            <a:chOff x="334100" y="971800"/>
            <a:chExt cx="1810984" cy="1871771"/>
          </a:xfrm>
        </p:grpSpPr>
        <p:sp>
          <p:nvSpPr>
            <p:cNvPr id="15" name="Google Shape;899;p19"/>
            <p:cNvSpPr/>
            <p:nvPr/>
          </p:nvSpPr>
          <p:spPr>
            <a:xfrm>
              <a:off x="338822" y="971614"/>
              <a:ext cx="1803049"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 name="Google Shape;900;p19"/>
            <p:cNvSpPr>
              <a:spLocks/>
            </p:cNvSpPr>
            <p:nvPr/>
          </p:nvSpPr>
          <p:spPr bwMode="auto">
            <a:xfrm>
              <a:off x="330838" y="975525"/>
              <a:ext cx="1796699" cy="1820572"/>
            </a:xfrm>
            <a:custGeom>
              <a:avLst/>
              <a:gdLst>
                <a:gd name="T0" fmla="*/ 2147483646 w 88544"/>
                <a:gd name="T1" fmla="*/ 0 h 89746"/>
                <a:gd name="T2" fmla="*/ 0 w 88544"/>
                <a:gd name="T3" fmla="*/ 2147483646 h 89746"/>
                <a:gd name="T4" fmla="*/ 2147483646 w 88544"/>
                <a:gd name="T5" fmla="*/ 2147483646 h 89746"/>
                <a:gd name="T6" fmla="*/ 2147483646 w 88544"/>
                <a:gd name="T7" fmla="*/ 2147483646 h 89746"/>
                <a:gd name="T8" fmla="*/ 2147483646 w 88544"/>
                <a:gd name="T9" fmla="*/ 2147483646 h 89746"/>
                <a:gd name="T10" fmla="*/ 2147483646 w 88544"/>
                <a:gd name="T11" fmla="*/ 2147483646 h 89746"/>
                <a:gd name="T12" fmla="*/ 2147483646 w 88544"/>
                <a:gd name="T13" fmla="*/ 0 h 897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17" name="Google Shape;901;p19"/>
            <p:cNvGrpSpPr>
              <a:grpSpLocks/>
            </p:cNvGrpSpPr>
            <p:nvPr/>
          </p:nvGrpSpPr>
          <p:grpSpPr bwMode="auto">
            <a:xfrm>
              <a:off x="1208280" y="978080"/>
              <a:ext cx="916889" cy="1211540"/>
              <a:chOff x="1208280" y="978080"/>
              <a:chExt cx="916889" cy="1211540"/>
            </a:xfrm>
          </p:grpSpPr>
          <p:sp>
            <p:nvSpPr>
              <p:cNvPr id="21" name="Google Shape;902;p19"/>
              <p:cNvSpPr>
                <a:spLocks/>
              </p:cNvSpPr>
              <p:nvPr/>
            </p:nvSpPr>
            <p:spPr bwMode="auto">
              <a:xfrm>
                <a:off x="1218427" y="977134"/>
                <a:ext cx="904698" cy="1201410"/>
              </a:xfrm>
              <a:custGeom>
                <a:avLst/>
                <a:gdLst>
                  <a:gd name="T0" fmla="*/ 2147483646 w 44619"/>
                  <a:gd name="T1" fmla="*/ 2147483646 h 59133"/>
                  <a:gd name="T2" fmla="*/ 2147483646 w 44619"/>
                  <a:gd name="T3" fmla="*/ 2147483646 h 59133"/>
                  <a:gd name="T4" fmla="*/ 2147483646 w 44619"/>
                  <a:gd name="T5" fmla="*/ 2147483646 h 59133"/>
                  <a:gd name="T6" fmla="*/ 2147483646 w 44619"/>
                  <a:gd name="T7" fmla="*/ 2147483646 h 59133"/>
                  <a:gd name="T8" fmla="*/ 2147483646 w 44619"/>
                  <a:gd name="T9" fmla="*/ 2147483646 h 59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3" extrusionOk="0">
                    <a:moveTo>
                      <a:pt x="206" y="1"/>
                    </a:moveTo>
                    <a:lnTo>
                      <a:pt x="1" y="129"/>
                    </a:lnTo>
                    <a:lnTo>
                      <a:pt x="44439" y="59132"/>
                    </a:lnTo>
                    <a:lnTo>
                      <a:pt x="44618" y="58978"/>
                    </a:lnTo>
                    <a:lnTo>
                      <a:pt x="2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 name="Google Shape;903;p19"/>
              <p:cNvSpPr>
                <a:spLocks/>
              </p:cNvSpPr>
              <p:nvPr/>
            </p:nvSpPr>
            <p:spPr bwMode="auto">
              <a:xfrm>
                <a:off x="1206316" y="987635"/>
                <a:ext cx="904698" cy="1201410"/>
              </a:xfrm>
              <a:custGeom>
                <a:avLst/>
                <a:gdLst>
                  <a:gd name="T0" fmla="*/ 2147483646 w 44619"/>
                  <a:gd name="T1" fmla="*/ 0 h 59132"/>
                  <a:gd name="T2" fmla="*/ 2147483646 w 44619"/>
                  <a:gd name="T3" fmla="*/ 2147483646 h 59132"/>
                  <a:gd name="T4" fmla="*/ 2147483646 w 44619"/>
                  <a:gd name="T5" fmla="*/ 2147483646 h 59132"/>
                  <a:gd name="T6" fmla="*/ 2147483646 w 44619"/>
                  <a:gd name="T7" fmla="*/ 2147483646 h 59132"/>
                  <a:gd name="T8" fmla="*/ 2147483646 w 44619"/>
                  <a:gd name="T9" fmla="*/ 0 h 59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2" extrusionOk="0">
                    <a:moveTo>
                      <a:pt x="206" y="0"/>
                    </a:moveTo>
                    <a:lnTo>
                      <a:pt x="1" y="154"/>
                    </a:lnTo>
                    <a:lnTo>
                      <a:pt x="44439" y="59132"/>
                    </a:lnTo>
                    <a:lnTo>
                      <a:pt x="44618" y="59003"/>
                    </a:lnTo>
                    <a:lnTo>
                      <a:pt x="20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18" name="Google Shape;904;p19"/>
            <p:cNvSpPr/>
            <p:nvPr/>
          </p:nvSpPr>
          <p:spPr>
            <a:xfrm>
              <a:off x="333367" y="1005270"/>
              <a:ext cx="1741148" cy="1809855"/>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 name="Google Shape;905;p19"/>
            <p:cNvSpPr>
              <a:spLocks/>
            </p:cNvSpPr>
            <p:nvPr/>
          </p:nvSpPr>
          <p:spPr bwMode="auto">
            <a:xfrm>
              <a:off x="369032" y="1605030"/>
              <a:ext cx="898349" cy="1179977"/>
            </a:xfrm>
            <a:custGeom>
              <a:avLst/>
              <a:gdLst>
                <a:gd name="T0" fmla="*/ 2147483646 w 44337"/>
                <a:gd name="T1" fmla="*/ 0 h 58183"/>
                <a:gd name="T2" fmla="*/ 2147483646 w 44337"/>
                <a:gd name="T3" fmla="*/ 2147483646 h 58183"/>
                <a:gd name="T4" fmla="*/ 2147483646 w 44337"/>
                <a:gd name="T5" fmla="*/ 2147483646 h 58183"/>
                <a:gd name="T6" fmla="*/ 2147483646 w 44337"/>
                <a:gd name="T7" fmla="*/ 2147483646 h 58183"/>
                <a:gd name="T8" fmla="*/ 2147483646 w 44337"/>
                <a:gd name="T9" fmla="*/ 0 h 58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37" h="58183" extrusionOk="0">
                  <a:moveTo>
                    <a:pt x="1155" y="0"/>
                  </a:moveTo>
                  <a:lnTo>
                    <a:pt x="1" y="872"/>
                  </a:lnTo>
                  <a:lnTo>
                    <a:pt x="43157" y="58183"/>
                  </a:lnTo>
                  <a:lnTo>
                    <a:pt x="44337" y="57311"/>
                  </a:lnTo>
                  <a:lnTo>
                    <a:pt x="115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 name="Google Shape;906;p19"/>
            <p:cNvSpPr>
              <a:spLocks/>
            </p:cNvSpPr>
            <p:nvPr/>
          </p:nvSpPr>
          <p:spPr bwMode="auto">
            <a:xfrm>
              <a:off x="759499" y="1421447"/>
              <a:ext cx="917396" cy="993039"/>
            </a:xfrm>
            <a:custGeom>
              <a:avLst/>
              <a:gdLst>
                <a:gd name="T0" fmla="*/ 2147483646 w 45208"/>
                <a:gd name="T1" fmla="*/ 2147483646 h 48978"/>
                <a:gd name="T2" fmla="*/ 0 w 45208"/>
                <a:gd name="T3" fmla="*/ 2147483646 h 48978"/>
                <a:gd name="T4" fmla="*/ 2147483646 w 45208"/>
                <a:gd name="T5" fmla="*/ 2147483646 h 48978"/>
                <a:gd name="T6" fmla="*/ 2147483646 w 45208"/>
                <a:gd name="T7" fmla="*/ 2147483646 h 48978"/>
                <a:gd name="T8" fmla="*/ 2147483646 w 45208"/>
                <a:gd name="T9" fmla="*/ 2147483646 h 489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208" h="48978" extrusionOk="0">
                  <a:moveTo>
                    <a:pt x="19206" y="1"/>
                  </a:moveTo>
                  <a:lnTo>
                    <a:pt x="0" y="14463"/>
                  </a:lnTo>
                  <a:lnTo>
                    <a:pt x="26001" y="48978"/>
                  </a:lnTo>
                  <a:lnTo>
                    <a:pt x="45208" y="34515"/>
                  </a:lnTo>
                  <a:lnTo>
                    <a:pt x="1920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3" name="Google Shape;907;p19"/>
          <p:cNvGrpSpPr>
            <a:grpSpLocks/>
          </p:cNvGrpSpPr>
          <p:nvPr/>
        </p:nvGrpSpPr>
        <p:grpSpPr bwMode="auto">
          <a:xfrm rot="19988261">
            <a:off x="9867900" y="-954088"/>
            <a:ext cx="2556933" cy="2749551"/>
            <a:chOff x="-700138" y="3808702"/>
            <a:chExt cx="1916655" cy="2062674"/>
          </a:xfrm>
        </p:grpSpPr>
        <p:sp>
          <p:nvSpPr>
            <p:cNvPr id="24" name="Google Shape;908;p19"/>
            <p:cNvSpPr/>
            <p:nvPr/>
          </p:nvSpPr>
          <p:spPr>
            <a:xfrm rot="-1128775">
              <a:off x="-410442" y="4049141"/>
              <a:ext cx="1420039" cy="1617269"/>
            </a:xfrm>
            <a:custGeom>
              <a:avLst/>
              <a:gdLst/>
              <a:ahLst/>
              <a:cxnLst/>
              <a:rect l="l" t="t" r="r" b="b"/>
              <a:pathLst>
                <a:path w="39095" h="44528" extrusionOk="0">
                  <a:moveTo>
                    <a:pt x="26633" y="0"/>
                  </a:moveTo>
                  <a:cubicBezTo>
                    <a:pt x="26552" y="0"/>
                    <a:pt x="26469" y="13"/>
                    <a:pt x="26386" y="38"/>
                  </a:cubicBezTo>
                  <a:lnTo>
                    <a:pt x="0" y="8878"/>
                  </a:lnTo>
                  <a:lnTo>
                    <a:pt x="11575" y="43436"/>
                  </a:lnTo>
                  <a:cubicBezTo>
                    <a:pt x="11787" y="44097"/>
                    <a:pt x="12397" y="44528"/>
                    <a:pt x="13057" y="44528"/>
                  </a:cubicBezTo>
                  <a:cubicBezTo>
                    <a:pt x="13229" y="44528"/>
                    <a:pt x="13404" y="44499"/>
                    <a:pt x="13577" y="44437"/>
                  </a:cubicBezTo>
                  <a:lnTo>
                    <a:pt x="38494" y="36097"/>
                  </a:lnTo>
                  <a:cubicBezTo>
                    <a:pt x="38861" y="35964"/>
                    <a:pt x="39095" y="35530"/>
                    <a:pt x="38961" y="35130"/>
                  </a:cubicBezTo>
                  <a:lnTo>
                    <a:pt x="27386" y="538"/>
                  </a:lnTo>
                  <a:cubicBezTo>
                    <a:pt x="27279" y="215"/>
                    <a:pt x="26975" y="0"/>
                    <a:pt x="26633"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 name="Google Shape;909;p19"/>
            <p:cNvSpPr/>
            <p:nvPr/>
          </p:nvSpPr>
          <p:spPr>
            <a:xfrm rot="-1128775">
              <a:off x="-476904" y="3991867"/>
              <a:ext cx="1415279" cy="1632751"/>
            </a:xfrm>
            <a:custGeom>
              <a:avLst/>
              <a:gdLst/>
              <a:ahLst/>
              <a:cxnLst/>
              <a:rect l="l" t="t" r="r" b="b"/>
              <a:pathLst>
                <a:path w="38962" h="44971" extrusionOk="0">
                  <a:moveTo>
                    <a:pt x="26500" y="0"/>
                  </a:moveTo>
                  <a:cubicBezTo>
                    <a:pt x="26418" y="0"/>
                    <a:pt x="26335" y="12"/>
                    <a:pt x="26252" y="38"/>
                  </a:cubicBezTo>
                  <a:lnTo>
                    <a:pt x="867" y="8544"/>
                  </a:lnTo>
                  <a:cubicBezTo>
                    <a:pt x="300" y="8744"/>
                    <a:pt x="0" y="9345"/>
                    <a:pt x="200" y="9912"/>
                  </a:cubicBezTo>
                  <a:lnTo>
                    <a:pt x="11942" y="44970"/>
                  </a:lnTo>
                  <a:lnTo>
                    <a:pt x="38327" y="36131"/>
                  </a:lnTo>
                  <a:cubicBezTo>
                    <a:pt x="38761" y="35997"/>
                    <a:pt x="38961" y="35563"/>
                    <a:pt x="38828" y="35163"/>
                  </a:cubicBezTo>
                  <a:lnTo>
                    <a:pt x="27253" y="538"/>
                  </a:lnTo>
                  <a:cubicBezTo>
                    <a:pt x="27145" y="215"/>
                    <a:pt x="26841" y="0"/>
                    <a:pt x="26500"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 name="Google Shape;910;p19"/>
            <p:cNvSpPr>
              <a:spLocks/>
            </p:cNvSpPr>
            <p:nvPr/>
          </p:nvSpPr>
          <p:spPr bwMode="auto">
            <a:xfrm rot="-1128775">
              <a:off x="410469" y="5061438"/>
              <a:ext cx="301461" cy="166729"/>
            </a:xfrm>
            <a:custGeom>
              <a:avLst/>
              <a:gdLst>
                <a:gd name="T0" fmla="*/ 2147483646 w 8274"/>
                <a:gd name="T1" fmla="*/ 2147483646 h 4604"/>
                <a:gd name="T2" fmla="*/ 2147483646 w 8274"/>
                <a:gd name="T3" fmla="*/ 0 h 4604"/>
                <a:gd name="T4" fmla="*/ 2147483646 w 8274"/>
                <a:gd name="T5" fmla="*/ 2147483646 h 4604"/>
                <a:gd name="T6" fmla="*/ 2147483646 w 8274"/>
                <a:gd name="T7" fmla="*/ 2147483646 h 4604"/>
                <a:gd name="T8" fmla="*/ 2147483646 w 8274"/>
                <a:gd name="T9" fmla="*/ 2147483646 h 4604"/>
                <a:gd name="T10" fmla="*/ 2147483646 w 8274"/>
                <a:gd name="T11" fmla="*/ 2147483646 h 4604"/>
                <a:gd name="T12" fmla="*/ 2147483646 w 8274"/>
                <a:gd name="T13" fmla="*/ 2147483646 h 4604"/>
                <a:gd name="T14" fmla="*/ 2147483646 w 8274"/>
                <a:gd name="T15" fmla="*/ 2147483646 h 46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74" h="4604" fill="none" extrusionOk="0">
                  <a:moveTo>
                    <a:pt x="835" y="1935"/>
                  </a:moveTo>
                  <a:lnTo>
                    <a:pt x="6539" y="0"/>
                  </a:lnTo>
                  <a:moveTo>
                    <a:pt x="1" y="3202"/>
                  </a:moveTo>
                  <a:lnTo>
                    <a:pt x="7973" y="534"/>
                  </a:lnTo>
                  <a:moveTo>
                    <a:pt x="335" y="4103"/>
                  </a:moveTo>
                  <a:lnTo>
                    <a:pt x="8274" y="1435"/>
                  </a:lnTo>
                  <a:moveTo>
                    <a:pt x="1736" y="4603"/>
                  </a:moveTo>
                  <a:lnTo>
                    <a:pt x="7440" y="2702"/>
                  </a:lnTo>
                </a:path>
              </a:pathLst>
            </a:custGeom>
            <a:noFill/>
            <a:ln w="9525"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7" name="Google Shape;911;p19"/>
            <p:cNvSpPr>
              <a:spLocks/>
            </p:cNvSpPr>
            <p:nvPr/>
          </p:nvSpPr>
          <p:spPr bwMode="auto">
            <a:xfrm rot="-1128775">
              <a:off x="209210" y="5196919"/>
              <a:ext cx="918662" cy="352512"/>
            </a:xfrm>
            <a:custGeom>
              <a:avLst/>
              <a:gdLst>
                <a:gd name="T0" fmla="*/ 2147483646 w 25285"/>
                <a:gd name="T1" fmla="*/ 2147483646 h 9695"/>
                <a:gd name="T2" fmla="*/ 0 w 25285"/>
                <a:gd name="T3" fmla="*/ 2147483646 h 9695"/>
                <a:gd name="T4" fmla="*/ 2147483646 w 25285"/>
                <a:gd name="T5" fmla="*/ 2147483646 h 9695"/>
                <a:gd name="T6" fmla="*/ 2147483646 w 25285"/>
                <a:gd name="T7" fmla="*/ 2147483646 h 9695"/>
                <a:gd name="T8" fmla="*/ 2147483646 w 25285"/>
                <a:gd name="T9" fmla="*/ 2147483646 h 9695"/>
                <a:gd name="T10" fmla="*/ 2147483646 w 25285"/>
                <a:gd name="T11" fmla="*/ 2147483646 h 9695"/>
                <a:gd name="T12" fmla="*/ 2147483646 w 25285"/>
                <a:gd name="T13" fmla="*/ 2147483646 h 9695"/>
                <a:gd name="T14" fmla="*/ 2147483646 w 25285"/>
                <a:gd name="T15" fmla="*/ 2147483646 h 96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285" h="9695" extrusionOk="0">
                  <a:moveTo>
                    <a:pt x="24884" y="1"/>
                  </a:moveTo>
                  <a:lnTo>
                    <a:pt x="0" y="8340"/>
                  </a:lnTo>
                  <a:lnTo>
                    <a:pt x="267" y="9107"/>
                  </a:lnTo>
                  <a:cubicBezTo>
                    <a:pt x="371" y="9473"/>
                    <a:pt x="700" y="9695"/>
                    <a:pt x="1061" y="9695"/>
                  </a:cubicBezTo>
                  <a:cubicBezTo>
                    <a:pt x="1162" y="9695"/>
                    <a:pt x="1266" y="9678"/>
                    <a:pt x="1368" y="9641"/>
                  </a:cubicBezTo>
                  <a:lnTo>
                    <a:pt x="24618" y="1869"/>
                  </a:lnTo>
                  <a:cubicBezTo>
                    <a:pt x="25051" y="1736"/>
                    <a:pt x="25285" y="1235"/>
                    <a:pt x="25151" y="835"/>
                  </a:cubicBezTo>
                  <a:lnTo>
                    <a:pt x="24884"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 name="Google Shape;912;p19"/>
            <p:cNvSpPr>
              <a:spLocks/>
            </p:cNvSpPr>
            <p:nvPr/>
          </p:nvSpPr>
          <p:spPr bwMode="auto">
            <a:xfrm rot="-1128775">
              <a:off x="-404902" y="4410102"/>
              <a:ext cx="539456" cy="1345739"/>
            </a:xfrm>
            <a:custGeom>
              <a:avLst/>
              <a:gdLst>
                <a:gd name="T0" fmla="*/ 2147483646 w 14844"/>
                <a:gd name="T1" fmla="*/ 0 h 37061"/>
                <a:gd name="T2" fmla="*/ 2147483646 w 14844"/>
                <a:gd name="T3" fmla="*/ 2147483646 h 37061"/>
                <a:gd name="T4" fmla="*/ 2147483646 w 14844"/>
                <a:gd name="T5" fmla="*/ 2147483646 h 37061"/>
                <a:gd name="T6" fmla="*/ 2147483646 w 14844"/>
                <a:gd name="T7" fmla="*/ 2147483646 h 37061"/>
                <a:gd name="T8" fmla="*/ 2147483646 w 14844"/>
                <a:gd name="T9" fmla="*/ 2147483646 h 37061"/>
                <a:gd name="T10" fmla="*/ 2147483646 w 14844"/>
                <a:gd name="T11" fmla="*/ 0 h 370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44" h="37061" extrusionOk="0">
                  <a:moveTo>
                    <a:pt x="2769" y="0"/>
                  </a:moveTo>
                  <a:lnTo>
                    <a:pt x="867" y="634"/>
                  </a:lnTo>
                  <a:cubicBezTo>
                    <a:pt x="300" y="834"/>
                    <a:pt x="0" y="1435"/>
                    <a:pt x="200" y="2002"/>
                  </a:cubicBezTo>
                  <a:lnTo>
                    <a:pt x="11942" y="37060"/>
                  </a:lnTo>
                  <a:lnTo>
                    <a:pt x="14844" y="36093"/>
                  </a:lnTo>
                  <a:lnTo>
                    <a:pt x="2769"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9" name="Google Shape;913;p19"/>
            <p:cNvSpPr>
              <a:spLocks/>
            </p:cNvSpPr>
            <p:nvPr/>
          </p:nvSpPr>
          <p:spPr bwMode="auto">
            <a:xfrm rot="-1128775">
              <a:off x="-274834" y="4230436"/>
              <a:ext cx="661627" cy="495423"/>
            </a:xfrm>
            <a:custGeom>
              <a:avLst/>
              <a:gdLst>
                <a:gd name="T0" fmla="*/ 2147483646 w 18214"/>
                <a:gd name="T1" fmla="*/ 2147483646 h 13645"/>
                <a:gd name="T2" fmla="*/ 2147483646 w 18214"/>
                <a:gd name="T3" fmla="*/ 2147483646 h 13645"/>
                <a:gd name="T4" fmla="*/ 2147483646 w 18214"/>
                <a:gd name="T5" fmla="*/ 2147483646 h 13645"/>
                <a:gd name="T6" fmla="*/ 2147483646 w 18214"/>
                <a:gd name="T7" fmla="*/ 2147483646 h 13645"/>
                <a:gd name="T8" fmla="*/ 2147483646 w 18214"/>
                <a:gd name="T9" fmla="*/ 2147483646 h 13645"/>
                <a:gd name="T10" fmla="*/ 2147483646 w 18214"/>
                <a:gd name="T11" fmla="*/ 2147483646 h 13645"/>
                <a:gd name="T12" fmla="*/ 2147483646 w 18214"/>
                <a:gd name="T13" fmla="*/ 2147483646 h 13645"/>
                <a:gd name="T14" fmla="*/ 2147483646 w 18214"/>
                <a:gd name="T15" fmla="*/ 2147483646 h 13645"/>
                <a:gd name="T16" fmla="*/ 2147483646 w 18214"/>
                <a:gd name="T17" fmla="*/ 2147483646 h 13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14" h="13645" fill="none" extrusionOk="0">
                  <a:moveTo>
                    <a:pt x="18214" y="7373"/>
                  </a:moveTo>
                  <a:lnTo>
                    <a:pt x="16045" y="935"/>
                  </a:lnTo>
                  <a:cubicBezTo>
                    <a:pt x="15278" y="1202"/>
                    <a:pt x="14444" y="802"/>
                    <a:pt x="14177" y="1"/>
                  </a:cubicBezTo>
                  <a:lnTo>
                    <a:pt x="935" y="4437"/>
                  </a:lnTo>
                  <a:cubicBezTo>
                    <a:pt x="1201" y="5205"/>
                    <a:pt x="801" y="6039"/>
                    <a:pt x="1" y="6305"/>
                  </a:cubicBezTo>
                  <a:lnTo>
                    <a:pt x="2169" y="12743"/>
                  </a:lnTo>
                  <a:cubicBezTo>
                    <a:pt x="2936" y="12477"/>
                    <a:pt x="3770" y="12877"/>
                    <a:pt x="4037" y="13644"/>
                  </a:cubicBezTo>
                  <a:lnTo>
                    <a:pt x="17280" y="9241"/>
                  </a:lnTo>
                  <a:cubicBezTo>
                    <a:pt x="17013" y="8440"/>
                    <a:pt x="17413" y="7606"/>
                    <a:pt x="18214" y="7373"/>
                  </a:cubicBez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 name="Google Shape;914;p19"/>
            <p:cNvSpPr>
              <a:spLocks/>
            </p:cNvSpPr>
            <p:nvPr/>
          </p:nvSpPr>
          <p:spPr bwMode="auto">
            <a:xfrm rot="-1128775">
              <a:off x="199418" y="5201162"/>
              <a:ext cx="910728" cy="321548"/>
            </a:xfrm>
            <a:custGeom>
              <a:avLst/>
              <a:gdLst>
                <a:gd name="T0" fmla="*/ 2147483646 w 25052"/>
                <a:gd name="T1" fmla="*/ 2147483646 h 8874"/>
                <a:gd name="T2" fmla="*/ 0 w 25052"/>
                <a:gd name="T3" fmla="*/ 2147483646 h 8874"/>
                <a:gd name="T4" fmla="*/ 2147483646 w 25052"/>
                <a:gd name="T5" fmla="*/ 2147483646 h 8874"/>
                <a:gd name="T6" fmla="*/ 2147483646 w 25052"/>
                <a:gd name="T7" fmla="*/ 2147483646 h 8874"/>
                <a:gd name="T8" fmla="*/ 2147483646 w 25052"/>
                <a:gd name="T9" fmla="*/ 2147483646 h 88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52" h="8874" extrusionOk="0">
                  <a:moveTo>
                    <a:pt x="24884" y="1"/>
                  </a:moveTo>
                  <a:lnTo>
                    <a:pt x="0" y="8340"/>
                  </a:lnTo>
                  <a:lnTo>
                    <a:pt x="200" y="8874"/>
                  </a:lnTo>
                  <a:lnTo>
                    <a:pt x="25051" y="568"/>
                  </a:lnTo>
                  <a:lnTo>
                    <a:pt x="24884"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915;p19"/>
            <p:cNvSpPr>
              <a:spLocks/>
            </p:cNvSpPr>
            <p:nvPr/>
          </p:nvSpPr>
          <p:spPr bwMode="auto">
            <a:xfrm rot="-1128775">
              <a:off x="221025" y="5232951"/>
              <a:ext cx="901209" cy="310830"/>
            </a:xfrm>
            <a:custGeom>
              <a:avLst/>
              <a:gdLst>
                <a:gd name="T0" fmla="*/ 2147483646 w 24852"/>
                <a:gd name="T1" fmla="*/ 0 h 8574"/>
                <a:gd name="T2" fmla="*/ 2147483646 w 24852"/>
                <a:gd name="T3" fmla="*/ 2147483646 h 8574"/>
                <a:gd name="T4" fmla="*/ 2147483646 w 24852"/>
                <a:gd name="T5" fmla="*/ 2147483646 h 8574"/>
                <a:gd name="T6" fmla="*/ 2147483646 w 24852"/>
                <a:gd name="T7" fmla="*/ 2147483646 h 8574"/>
                <a:gd name="T8" fmla="*/ 2147483646 w 24852"/>
                <a:gd name="T9" fmla="*/ 0 h 85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8574" extrusionOk="0">
                  <a:moveTo>
                    <a:pt x="24852" y="0"/>
                  </a:moveTo>
                  <a:lnTo>
                    <a:pt x="1" y="8340"/>
                  </a:lnTo>
                  <a:cubicBezTo>
                    <a:pt x="34" y="8406"/>
                    <a:pt x="134" y="8506"/>
                    <a:pt x="201" y="8573"/>
                  </a:cubicBezTo>
                  <a:lnTo>
                    <a:pt x="24818" y="334"/>
                  </a:lnTo>
                  <a:cubicBezTo>
                    <a:pt x="24852" y="200"/>
                    <a:pt x="24852" y="100"/>
                    <a:pt x="248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 name="Google Shape;916;p19"/>
            <p:cNvSpPr>
              <a:spLocks/>
            </p:cNvSpPr>
            <p:nvPr/>
          </p:nvSpPr>
          <p:spPr bwMode="auto">
            <a:xfrm rot="-1128775">
              <a:off x="421701" y="5544477"/>
              <a:ext cx="96784" cy="206029"/>
            </a:xfrm>
            <a:custGeom>
              <a:avLst/>
              <a:gdLst>
                <a:gd name="T0" fmla="*/ 2147483646 w 2670"/>
                <a:gd name="T1" fmla="*/ 2147483646 h 5672"/>
                <a:gd name="T2" fmla="*/ 2147483646 w 2670"/>
                <a:gd name="T3" fmla="*/ 2147483646 h 5672"/>
                <a:gd name="T4" fmla="*/ 2147483646 w 2670"/>
                <a:gd name="T5" fmla="*/ 2147483646 h 5672"/>
                <a:gd name="T6" fmla="*/ 2147483646 w 2670"/>
                <a:gd name="T7" fmla="*/ 2147483646 h 5672"/>
                <a:gd name="T8" fmla="*/ 2147483646 w 2670"/>
                <a:gd name="T9" fmla="*/ 2147483646 h 5672"/>
                <a:gd name="T10" fmla="*/ 2147483646 w 2670"/>
                <a:gd name="T11" fmla="*/ 2147483646 h 5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70" h="5672" extrusionOk="0">
                  <a:moveTo>
                    <a:pt x="901" y="1"/>
                  </a:moveTo>
                  <a:lnTo>
                    <a:pt x="1" y="301"/>
                  </a:lnTo>
                  <a:lnTo>
                    <a:pt x="1769" y="5672"/>
                  </a:lnTo>
                  <a:lnTo>
                    <a:pt x="2002" y="4871"/>
                  </a:lnTo>
                  <a:lnTo>
                    <a:pt x="2669" y="5371"/>
                  </a:lnTo>
                  <a:lnTo>
                    <a:pt x="901"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3" name="Google Shape;917;p19"/>
          <p:cNvGrpSpPr>
            <a:grpSpLocks/>
          </p:cNvGrpSpPr>
          <p:nvPr/>
        </p:nvGrpSpPr>
        <p:grpSpPr bwMode="auto">
          <a:xfrm rot="3750311">
            <a:off x="234421" y="-1223963"/>
            <a:ext cx="2155825" cy="3289301"/>
            <a:chOff x="7518282" y="2373612"/>
            <a:chExt cx="1544209" cy="2355088"/>
          </a:xfrm>
        </p:grpSpPr>
        <p:sp>
          <p:nvSpPr>
            <p:cNvPr id="34" name="Google Shape;918;p19"/>
            <p:cNvSpPr>
              <a:spLocks/>
            </p:cNvSpPr>
            <p:nvPr/>
          </p:nvSpPr>
          <p:spPr bwMode="auto">
            <a:xfrm rot="718822">
              <a:off x="7686434" y="3249974"/>
              <a:ext cx="1110967" cy="1379105"/>
            </a:xfrm>
            <a:custGeom>
              <a:avLst/>
              <a:gdLst>
                <a:gd name="T0" fmla="*/ 2147483646 w 48158"/>
                <a:gd name="T1" fmla="*/ 2147483646 h 59737"/>
                <a:gd name="T2" fmla="*/ 2147483646 w 48158"/>
                <a:gd name="T3" fmla="*/ 2147483646 h 59737"/>
                <a:gd name="T4" fmla="*/ 2147483646 w 48158"/>
                <a:gd name="T5" fmla="*/ 2147483646 h 59737"/>
                <a:gd name="T6" fmla="*/ 2147483646 w 48158"/>
                <a:gd name="T7" fmla="*/ 2147483646 h 59737"/>
                <a:gd name="T8" fmla="*/ 2147483646 w 48158"/>
                <a:gd name="T9" fmla="*/ 2147483646 h 59737"/>
                <a:gd name="T10" fmla="*/ 2147483646 w 48158"/>
                <a:gd name="T11" fmla="*/ 2147483646 h 59737"/>
                <a:gd name="T12" fmla="*/ 2147483646 w 48158"/>
                <a:gd name="T13" fmla="*/ 2147483646 h 59737"/>
                <a:gd name="T14" fmla="*/ 2147483646 w 48158"/>
                <a:gd name="T15" fmla="*/ 2147483646 h 59737"/>
                <a:gd name="T16" fmla="*/ 2147483646 w 48158"/>
                <a:gd name="T17" fmla="*/ 2147483646 h 59737"/>
                <a:gd name="T18" fmla="*/ 2147483646 w 48158"/>
                <a:gd name="T19" fmla="*/ 2147483646 h 59737"/>
                <a:gd name="T20" fmla="*/ 2147483646 w 48158"/>
                <a:gd name="T21" fmla="*/ 2147483646 h 59737"/>
                <a:gd name="T22" fmla="*/ 2147483646 w 48158"/>
                <a:gd name="T23" fmla="*/ 2147483646 h 59737"/>
                <a:gd name="T24" fmla="*/ 2147483646 w 48158"/>
                <a:gd name="T25" fmla="*/ 2147483646 h 59737"/>
                <a:gd name="T26" fmla="*/ 2147483646 w 48158"/>
                <a:gd name="T27" fmla="*/ 2147483646 h 59737"/>
                <a:gd name="T28" fmla="*/ 2147483646 w 48158"/>
                <a:gd name="T29" fmla="*/ 2147483646 h 59737"/>
                <a:gd name="T30" fmla="*/ 2147483646 w 48158"/>
                <a:gd name="T31" fmla="*/ 2147483646 h 597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cubicBezTo>
                    <a:pt x="3" y="59733"/>
                    <a:pt x="5" y="59730"/>
                    <a:pt x="8" y="5972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 name="Google Shape;919;p19"/>
            <p:cNvSpPr/>
            <p:nvPr/>
          </p:nvSpPr>
          <p:spPr>
            <a:xfrm rot="718822">
              <a:off x="7648689" y="3212228"/>
              <a:ext cx="1112103" cy="137910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 name="Google Shape;920;p19"/>
            <p:cNvSpPr>
              <a:spLocks/>
            </p:cNvSpPr>
            <p:nvPr/>
          </p:nvSpPr>
          <p:spPr bwMode="auto">
            <a:xfrm rot="718822">
              <a:off x="8425994" y="3327996"/>
              <a:ext cx="408226" cy="200046"/>
            </a:xfrm>
            <a:custGeom>
              <a:avLst/>
              <a:gdLst>
                <a:gd name="T0" fmla="*/ 2147483646 w 17717"/>
                <a:gd name="T1" fmla="*/ 2147483646 h 8684"/>
                <a:gd name="T2" fmla="*/ 2147483646 w 17717"/>
                <a:gd name="T3" fmla="*/ 2147483646 h 8684"/>
                <a:gd name="T4" fmla="*/ 2147483646 w 17717"/>
                <a:gd name="T5" fmla="*/ 2147483646 h 8684"/>
                <a:gd name="T6" fmla="*/ 2147483646 w 17717"/>
                <a:gd name="T7" fmla="*/ 0 h 8684"/>
                <a:gd name="T8" fmla="*/ 2147483646 w 17717"/>
                <a:gd name="T9" fmla="*/ 2147483646 h 8684"/>
                <a:gd name="T10" fmla="*/ 2147483646 w 17717"/>
                <a:gd name="T11" fmla="*/ 2147483646 h 8684"/>
                <a:gd name="T12" fmla="*/ 2147483646 w 17717"/>
                <a:gd name="T13" fmla="*/ 0 h 8684"/>
                <a:gd name="T14" fmla="*/ 2147483646 w 17717"/>
                <a:gd name="T15" fmla="*/ 2147483646 h 8684"/>
                <a:gd name="T16" fmla="*/ 2147483646 w 17717"/>
                <a:gd name="T17" fmla="*/ 2147483646 h 8684"/>
                <a:gd name="T18" fmla="*/ 2147483646 w 17717"/>
                <a:gd name="T19" fmla="*/ 2147483646 h 8684"/>
                <a:gd name="T20" fmla="*/ 2147483646 w 17717"/>
                <a:gd name="T21" fmla="*/ 2147483646 h 8684"/>
                <a:gd name="T22" fmla="*/ 2147483646 w 17717"/>
                <a:gd name="T23" fmla="*/ 2147483646 h 8684"/>
                <a:gd name="T24" fmla="*/ 2147483646 w 17717"/>
                <a:gd name="T25" fmla="*/ 2147483646 h 8684"/>
                <a:gd name="T26" fmla="*/ 2147483646 w 17717"/>
                <a:gd name="T27" fmla="*/ 2147483646 h 8684"/>
                <a:gd name="T28" fmla="*/ 2147483646 w 17717"/>
                <a:gd name="T29" fmla="*/ 2147483646 h 8684"/>
                <a:gd name="T30" fmla="*/ 2147483646 w 17717"/>
                <a:gd name="T31" fmla="*/ 2147483646 h 8684"/>
                <a:gd name="T32" fmla="*/ 2147483646 w 17717"/>
                <a:gd name="T33" fmla="*/ 2147483646 h 8684"/>
                <a:gd name="T34" fmla="*/ 2147483646 w 17717"/>
                <a:gd name="T35" fmla="*/ 2147483646 h 8684"/>
                <a:gd name="T36" fmla="*/ 2147483646 w 17717"/>
                <a:gd name="T37" fmla="*/ 2147483646 h 8684"/>
                <a:gd name="T38" fmla="*/ 2147483646 w 17717"/>
                <a:gd name="T39" fmla="*/ 2147483646 h 8684"/>
                <a:gd name="T40" fmla="*/ 2147483646 w 17717"/>
                <a:gd name="T41" fmla="*/ 2147483646 h 8684"/>
                <a:gd name="T42" fmla="*/ 2147483646 w 17717"/>
                <a:gd name="T43" fmla="*/ 2147483646 h 8684"/>
                <a:gd name="T44" fmla="*/ 2147483646 w 17717"/>
                <a:gd name="T45" fmla="*/ 2147483646 h 8684"/>
                <a:gd name="T46" fmla="*/ 2147483646 w 17717"/>
                <a:gd name="T47" fmla="*/ 2147483646 h 8684"/>
                <a:gd name="T48" fmla="*/ 2147483646 w 17717"/>
                <a:gd name="T49" fmla="*/ 2147483646 h 8684"/>
                <a:gd name="T50" fmla="*/ 2147483646 w 17717"/>
                <a:gd name="T51" fmla="*/ 2147483646 h 8684"/>
                <a:gd name="T52" fmla="*/ 2147483646 w 17717"/>
                <a:gd name="T53" fmla="*/ 2147483646 h 8684"/>
                <a:gd name="T54" fmla="*/ 2147483646 w 17717"/>
                <a:gd name="T55" fmla="*/ 2147483646 h 8684"/>
                <a:gd name="T56" fmla="*/ 2147483646 w 17717"/>
                <a:gd name="T57" fmla="*/ 2147483646 h 8684"/>
                <a:gd name="T58" fmla="*/ 2147483646 w 17717"/>
                <a:gd name="T59" fmla="*/ 2147483646 h 8684"/>
                <a:gd name="T60" fmla="*/ 2147483646 w 17717"/>
                <a:gd name="T61" fmla="*/ 2147483646 h 8684"/>
                <a:gd name="T62" fmla="*/ 2147483646 w 17717"/>
                <a:gd name="T63" fmla="*/ 2147483646 h 8684"/>
                <a:gd name="T64" fmla="*/ 2147483646 w 17717"/>
                <a:gd name="T65" fmla="*/ 2147483646 h 8684"/>
                <a:gd name="T66" fmla="*/ 2147483646 w 17717"/>
                <a:gd name="T67" fmla="*/ 2147483646 h 8684"/>
                <a:gd name="T68" fmla="*/ 2147483646 w 17717"/>
                <a:gd name="T69" fmla="*/ 2147483646 h 8684"/>
                <a:gd name="T70" fmla="*/ 2147483646 w 17717"/>
                <a:gd name="T71" fmla="*/ 2147483646 h 8684"/>
                <a:gd name="T72" fmla="*/ 2147483646 w 17717"/>
                <a:gd name="T73" fmla="*/ 2147483646 h 8684"/>
                <a:gd name="T74" fmla="*/ 2147483646 w 17717"/>
                <a:gd name="T75" fmla="*/ 2147483646 h 8684"/>
                <a:gd name="T76" fmla="*/ 2147483646 w 17717"/>
                <a:gd name="T77" fmla="*/ 2147483646 h 8684"/>
                <a:gd name="T78" fmla="*/ 2147483646 w 17717"/>
                <a:gd name="T79" fmla="*/ 2147483646 h 8684"/>
                <a:gd name="T80" fmla="*/ 2147483646 w 17717"/>
                <a:gd name="T81" fmla="*/ 2147483646 h 8684"/>
                <a:gd name="T82" fmla="*/ 2147483646 w 17717"/>
                <a:gd name="T83" fmla="*/ 2147483646 h 8684"/>
                <a:gd name="T84" fmla="*/ 2147483646 w 17717"/>
                <a:gd name="T85" fmla="*/ 2147483646 h 8684"/>
                <a:gd name="T86" fmla="*/ 2147483646 w 17717"/>
                <a:gd name="T87" fmla="*/ 2147483646 h 8684"/>
                <a:gd name="T88" fmla="*/ 2147483646 w 17717"/>
                <a:gd name="T89" fmla="*/ 2147483646 h 8684"/>
                <a:gd name="T90" fmla="*/ 2147483646 w 17717"/>
                <a:gd name="T91" fmla="*/ 2147483646 h 8684"/>
                <a:gd name="T92" fmla="*/ 2147483646 w 17717"/>
                <a:gd name="T93" fmla="*/ 2147483646 h 8684"/>
                <a:gd name="T94" fmla="*/ 2147483646 w 17717"/>
                <a:gd name="T95" fmla="*/ 2147483646 h 8684"/>
                <a:gd name="T96" fmla="*/ 2147483646 w 17717"/>
                <a:gd name="T97" fmla="*/ 2147483646 h 8684"/>
                <a:gd name="T98" fmla="*/ 2147483646 w 17717"/>
                <a:gd name="T99" fmla="*/ 2147483646 h 8684"/>
                <a:gd name="T100" fmla="*/ 2147483646 w 17717"/>
                <a:gd name="T101" fmla="*/ 2147483646 h 8684"/>
                <a:gd name="T102" fmla="*/ 2147483646 w 17717"/>
                <a:gd name="T103" fmla="*/ 2147483646 h 8684"/>
                <a:gd name="T104" fmla="*/ 2147483646 w 17717"/>
                <a:gd name="T105" fmla="*/ 2147483646 h 8684"/>
                <a:gd name="T106" fmla="*/ 2147483646 w 17717"/>
                <a:gd name="T107" fmla="*/ 2147483646 h 8684"/>
                <a:gd name="T108" fmla="*/ 2147483646 w 17717"/>
                <a:gd name="T109" fmla="*/ 2147483646 h 8684"/>
                <a:gd name="T110" fmla="*/ 2147483646 w 17717"/>
                <a:gd name="T111" fmla="*/ 2147483646 h 8684"/>
                <a:gd name="T112" fmla="*/ 2147483646 w 17717"/>
                <a:gd name="T113" fmla="*/ 2147483646 h 8684"/>
                <a:gd name="T114" fmla="*/ 2147483646 w 17717"/>
                <a:gd name="T115" fmla="*/ 2147483646 h 8684"/>
                <a:gd name="T116" fmla="*/ 2147483646 w 17717"/>
                <a:gd name="T117" fmla="*/ 2147483646 h 8684"/>
                <a:gd name="T118" fmla="*/ 2147483646 w 17717"/>
                <a:gd name="T119" fmla="*/ 2147483646 h 8684"/>
                <a:gd name="T120" fmla="*/ 2147483646 w 17717"/>
                <a:gd name="T121" fmla="*/ 2147483646 h 8684"/>
                <a:gd name="T122" fmla="*/ 2147483646 w 17717"/>
                <a:gd name="T123" fmla="*/ 2147483646 h 8684"/>
                <a:gd name="T124" fmla="*/ 2147483646 w 17717"/>
                <a:gd name="T125" fmla="*/ 2147483646 h 86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cubicBezTo>
                    <a:pt x="9894" y="2816"/>
                    <a:pt x="9895" y="2815"/>
                    <a:pt x="9896" y="2813"/>
                  </a:cubicBezTo>
                  <a:lnTo>
                    <a:pt x="9870" y="2839"/>
                  </a:lnTo>
                  <a:cubicBezTo>
                    <a:pt x="9878" y="2831"/>
                    <a:pt x="9886" y="2824"/>
                    <a:pt x="9894" y="2817"/>
                  </a:cubicBez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cubicBezTo>
                    <a:pt x="7792" y="7278"/>
                    <a:pt x="7792" y="7276"/>
                    <a:pt x="7793" y="7275"/>
                  </a:cubicBezTo>
                  <a:lnTo>
                    <a:pt x="7767" y="7301"/>
                  </a:lnTo>
                  <a:cubicBezTo>
                    <a:pt x="7775" y="7293"/>
                    <a:pt x="7783" y="7286"/>
                    <a:pt x="7791" y="7279"/>
                  </a:cubicBez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7" name="Google Shape;921;p19"/>
            <p:cNvSpPr>
              <a:spLocks/>
            </p:cNvSpPr>
            <p:nvPr/>
          </p:nvSpPr>
          <p:spPr bwMode="auto">
            <a:xfrm rot="718822">
              <a:off x="7629408" y="3372024"/>
              <a:ext cx="918794" cy="1180575"/>
            </a:xfrm>
            <a:custGeom>
              <a:avLst/>
              <a:gdLst>
                <a:gd name="T0" fmla="*/ 2147483646 w 39784"/>
                <a:gd name="T1" fmla="*/ 0 h 51178"/>
                <a:gd name="T2" fmla="*/ 2147483646 w 39784"/>
                <a:gd name="T3" fmla="*/ 2147483646 h 51178"/>
                <a:gd name="T4" fmla="*/ 2147483646 w 39784"/>
                <a:gd name="T5" fmla="*/ 2147483646 h 51178"/>
                <a:gd name="T6" fmla="*/ 2147483646 w 39784"/>
                <a:gd name="T7" fmla="*/ 2147483646 h 51178"/>
                <a:gd name="T8" fmla="*/ 2147483646 w 39784"/>
                <a:gd name="T9" fmla="*/ 2147483646 h 51178"/>
                <a:gd name="T10" fmla="*/ 2147483646 w 39784"/>
                <a:gd name="T11" fmla="*/ 2147483646 h 51178"/>
                <a:gd name="T12" fmla="*/ 2147483646 w 39784"/>
                <a:gd name="T13" fmla="*/ 0 h 51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8" name="Google Shape;922;p19"/>
            <p:cNvSpPr>
              <a:spLocks/>
            </p:cNvSpPr>
            <p:nvPr/>
          </p:nvSpPr>
          <p:spPr bwMode="auto">
            <a:xfrm rot="718822">
              <a:off x="8006342" y="2527422"/>
              <a:ext cx="906285" cy="1506407"/>
            </a:xfrm>
            <a:custGeom>
              <a:avLst/>
              <a:gdLst>
                <a:gd name="T0" fmla="*/ 2147483646 w 39260"/>
                <a:gd name="T1" fmla="*/ 2147483646 h 65239"/>
                <a:gd name="T2" fmla="*/ 2147483646 w 39260"/>
                <a:gd name="T3" fmla="*/ 2147483646 h 65239"/>
                <a:gd name="T4" fmla="*/ 2147483646 w 39260"/>
                <a:gd name="T5" fmla="*/ 2147483646 h 65239"/>
                <a:gd name="T6" fmla="*/ 2147483646 w 39260"/>
                <a:gd name="T7" fmla="*/ 2147483646 h 65239"/>
                <a:gd name="T8" fmla="*/ 2147483646 w 39260"/>
                <a:gd name="T9" fmla="*/ 2147483646 h 65239"/>
                <a:gd name="T10" fmla="*/ 2147483646 w 39260"/>
                <a:gd name="T11" fmla="*/ 2147483646 h 65239"/>
                <a:gd name="T12" fmla="*/ 2147483646 w 39260"/>
                <a:gd name="T13" fmla="*/ 2147483646 h 65239"/>
                <a:gd name="T14" fmla="*/ 2147483646 w 39260"/>
                <a:gd name="T15" fmla="*/ 2147483646 h 65239"/>
                <a:gd name="T16" fmla="*/ 2147483646 w 39260"/>
                <a:gd name="T17" fmla="*/ 2147483646 h 65239"/>
                <a:gd name="T18" fmla="*/ 2147483646 w 39260"/>
                <a:gd name="T19" fmla="*/ 2147483646 h 65239"/>
                <a:gd name="T20" fmla="*/ 2147483646 w 39260"/>
                <a:gd name="T21" fmla="*/ 2147483646 h 65239"/>
                <a:gd name="T22" fmla="*/ 2147483646 w 39260"/>
                <a:gd name="T23" fmla="*/ 2147483646 h 65239"/>
                <a:gd name="T24" fmla="*/ 2147483646 w 39260"/>
                <a:gd name="T25" fmla="*/ 2147483646 h 65239"/>
                <a:gd name="T26" fmla="*/ 2147483646 w 39260"/>
                <a:gd name="T27" fmla="*/ 2147483646 h 65239"/>
                <a:gd name="T28" fmla="*/ 2147483646 w 39260"/>
                <a:gd name="T29" fmla="*/ 2147483646 h 65239"/>
                <a:gd name="T30" fmla="*/ 2147483646 w 39260"/>
                <a:gd name="T31" fmla="*/ 2147483646 h 652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9" name="Google Shape;923;p19"/>
            <p:cNvSpPr>
              <a:spLocks/>
            </p:cNvSpPr>
            <p:nvPr/>
          </p:nvSpPr>
          <p:spPr bwMode="auto">
            <a:xfrm rot="718822">
              <a:off x="8022627" y="2444111"/>
              <a:ext cx="853978" cy="1539748"/>
            </a:xfrm>
            <a:custGeom>
              <a:avLst/>
              <a:gdLst>
                <a:gd name="T0" fmla="*/ 2147483646 w 37003"/>
                <a:gd name="T1" fmla="*/ 0 h 66644"/>
                <a:gd name="T2" fmla="*/ 2147483646 w 37003"/>
                <a:gd name="T3" fmla="*/ 2147483646 h 66644"/>
                <a:gd name="T4" fmla="*/ 2147483646 w 37003"/>
                <a:gd name="T5" fmla="*/ 2147483646 h 66644"/>
                <a:gd name="T6" fmla="*/ 2147483646 w 37003"/>
                <a:gd name="T7" fmla="*/ 2147483646 h 66644"/>
                <a:gd name="T8" fmla="*/ 2147483646 w 37003"/>
                <a:gd name="T9" fmla="*/ 2147483646 h 66644"/>
                <a:gd name="T10" fmla="*/ 2147483646 w 37003"/>
                <a:gd name="T11" fmla="*/ 2147483646 h 66644"/>
                <a:gd name="T12" fmla="*/ 2147483646 w 37003"/>
                <a:gd name="T13" fmla="*/ 2147483646 h 66644"/>
                <a:gd name="T14" fmla="*/ 2147483646 w 37003"/>
                <a:gd name="T15" fmla="*/ 2147483646 h 66644"/>
                <a:gd name="T16" fmla="*/ 2147483646 w 37003"/>
                <a:gd name="T17" fmla="*/ 2147483646 h 66644"/>
                <a:gd name="T18" fmla="*/ 2147483646 w 37003"/>
                <a:gd name="T19" fmla="*/ 2147483646 h 66644"/>
                <a:gd name="T20" fmla="*/ 2147483646 w 37003"/>
                <a:gd name="T21" fmla="*/ 2147483646 h 66644"/>
                <a:gd name="T22" fmla="*/ 2147483646 w 37003"/>
                <a:gd name="T23" fmla="*/ 0 h 666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0" name="Google Shape;924;p19"/>
            <p:cNvSpPr>
              <a:spLocks/>
            </p:cNvSpPr>
            <p:nvPr/>
          </p:nvSpPr>
          <p:spPr bwMode="auto">
            <a:xfrm rot="718822">
              <a:off x="8550951" y="2518891"/>
              <a:ext cx="352507" cy="280367"/>
            </a:xfrm>
            <a:custGeom>
              <a:avLst/>
              <a:gdLst>
                <a:gd name="T0" fmla="*/ 2147483646 w 15291"/>
                <a:gd name="T1" fmla="*/ 2147483646 h 12124"/>
                <a:gd name="T2" fmla="*/ 2147483646 w 15291"/>
                <a:gd name="T3" fmla="*/ 2147483646 h 12124"/>
                <a:gd name="T4" fmla="*/ 2147483646 w 15291"/>
                <a:gd name="T5" fmla="*/ 0 h 12124"/>
                <a:gd name="T6" fmla="*/ 2147483646 w 15291"/>
                <a:gd name="T7" fmla="*/ 2147483646 h 12124"/>
                <a:gd name="T8" fmla="*/ 2147483646 w 15291"/>
                <a:gd name="T9" fmla="*/ 2147483646 h 12124"/>
                <a:gd name="T10" fmla="*/ 2147483646 w 15291"/>
                <a:gd name="T11" fmla="*/ 2147483646 h 12124"/>
                <a:gd name="T12" fmla="*/ 2147483646 w 15291"/>
                <a:gd name="T13" fmla="*/ 2147483646 h 12124"/>
                <a:gd name="T14" fmla="*/ 2147483646 w 15291"/>
                <a:gd name="T15" fmla="*/ 2147483646 h 12124"/>
                <a:gd name="T16" fmla="*/ 2147483646 w 15291"/>
                <a:gd name="T17" fmla="*/ 2147483646 h 12124"/>
                <a:gd name="T18" fmla="*/ 2147483646 w 15291"/>
                <a:gd name="T19" fmla="*/ 2147483646 h 12124"/>
                <a:gd name="T20" fmla="*/ 2147483646 w 15291"/>
                <a:gd name="T21" fmla="*/ 2147483646 h 12124"/>
                <a:gd name="T22" fmla="*/ 2147483646 w 15291"/>
                <a:gd name="T23" fmla="*/ 2147483646 h 12124"/>
                <a:gd name="T24" fmla="*/ 2147483646 w 15291"/>
                <a:gd name="T25" fmla="*/ 2147483646 h 12124"/>
                <a:gd name="T26" fmla="*/ 2147483646 w 15291"/>
                <a:gd name="T27" fmla="*/ 2147483646 h 12124"/>
                <a:gd name="T28" fmla="*/ 2147483646 w 15291"/>
                <a:gd name="T29" fmla="*/ 2147483646 h 12124"/>
                <a:gd name="T30" fmla="*/ 2147483646 w 15291"/>
                <a:gd name="T31" fmla="*/ 2147483646 h 12124"/>
                <a:gd name="T32" fmla="*/ 2147483646 w 15291"/>
                <a:gd name="T33" fmla="*/ 2147483646 h 12124"/>
                <a:gd name="T34" fmla="*/ 2147483646 w 15291"/>
                <a:gd name="T35" fmla="*/ 2147483646 h 12124"/>
                <a:gd name="T36" fmla="*/ 2147483646 w 15291"/>
                <a:gd name="T37" fmla="*/ 2147483646 h 12124"/>
                <a:gd name="T38" fmla="*/ 2147483646 w 15291"/>
                <a:gd name="T39" fmla="*/ 2147483646 h 12124"/>
                <a:gd name="T40" fmla="*/ 2147483646 w 15291"/>
                <a:gd name="T41" fmla="*/ 2147483646 h 12124"/>
                <a:gd name="T42" fmla="*/ 2147483646 w 15291"/>
                <a:gd name="T43" fmla="*/ 2147483646 h 12124"/>
                <a:gd name="T44" fmla="*/ 2147483646 w 15291"/>
                <a:gd name="T45" fmla="*/ 2147483646 h 12124"/>
                <a:gd name="T46" fmla="*/ 2147483646 w 15291"/>
                <a:gd name="T47" fmla="*/ 2147483646 h 12124"/>
                <a:gd name="T48" fmla="*/ 2147483646 w 15291"/>
                <a:gd name="T49" fmla="*/ 2147483646 h 12124"/>
                <a:gd name="T50" fmla="*/ 2147483646 w 15291"/>
                <a:gd name="T51" fmla="*/ 2147483646 h 12124"/>
                <a:gd name="T52" fmla="*/ 2147483646 w 15291"/>
                <a:gd name="T53" fmla="*/ 2147483646 h 12124"/>
                <a:gd name="T54" fmla="*/ 2147483646 w 15291"/>
                <a:gd name="T55" fmla="*/ 2147483646 h 12124"/>
                <a:gd name="T56" fmla="*/ 2147483646 w 15291"/>
                <a:gd name="T57" fmla="*/ 2147483646 h 12124"/>
                <a:gd name="T58" fmla="*/ 2147483646 w 15291"/>
                <a:gd name="T59" fmla="*/ 2147483646 h 12124"/>
                <a:gd name="T60" fmla="*/ 2147483646 w 15291"/>
                <a:gd name="T61" fmla="*/ 2147483646 h 12124"/>
                <a:gd name="T62" fmla="*/ 2147483646 w 15291"/>
                <a:gd name="T63" fmla="*/ 2147483646 h 12124"/>
                <a:gd name="T64" fmla="*/ 2147483646 w 15291"/>
                <a:gd name="T65" fmla="*/ 2147483646 h 12124"/>
                <a:gd name="T66" fmla="*/ 2147483646 w 15291"/>
                <a:gd name="T67" fmla="*/ 2147483646 h 12124"/>
                <a:gd name="T68" fmla="*/ 2147483646 w 15291"/>
                <a:gd name="T69" fmla="*/ 2147483646 h 12124"/>
                <a:gd name="T70" fmla="*/ 2147483646 w 15291"/>
                <a:gd name="T71" fmla="*/ 2147483646 h 12124"/>
                <a:gd name="T72" fmla="*/ 2147483646 w 15291"/>
                <a:gd name="T73" fmla="*/ 2147483646 h 12124"/>
                <a:gd name="T74" fmla="*/ 2147483646 w 15291"/>
                <a:gd name="T75" fmla="*/ 2147483646 h 12124"/>
                <a:gd name="T76" fmla="*/ 2147483646 w 15291"/>
                <a:gd name="T77" fmla="*/ 2147483646 h 12124"/>
                <a:gd name="T78" fmla="*/ 2147483646 w 15291"/>
                <a:gd name="T79" fmla="*/ 2147483646 h 12124"/>
                <a:gd name="T80" fmla="*/ 2147483646 w 15291"/>
                <a:gd name="T81" fmla="*/ 2147483646 h 12124"/>
                <a:gd name="T82" fmla="*/ 2147483646 w 15291"/>
                <a:gd name="T83" fmla="*/ 2147483646 h 12124"/>
                <a:gd name="T84" fmla="*/ 2147483646 w 15291"/>
                <a:gd name="T85" fmla="*/ 2147483646 h 12124"/>
                <a:gd name="T86" fmla="*/ 2147483646 w 15291"/>
                <a:gd name="T87" fmla="*/ 2147483646 h 12124"/>
                <a:gd name="T88" fmla="*/ 2147483646 w 15291"/>
                <a:gd name="T89" fmla="*/ 2147483646 h 12124"/>
                <a:gd name="T90" fmla="*/ 2147483646 w 15291"/>
                <a:gd name="T91" fmla="*/ 2147483646 h 12124"/>
                <a:gd name="T92" fmla="*/ 2147483646 w 15291"/>
                <a:gd name="T93" fmla="*/ 2147483646 h 12124"/>
                <a:gd name="T94" fmla="*/ 2147483646 w 15291"/>
                <a:gd name="T95" fmla="*/ 2147483646 h 12124"/>
                <a:gd name="T96" fmla="*/ 2147483646 w 15291"/>
                <a:gd name="T97" fmla="*/ 2147483646 h 12124"/>
                <a:gd name="T98" fmla="*/ 2147483646 w 15291"/>
                <a:gd name="T99" fmla="*/ 2147483646 h 12124"/>
                <a:gd name="T100" fmla="*/ 2147483646 w 15291"/>
                <a:gd name="T101" fmla="*/ 2147483646 h 12124"/>
                <a:gd name="T102" fmla="*/ 2147483646 w 15291"/>
                <a:gd name="T103" fmla="*/ 2147483646 h 12124"/>
                <a:gd name="T104" fmla="*/ 2147483646 w 15291"/>
                <a:gd name="T105" fmla="*/ 2147483646 h 12124"/>
                <a:gd name="T106" fmla="*/ 2147483646 w 15291"/>
                <a:gd name="T107" fmla="*/ 2147483646 h 12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1" name="Google Shape;925;p19"/>
            <p:cNvSpPr>
              <a:spLocks/>
            </p:cNvSpPr>
            <p:nvPr/>
          </p:nvSpPr>
          <p:spPr bwMode="auto">
            <a:xfrm rot="718822">
              <a:off x="8015885" y="2553919"/>
              <a:ext cx="698192" cy="1395775"/>
            </a:xfrm>
            <a:custGeom>
              <a:avLst/>
              <a:gdLst>
                <a:gd name="T0" fmla="*/ 2147483646 w 30218"/>
                <a:gd name="T1" fmla="*/ 2147483646 h 60461"/>
                <a:gd name="T2" fmla="*/ 2147483646 w 30218"/>
                <a:gd name="T3" fmla="*/ 2147483646 h 60461"/>
                <a:gd name="T4" fmla="*/ 2147483646 w 30218"/>
                <a:gd name="T5" fmla="*/ 2147483646 h 60461"/>
                <a:gd name="T6" fmla="*/ 2147483646 w 30218"/>
                <a:gd name="T7" fmla="*/ 2147483646 h 60461"/>
                <a:gd name="T8" fmla="*/ 2147483646 w 30218"/>
                <a:gd name="T9" fmla="*/ 2147483646 h 60461"/>
                <a:gd name="T10" fmla="*/ 2147483646 w 30218"/>
                <a:gd name="T11" fmla="*/ 2147483646 h 60461"/>
                <a:gd name="T12" fmla="*/ 2147483646 w 30218"/>
                <a:gd name="T13" fmla="*/ 2147483646 h 60461"/>
                <a:gd name="T14" fmla="*/ 2147483646 w 30218"/>
                <a:gd name="T15" fmla="*/ 2147483646 h 604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42" name="Google Shape;926;p19"/>
          <p:cNvGrpSpPr>
            <a:grpSpLocks/>
          </p:cNvGrpSpPr>
          <p:nvPr/>
        </p:nvGrpSpPr>
        <p:grpSpPr bwMode="auto">
          <a:xfrm rot="1281186" flipH="1">
            <a:off x="7154333" y="-1435100"/>
            <a:ext cx="3524251" cy="2844800"/>
            <a:chOff x="-729163" y="3851975"/>
            <a:chExt cx="2464103" cy="1988620"/>
          </a:xfrm>
        </p:grpSpPr>
        <p:sp>
          <p:nvSpPr>
            <p:cNvPr id="43" name="Google Shape;927;p19"/>
            <p:cNvSpPr>
              <a:spLocks/>
            </p:cNvSpPr>
            <p:nvPr/>
          </p:nvSpPr>
          <p:spPr bwMode="auto">
            <a:xfrm rot="363082">
              <a:off x="-643326" y="3967386"/>
              <a:ext cx="2292430" cy="1757798"/>
            </a:xfrm>
            <a:custGeom>
              <a:avLst/>
              <a:gdLst>
                <a:gd name="T0" fmla="*/ 2147483646 w 73153"/>
                <a:gd name="T1" fmla="*/ 0 h 56080"/>
                <a:gd name="T2" fmla="*/ 2147483646 w 73153"/>
                <a:gd name="T3" fmla="*/ 2147483646 h 56080"/>
                <a:gd name="T4" fmla="*/ 2147483646 w 73153"/>
                <a:gd name="T5" fmla="*/ 2147483646 h 56080"/>
                <a:gd name="T6" fmla="*/ 2147483646 w 73153"/>
                <a:gd name="T7" fmla="*/ 2147483646 h 56080"/>
                <a:gd name="T8" fmla="*/ 2147483646 w 73153"/>
                <a:gd name="T9" fmla="*/ 2147483646 h 56080"/>
                <a:gd name="T10" fmla="*/ 2147483646 w 73153"/>
                <a:gd name="T11" fmla="*/ 2147483646 h 56080"/>
                <a:gd name="T12" fmla="*/ 2147483646 w 73153"/>
                <a:gd name="T13" fmla="*/ 2147483646 h 56080"/>
                <a:gd name="T14" fmla="*/ 2147483646 w 73153"/>
                <a:gd name="T15" fmla="*/ 2147483646 h 56080"/>
                <a:gd name="T16" fmla="*/ 2147483646 w 73153"/>
                <a:gd name="T17" fmla="*/ 2147483646 h 56080"/>
                <a:gd name="T18" fmla="*/ 2147483646 w 73153"/>
                <a:gd name="T19" fmla="*/ 2147483646 h 56080"/>
                <a:gd name="T20" fmla="*/ 2147483646 w 73153"/>
                <a:gd name="T21" fmla="*/ 0 h 560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4" name="Google Shape;928;p19"/>
            <p:cNvSpPr>
              <a:spLocks/>
            </p:cNvSpPr>
            <p:nvPr/>
          </p:nvSpPr>
          <p:spPr bwMode="auto">
            <a:xfrm rot="363082">
              <a:off x="793916" y="4619409"/>
              <a:ext cx="779929" cy="1133025"/>
            </a:xfrm>
            <a:custGeom>
              <a:avLst/>
              <a:gdLst>
                <a:gd name="T0" fmla="*/ 2147483646 w 24852"/>
                <a:gd name="T1" fmla="*/ 2147483646 h 36161"/>
                <a:gd name="T2" fmla="*/ 0 w 24852"/>
                <a:gd name="T3" fmla="*/ 2147483646 h 36161"/>
                <a:gd name="T4" fmla="*/ 2147483646 w 24852"/>
                <a:gd name="T5" fmla="*/ 2147483646 h 36161"/>
                <a:gd name="T6" fmla="*/ 2147483646 w 24852"/>
                <a:gd name="T7" fmla="*/ 2147483646 h 36161"/>
                <a:gd name="T8" fmla="*/ 2147483646 w 24852"/>
                <a:gd name="T9" fmla="*/ 2147483646 h 36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 name="Google Shape;929;p19"/>
            <p:cNvSpPr>
              <a:spLocks/>
            </p:cNvSpPr>
            <p:nvPr/>
          </p:nvSpPr>
          <p:spPr bwMode="auto">
            <a:xfrm rot="363082">
              <a:off x="291974" y="4361954"/>
              <a:ext cx="1166194" cy="1323897"/>
            </a:xfrm>
            <a:custGeom>
              <a:avLst/>
              <a:gdLst>
                <a:gd name="T0" fmla="*/ 2147483646 w 37228"/>
                <a:gd name="T1" fmla="*/ 0 h 42263"/>
                <a:gd name="T2" fmla="*/ 2147483646 w 37228"/>
                <a:gd name="T3" fmla="*/ 2147483646 h 42263"/>
                <a:gd name="T4" fmla="*/ 2147483646 w 37228"/>
                <a:gd name="T5" fmla="*/ 2147483646 h 42263"/>
                <a:gd name="T6" fmla="*/ 2147483646 w 37228"/>
                <a:gd name="T7" fmla="*/ 2147483646 h 42263"/>
                <a:gd name="T8" fmla="*/ 2147483646 w 37228"/>
                <a:gd name="T9" fmla="*/ 2147483646 h 42263"/>
                <a:gd name="T10" fmla="*/ 2147483646 w 37228"/>
                <a:gd name="T11" fmla="*/ 2147483646 h 42263"/>
                <a:gd name="T12" fmla="*/ 2147483646 w 37228"/>
                <a:gd name="T13" fmla="*/ 2147483646 h 42263"/>
                <a:gd name="T14" fmla="*/ 2147483646 w 37228"/>
                <a:gd name="T15" fmla="*/ 2147483646 h 42263"/>
                <a:gd name="T16" fmla="*/ 2147483646 w 37228"/>
                <a:gd name="T17" fmla="*/ 2147483646 h 42263"/>
                <a:gd name="T18" fmla="*/ 2147483646 w 37228"/>
                <a:gd name="T19" fmla="*/ 2147483646 h 42263"/>
                <a:gd name="T20" fmla="*/ 2147483646 w 37228"/>
                <a:gd name="T21" fmla="*/ 2147483646 h 42263"/>
                <a:gd name="T22" fmla="*/ 2147483646 w 37228"/>
                <a:gd name="T23" fmla="*/ 0 h 422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6" name="Google Shape;930;p19"/>
            <p:cNvSpPr>
              <a:spLocks/>
            </p:cNvSpPr>
            <p:nvPr/>
          </p:nvSpPr>
          <p:spPr bwMode="auto">
            <a:xfrm rot="363082">
              <a:off x="1070422" y="4734722"/>
              <a:ext cx="399584" cy="988762"/>
            </a:xfrm>
            <a:custGeom>
              <a:avLst/>
              <a:gdLst>
                <a:gd name="T0" fmla="*/ 2147483646 w 12743"/>
                <a:gd name="T1" fmla="*/ 2147483646 h 31557"/>
                <a:gd name="T2" fmla="*/ 0 w 12743"/>
                <a:gd name="T3" fmla="*/ 2147483646 h 31557"/>
                <a:gd name="T4" fmla="*/ 2147483646 w 12743"/>
                <a:gd name="T5" fmla="*/ 2147483646 h 31557"/>
                <a:gd name="T6" fmla="*/ 2147483646 w 12743"/>
                <a:gd name="T7" fmla="*/ 2147483646 h 31557"/>
                <a:gd name="T8" fmla="*/ 2147483646 w 12743"/>
                <a:gd name="T9" fmla="*/ 2147483646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43" h="31557" extrusionOk="0">
                  <a:moveTo>
                    <a:pt x="11909" y="1"/>
                  </a:moveTo>
                  <a:lnTo>
                    <a:pt x="0" y="31257"/>
                  </a:lnTo>
                  <a:lnTo>
                    <a:pt x="834" y="31557"/>
                  </a:lnTo>
                  <a:lnTo>
                    <a:pt x="12743" y="33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7" name="Google Shape;931;p19"/>
            <p:cNvSpPr>
              <a:spLocks/>
            </p:cNvSpPr>
            <p:nvPr/>
          </p:nvSpPr>
          <p:spPr bwMode="auto">
            <a:xfrm rot="363082">
              <a:off x="1087267" y="4742798"/>
              <a:ext cx="390705" cy="979884"/>
            </a:xfrm>
            <a:custGeom>
              <a:avLst/>
              <a:gdLst>
                <a:gd name="T0" fmla="*/ 2147483646 w 12476"/>
                <a:gd name="T1" fmla="*/ 2147483646 h 31257"/>
                <a:gd name="T2" fmla="*/ 0 w 12476"/>
                <a:gd name="T3" fmla="*/ 2147483646 h 31257"/>
                <a:gd name="T4" fmla="*/ 2147483646 w 12476"/>
                <a:gd name="T5" fmla="*/ 2147483646 h 31257"/>
                <a:gd name="T6" fmla="*/ 2147483646 w 12476"/>
                <a:gd name="T7" fmla="*/ 2147483646 h 31257"/>
                <a:gd name="T8" fmla="*/ 2147483646 w 12476"/>
                <a:gd name="T9" fmla="*/ 2147483646 h 31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76" h="31257" extrusionOk="0">
                  <a:moveTo>
                    <a:pt x="12042" y="1"/>
                  </a:moveTo>
                  <a:lnTo>
                    <a:pt x="0" y="31090"/>
                  </a:lnTo>
                  <a:lnTo>
                    <a:pt x="434" y="31256"/>
                  </a:lnTo>
                  <a:lnTo>
                    <a:pt x="12476" y="167"/>
                  </a:lnTo>
                  <a:lnTo>
                    <a:pt x="12042"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8" name="Google Shape;932;p19"/>
            <p:cNvSpPr>
              <a:spLocks/>
            </p:cNvSpPr>
            <p:nvPr/>
          </p:nvSpPr>
          <p:spPr bwMode="auto">
            <a:xfrm rot="363082">
              <a:off x="-564514" y="3932661"/>
              <a:ext cx="778449" cy="1134136"/>
            </a:xfrm>
            <a:custGeom>
              <a:avLst/>
              <a:gdLst>
                <a:gd name="T0" fmla="*/ 2147483646 w 24852"/>
                <a:gd name="T1" fmla="*/ 2147483646 h 36194"/>
                <a:gd name="T2" fmla="*/ 0 w 24852"/>
                <a:gd name="T3" fmla="*/ 2147483646 h 36194"/>
                <a:gd name="T4" fmla="*/ 2147483646 w 24852"/>
                <a:gd name="T5" fmla="*/ 2147483646 h 36194"/>
                <a:gd name="T6" fmla="*/ 2147483646 w 24852"/>
                <a:gd name="T7" fmla="*/ 2147483646 h 36194"/>
                <a:gd name="T8" fmla="*/ 2147483646 w 24852"/>
                <a:gd name="T9" fmla="*/ 2147483646 h 36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9" name="Google Shape;933;p19"/>
            <p:cNvSpPr>
              <a:spLocks/>
            </p:cNvSpPr>
            <p:nvPr/>
          </p:nvSpPr>
          <p:spPr bwMode="auto">
            <a:xfrm rot="363082">
              <a:off x="-446369" y="4004868"/>
              <a:ext cx="1166194" cy="1322788"/>
            </a:xfrm>
            <a:custGeom>
              <a:avLst/>
              <a:gdLst>
                <a:gd name="T0" fmla="*/ 2147483646 w 37228"/>
                <a:gd name="T1" fmla="*/ 0 h 42232"/>
                <a:gd name="T2" fmla="*/ 2147483646 w 37228"/>
                <a:gd name="T3" fmla="*/ 2147483646 h 42232"/>
                <a:gd name="T4" fmla="*/ 2147483646 w 37228"/>
                <a:gd name="T5" fmla="*/ 2147483646 h 42232"/>
                <a:gd name="T6" fmla="*/ 2147483646 w 37228"/>
                <a:gd name="T7" fmla="*/ 2147483646 h 42232"/>
                <a:gd name="T8" fmla="*/ 2147483646 w 37228"/>
                <a:gd name="T9" fmla="*/ 2147483646 h 42232"/>
                <a:gd name="T10" fmla="*/ 2147483646 w 37228"/>
                <a:gd name="T11" fmla="*/ 2147483646 h 42232"/>
                <a:gd name="T12" fmla="*/ 2147483646 w 37228"/>
                <a:gd name="T13" fmla="*/ 2147483646 h 42232"/>
                <a:gd name="T14" fmla="*/ 2147483646 w 37228"/>
                <a:gd name="T15" fmla="*/ 2147483646 h 42232"/>
                <a:gd name="T16" fmla="*/ 2147483646 w 37228"/>
                <a:gd name="T17" fmla="*/ 2147483646 h 42232"/>
                <a:gd name="T18" fmla="*/ 2147483646 w 37228"/>
                <a:gd name="T19" fmla="*/ 2147483646 h 42232"/>
                <a:gd name="T20" fmla="*/ 2147483646 w 37228"/>
                <a:gd name="T21" fmla="*/ 2147483646 h 42232"/>
                <a:gd name="T22" fmla="*/ 2147483646 w 37228"/>
                <a:gd name="T23" fmla="*/ 0 h 42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0" name="Google Shape;934;p19"/>
            <p:cNvSpPr>
              <a:spLocks/>
            </p:cNvSpPr>
            <p:nvPr/>
          </p:nvSpPr>
          <p:spPr bwMode="auto">
            <a:xfrm rot="363082">
              <a:off x="-457990" y="3966366"/>
              <a:ext cx="401065" cy="988762"/>
            </a:xfrm>
            <a:custGeom>
              <a:avLst/>
              <a:gdLst>
                <a:gd name="T0" fmla="*/ 2147483646 w 12777"/>
                <a:gd name="T1" fmla="*/ 0 h 31557"/>
                <a:gd name="T2" fmla="*/ 2147483646 w 12777"/>
                <a:gd name="T3" fmla="*/ 2147483646 h 31557"/>
                <a:gd name="T4" fmla="*/ 2147483646 w 12777"/>
                <a:gd name="T5" fmla="*/ 2147483646 h 31557"/>
                <a:gd name="T6" fmla="*/ 2147483646 w 12777"/>
                <a:gd name="T7" fmla="*/ 2147483646 h 31557"/>
                <a:gd name="T8" fmla="*/ 2147483646 w 12777"/>
                <a:gd name="T9" fmla="*/ 0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77" h="31557" extrusionOk="0">
                  <a:moveTo>
                    <a:pt x="11909" y="0"/>
                  </a:moveTo>
                  <a:lnTo>
                    <a:pt x="1" y="31223"/>
                  </a:lnTo>
                  <a:lnTo>
                    <a:pt x="868" y="31556"/>
                  </a:lnTo>
                  <a:lnTo>
                    <a:pt x="12777" y="300"/>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1" name="Google Shape;935;p19"/>
            <p:cNvSpPr>
              <a:spLocks/>
            </p:cNvSpPr>
            <p:nvPr/>
          </p:nvSpPr>
          <p:spPr bwMode="auto">
            <a:xfrm rot="363082">
              <a:off x="-485982" y="3948637"/>
              <a:ext cx="386265" cy="983213"/>
            </a:xfrm>
            <a:custGeom>
              <a:avLst/>
              <a:gdLst>
                <a:gd name="T0" fmla="*/ 2147483646 w 12344"/>
                <a:gd name="T1" fmla="*/ 0 h 31390"/>
                <a:gd name="T2" fmla="*/ 2147483646 w 12344"/>
                <a:gd name="T3" fmla="*/ 2147483646 h 31390"/>
                <a:gd name="T4" fmla="*/ 2147483646 w 12344"/>
                <a:gd name="T5" fmla="*/ 2147483646 h 31390"/>
                <a:gd name="T6" fmla="*/ 2147483646 w 12344"/>
                <a:gd name="T7" fmla="*/ 2147483646 h 31390"/>
                <a:gd name="T8" fmla="*/ 2147483646 w 12344"/>
                <a:gd name="T9" fmla="*/ 0 h 31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44" h="31390" extrusionOk="0">
                  <a:moveTo>
                    <a:pt x="11909" y="0"/>
                  </a:moveTo>
                  <a:lnTo>
                    <a:pt x="1" y="31223"/>
                  </a:lnTo>
                  <a:lnTo>
                    <a:pt x="435" y="31389"/>
                  </a:lnTo>
                  <a:lnTo>
                    <a:pt x="12343" y="1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2" name="Google Shape;936;p19"/>
            <p:cNvSpPr>
              <a:spLocks/>
            </p:cNvSpPr>
            <p:nvPr/>
          </p:nvSpPr>
          <p:spPr bwMode="auto">
            <a:xfrm rot="363082">
              <a:off x="-536305" y="3923667"/>
              <a:ext cx="404024" cy="990981"/>
            </a:xfrm>
            <a:custGeom>
              <a:avLst/>
              <a:gdLst>
                <a:gd name="T0" fmla="*/ 2147483646 w 12876"/>
                <a:gd name="T1" fmla="*/ 0 h 31624"/>
                <a:gd name="T2" fmla="*/ 0 w 12876"/>
                <a:gd name="T3" fmla="*/ 2147483646 h 31624"/>
                <a:gd name="T4" fmla="*/ 2147483646 w 12876"/>
                <a:gd name="T5" fmla="*/ 2147483646 h 31624"/>
                <a:gd name="T6" fmla="*/ 2147483646 w 12876"/>
                <a:gd name="T7" fmla="*/ 2147483646 h 31624"/>
                <a:gd name="T8" fmla="*/ 2147483646 w 12876"/>
                <a:gd name="T9" fmla="*/ 0 h 3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6" h="31624" extrusionOk="0">
                  <a:moveTo>
                    <a:pt x="11909" y="0"/>
                  </a:moveTo>
                  <a:lnTo>
                    <a:pt x="0" y="31223"/>
                  </a:lnTo>
                  <a:lnTo>
                    <a:pt x="967" y="31623"/>
                  </a:lnTo>
                  <a:lnTo>
                    <a:pt x="12876" y="3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3" name="Google Shape;937;p19"/>
            <p:cNvSpPr>
              <a:spLocks/>
            </p:cNvSpPr>
            <p:nvPr/>
          </p:nvSpPr>
          <p:spPr bwMode="auto">
            <a:xfrm rot="363082">
              <a:off x="637980" y="4547808"/>
              <a:ext cx="365545" cy="365098"/>
            </a:xfrm>
            <a:custGeom>
              <a:avLst/>
              <a:gdLst>
                <a:gd name="T0" fmla="*/ 2147483646 w 11676"/>
                <a:gd name="T1" fmla="*/ 2147483646 h 11643"/>
                <a:gd name="T2" fmla="*/ 2147483646 w 11676"/>
                <a:gd name="T3" fmla="*/ 2147483646 h 11643"/>
                <a:gd name="T4" fmla="*/ 2147483646 w 11676"/>
                <a:gd name="T5" fmla="*/ 2147483646 h 11643"/>
                <a:gd name="T6" fmla="*/ 2147483646 w 11676"/>
                <a:gd name="T7" fmla="*/ 2147483646 h 11643"/>
                <a:gd name="T8" fmla="*/ 2147483646 w 11676"/>
                <a:gd name="T9" fmla="*/ 2147483646 h 11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76" h="11643" fill="none" extrusionOk="0">
                  <a:moveTo>
                    <a:pt x="3237" y="1"/>
                  </a:moveTo>
                  <a:lnTo>
                    <a:pt x="11676" y="3203"/>
                  </a:lnTo>
                  <a:lnTo>
                    <a:pt x="8440" y="11643"/>
                  </a:lnTo>
                  <a:lnTo>
                    <a:pt x="1" y="8407"/>
                  </a:lnTo>
                  <a:lnTo>
                    <a:pt x="3237" y="1"/>
                  </a:ln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4" name="Google Shape;938;p19"/>
            <p:cNvSpPr>
              <a:spLocks/>
            </p:cNvSpPr>
            <p:nvPr/>
          </p:nvSpPr>
          <p:spPr bwMode="auto">
            <a:xfrm rot="363082">
              <a:off x="-51345" y="4231589"/>
              <a:ext cx="498741" cy="423913"/>
            </a:xfrm>
            <a:custGeom>
              <a:avLst/>
              <a:gdLst>
                <a:gd name="T0" fmla="*/ 2147483646 w 15946"/>
                <a:gd name="T1" fmla="*/ 2147483646 h 13511"/>
                <a:gd name="T2" fmla="*/ 2147483646 w 15946"/>
                <a:gd name="T3" fmla="*/ 2147483646 h 13511"/>
                <a:gd name="T4" fmla="*/ 2147483646 w 15946"/>
                <a:gd name="T5" fmla="*/ 2147483646 h 13511"/>
                <a:gd name="T6" fmla="*/ 2147483646 w 15946"/>
                <a:gd name="T7" fmla="*/ 2147483646 h 13511"/>
                <a:gd name="T8" fmla="*/ 2147483646 w 15946"/>
                <a:gd name="T9" fmla="*/ 2147483646 h 13511"/>
                <a:gd name="T10" fmla="*/ 2147483646 w 15946"/>
                <a:gd name="T11" fmla="*/ 2147483646 h 13511"/>
                <a:gd name="T12" fmla="*/ 2147483646 w 15946"/>
                <a:gd name="T13" fmla="*/ 2147483646 h 13511"/>
                <a:gd name="T14" fmla="*/ 2147483646 w 15946"/>
                <a:gd name="T15" fmla="*/ 2147483646 h 13511"/>
                <a:gd name="T16" fmla="*/ 2147483646 w 15946"/>
                <a:gd name="T17" fmla="*/ 2147483646 h 13511"/>
                <a:gd name="T18" fmla="*/ 2147483646 w 15946"/>
                <a:gd name="T19" fmla="*/ 2147483646 h 13511"/>
                <a:gd name="T20" fmla="*/ 2147483646 w 15946"/>
                <a:gd name="T21" fmla="*/ 2147483646 h 13511"/>
                <a:gd name="T22" fmla="*/ 2147483646 w 15946"/>
                <a:gd name="T23" fmla="*/ 2147483646 h 13511"/>
                <a:gd name="T24" fmla="*/ 2147483646 w 15946"/>
                <a:gd name="T25" fmla="*/ 2147483646 h 13511"/>
                <a:gd name="T26" fmla="*/ 2147483646 w 15946"/>
                <a:gd name="T27" fmla="*/ 2147483646 h 13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5" name="Google Shape;939;p19"/>
            <p:cNvSpPr>
              <a:spLocks/>
            </p:cNvSpPr>
            <p:nvPr/>
          </p:nvSpPr>
          <p:spPr bwMode="auto">
            <a:xfrm rot="363082">
              <a:off x="940750" y="4734764"/>
              <a:ext cx="406983" cy="310723"/>
            </a:xfrm>
            <a:custGeom>
              <a:avLst/>
              <a:gdLst>
                <a:gd name="T0" fmla="*/ 2147483646 w 12977"/>
                <a:gd name="T1" fmla="*/ 2147483646 h 9942"/>
                <a:gd name="T2" fmla="*/ 2147483646 w 12977"/>
                <a:gd name="T3" fmla="*/ 2147483646 h 9942"/>
                <a:gd name="T4" fmla="*/ 2147483646 w 12977"/>
                <a:gd name="T5" fmla="*/ 2147483646 h 9942"/>
                <a:gd name="T6" fmla="*/ 2147483646 w 12977"/>
                <a:gd name="T7" fmla="*/ 2147483646 h 9942"/>
                <a:gd name="T8" fmla="*/ 2147483646 w 12977"/>
                <a:gd name="T9" fmla="*/ 2147483646 h 9942"/>
                <a:gd name="T10" fmla="*/ 2147483646 w 12977"/>
                <a:gd name="T11" fmla="*/ 2147483646 h 9942"/>
                <a:gd name="T12" fmla="*/ 2147483646 w 12977"/>
                <a:gd name="T13" fmla="*/ 2147483646 h 9942"/>
                <a:gd name="T14" fmla="*/ 2147483646 w 12977"/>
                <a:gd name="T15" fmla="*/ 2147483646 h 9942"/>
                <a:gd name="T16" fmla="*/ 2147483646 w 12977"/>
                <a:gd name="T17" fmla="*/ 2147483646 h 9942"/>
                <a:gd name="T18" fmla="*/ 2147483646 w 12977"/>
                <a:gd name="T19" fmla="*/ 2147483646 h 99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6" name="Google Shape;940;p19"/>
            <p:cNvSpPr>
              <a:spLocks/>
            </p:cNvSpPr>
            <p:nvPr/>
          </p:nvSpPr>
          <p:spPr bwMode="auto">
            <a:xfrm rot="363082">
              <a:off x="407835" y="4979383"/>
              <a:ext cx="760690" cy="501594"/>
            </a:xfrm>
            <a:custGeom>
              <a:avLst/>
              <a:gdLst>
                <a:gd name="T0" fmla="*/ 2147483646 w 24285"/>
                <a:gd name="T1" fmla="*/ 2147483646 h 16012"/>
                <a:gd name="T2" fmla="*/ 2147483646 w 24285"/>
                <a:gd name="T3" fmla="*/ 0 h 16012"/>
                <a:gd name="T4" fmla="*/ 2147483646 w 24285"/>
                <a:gd name="T5" fmla="*/ 2147483646 h 16012"/>
                <a:gd name="T6" fmla="*/ 2147483646 w 24285"/>
                <a:gd name="T7" fmla="*/ 2147483646 h 16012"/>
                <a:gd name="T8" fmla="*/ 2147483646 w 24285"/>
                <a:gd name="T9" fmla="*/ 2147483646 h 16012"/>
                <a:gd name="T10" fmla="*/ 2147483646 w 24285"/>
                <a:gd name="T11" fmla="*/ 2147483646 h 16012"/>
                <a:gd name="T12" fmla="*/ 2147483646 w 24285"/>
                <a:gd name="T13" fmla="*/ 2147483646 h 16012"/>
                <a:gd name="T14" fmla="*/ 2147483646 w 24285"/>
                <a:gd name="T15" fmla="*/ 2147483646 h 16012"/>
                <a:gd name="T16" fmla="*/ 2147483646 w 24285"/>
                <a:gd name="T17" fmla="*/ 2147483646 h 16012"/>
                <a:gd name="T18" fmla="*/ 2147483646 w 24285"/>
                <a:gd name="T19" fmla="*/ 2147483646 h 16012"/>
                <a:gd name="T20" fmla="*/ 2147483646 w 24285"/>
                <a:gd name="T21" fmla="*/ 2147483646 h 16012"/>
                <a:gd name="T22" fmla="*/ 2147483646 w 24285"/>
                <a:gd name="T23" fmla="*/ 2147483646 h 160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941" name="Google Shape;941;p19"/>
          <p:cNvSpPr txBox="1">
            <a:spLocks noGrp="1"/>
          </p:cNvSpPr>
          <p:nvPr>
            <p:ph type="title"/>
          </p:nvPr>
        </p:nvSpPr>
        <p:spPr>
          <a:xfrm>
            <a:off x="7868167" y="1990265"/>
            <a:ext cx="2756400" cy="1383200"/>
          </a:xfrm>
          <a:prstGeom prst="rect">
            <a:avLst/>
          </a:prstGeom>
          <a:effectLst>
            <a:outerShdw dist="28575" dir="1920000" algn="bl" rotWithShape="0">
              <a:schemeClr val="accent1"/>
            </a:outerShdw>
          </a:effectLst>
        </p:spPr>
        <p:txBody>
          <a:bodyPr spcFirstLastPara="1" lIns="91425" tIns="91425" rIns="91425" bIns="91425">
            <a:noAutofit/>
          </a:bodyPr>
          <a:lstStyle>
            <a:lvl1pPr lvl="0" algn="r" rtl="0">
              <a:spcBef>
                <a:spcPts val="0"/>
              </a:spcBef>
              <a:spcAft>
                <a:spcPts val="0"/>
              </a:spcAft>
              <a:buSzPts val="2500"/>
              <a:buNone/>
              <a:defRPr sz="30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942" name="Google Shape;942;p19"/>
          <p:cNvSpPr txBox="1">
            <a:spLocks noGrp="1"/>
          </p:cNvSpPr>
          <p:nvPr>
            <p:ph type="subTitle" idx="1"/>
          </p:nvPr>
        </p:nvSpPr>
        <p:spPr>
          <a:xfrm>
            <a:off x="6835031" y="3350917"/>
            <a:ext cx="3789600" cy="1516800"/>
          </a:xfrm>
          <a:prstGeom prst="rect">
            <a:avLst/>
          </a:prstGeom>
        </p:spPr>
        <p:txBody>
          <a:bodyPr spcFirstLastPara="1" lIns="91425" tIns="91425" rIns="91425" bIns="91425" anchor="ctr">
            <a:noAutofit/>
          </a:bodyPr>
          <a:lstStyle>
            <a:lvl1pPr lvl="0" algn="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16013993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dpi="0" rotWithShape="0">
          <a:blip r:embed="rId2"/>
          <a:srcRect/>
          <a:stretch>
            <a:fillRect/>
          </a:stretch>
        </a:blipFill>
        <a:effectLst/>
      </p:bgPr>
    </p:bg>
    <p:spTree>
      <p:nvGrpSpPr>
        <p:cNvPr id="1" name="Shape 153"/>
        <p:cNvGrpSpPr/>
        <p:nvPr/>
      </p:nvGrpSpPr>
      <p:grpSpPr>
        <a:xfrm>
          <a:off x="0" y="0"/>
          <a:ext cx="0" cy="0"/>
          <a:chOff x="0" y="0"/>
          <a:chExt cx="0" cy="0"/>
        </a:xfrm>
      </p:grpSpPr>
      <p:grpSp>
        <p:nvGrpSpPr>
          <p:cNvPr id="5" name="Google Shape;156;p5"/>
          <p:cNvGrpSpPr>
            <a:grpSpLocks/>
          </p:cNvGrpSpPr>
          <p:nvPr/>
        </p:nvGrpSpPr>
        <p:grpSpPr bwMode="auto">
          <a:xfrm flipH="1">
            <a:off x="9237134" y="0"/>
            <a:ext cx="2679700" cy="1709738"/>
            <a:chOff x="7239867" y="1514545"/>
            <a:chExt cx="2525833" cy="1610805"/>
          </a:xfrm>
        </p:grpSpPr>
        <p:grpSp>
          <p:nvGrpSpPr>
            <p:cNvPr id="6" name="Google Shape;157;p5"/>
            <p:cNvGrpSpPr>
              <a:grpSpLocks/>
            </p:cNvGrpSpPr>
            <p:nvPr/>
          </p:nvGrpSpPr>
          <p:grpSpPr bwMode="auto">
            <a:xfrm>
              <a:off x="7347604" y="1608773"/>
              <a:ext cx="2208607" cy="1410388"/>
              <a:chOff x="7411127" y="1647058"/>
              <a:chExt cx="2150542" cy="1373309"/>
            </a:xfrm>
          </p:grpSpPr>
          <p:grpSp>
            <p:nvGrpSpPr>
              <p:cNvPr id="8" name="Google Shape;158;p5"/>
              <p:cNvGrpSpPr>
                <a:grpSpLocks/>
              </p:cNvGrpSpPr>
              <p:nvPr/>
            </p:nvGrpSpPr>
            <p:grpSpPr bwMode="auto">
              <a:xfrm>
                <a:off x="7411127" y="1647058"/>
                <a:ext cx="2150542" cy="1373309"/>
                <a:chOff x="761898" y="2126615"/>
                <a:chExt cx="1503244" cy="959952"/>
              </a:xfrm>
            </p:grpSpPr>
            <p:sp>
              <p:nvSpPr>
                <p:cNvPr id="11" name="Google Shape;159;p5"/>
                <p:cNvSpPr>
                  <a:spLocks noChangeArrowheads="1"/>
                </p:cNvSpPr>
                <p:nvPr/>
              </p:nvSpPr>
              <p:spPr bwMode="auto">
                <a:xfrm rot="-1481318">
                  <a:off x="1087805" y="2126614"/>
                  <a:ext cx="430468" cy="556833"/>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Google Shape;160;p5"/>
                <p:cNvSpPr>
                  <a:spLocks noChangeArrowheads="1"/>
                </p:cNvSpPr>
                <p:nvPr/>
              </p:nvSpPr>
              <p:spPr bwMode="auto">
                <a:xfrm>
                  <a:off x="1416427" y="2200926"/>
                  <a:ext cx="556757" cy="492701"/>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Google Shape;161;p5"/>
                <p:cNvSpPr>
                  <a:spLocks noChangeArrowheads="1"/>
                </p:cNvSpPr>
                <p:nvPr/>
              </p:nvSpPr>
              <p:spPr bwMode="auto">
                <a:xfrm>
                  <a:off x="761898" y="2379072"/>
                  <a:ext cx="492933" cy="492701"/>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 name="Google Shape;162;p5"/>
                <p:cNvSpPr>
                  <a:spLocks noChangeArrowheads="1"/>
                </p:cNvSpPr>
                <p:nvPr/>
              </p:nvSpPr>
              <p:spPr bwMode="auto">
                <a:xfrm>
                  <a:off x="900408" y="2606081"/>
                  <a:ext cx="468490" cy="469288"/>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5" name="Google Shape;163;p5"/>
                <p:cNvSpPr>
                  <a:spLocks noChangeArrowheads="1"/>
                </p:cNvSpPr>
                <p:nvPr/>
              </p:nvSpPr>
              <p:spPr bwMode="auto">
                <a:xfrm>
                  <a:off x="1250758" y="2593865"/>
                  <a:ext cx="492933" cy="492701"/>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6" name="Google Shape;164;p5"/>
                <p:cNvSpPr>
                  <a:spLocks noChangeArrowheads="1"/>
                </p:cNvSpPr>
                <p:nvPr/>
              </p:nvSpPr>
              <p:spPr bwMode="auto">
                <a:xfrm rot="-2967336">
                  <a:off x="1707684" y="2475155"/>
                  <a:ext cx="621984" cy="492933"/>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9" name="Google Shape;165;p5"/>
              <p:cNvSpPr>
                <a:spLocks noChangeArrowheads="1"/>
              </p:cNvSpPr>
              <p:nvPr/>
            </p:nvSpPr>
            <p:spPr bwMode="auto">
              <a:xfrm>
                <a:off x="7933706" y="2118904"/>
                <a:ext cx="705192" cy="704859"/>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 name="Google Shape;166;p5"/>
              <p:cNvSpPr>
                <a:spLocks noChangeArrowheads="1"/>
              </p:cNvSpPr>
              <p:nvPr/>
            </p:nvSpPr>
            <p:spPr bwMode="auto">
              <a:xfrm>
                <a:off x="8386350" y="2118904"/>
                <a:ext cx="705191" cy="704859"/>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7" name="Google Shape;167;p5"/>
            <p:cNvSpPr>
              <a:spLocks/>
            </p:cNvSpPr>
            <p:nvPr/>
          </p:nvSpPr>
          <p:spPr bwMode="auto">
            <a:xfrm>
              <a:off x="7239867" y="1792734"/>
              <a:ext cx="2256490" cy="1332616"/>
            </a:xfrm>
            <a:custGeom>
              <a:avLst/>
              <a:gdLst>
                <a:gd name="T0" fmla="*/ 2147483646 w 4957"/>
                <a:gd name="T1" fmla="*/ 2147483646 h 2929"/>
                <a:gd name="T2" fmla="*/ 2147483646 w 4957"/>
                <a:gd name="T3" fmla="*/ 2147483646 h 2929"/>
                <a:gd name="T4" fmla="*/ 2147483646 w 4957"/>
                <a:gd name="T5" fmla="*/ 2147483646 h 2929"/>
                <a:gd name="T6" fmla="*/ 2147483646 w 4957"/>
                <a:gd name="T7" fmla="*/ 2147483646 h 2929"/>
                <a:gd name="T8" fmla="*/ 2147483646 w 4957"/>
                <a:gd name="T9" fmla="*/ 2147483646 h 2929"/>
                <a:gd name="T10" fmla="*/ 2147483646 w 4957"/>
                <a:gd name="T11" fmla="*/ 2147483646 h 2929"/>
                <a:gd name="T12" fmla="*/ 2147483646 w 4957"/>
                <a:gd name="T13" fmla="*/ 2147483646 h 2929"/>
                <a:gd name="T14" fmla="*/ 2147483646 w 4957"/>
                <a:gd name="T15" fmla="*/ 2147483646 h 2929"/>
                <a:gd name="T16" fmla="*/ 2147483646 w 4957"/>
                <a:gd name="T17" fmla="*/ 2147483646 h 2929"/>
                <a:gd name="T18" fmla="*/ 2147483646 w 4957"/>
                <a:gd name="T19" fmla="*/ 2147483646 h 2929"/>
                <a:gd name="T20" fmla="*/ 2147483646 w 4957"/>
                <a:gd name="T21" fmla="*/ 2147483646 h 2929"/>
                <a:gd name="T22" fmla="*/ 2147483646 w 4957"/>
                <a:gd name="T23" fmla="*/ 2147483646 h 2929"/>
                <a:gd name="T24" fmla="*/ 2147483646 w 4957"/>
                <a:gd name="T25" fmla="*/ 2147483646 h 2929"/>
                <a:gd name="T26" fmla="*/ 2147483646 w 4957"/>
                <a:gd name="T27" fmla="*/ 2147483646 h 2929"/>
                <a:gd name="T28" fmla="*/ 2147483646 w 4957"/>
                <a:gd name="T29" fmla="*/ 2147483646 h 2929"/>
                <a:gd name="T30" fmla="*/ 2147483646 w 4957"/>
                <a:gd name="T31" fmla="*/ 2147483646 h 2929"/>
                <a:gd name="T32" fmla="*/ 2147483646 w 4957"/>
                <a:gd name="T33" fmla="*/ 2147483646 h 2929"/>
                <a:gd name="T34" fmla="*/ 2147483646 w 4957"/>
                <a:gd name="T35" fmla="*/ 2147483646 h 2929"/>
                <a:gd name="T36" fmla="*/ 2147483646 w 4957"/>
                <a:gd name="T37" fmla="*/ 2147483646 h 2929"/>
                <a:gd name="T38" fmla="*/ 2147483646 w 4957"/>
                <a:gd name="T39" fmla="*/ 2147483646 h 2929"/>
                <a:gd name="T40" fmla="*/ 2147483646 w 4957"/>
                <a:gd name="T41" fmla="*/ 2147483646 h 2929"/>
                <a:gd name="T42" fmla="*/ 2147483646 w 4957"/>
                <a:gd name="T43" fmla="*/ 2147483646 h 2929"/>
                <a:gd name="T44" fmla="*/ 2147483646 w 4957"/>
                <a:gd name="T45" fmla="*/ 2147483646 h 2929"/>
                <a:gd name="T46" fmla="*/ 2147483646 w 4957"/>
                <a:gd name="T47" fmla="*/ 2147483646 h 2929"/>
                <a:gd name="T48" fmla="*/ 2147483646 w 4957"/>
                <a:gd name="T49" fmla="*/ 2147483646 h 2929"/>
                <a:gd name="T50" fmla="*/ 2147483646 w 4957"/>
                <a:gd name="T51" fmla="*/ 2147483646 h 2929"/>
                <a:gd name="T52" fmla="*/ 2147483646 w 4957"/>
                <a:gd name="T53" fmla="*/ 2147483646 h 2929"/>
                <a:gd name="T54" fmla="*/ 2147483646 w 4957"/>
                <a:gd name="T55" fmla="*/ 2147483646 h 2929"/>
                <a:gd name="T56" fmla="*/ 2147483646 w 4957"/>
                <a:gd name="T57" fmla="*/ 2147483646 h 2929"/>
                <a:gd name="T58" fmla="*/ 2147483646 w 4957"/>
                <a:gd name="T59" fmla="*/ 2147483646 h 2929"/>
                <a:gd name="T60" fmla="*/ 2147483646 w 4957"/>
                <a:gd name="T61" fmla="*/ 2147483646 h 2929"/>
                <a:gd name="T62" fmla="*/ 2147483646 w 4957"/>
                <a:gd name="T63" fmla="*/ 2147483646 h 2929"/>
                <a:gd name="T64" fmla="*/ 2147483646 w 4957"/>
                <a:gd name="T65" fmla="*/ 2147483646 h 2929"/>
                <a:gd name="T66" fmla="*/ 2147483646 w 4957"/>
                <a:gd name="T67" fmla="*/ 2147483646 h 2929"/>
                <a:gd name="T68" fmla="*/ 2147483646 w 4957"/>
                <a:gd name="T69" fmla="*/ 2147483646 h 2929"/>
                <a:gd name="T70" fmla="*/ 2147483646 w 4957"/>
                <a:gd name="T71" fmla="*/ 2147483646 h 2929"/>
                <a:gd name="T72" fmla="*/ 2147483646 w 4957"/>
                <a:gd name="T73" fmla="*/ 2147483646 h 2929"/>
                <a:gd name="T74" fmla="*/ 2147483646 w 4957"/>
                <a:gd name="T75" fmla="*/ 2147483646 h 2929"/>
                <a:gd name="T76" fmla="*/ 2147483646 w 4957"/>
                <a:gd name="T77" fmla="*/ 2147483646 h 2929"/>
                <a:gd name="T78" fmla="*/ 2147483646 w 4957"/>
                <a:gd name="T79" fmla="*/ 2147483646 h 2929"/>
                <a:gd name="T80" fmla="*/ 2147483646 w 4957"/>
                <a:gd name="T81" fmla="*/ 2147483646 h 2929"/>
                <a:gd name="T82" fmla="*/ 2147483646 w 4957"/>
                <a:gd name="T83" fmla="*/ 2147483646 h 2929"/>
                <a:gd name="T84" fmla="*/ 2147483646 w 4957"/>
                <a:gd name="T85" fmla="*/ 2147483646 h 2929"/>
                <a:gd name="T86" fmla="*/ 2147483646 w 4957"/>
                <a:gd name="T87" fmla="*/ 2147483646 h 2929"/>
                <a:gd name="T88" fmla="*/ 2147483646 w 4957"/>
                <a:gd name="T89" fmla="*/ 2147483646 h 2929"/>
                <a:gd name="T90" fmla="*/ 2147483646 w 4957"/>
                <a:gd name="T91" fmla="*/ 2147483646 h 2929"/>
                <a:gd name="T92" fmla="*/ 2147483646 w 4957"/>
                <a:gd name="T93" fmla="*/ 2147483646 h 2929"/>
                <a:gd name="T94" fmla="*/ 2147483646 w 4957"/>
                <a:gd name="T95" fmla="*/ 2147483646 h 2929"/>
                <a:gd name="T96" fmla="*/ 2147483646 w 4957"/>
                <a:gd name="T97" fmla="*/ 2147483646 h 2929"/>
                <a:gd name="T98" fmla="*/ 2147483646 w 4957"/>
                <a:gd name="T99" fmla="*/ 2147483646 h 2929"/>
                <a:gd name="T100" fmla="*/ 2147483646 w 4957"/>
                <a:gd name="T101" fmla="*/ 2147483646 h 2929"/>
                <a:gd name="T102" fmla="*/ 2147483646 w 4957"/>
                <a:gd name="T103" fmla="*/ 2147483646 h 2929"/>
                <a:gd name="T104" fmla="*/ 2147483646 w 4957"/>
                <a:gd name="T105" fmla="*/ 2147483646 h 2929"/>
                <a:gd name="T106" fmla="*/ 2147483646 w 4957"/>
                <a:gd name="T107" fmla="*/ 2147483646 h 2929"/>
                <a:gd name="T108" fmla="*/ 2147483646 w 4957"/>
                <a:gd name="T109" fmla="*/ 2147483646 h 2929"/>
                <a:gd name="T110" fmla="*/ 2147483646 w 4957"/>
                <a:gd name="T111" fmla="*/ 2147483646 h 2929"/>
                <a:gd name="T112" fmla="*/ 2147483646 w 4957"/>
                <a:gd name="T113" fmla="*/ 2147483646 h 29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lnTo>
                    <a:pt x="1045" y="1860"/>
                  </a:ln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lnTo>
                    <a:pt x="1701" y="2030"/>
                  </a:ln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17" name="Google Shape;168;p5"/>
          <p:cNvGrpSpPr>
            <a:grpSpLocks/>
          </p:cNvGrpSpPr>
          <p:nvPr/>
        </p:nvGrpSpPr>
        <p:grpSpPr bwMode="auto">
          <a:xfrm rot="2398771">
            <a:off x="-171450" y="6019801"/>
            <a:ext cx="1354668" cy="809625"/>
            <a:chOff x="1202177" y="4613417"/>
            <a:chExt cx="528376" cy="315757"/>
          </a:xfrm>
        </p:grpSpPr>
        <p:sp>
          <p:nvSpPr>
            <p:cNvPr id="18" name="Google Shape;169;p5"/>
            <p:cNvSpPr>
              <a:spLocks/>
            </p:cNvSpPr>
            <p:nvPr/>
          </p:nvSpPr>
          <p:spPr bwMode="auto">
            <a:xfrm>
              <a:off x="1563634" y="4671787"/>
              <a:ext cx="165943" cy="48292"/>
            </a:xfrm>
            <a:custGeom>
              <a:avLst/>
              <a:gdLst>
                <a:gd name="T0" fmla="*/ 2147483646 w 1507"/>
                <a:gd name="T1" fmla="*/ 2147483646 h 438"/>
                <a:gd name="T2" fmla="*/ 2147483646 w 1507"/>
                <a:gd name="T3" fmla="*/ 2147483646 h 438"/>
                <a:gd name="T4" fmla="*/ 2147483646 w 1507"/>
                <a:gd name="T5" fmla="*/ 2147483646 h 438"/>
                <a:gd name="T6" fmla="*/ 2147483646 w 1507"/>
                <a:gd name="T7" fmla="*/ 2147483646 h 438"/>
                <a:gd name="T8" fmla="*/ 2147483646 w 1507"/>
                <a:gd name="T9" fmla="*/ 2147483646 h 438"/>
                <a:gd name="T10" fmla="*/ 2147483646 w 1507"/>
                <a:gd name="T11" fmla="*/ 2147483646 h 438"/>
                <a:gd name="T12" fmla="*/ 2147483646 w 1507"/>
                <a:gd name="T13" fmla="*/ 2147483646 h 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 name="Google Shape;170;p5"/>
            <p:cNvSpPr>
              <a:spLocks/>
            </p:cNvSpPr>
            <p:nvPr/>
          </p:nvSpPr>
          <p:spPr bwMode="auto">
            <a:xfrm>
              <a:off x="1599540" y="4613651"/>
              <a:ext cx="61093" cy="176453"/>
            </a:xfrm>
            <a:custGeom>
              <a:avLst/>
              <a:gdLst>
                <a:gd name="T0" fmla="*/ 2147483646 w 550"/>
                <a:gd name="T1" fmla="*/ 0 h 1598"/>
                <a:gd name="T2" fmla="*/ 2147483646 w 550"/>
                <a:gd name="T3" fmla="*/ 2147483646 h 1598"/>
                <a:gd name="T4" fmla="*/ 2147483646 w 550"/>
                <a:gd name="T5" fmla="*/ 2147483646 h 1598"/>
                <a:gd name="T6" fmla="*/ 2147483646 w 550"/>
                <a:gd name="T7" fmla="*/ 2147483646 h 1598"/>
                <a:gd name="T8" fmla="*/ 2147483646 w 550"/>
                <a:gd name="T9" fmla="*/ 2147483646 h 1598"/>
                <a:gd name="T10" fmla="*/ 2147483646 w 550"/>
                <a:gd name="T11" fmla="*/ 2147483646 h 1598"/>
                <a:gd name="T12" fmla="*/ 2147483646 w 550"/>
                <a:gd name="T13" fmla="*/ 2147483646 h 1598"/>
                <a:gd name="T14" fmla="*/ 2147483646 w 550"/>
                <a:gd name="T15" fmla="*/ 0 h 15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 name="Google Shape;171;p5"/>
            <p:cNvSpPr>
              <a:spLocks/>
            </p:cNvSpPr>
            <p:nvPr/>
          </p:nvSpPr>
          <p:spPr bwMode="auto">
            <a:xfrm>
              <a:off x="1582672" y="4629788"/>
              <a:ext cx="104849" cy="138685"/>
            </a:xfrm>
            <a:custGeom>
              <a:avLst/>
              <a:gdLst>
                <a:gd name="T0" fmla="*/ 2147483646 w 948"/>
                <a:gd name="T1" fmla="*/ 2147483646 h 1259"/>
                <a:gd name="T2" fmla="*/ 2147483646 w 948"/>
                <a:gd name="T3" fmla="*/ 2147483646 h 1259"/>
                <a:gd name="T4" fmla="*/ 2147483646 w 948"/>
                <a:gd name="T5" fmla="*/ 2147483646 h 1259"/>
                <a:gd name="T6" fmla="*/ 2147483646 w 948"/>
                <a:gd name="T7" fmla="*/ 2147483646 h 1259"/>
                <a:gd name="T8" fmla="*/ 2147483646 w 948"/>
                <a:gd name="T9" fmla="*/ 2147483646 h 1259"/>
                <a:gd name="T10" fmla="*/ 2147483646 w 948"/>
                <a:gd name="T11" fmla="*/ 2147483646 h 1259"/>
                <a:gd name="T12" fmla="*/ 2147483646 w 948"/>
                <a:gd name="T13" fmla="*/ 2147483646 h 1259"/>
                <a:gd name="T14" fmla="*/ 2147483646 w 948"/>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 name="Google Shape;172;p5"/>
            <p:cNvSpPr>
              <a:spLocks/>
            </p:cNvSpPr>
            <p:nvPr/>
          </p:nvSpPr>
          <p:spPr bwMode="auto">
            <a:xfrm>
              <a:off x="1548660" y="4644467"/>
              <a:ext cx="160164" cy="102776"/>
            </a:xfrm>
            <a:custGeom>
              <a:avLst/>
              <a:gdLst>
                <a:gd name="T0" fmla="*/ 2147483646 w 1451"/>
                <a:gd name="T1" fmla="*/ 2147483646 h 928"/>
                <a:gd name="T2" fmla="*/ 2147483646 w 1451"/>
                <a:gd name="T3" fmla="*/ 2147483646 h 928"/>
                <a:gd name="T4" fmla="*/ 2147483646 w 1451"/>
                <a:gd name="T5" fmla="*/ 2147483646 h 928"/>
                <a:gd name="T6" fmla="*/ 2147483646 w 1451"/>
                <a:gd name="T7" fmla="*/ 2147483646 h 928"/>
                <a:gd name="T8" fmla="*/ 2147483646 w 1451"/>
                <a:gd name="T9" fmla="*/ 2147483646 h 928"/>
                <a:gd name="T10" fmla="*/ 2147483646 w 1451"/>
                <a:gd name="T11" fmla="*/ 2147483646 h 928"/>
                <a:gd name="T12" fmla="*/ 2147483646 w 1451"/>
                <a:gd name="T13" fmla="*/ 2147483646 h 9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 name="Google Shape;173;p5"/>
            <p:cNvSpPr>
              <a:spLocks/>
            </p:cNvSpPr>
            <p:nvPr/>
          </p:nvSpPr>
          <p:spPr bwMode="auto">
            <a:xfrm>
              <a:off x="1201104" y="4674245"/>
              <a:ext cx="177501" cy="151068"/>
            </a:xfrm>
            <a:custGeom>
              <a:avLst/>
              <a:gdLst>
                <a:gd name="T0" fmla="*/ 2147483646 w 1605"/>
                <a:gd name="T1" fmla="*/ 2147483646 h 1371"/>
                <a:gd name="T2" fmla="*/ 2147483646 w 1605"/>
                <a:gd name="T3" fmla="*/ 2147483646 h 1371"/>
                <a:gd name="T4" fmla="*/ 2147483646 w 1605"/>
                <a:gd name="T5" fmla="*/ 2147483646 h 1371"/>
                <a:gd name="T6" fmla="*/ 2147483646 w 1605"/>
                <a:gd name="T7" fmla="*/ 2147483646 h 1371"/>
                <a:gd name="T8" fmla="*/ 2147483646 w 1605"/>
                <a:gd name="T9" fmla="*/ 2147483646 h 1371"/>
                <a:gd name="T10" fmla="*/ 2147483646 w 1605"/>
                <a:gd name="T11" fmla="*/ 2147483646 h 1371"/>
                <a:gd name="T12" fmla="*/ 2147483646 w 1605"/>
                <a:gd name="T13" fmla="*/ 2147483646 h 1371"/>
                <a:gd name="T14" fmla="*/ 2147483646 w 1605"/>
                <a:gd name="T15" fmla="*/ 2147483646 h 1371"/>
                <a:gd name="T16" fmla="*/ 2147483646 w 1605"/>
                <a:gd name="T17" fmla="*/ 2147483646 h 1371"/>
                <a:gd name="T18" fmla="*/ 2147483646 w 1605"/>
                <a:gd name="T19" fmla="*/ 2147483646 h 13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3" name="Google Shape;174;p5"/>
            <p:cNvSpPr>
              <a:spLocks/>
            </p:cNvSpPr>
            <p:nvPr/>
          </p:nvSpPr>
          <p:spPr bwMode="auto">
            <a:xfrm>
              <a:off x="1387558" y="4832367"/>
              <a:ext cx="115582" cy="96584"/>
            </a:xfrm>
            <a:custGeom>
              <a:avLst/>
              <a:gdLst>
                <a:gd name="T0" fmla="*/ 2147483646 w 1045"/>
                <a:gd name="T1" fmla="*/ 2147483646 h 877"/>
                <a:gd name="T2" fmla="*/ 2147483646 w 1045"/>
                <a:gd name="T3" fmla="*/ 2147483646 h 877"/>
                <a:gd name="T4" fmla="*/ 2147483646 w 1045"/>
                <a:gd name="T5" fmla="*/ 2147483646 h 877"/>
                <a:gd name="T6" fmla="*/ 2147483646 w 1045"/>
                <a:gd name="T7" fmla="*/ 2147483646 h 877"/>
                <a:gd name="T8" fmla="*/ 2147483646 w 1045"/>
                <a:gd name="T9" fmla="*/ 2147483646 h 877"/>
                <a:gd name="T10" fmla="*/ 2147483646 w 1045"/>
                <a:gd name="T11" fmla="*/ 0 h 877"/>
                <a:gd name="T12" fmla="*/ 2147483646 w 1045"/>
                <a:gd name="T13" fmla="*/ 2147483646 h 877"/>
                <a:gd name="T14" fmla="*/ 2147483646 w 1045"/>
                <a:gd name="T15" fmla="*/ 2147483646 h 877"/>
                <a:gd name="T16" fmla="*/ 2147483646 w 1045"/>
                <a:gd name="T17" fmla="*/ 2147483646 h 877"/>
                <a:gd name="T18" fmla="*/ 2147483646 w 1045"/>
                <a:gd name="T19" fmla="*/ 0 h 8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4" name="Google Shape;175;p5"/>
          <p:cNvGrpSpPr>
            <a:grpSpLocks/>
          </p:cNvGrpSpPr>
          <p:nvPr/>
        </p:nvGrpSpPr>
        <p:grpSpPr bwMode="auto">
          <a:xfrm flipH="1">
            <a:off x="249767" y="211138"/>
            <a:ext cx="660400" cy="625475"/>
            <a:chOff x="2736573" y="4286656"/>
            <a:chExt cx="316076" cy="299294"/>
          </a:xfrm>
        </p:grpSpPr>
        <p:sp>
          <p:nvSpPr>
            <p:cNvPr id="25" name="Google Shape;176;p5"/>
            <p:cNvSpPr>
              <a:spLocks/>
            </p:cNvSpPr>
            <p:nvPr/>
          </p:nvSpPr>
          <p:spPr bwMode="auto">
            <a:xfrm>
              <a:off x="2868271" y="4291214"/>
              <a:ext cx="173234" cy="176993"/>
            </a:xfrm>
            <a:custGeom>
              <a:avLst/>
              <a:gdLst>
                <a:gd name="T0" fmla="*/ 2147483646 w 1508"/>
                <a:gd name="T1" fmla="*/ 2147483646 h 1541"/>
                <a:gd name="T2" fmla="*/ 2147483646 w 1508"/>
                <a:gd name="T3" fmla="*/ 2147483646 h 1541"/>
                <a:gd name="T4" fmla="*/ 2147483646 w 1508"/>
                <a:gd name="T5" fmla="*/ 2147483646 h 1541"/>
                <a:gd name="T6" fmla="*/ 2147483646 w 1508"/>
                <a:gd name="T7" fmla="*/ 2147483646 h 1541"/>
                <a:gd name="T8" fmla="*/ 2147483646 w 1508"/>
                <a:gd name="T9" fmla="*/ 2147483646 h 1541"/>
                <a:gd name="T10" fmla="*/ 2147483646 w 1508"/>
                <a:gd name="T11" fmla="*/ 2147483646 h 1541"/>
                <a:gd name="T12" fmla="*/ 2147483646 w 1508"/>
                <a:gd name="T13" fmla="*/ 2147483646 h 1541"/>
                <a:gd name="T14" fmla="*/ 2147483646 w 1508"/>
                <a:gd name="T15" fmla="*/ 2147483646 h 1541"/>
                <a:gd name="T16" fmla="*/ 2147483646 w 1508"/>
                <a:gd name="T17" fmla="*/ 2147483646 h 1541"/>
                <a:gd name="T18" fmla="*/ 2147483646 w 1508"/>
                <a:gd name="T19" fmla="*/ 2147483646 h 1541"/>
                <a:gd name="T20" fmla="*/ 2147483646 w 1508"/>
                <a:gd name="T21" fmla="*/ 2147483646 h 1541"/>
                <a:gd name="T22" fmla="*/ 2147483646 w 1508"/>
                <a:gd name="T23" fmla="*/ 2147483646 h 1541"/>
                <a:gd name="T24" fmla="*/ 2147483646 w 1508"/>
                <a:gd name="T25" fmla="*/ 2147483646 h 1541"/>
                <a:gd name="T26" fmla="*/ 2147483646 w 1508"/>
                <a:gd name="T27" fmla="*/ 2147483646 h 1541"/>
                <a:gd name="T28" fmla="*/ 2147483646 w 1508"/>
                <a:gd name="T29" fmla="*/ 2147483646 h 1541"/>
                <a:gd name="T30" fmla="*/ 2147483646 w 1508"/>
                <a:gd name="T31" fmla="*/ 2147483646 h 1541"/>
                <a:gd name="T32" fmla="*/ 2147483646 w 1508"/>
                <a:gd name="T33" fmla="*/ 2147483646 h 1541"/>
                <a:gd name="T34" fmla="*/ 2147483646 w 1508"/>
                <a:gd name="T35" fmla="*/ 2147483646 h 1541"/>
                <a:gd name="T36" fmla="*/ 2147483646 w 1508"/>
                <a:gd name="T37" fmla="*/ 2147483646 h 1541"/>
                <a:gd name="T38" fmla="*/ 2147483646 w 1508"/>
                <a:gd name="T39" fmla="*/ 2147483646 h 1541"/>
                <a:gd name="T40" fmla="*/ 2147483646 w 1508"/>
                <a:gd name="T41" fmla="*/ 2147483646 h 1541"/>
                <a:gd name="T42" fmla="*/ 2147483646 w 1508"/>
                <a:gd name="T43" fmla="*/ 2147483646 h 1541"/>
                <a:gd name="T44" fmla="*/ 2147483646 w 1508"/>
                <a:gd name="T45" fmla="*/ 2147483646 h 1541"/>
                <a:gd name="T46" fmla="*/ 2147483646 w 1508"/>
                <a:gd name="T47" fmla="*/ 2147483646 h 1541"/>
                <a:gd name="T48" fmla="*/ 2147483646 w 1508"/>
                <a:gd name="T49" fmla="*/ 2147483646 h 15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 name="Google Shape;177;p5"/>
            <p:cNvSpPr>
              <a:spLocks/>
            </p:cNvSpPr>
            <p:nvPr/>
          </p:nvSpPr>
          <p:spPr bwMode="auto">
            <a:xfrm>
              <a:off x="2776082" y="4408197"/>
              <a:ext cx="166143" cy="177753"/>
            </a:xfrm>
            <a:custGeom>
              <a:avLst/>
              <a:gdLst>
                <a:gd name="T0" fmla="*/ 2147483646 w 1448"/>
                <a:gd name="T1" fmla="*/ 0 h 1547"/>
                <a:gd name="T2" fmla="*/ 2147483646 w 1448"/>
                <a:gd name="T3" fmla="*/ 2147483646 h 1547"/>
                <a:gd name="T4" fmla="*/ 2147483646 w 1448"/>
                <a:gd name="T5" fmla="*/ 2147483646 h 1547"/>
                <a:gd name="T6" fmla="*/ 2147483646 w 1448"/>
                <a:gd name="T7" fmla="*/ 2147483646 h 1547"/>
                <a:gd name="T8" fmla="*/ 2147483646 w 1448"/>
                <a:gd name="T9" fmla="*/ 2147483646 h 1547"/>
                <a:gd name="T10" fmla="*/ 2147483646 w 1448"/>
                <a:gd name="T11" fmla="*/ 2147483646 h 1547"/>
                <a:gd name="T12" fmla="*/ 2147483646 w 1448"/>
                <a:gd name="T13" fmla="*/ 2147483646 h 1547"/>
                <a:gd name="T14" fmla="*/ 2147483646 w 1448"/>
                <a:gd name="T15" fmla="*/ 2147483646 h 1547"/>
                <a:gd name="T16" fmla="*/ 2147483646 w 1448"/>
                <a:gd name="T17" fmla="*/ 2147483646 h 1547"/>
                <a:gd name="T18" fmla="*/ 2147483646 w 1448"/>
                <a:gd name="T19" fmla="*/ 2147483646 h 1547"/>
                <a:gd name="T20" fmla="*/ 2147483646 w 1448"/>
                <a:gd name="T21" fmla="*/ 2147483646 h 1547"/>
                <a:gd name="T22" fmla="*/ 2147483646 w 1448"/>
                <a:gd name="T23" fmla="*/ 2147483646 h 1547"/>
                <a:gd name="T24" fmla="*/ 2147483646 w 1448"/>
                <a:gd name="T25" fmla="*/ 2147483646 h 1547"/>
                <a:gd name="T26" fmla="*/ 2147483646 w 1448"/>
                <a:gd name="T27" fmla="*/ 2147483646 h 1547"/>
                <a:gd name="T28" fmla="*/ 2147483646 w 1448"/>
                <a:gd name="T29" fmla="*/ 2147483646 h 1547"/>
                <a:gd name="T30" fmla="*/ 2147483646 w 1448"/>
                <a:gd name="T31" fmla="*/ 2147483646 h 1547"/>
                <a:gd name="T32" fmla="*/ 2147483646 w 1448"/>
                <a:gd name="T33" fmla="*/ 2147483646 h 1547"/>
                <a:gd name="T34" fmla="*/ 2147483646 w 1448"/>
                <a:gd name="T35" fmla="*/ 2147483646 h 1547"/>
                <a:gd name="T36" fmla="*/ 2147483646 w 1448"/>
                <a:gd name="T37" fmla="*/ 2147483646 h 1547"/>
                <a:gd name="T38" fmla="*/ 2147483646 w 1448"/>
                <a:gd name="T39" fmla="*/ 2147483646 h 1547"/>
                <a:gd name="T40" fmla="*/ 2147483646 w 1448"/>
                <a:gd name="T41" fmla="*/ 2147483646 h 1547"/>
                <a:gd name="T42" fmla="*/ 2147483646 w 1448"/>
                <a:gd name="T43" fmla="*/ 2147483646 h 1547"/>
                <a:gd name="T44" fmla="*/ 2147483646 w 1448"/>
                <a:gd name="T45" fmla="*/ 2147483646 h 1547"/>
                <a:gd name="T46" fmla="*/ 2147483646 w 1448"/>
                <a:gd name="T47" fmla="*/ 2147483646 h 1547"/>
                <a:gd name="T48" fmla="*/ 2147483646 w 1448"/>
                <a:gd name="T49" fmla="*/ 2147483646 h 1547"/>
                <a:gd name="T50" fmla="*/ 2147483646 w 1448"/>
                <a:gd name="T51" fmla="*/ 0 h 15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7" name="Google Shape;178;p5"/>
            <p:cNvSpPr>
              <a:spLocks/>
            </p:cNvSpPr>
            <p:nvPr/>
          </p:nvSpPr>
          <p:spPr bwMode="auto">
            <a:xfrm>
              <a:off x="2736573" y="4286656"/>
              <a:ext cx="136763" cy="122300"/>
            </a:xfrm>
            <a:custGeom>
              <a:avLst/>
              <a:gdLst>
                <a:gd name="T0" fmla="*/ 2147483646 w 1191"/>
                <a:gd name="T1" fmla="*/ 0 h 1064"/>
                <a:gd name="T2" fmla="*/ 2147483646 w 1191"/>
                <a:gd name="T3" fmla="*/ 2147483646 h 1064"/>
                <a:gd name="T4" fmla="*/ 2147483646 w 1191"/>
                <a:gd name="T5" fmla="*/ 2147483646 h 1064"/>
                <a:gd name="T6" fmla="*/ 2147483646 w 1191"/>
                <a:gd name="T7" fmla="*/ 2147483646 h 1064"/>
                <a:gd name="T8" fmla="*/ 2147483646 w 1191"/>
                <a:gd name="T9" fmla="*/ 2147483646 h 1064"/>
                <a:gd name="T10" fmla="*/ 0 w 1191"/>
                <a:gd name="T11" fmla="*/ 2147483646 h 1064"/>
                <a:gd name="T12" fmla="*/ 2147483646 w 1191"/>
                <a:gd name="T13" fmla="*/ 2147483646 h 1064"/>
                <a:gd name="T14" fmla="*/ 2147483646 w 1191"/>
                <a:gd name="T15" fmla="*/ 2147483646 h 1064"/>
                <a:gd name="T16" fmla="*/ 2147483646 w 1191"/>
                <a:gd name="T17" fmla="*/ 2147483646 h 1064"/>
                <a:gd name="T18" fmla="*/ 2147483646 w 1191"/>
                <a:gd name="T19" fmla="*/ 2147483646 h 1064"/>
                <a:gd name="T20" fmla="*/ 2147483646 w 1191"/>
                <a:gd name="T21" fmla="*/ 2147483646 h 1064"/>
                <a:gd name="T22" fmla="*/ 2147483646 w 1191"/>
                <a:gd name="T23" fmla="*/ 2147483646 h 1064"/>
                <a:gd name="T24" fmla="*/ 2147483646 w 1191"/>
                <a:gd name="T25" fmla="*/ 2147483646 h 1064"/>
                <a:gd name="T26" fmla="*/ 2147483646 w 1191"/>
                <a:gd name="T27" fmla="*/ 2147483646 h 1064"/>
                <a:gd name="T28" fmla="*/ 2147483646 w 1191"/>
                <a:gd name="T29" fmla="*/ 2147483646 h 1064"/>
                <a:gd name="T30" fmla="*/ 2147483646 w 1191"/>
                <a:gd name="T31" fmla="*/ 2147483646 h 1064"/>
                <a:gd name="T32" fmla="*/ 2147483646 w 1191"/>
                <a:gd name="T33" fmla="*/ 0 h 10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 name="Google Shape;179;p5"/>
            <p:cNvSpPr>
              <a:spLocks/>
            </p:cNvSpPr>
            <p:nvPr/>
          </p:nvSpPr>
          <p:spPr bwMode="auto">
            <a:xfrm>
              <a:off x="2921963" y="4453774"/>
              <a:ext cx="130686" cy="110146"/>
            </a:xfrm>
            <a:custGeom>
              <a:avLst/>
              <a:gdLst>
                <a:gd name="T0" fmla="*/ 2147483646 w 1136"/>
                <a:gd name="T1" fmla="*/ 0 h 953"/>
                <a:gd name="T2" fmla="*/ 2147483646 w 1136"/>
                <a:gd name="T3" fmla="*/ 2147483646 h 953"/>
                <a:gd name="T4" fmla="*/ 2147483646 w 1136"/>
                <a:gd name="T5" fmla="*/ 2147483646 h 953"/>
                <a:gd name="T6" fmla="*/ 2147483646 w 1136"/>
                <a:gd name="T7" fmla="*/ 2147483646 h 953"/>
                <a:gd name="T8" fmla="*/ 2147483646 w 1136"/>
                <a:gd name="T9" fmla="*/ 2147483646 h 953"/>
                <a:gd name="T10" fmla="*/ 2147483646 w 1136"/>
                <a:gd name="T11" fmla="*/ 2147483646 h 953"/>
                <a:gd name="T12" fmla="*/ 2147483646 w 1136"/>
                <a:gd name="T13" fmla="*/ 2147483646 h 953"/>
                <a:gd name="T14" fmla="*/ 2147483646 w 1136"/>
                <a:gd name="T15" fmla="*/ 0 h 9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9" name="Google Shape;180;p5"/>
          <p:cNvGrpSpPr>
            <a:grpSpLocks/>
          </p:cNvGrpSpPr>
          <p:nvPr/>
        </p:nvGrpSpPr>
        <p:grpSpPr bwMode="auto">
          <a:xfrm rot="3680024">
            <a:off x="11231033" y="5990697"/>
            <a:ext cx="1016000" cy="728133"/>
            <a:chOff x="6102329" y="3283426"/>
            <a:chExt cx="654776" cy="469888"/>
          </a:xfrm>
        </p:grpSpPr>
        <p:sp>
          <p:nvSpPr>
            <p:cNvPr id="30" name="Google Shape;181;p5"/>
            <p:cNvSpPr>
              <a:spLocks/>
            </p:cNvSpPr>
            <p:nvPr/>
          </p:nvSpPr>
          <p:spPr bwMode="auto">
            <a:xfrm>
              <a:off x="6150306" y="3283190"/>
              <a:ext cx="606691" cy="327829"/>
            </a:xfrm>
            <a:custGeom>
              <a:avLst/>
              <a:gdLst>
                <a:gd name="T0" fmla="*/ 2147483646 w 2795"/>
                <a:gd name="T1" fmla="*/ 0 h 1507"/>
                <a:gd name="T2" fmla="*/ 2147483646 w 2795"/>
                <a:gd name="T3" fmla="*/ 2147483646 h 1507"/>
                <a:gd name="T4" fmla="*/ 2147483646 w 2795"/>
                <a:gd name="T5" fmla="*/ 2147483646 h 1507"/>
                <a:gd name="T6" fmla="*/ 2147483646 w 2795"/>
                <a:gd name="T7" fmla="*/ 2147483646 h 1507"/>
                <a:gd name="T8" fmla="*/ 2147483646 w 2795"/>
                <a:gd name="T9" fmla="*/ 2147483646 h 1507"/>
                <a:gd name="T10" fmla="*/ 2147483646 w 2795"/>
                <a:gd name="T11" fmla="*/ 2147483646 h 1507"/>
                <a:gd name="T12" fmla="*/ 2147483646 w 2795"/>
                <a:gd name="T13" fmla="*/ 2147483646 h 1507"/>
                <a:gd name="T14" fmla="*/ 2147483646 w 2795"/>
                <a:gd name="T15" fmla="*/ 2147483646 h 1507"/>
                <a:gd name="T16" fmla="*/ 2147483646 w 2795"/>
                <a:gd name="T17" fmla="*/ 2147483646 h 1507"/>
                <a:gd name="T18" fmla="*/ 2147483646 w 2795"/>
                <a:gd name="T19" fmla="*/ 0 h 1507"/>
                <a:gd name="T20" fmla="*/ 2147483646 w 2795"/>
                <a:gd name="T21" fmla="*/ 0 h 15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lnTo>
                    <a:pt x="269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182;p5"/>
            <p:cNvSpPr>
              <a:spLocks/>
            </p:cNvSpPr>
            <p:nvPr/>
          </p:nvSpPr>
          <p:spPr bwMode="auto">
            <a:xfrm>
              <a:off x="6217531" y="3502778"/>
              <a:ext cx="179041" cy="211722"/>
            </a:xfrm>
            <a:custGeom>
              <a:avLst/>
              <a:gdLst>
                <a:gd name="T0" fmla="*/ 2147483646 w 827"/>
                <a:gd name="T1" fmla="*/ 0 h 973"/>
                <a:gd name="T2" fmla="*/ 2147483646 w 827"/>
                <a:gd name="T3" fmla="*/ 2147483646 h 973"/>
                <a:gd name="T4" fmla="*/ 2147483646 w 827"/>
                <a:gd name="T5" fmla="*/ 2147483646 h 973"/>
                <a:gd name="T6" fmla="*/ 2147483646 w 827"/>
                <a:gd name="T7" fmla="*/ 2147483646 h 973"/>
                <a:gd name="T8" fmla="*/ 2147483646 w 827"/>
                <a:gd name="T9" fmla="*/ 2147483646 h 973"/>
                <a:gd name="T10" fmla="*/ 2147483646 w 827"/>
                <a:gd name="T11" fmla="*/ 2147483646 h 973"/>
                <a:gd name="T12" fmla="*/ 2147483646 w 827"/>
                <a:gd name="T13" fmla="*/ 2147483646 h 973"/>
                <a:gd name="T14" fmla="*/ 2147483646 w 827"/>
                <a:gd name="T15" fmla="*/ 2147483646 h 973"/>
                <a:gd name="T16" fmla="*/ 2147483646 w 827"/>
                <a:gd name="T17" fmla="*/ 2147483646 h 973"/>
                <a:gd name="T18" fmla="*/ 2147483646 w 827"/>
                <a:gd name="T19" fmla="*/ 2147483646 h 973"/>
                <a:gd name="T20" fmla="*/ 2147483646 w 827"/>
                <a:gd name="T21" fmla="*/ 0 h 9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 name="Google Shape;183;p5"/>
            <p:cNvSpPr>
              <a:spLocks/>
            </p:cNvSpPr>
            <p:nvPr/>
          </p:nvSpPr>
          <p:spPr bwMode="auto">
            <a:xfrm>
              <a:off x="6364626" y="3413547"/>
              <a:ext cx="204618" cy="249969"/>
            </a:xfrm>
            <a:custGeom>
              <a:avLst/>
              <a:gdLst>
                <a:gd name="T0" fmla="*/ 2147483646 w 943"/>
                <a:gd name="T1" fmla="*/ 2147483646 h 1147"/>
                <a:gd name="T2" fmla="*/ 2147483646 w 943"/>
                <a:gd name="T3" fmla="*/ 2147483646 h 1147"/>
                <a:gd name="T4" fmla="*/ 2147483646 w 943"/>
                <a:gd name="T5" fmla="*/ 2147483646 h 1147"/>
                <a:gd name="T6" fmla="*/ 2147483646 w 943"/>
                <a:gd name="T7" fmla="*/ 2147483646 h 1147"/>
                <a:gd name="T8" fmla="*/ 2147483646 w 943"/>
                <a:gd name="T9" fmla="*/ 2147483646 h 1147"/>
                <a:gd name="T10" fmla="*/ 2147483646 w 943"/>
                <a:gd name="T11" fmla="*/ 2147483646 h 1147"/>
                <a:gd name="T12" fmla="*/ 2147483646 w 943"/>
                <a:gd name="T13" fmla="*/ 2147483646 h 1147"/>
                <a:gd name="T14" fmla="*/ 2147483646 w 943"/>
                <a:gd name="T15" fmla="*/ 2147483646 h 1147"/>
                <a:gd name="T16" fmla="*/ 2147483646 w 943"/>
                <a:gd name="T17" fmla="*/ 2147483646 h 1147"/>
                <a:gd name="T18" fmla="*/ 2147483646 w 943"/>
                <a:gd name="T19" fmla="*/ 2147483646 h 1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 name="Google Shape;184;p5"/>
            <p:cNvSpPr>
              <a:spLocks/>
            </p:cNvSpPr>
            <p:nvPr/>
          </p:nvSpPr>
          <p:spPr bwMode="auto">
            <a:xfrm>
              <a:off x="6519594" y="3340908"/>
              <a:ext cx="173925" cy="180306"/>
            </a:xfrm>
            <a:custGeom>
              <a:avLst/>
              <a:gdLst>
                <a:gd name="T0" fmla="*/ 2147483646 w 802"/>
                <a:gd name="T1" fmla="*/ 2147483646 h 827"/>
                <a:gd name="T2" fmla="*/ 2147483646 w 802"/>
                <a:gd name="T3" fmla="*/ 2147483646 h 827"/>
                <a:gd name="T4" fmla="*/ 2147483646 w 802"/>
                <a:gd name="T5" fmla="*/ 2147483646 h 827"/>
                <a:gd name="T6" fmla="*/ 2147483646 w 802"/>
                <a:gd name="T7" fmla="*/ 2147483646 h 827"/>
                <a:gd name="T8" fmla="*/ 2147483646 w 802"/>
                <a:gd name="T9" fmla="*/ 2147483646 h 827"/>
                <a:gd name="T10" fmla="*/ 2147483646 w 802"/>
                <a:gd name="T11" fmla="*/ 2147483646 h 827"/>
                <a:gd name="T12" fmla="*/ 2147483646 w 802"/>
                <a:gd name="T13" fmla="*/ 2147483646 h 827"/>
                <a:gd name="T14" fmla="*/ 2147483646 w 802"/>
                <a:gd name="T15" fmla="*/ 2147483646 h 827"/>
                <a:gd name="T16" fmla="*/ 2147483646 w 802"/>
                <a:gd name="T17" fmla="*/ 2147483646 h 827"/>
                <a:gd name="T18" fmla="*/ 2147483646 w 802"/>
                <a:gd name="T19" fmla="*/ 2147483646 h 8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4" name="Google Shape;185;p5"/>
            <p:cNvSpPr/>
            <p:nvPr/>
          </p:nvSpPr>
          <p:spPr>
            <a:xfrm>
              <a:off x="6593983" y="3494395"/>
              <a:ext cx="73662" cy="73761"/>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86;p5"/>
            <p:cNvSpPr/>
            <p:nvPr/>
          </p:nvSpPr>
          <p:spPr>
            <a:xfrm>
              <a:off x="6487883" y="3299880"/>
              <a:ext cx="68547" cy="73761"/>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87;p5"/>
            <p:cNvSpPr/>
            <p:nvPr/>
          </p:nvSpPr>
          <p:spPr>
            <a:xfrm>
              <a:off x="6317738" y="3408049"/>
              <a:ext cx="73662" cy="75128"/>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88;p5"/>
            <p:cNvSpPr/>
            <p:nvPr/>
          </p:nvSpPr>
          <p:spPr>
            <a:xfrm>
              <a:off x="6423152" y="3629679"/>
              <a:ext cx="73662" cy="73761"/>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89;p5"/>
            <p:cNvSpPr/>
            <p:nvPr/>
          </p:nvSpPr>
          <p:spPr>
            <a:xfrm>
              <a:off x="6165808" y="3491365"/>
              <a:ext cx="73662" cy="69663"/>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90;p5"/>
            <p:cNvSpPr/>
            <p:nvPr/>
          </p:nvSpPr>
          <p:spPr>
            <a:xfrm>
              <a:off x="6096710" y="3544333"/>
              <a:ext cx="74685" cy="73761"/>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91;p5"/>
            <p:cNvSpPr/>
            <p:nvPr/>
          </p:nvSpPr>
          <p:spPr>
            <a:xfrm>
              <a:off x="6212453" y="3685663"/>
              <a:ext cx="73662" cy="68298"/>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54" name="Google Shape;154;p5"/>
          <p:cNvSpPr txBox="1">
            <a:spLocks noGrp="1"/>
          </p:cNvSpPr>
          <p:nvPr>
            <p:ph type="subTitle" idx="1"/>
          </p:nvPr>
        </p:nvSpPr>
        <p:spPr>
          <a:xfrm>
            <a:off x="1163733"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55" name="Google Shape;155;p5"/>
          <p:cNvSpPr txBox="1">
            <a:spLocks noGrp="1"/>
          </p:cNvSpPr>
          <p:nvPr>
            <p:ph type="subTitle" idx="2"/>
          </p:nvPr>
        </p:nvSpPr>
        <p:spPr>
          <a:xfrm>
            <a:off x="7493467"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92" name="Google Shape;192;p5"/>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99612887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4" name="Google Shape;10;p2"/>
          <p:cNvSpPr/>
          <p:nvPr/>
        </p:nvSpPr>
        <p:spPr>
          <a:xfrm rot="10935108">
            <a:off x="-256116" y="-219075"/>
            <a:ext cx="12740217" cy="7148513"/>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anchor="b">
            <a:noAutofit/>
          </a:bodyPr>
          <a:lstStyle>
            <a:lvl1pPr lvl="0" algn="ctr">
              <a:lnSpc>
                <a:spcPct val="80000"/>
              </a:lnSpc>
              <a:spcBef>
                <a:spcPts val="0"/>
              </a:spcBef>
              <a:spcAft>
                <a:spcPts val="0"/>
              </a:spcAft>
              <a:buSzPts val="5200"/>
              <a:buNone/>
              <a:defRPr sz="7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267200" y="4319667"/>
            <a:ext cx="3657600" cy="1193600"/>
          </a:xfrm>
          <a:prstGeom prst="rect">
            <a:avLst/>
          </a:prstGeom>
        </p:spPr>
        <p:txBody>
          <a:bodyPr spcFirstLastPara="1">
            <a:noAutofit/>
          </a:bodyPr>
          <a:lstStyle>
            <a:lvl1pPr lvl="0" algn="ctr">
              <a:lnSpc>
                <a:spcPct val="100000"/>
              </a:lnSpc>
              <a:spcBef>
                <a:spcPts val="0"/>
              </a:spcBef>
              <a:spcAft>
                <a:spcPts val="0"/>
              </a:spcAft>
              <a:buSzPts val="28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265102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
        <p:cNvGrpSpPr/>
        <p:nvPr/>
      </p:nvGrpSpPr>
      <p:grpSpPr>
        <a:xfrm>
          <a:off x="0" y="0"/>
          <a:ext cx="0" cy="0"/>
          <a:chOff x="0" y="0"/>
          <a:chExt cx="0" cy="0"/>
        </a:xfrm>
      </p:grpSpPr>
      <p:sp>
        <p:nvSpPr>
          <p:cNvPr id="43" name="Google Shape;43;p13"/>
          <p:cNvSpPr txBox="1">
            <a:spLocks noGrp="1"/>
          </p:cNvSpPr>
          <p:nvPr>
            <p:ph type="title"/>
          </p:nvPr>
        </p:nvSpPr>
        <p:spPr>
          <a:xfrm>
            <a:off x="960000" y="643572"/>
            <a:ext cx="10272000" cy="763600"/>
          </a:xfrm>
          <a:prstGeom prst="rect">
            <a:avLst/>
          </a:prstGeom>
        </p:spPr>
        <p:txBody>
          <a:bodyPr spcFirstLastPara="1">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44" name="Google Shape;44;p13"/>
          <p:cNvSpPr txBox="1">
            <a:spLocks noGrp="1"/>
          </p:cNvSpPr>
          <p:nvPr>
            <p:ph type="subTitle" idx="1"/>
          </p:nvPr>
        </p:nvSpPr>
        <p:spPr>
          <a:xfrm>
            <a:off x="3354200" y="20690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5" name="Google Shape;45;p13"/>
          <p:cNvSpPr txBox="1">
            <a:spLocks noGrp="1"/>
          </p:cNvSpPr>
          <p:nvPr>
            <p:ph type="subTitle" idx="2"/>
          </p:nvPr>
        </p:nvSpPr>
        <p:spPr>
          <a:xfrm>
            <a:off x="8301233" y="2069067"/>
            <a:ext cx="15668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6" name="Google Shape;46;p13"/>
          <p:cNvSpPr txBox="1">
            <a:spLocks noGrp="1"/>
          </p:cNvSpPr>
          <p:nvPr>
            <p:ph type="subTitle" idx="3"/>
          </p:nvPr>
        </p:nvSpPr>
        <p:spPr>
          <a:xfrm>
            <a:off x="8301233" y="27786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7" name="Google Shape;47;p13"/>
          <p:cNvSpPr txBox="1">
            <a:spLocks noGrp="1"/>
          </p:cNvSpPr>
          <p:nvPr>
            <p:ph type="subTitle" idx="4"/>
          </p:nvPr>
        </p:nvSpPr>
        <p:spPr>
          <a:xfrm>
            <a:off x="3354200" y="27786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8" name="Google Shape;48;p13"/>
          <p:cNvSpPr txBox="1">
            <a:spLocks noGrp="1"/>
          </p:cNvSpPr>
          <p:nvPr>
            <p:ph type="subTitle" idx="5"/>
          </p:nvPr>
        </p:nvSpPr>
        <p:spPr>
          <a:xfrm>
            <a:off x="3354200" y="41938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9" name="Google Shape;49;p13"/>
          <p:cNvSpPr txBox="1">
            <a:spLocks noGrp="1"/>
          </p:cNvSpPr>
          <p:nvPr>
            <p:ph type="subTitle" idx="6"/>
          </p:nvPr>
        </p:nvSpPr>
        <p:spPr>
          <a:xfrm>
            <a:off x="8301233" y="41938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50" name="Google Shape;50;p13"/>
          <p:cNvSpPr txBox="1">
            <a:spLocks noGrp="1"/>
          </p:cNvSpPr>
          <p:nvPr>
            <p:ph type="subTitle" idx="7"/>
          </p:nvPr>
        </p:nvSpPr>
        <p:spPr>
          <a:xfrm>
            <a:off x="8301233" y="49034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1" name="Google Shape;51;p13"/>
          <p:cNvSpPr txBox="1">
            <a:spLocks noGrp="1"/>
          </p:cNvSpPr>
          <p:nvPr>
            <p:ph type="subTitle" idx="8"/>
          </p:nvPr>
        </p:nvSpPr>
        <p:spPr>
          <a:xfrm>
            <a:off x="3354200" y="49034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2" name="Google Shape;52;p13"/>
          <p:cNvSpPr txBox="1">
            <a:spLocks noGrp="1"/>
          </p:cNvSpPr>
          <p:nvPr>
            <p:ph type="title" idx="9"/>
          </p:nvPr>
        </p:nvSpPr>
        <p:spPr>
          <a:xfrm>
            <a:off x="1506367" y="2239833"/>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3" name="Google Shape;53;p13"/>
          <p:cNvSpPr txBox="1">
            <a:spLocks noGrp="1"/>
          </p:cNvSpPr>
          <p:nvPr>
            <p:ph type="title" idx="13"/>
          </p:nvPr>
        </p:nvSpPr>
        <p:spPr>
          <a:xfrm>
            <a:off x="6456100" y="22399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4" name="Google Shape;54;p13"/>
          <p:cNvSpPr txBox="1">
            <a:spLocks noGrp="1"/>
          </p:cNvSpPr>
          <p:nvPr>
            <p:ph type="title" idx="14"/>
          </p:nvPr>
        </p:nvSpPr>
        <p:spPr>
          <a:xfrm>
            <a:off x="1506367" y="43354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5" name="Google Shape;55;p13"/>
          <p:cNvSpPr txBox="1">
            <a:spLocks noGrp="1"/>
          </p:cNvSpPr>
          <p:nvPr>
            <p:ph type="title" idx="15"/>
          </p:nvPr>
        </p:nvSpPr>
        <p:spPr>
          <a:xfrm>
            <a:off x="6456100" y="43354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Tree>
    <p:extLst>
      <p:ext uri="{BB962C8B-B14F-4D97-AF65-F5344CB8AC3E}">
        <p14:creationId xmlns:p14="http://schemas.microsoft.com/office/powerpoint/2010/main" val="121887055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960000" y="643572"/>
            <a:ext cx="10272000" cy="763600"/>
          </a:xfrm>
          <a:prstGeom prst="rect">
            <a:avLst/>
          </a:prstGeom>
        </p:spPr>
        <p:txBody>
          <a:bodyPr spcFirstLastPara="1">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1328300" y="1714500"/>
            <a:ext cx="9535200" cy="4423200"/>
          </a:xfrm>
          <a:prstGeom prst="rect">
            <a:avLst/>
          </a:prstGeom>
        </p:spPr>
        <p:txBody>
          <a:bodyPr spcFirstLastPara="1" anchor="ctr">
            <a:noAutofit/>
          </a:bodyPr>
          <a:lstStyle>
            <a:lvl1pPr marL="457200" lvl="0" indent="-304800">
              <a:spcBef>
                <a:spcPts val="0"/>
              </a:spcBef>
              <a:spcAft>
                <a:spcPts val="0"/>
              </a:spcAft>
              <a:buSzPts val="1200"/>
              <a:buAutoNum type="arabicPeriod"/>
              <a:defRPr sz="1300"/>
            </a:lvl1pPr>
            <a:lvl2pPr marL="914400" lvl="1" indent="-317500">
              <a:spcBef>
                <a:spcPts val="1600"/>
              </a:spcBef>
              <a:spcAft>
                <a:spcPts val="0"/>
              </a:spcAft>
              <a:buSzPts val="1400"/>
              <a:buAutoNum type="alphaLcPeriod"/>
              <a:defRPr/>
            </a:lvl2pPr>
            <a:lvl3pPr marL="1371600" lvl="2" indent="-317500">
              <a:spcBef>
                <a:spcPts val="1600"/>
              </a:spcBef>
              <a:spcAft>
                <a:spcPts val="0"/>
              </a:spcAft>
              <a:buSzPts val="1400"/>
              <a:buAutoNum type="romanLcPeriod"/>
              <a:defRPr/>
            </a:lvl3pPr>
            <a:lvl4pPr marL="1828800" lvl="3" indent="-317500">
              <a:spcBef>
                <a:spcPts val="1600"/>
              </a:spcBef>
              <a:spcAft>
                <a:spcPts val="0"/>
              </a:spcAft>
              <a:buSzPts val="1400"/>
              <a:buAutoNum type="arabicPeriod"/>
              <a:defRPr/>
            </a:lvl4pPr>
            <a:lvl5pPr marL="2286000" lvl="4" indent="-317500">
              <a:spcBef>
                <a:spcPts val="1600"/>
              </a:spcBef>
              <a:spcAft>
                <a:spcPts val="0"/>
              </a:spcAft>
              <a:buSzPts val="1400"/>
              <a:buAutoNum type="alphaLcPeriod"/>
              <a:defRPr/>
            </a:lvl5pPr>
            <a:lvl6pPr marL="2743200" lvl="5" indent="-317500">
              <a:spcBef>
                <a:spcPts val="1600"/>
              </a:spcBef>
              <a:spcAft>
                <a:spcPts val="0"/>
              </a:spcAft>
              <a:buSzPts val="1400"/>
              <a:buAutoNum type="romanLcPeriod"/>
              <a:defRPr/>
            </a:lvl6pPr>
            <a:lvl7pPr marL="3200400" lvl="6" indent="-317500">
              <a:spcBef>
                <a:spcPts val="1600"/>
              </a:spcBef>
              <a:spcAft>
                <a:spcPts val="0"/>
              </a:spcAft>
              <a:buSzPts val="1400"/>
              <a:buAutoNum type="arabicPeriod"/>
              <a:defRPr/>
            </a:lvl7pPr>
            <a:lvl8pPr marL="3657600" lvl="7" indent="-317500">
              <a:spcBef>
                <a:spcPts val="1600"/>
              </a:spcBef>
              <a:spcAft>
                <a:spcPts val="0"/>
              </a:spcAft>
              <a:buSzPts val="1400"/>
              <a:buAutoNum type="alphaLcPeriod"/>
              <a:defRPr/>
            </a:lvl8pPr>
            <a:lvl9pPr marL="4114800" lvl="8" indent="-317500">
              <a:spcBef>
                <a:spcPts val="1600"/>
              </a:spcBef>
              <a:spcAft>
                <a:spcPts val="1600"/>
              </a:spcAft>
              <a:buSzPts val="1400"/>
              <a:buAutoNum type="romanLcPeriod"/>
              <a:defRPr/>
            </a:lvl9pPr>
          </a:lstStyle>
          <a:p>
            <a:endParaRPr/>
          </a:p>
        </p:txBody>
      </p:sp>
    </p:spTree>
    <p:extLst>
      <p:ext uri="{BB962C8B-B14F-4D97-AF65-F5344CB8AC3E}">
        <p14:creationId xmlns:p14="http://schemas.microsoft.com/office/powerpoint/2010/main" val="236955963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960133" y="593367"/>
            <a:ext cx="10272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1328300" y="2837167"/>
            <a:ext cx="44444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23" name="Google Shape;23;p5"/>
          <p:cNvSpPr txBox="1">
            <a:spLocks noGrp="1"/>
          </p:cNvSpPr>
          <p:nvPr>
            <p:ph type="subTitle" idx="2"/>
          </p:nvPr>
        </p:nvSpPr>
        <p:spPr>
          <a:xfrm>
            <a:off x="1328300" y="3775800"/>
            <a:ext cx="4444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24" name="Google Shape;24;p5"/>
          <p:cNvSpPr txBox="1">
            <a:spLocks noGrp="1"/>
          </p:cNvSpPr>
          <p:nvPr>
            <p:ph type="subTitle" idx="3"/>
          </p:nvPr>
        </p:nvSpPr>
        <p:spPr>
          <a:xfrm>
            <a:off x="6316864" y="2837167"/>
            <a:ext cx="44444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25" name="Google Shape;25;p5"/>
          <p:cNvSpPr txBox="1">
            <a:spLocks noGrp="1"/>
          </p:cNvSpPr>
          <p:nvPr>
            <p:ph type="subTitle" idx="4"/>
          </p:nvPr>
        </p:nvSpPr>
        <p:spPr>
          <a:xfrm>
            <a:off x="6316864" y="3775800"/>
            <a:ext cx="4444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277675024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50627155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960000" y="643572"/>
            <a:ext cx="102720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0" name="Google Shape;30;p7"/>
          <p:cNvSpPr txBox="1">
            <a:spLocks noGrp="1"/>
          </p:cNvSpPr>
          <p:nvPr>
            <p:ph type="body" idx="1"/>
          </p:nvPr>
        </p:nvSpPr>
        <p:spPr>
          <a:xfrm>
            <a:off x="1328300" y="1983133"/>
            <a:ext cx="4285200" cy="3708000"/>
          </a:xfrm>
          <a:prstGeom prst="rect">
            <a:avLst/>
          </a:prstGeom>
        </p:spPr>
        <p:txBody>
          <a:bodyPr spcFirstLastPara="1" anchor="ctr">
            <a:noAutofit/>
          </a:bodyPr>
          <a:lstStyle>
            <a:lvl1pPr marL="457200" lvl="0" indent="-317500" rtl="0">
              <a:spcBef>
                <a:spcPts val="0"/>
              </a:spcBef>
              <a:spcAft>
                <a:spcPts val="0"/>
              </a:spcAft>
              <a:buClr>
                <a:schemeClr val="accent3"/>
              </a:buClr>
              <a:buSzPts val="1400"/>
              <a:buChar char="●"/>
              <a:defRPr sz="16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27916152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850800" y="1516600"/>
            <a:ext cx="8490400" cy="3824800"/>
          </a:xfrm>
          <a:prstGeom prst="rect">
            <a:avLst/>
          </a:prstGeom>
        </p:spPr>
        <p:txBody>
          <a:bodyPr spcFirstLastPara="1">
            <a:noAutofit/>
          </a:bodyPr>
          <a:lstStyle>
            <a:lvl1pPr lvl="0" algn="ctr">
              <a:lnSpc>
                <a:spcPct val="80000"/>
              </a:lnSpc>
              <a:spcBef>
                <a:spcPts val="0"/>
              </a:spcBef>
              <a:spcAft>
                <a:spcPts val="0"/>
              </a:spcAft>
              <a:buSzPts val="4800"/>
              <a:buNone/>
              <a:defRPr sz="10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extLst>
      <p:ext uri="{BB962C8B-B14F-4D97-AF65-F5344CB8AC3E}">
        <p14:creationId xmlns:p14="http://schemas.microsoft.com/office/powerpoint/2010/main" val="216395162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1323500" y="1741300"/>
            <a:ext cx="3934400" cy="1407600"/>
          </a:xfrm>
          <a:prstGeom prst="rect">
            <a:avLst/>
          </a:prstGeom>
        </p:spPr>
        <p:txBody>
          <a:bodyPr spcFirstLastPara="1" anchor="b">
            <a:noAutofit/>
          </a:bodyPr>
          <a:lstStyle>
            <a:lvl1pPr lvl="0">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
        <p:nvSpPr>
          <p:cNvPr id="35" name="Google Shape;35;p9"/>
          <p:cNvSpPr txBox="1">
            <a:spLocks noGrp="1"/>
          </p:cNvSpPr>
          <p:nvPr>
            <p:ph type="subTitle" idx="1"/>
          </p:nvPr>
        </p:nvSpPr>
        <p:spPr>
          <a:xfrm>
            <a:off x="1323500" y="3265900"/>
            <a:ext cx="3934400" cy="1850800"/>
          </a:xfrm>
          <a:prstGeom prst="rect">
            <a:avLst/>
          </a:prstGeom>
        </p:spPr>
        <p:txBody>
          <a:bodyPr spcFirstLastPara="1">
            <a:no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Tree>
    <p:extLst>
      <p:ext uri="{BB962C8B-B14F-4D97-AF65-F5344CB8AC3E}">
        <p14:creationId xmlns:p14="http://schemas.microsoft.com/office/powerpoint/2010/main" val="338842139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3181000" y="593367"/>
            <a:ext cx="5830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5189387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8"/>
        <p:cNvGrpSpPr/>
        <p:nvPr/>
      </p:nvGrpSpPr>
      <p:grpSpPr>
        <a:xfrm>
          <a:off x="0" y="0"/>
          <a:ext cx="0" cy="0"/>
          <a:chOff x="0" y="0"/>
          <a:chExt cx="0" cy="0"/>
        </a:xfrm>
      </p:grpSpPr>
      <p:sp>
        <p:nvSpPr>
          <p:cNvPr id="39" name="Google Shape;39;p11"/>
          <p:cNvSpPr txBox="1">
            <a:spLocks noGrp="1"/>
          </p:cNvSpPr>
          <p:nvPr>
            <p:ph type="title"/>
          </p:nvPr>
        </p:nvSpPr>
        <p:spPr>
          <a:xfrm>
            <a:off x="2540000" y="2209800"/>
            <a:ext cx="7112000" cy="2188000"/>
          </a:xfrm>
          <a:prstGeom prst="rect">
            <a:avLst/>
          </a:prstGeom>
        </p:spPr>
        <p:txBody>
          <a:bodyPr spcFirstLastPara="1" anchor="b">
            <a:noAutofit/>
          </a:bodyPr>
          <a:lstStyle>
            <a:lvl1pPr lvl="0" algn="ctr">
              <a:spcBef>
                <a:spcPts val="0"/>
              </a:spcBef>
              <a:spcAft>
                <a:spcPts val="0"/>
              </a:spcAft>
              <a:buClr>
                <a:schemeClr val="accent3"/>
              </a:buClr>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en-US"/>
              <a:t>Click to edit Master title style</a:t>
            </a:r>
            <a:endParaRPr/>
          </a:p>
        </p:txBody>
      </p:sp>
      <p:sp>
        <p:nvSpPr>
          <p:cNvPr id="40" name="Google Shape;40;p11"/>
          <p:cNvSpPr txBox="1">
            <a:spLocks noGrp="1"/>
          </p:cNvSpPr>
          <p:nvPr>
            <p:ph type="body" idx="1"/>
          </p:nvPr>
        </p:nvSpPr>
        <p:spPr>
          <a:xfrm>
            <a:off x="2540000" y="4406167"/>
            <a:ext cx="7112000" cy="699200"/>
          </a:xfrm>
          <a:prstGeom prst="rect">
            <a:avLst/>
          </a:prstGeom>
        </p:spPr>
        <p:txBody>
          <a:bodyPr spcFirstLastPara="1">
            <a:noAutofit/>
          </a:bodyPr>
          <a:lstStyle>
            <a:lvl1pPr marL="457200" lvl="0" indent="-317500" algn="ctr">
              <a:spcBef>
                <a:spcPts val="0"/>
              </a:spcBef>
              <a:spcAft>
                <a:spcPts val="0"/>
              </a:spcAft>
              <a:buSzPts val="1400"/>
              <a:buChar char="●"/>
              <a:defRPr sz="1800"/>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147595691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
        <p:cNvGrpSpPr/>
        <p:nvPr/>
      </p:nvGrpSpPr>
      <p:grpSpPr>
        <a:xfrm>
          <a:off x="0" y="0"/>
          <a:ext cx="0" cy="0"/>
          <a:chOff x="0" y="0"/>
          <a:chExt cx="0" cy="0"/>
        </a:xfrm>
      </p:grpSpPr>
      <p:sp>
        <p:nvSpPr>
          <p:cNvPr id="43" name="Google Shape;43;p13"/>
          <p:cNvSpPr txBox="1">
            <a:spLocks noGrp="1"/>
          </p:cNvSpPr>
          <p:nvPr>
            <p:ph type="title"/>
          </p:nvPr>
        </p:nvSpPr>
        <p:spPr>
          <a:xfrm>
            <a:off x="960000" y="643572"/>
            <a:ext cx="10272000" cy="763600"/>
          </a:xfrm>
          <a:prstGeom prst="rect">
            <a:avLst/>
          </a:prstGeom>
        </p:spPr>
        <p:txBody>
          <a:bodyPr spcFirstLastPara="1">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44" name="Google Shape;44;p13"/>
          <p:cNvSpPr txBox="1">
            <a:spLocks noGrp="1"/>
          </p:cNvSpPr>
          <p:nvPr>
            <p:ph type="subTitle" idx="1"/>
          </p:nvPr>
        </p:nvSpPr>
        <p:spPr>
          <a:xfrm>
            <a:off x="3354200" y="20690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5" name="Google Shape;45;p13"/>
          <p:cNvSpPr txBox="1">
            <a:spLocks noGrp="1"/>
          </p:cNvSpPr>
          <p:nvPr>
            <p:ph type="subTitle" idx="2"/>
          </p:nvPr>
        </p:nvSpPr>
        <p:spPr>
          <a:xfrm>
            <a:off x="8301233" y="2069067"/>
            <a:ext cx="15668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6" name="Google Shape;46;p13"/>
          <p:cNvSpPr txBox="1">
            <a:spLocks noGrp="1"/>
          </p:cNvSpPr>
          <p:nvPr>
            <p:ph type="subTitle" idx="3"/>
          </p:nvPr>
        </p:nvSpPr>
        <p:spPr>
          <a:xfrm>
            <a:off x="8301233" y="27786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7" name="Google Shape;47;p13"/>
          <p:cNvSpPr txBox="1">
            <a:spLocks noGrp="1"/>
          </p:cNvSpPr>
          <p:nvPr>
            <p:ph type="subTitle" idx="4"/>
          </p:nvPr>
        </p:nvSpPr>
        <p:spPr>
          <a:xfrm>
            <a:off x="3354200" y="27786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8" name="Google Shape;48;p13"/>
          <p:cNvSpPr txBox="1">
            <a:spLocks noGrp="1"/>
          </p:cNvSpPr>
          <p:nvPr>
            <p:ph type="subTitle" idx="5"/>
          </p:nvPr>
        </p:nvSpPr>
        <p:spPr>
          <a:xfrm>
            <a:off x="3354200" y="41938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9" name="Google Shape;49;p13"/>
          <p:cNvSpPr txBox="1">
            <a:spLocks noGrp="1"/>
          </p:cNvSpPr>
          <p:nvPr>
            <p:ph type="subTitle" idx="6"/>
          </p:nvPr>
        </p:nvSpPr>
        <p:spPr>
          <a:xfrm>
            <a:off x="8301233" y="41938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50" name="Google Shape;50;p13"/>
          <p:cNvSpPr txBox="1">
            <a:spLocks noGrp="1"/>
          </p:cNvSpPr>
          <p:nvPr>
            <p:ph type="subTitle" idx="7"/>
          </p:nvPr>
        </p:nvSpPr>
        <p:spPr>
          <a:xfrm>
            <a:off x="8301233" y="49034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1" name="Google Shape;51;p13"/>
          <p:cNvSpPr txBox="1">
            <a:spLocks noGrp="1"/>
          </p:cNvSpPr>
          <p:nvPr>
            <p:ph type="subTitle" idx="8"/>
          </p:nvPr>
        </p:nvSpPr>
        <p:spPr>
          <a:xfrm>
            <a:off x="3354200" y="49034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2" name="Google Shape;52;p13"/>
          <p:cNvSpPr txBox="1">
            <a:spLocks noGrp="1"/>
          </p:cNvSpPr>
          <p:nvPr>
            <p:ph type="title" idx="9"/>
          </p:nvPr>
        </p:nvSpPr>
        <p:spPr>
          <a:xfrm>
            <a:off x="1506367" y="2239833"/>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3" name="Google Shape;53;p13"/>
          <p:cNvSpPr txBox="1">
            <a:spLocks noGrp="1"/>
          </p:cNvSpPr>
          <p:nvPr>
            <p:ph type="title" idx="13"/>
          </p:nvPr>
        </p:nvSpPr>
        <p:spPr>
          <a:xfrm>
            <a:off x="6456100" y="22399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4" name="Google Shape;54;p13"/>
          <p:cNvSpPr txBox="1">
            <a:spLocks noGrp="1"/>
          </p:cNvSpPr>
          <p:nvPr>
            <p:ph type="title" idx="14"/>
          </p:nvPr>
        </p:nvSpPr>
        <p:spPr>
          <a:xfrm>
            <a:off x="1506367" y="43354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5" name="Google Shape;55;p13"/>
          <p:cNvSpPr txBox="1">
            <a:spLocks noGrp="1"/>
          </p:cNvSpPr>
          <p:nvPr>
            <p:ph type="title" idx="15"/>
          </p:nvPr>
        </p:nvSpPr>
        <p:spPr>
          <a:xfrm>
            <a:off x="6456100" y="43354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Tree>
    <p:extLst>
      <p:ext uri="{BB962C8B-B14F-4D97-AF65-F5344CB8AC3E}">
        <p14:creationId xmlns:p14="http://schemas.microsoft.com/office/powerpoint/2010/main" val="59074206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5735200" y="4268351"/>
            <a:ext cx="4951600" cy="763600"/>
          </a:xfrm>
          <a:prstGeom prst="rect">
            <a:avLst/>
          </a:prstGeom>
        </p:spPr>
        <p:txBody>
          <a:bodyPr spcFirstLastPara="1">
            <a:noAutofit/>
          </a:bodyPr>
          <a:lstStyle>
            <a:lvl1pPr lvl="0" algn="ctr" rtl="0">
              <a:spcBef>
                <a:spcPts val="0"/>
              </a:spcBef>
              <a:spcAft>
                <a:spcPts val="0"/>
              </a:spcAft>
              <a:buSzPts val="2200"/>
              <a:buNone/>
              <a:defRPr sz="2200">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8" name="Google Shape;58;p14"/>
          <p:cNvSpPr txBox="1">
            <a:spLocks noGrp="1"/>
          </p:cNvSpPr>
          <p:nvPr>
            <p:ph type="subTitle" idx="1"/>
          </p:nvPr>
        </p:nvSpPr>
        <p:spPr>
          <a:xfrm>
            <a:off x="5735200" y="1724451"/>
            <a:ext cx="4951600" cy="2558400"/>
          </a:xfrm>
          <a:prstGeom prst="rect">
            <a:avLst/>
          </a:prstGeom>
        </p:spPr>
        <p:txBody>
          <a:bodyPr spcFirstLastPara="1">
            <a:noAutofit/>
          </a:bodyPr>
          <a:lstStyle>
            <a:lvl1pPr lvl="0" algn="ctr" rtl="0">
              <a:spcBef>
                <a:spcPts val="0"/>
              </a:spcBef>
              <a:spcAft>
                <a:spcPts val="0"/>
              </a:spcAft>
              <a:buSzPts val="2500"/>
              <a:buNone/>
              <a:defRPr sz="25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2647088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5735200" y="4268351"/>
            <a:ext cx="4951600" cy="763600"/>
          </a:xfrm>
          <a:prstGeom prst="rect">
            <a:avLst/>
          </a:prstGeom>
        </p:spPr>
        <p:txBody>
          <a:bodyPr spcFirstLastPara="1">
            <a:noAutofit/>
          </a:bodyPr>
          <a:lstStyle>
            <a:lvl1pPr lvl="0" algn="ctr" rtl="0">
              <a:spcBef>
                <a:spcPts val="0"/>
              </a:spcBef>
              <a:spcAft>
                <a:spcPts val="0"/>
              </a:spcAft>
              <a:buSzPts val="2200"/>
              <a:buNone/>
              <a:defRPr sz="2200">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8" name="Google Shape;58;p14"/>
          <p:cNvSpPr txBox="1">
            <a:spLocks noGrp="1"/>
          </p:cNvSpPr>
          <p:nvPr>
            <p:ph type="subTitle" idx="1"/>
          </p:nvPr>
        </p:nvSpPr>
        <p:spPr>
          <a:xfrm>
            <a:off x="5735200" y="1724451"/>
            <a:ext cx="4951600" cy="2558400"/>
          </a:xfrm>
          <a:prstGeom prst="rect">
            <a:avLst/>
          </a:prstGeom>
        </p:spPr>
        <p:txBody>
          <a:bodyPr spcFirstLastPara="1">
            <a:noAutofit/>
          </a:bodyPr>
          <a:lstStyle>
            <a:lvl1pPr lvl="0" algn="ctr" rtl="0">
              <a:spcBef>
                <a:spcPts val="0"/>
              </a:spcBef>
              <a:spcAft>
                <a:spcPts val="0"/>
              </a:spcAft>
              <a:buSzPts val="2500"/>
              <a:buNone/>
              <a:defRPr sz="25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331225091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2616200" y="643572"/>
            <a:ext cx="6959600" cy="763600"/>
          </a:xfrm>
          <a:prstGeom prst="rect">
            <a:avLst/>
          </a:prstGeom>
        </p:spPr>
        <p:txBody>
          <a:bodyPr spcFirstLastPara="1">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61" name="Google Shape;61;p15"/>
          <p:cNvSpPr txBox="1">
            <a:spLocks noGrp="1"/>
          </p:cNvSpPr>
          <p:nvPr>
            <p:ph type="subTitle" idx="1"/>
          </p:nvPr>
        </p:nvSpPr>
        <p:spPr>
          <a:xfrm>
            <a:off x="1305200"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2" name="Google Shape;62;p15"/>
          <p:cNvSpPr txBox="1">
            <a:spLocks noGrp="1"/>
          </p:cNvSpPr>
          <p:nvPr>
            <p:ph type="subTitle" idx="2"/>
          </p:nvPr>
        </p:nvSpPr>
        <p:spPr>
          <a:xfrm>
            <a:off x="1305200"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3" name="Google Shape;63;p15"/>
          <p:cNvSpPr txBox="1">
            <a:spLocks noGrp="1"/>
          </p:cNvSpPr>
          <p:nvPr>
            <p:ph type="subTitle" idx="3"/>
          </p:nvPr>
        </p:nvSpPr>
        <p:spPr>
          <a:xfrm>
            <a:off x="8396400"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4" name="Google Shape;64;p15"/>
          <p:cNvSpPr txBox="1">
            <a:spLocks noGrp="1"/>
          </p:cNvSpPr>
          <p:nvPr>
            <p:ph type="subTitle" idx="4"/>
          </p:nvPr>
        </p:nvSpPr>
        <p:spPr>
          <a:xfrm>
            <a:off x="8396400"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5" name="Google Shape;65;p15"/>
          <p:cNvSpPr txBox="1">
            <a:spLocks noGrp="1"/>
          </p:cNvSpPr>
          <p:nvPr>
            <p:ph type="subTitle" idx="5"/>
          </p:nvPr>
        </p:nvSpPr>
        <p:spPr>
          <a:xfrm>
            <a:off x="4850799"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6" name="Google Shape;66;p15"/>
          <p:cNvSpPr txBox="1">
            <a:spLocks noGrp="1"/>
          </p:cNvSpPr>
          <p:nvPr>
            <p:ph type="subTitle" idx="6"/>
          </p:nvPr>
        </p:nvSpPr>
        <p:spPr>
          <a:xfrm>
            <a:off x="4850801"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7" name="Google Shape;67;p15"/>
          <p:cNvSpPr txBox="1">
            <a:spLocks noGrp="1"/>
          </p:cNvSpPr>
          <p:nvPr>
            <p:ph type="subTitle" idx="7"/>
          </p:nvPr>
        </p:nvSpPr>
        <p:spPr>
          <a:xfrm>
            <a:off x="1305200"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8" name="Google Shape;68;p15"/>
          <p:cNvSpPr txBox="1">
            <a:spLocks noGrp="1"/>
          </p:cNvSpPr>
          <p:nvPr>
            <p:ph type="subTitle" idx="8"/>
          </p:nvPr>
        </p:nvSpPr>
        <p:spPr>
          <a:xfrm>
            <a:off x="1305200"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9" name="Google Shape;69;p15"/>
          <p:cNvSpPr txBox="1">
            <a:spLocks noGrp="1"/>
          </p:cNvSpPr>
          <p:nvPr>
            <p:ph type="subTitle" idx="9"/>
          </p:nvPr>
        </p:nvSpPr>
        <p:spPr>
          <a:xfrm>
            <a:off x="8396400"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0" name="Google Shape;70;p15"/>
          <p:cNvSpPr txBox="1">
            <a:spLocks noGrp="1"/>
          </p:cNvSpPr>
          <p:nvPr>
            <p:ph type="subTitle" idx="13"/>
          </p:nvPr>
        </p:nvSpPr>
        <p:spPr>
          <a:xfrm>
            <a:off x="8396400"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71" name="Google Shape;71;p15"/>
          <p:cNvSpPr txBox="1">
            <a:spLocks noGrp="1"/>
          </p:cNvSpPr>
          <p:nvPr>
            <p:ph type="subTitle" idx="14"/>
          </p:nvPr>
        </p:nvSpPr>
        <p:spPr>
          <a:xfrm>
            <a:off x="4850799"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2" name="Google Shape;72;p15"/>
          <p:cNvSpPr txBox="1">
            <a:spLocks noGrp="1"/>
          </p:cNvSpPr>
          <p:nvPr>
            <p:ph type="subTitle" idx="15"/>
          </p:nvPr>
        </p:nvSpPr>
        <p:spPr>
          <a:xfrm>
            <a:off x="4850801"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extLst>
      <p:ext uri="{BB962C8B-B14F-4D97-AF65-F5344CB8AC3E}">
        <p14:creationId xmlns:p14="http://schemas.microsoft.com/office/powerpoint/2010/main" val="358665537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 name="Google Shape;75;p16"/>
          <p:cNvSpPr txBox="1">
            <a:spLocks noGrp="1"/>
          </p:cNvSpPr>
          <p:nvPr>
            <p:ph type="subTitle" idx="1"/>
          </p:nvPr>
        </p:nvSpPr>
        <p:spPr>
          <a:xfrm>
            <a:off x="1328300" y="3446767"/>
            <a:ext cx="5700400" cy="5828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6" name="Google Shape;76;p16"/>
          <p:cNvSpPr txBox="1">
            <a:spLocks noGrp="1"/>
          </p:cNvSpPr>
          <p:nvPr>
            <p:ph type="subTitle" idx="2"/>
          </p:nvPr>
        </p:nvSpPr>
        <p:spPr>
          <a:xfrm>
            <a:off x="1328300" y="4047639"/>
            <a:ext cx="4778000" cy="5828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329319879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960133" y="593367"/>
            <a:ext cx="10272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7"/>
          <p:cNvSpPr txBox="1">
            <a:spLocks noGrp="1"/>
          </p:cNvSpPr>
          <p:nvPr>
            <p:ph type="subTitle" idx="1"/>
          </p:nvPr>
        </p:nvSpPr>
        <p:spPr>
          <a:xfrm>
            <a:off x="1328300" y="2837167"/>
            <a:ext cx="55520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0" name="Google Shape;80;p17"/>
          <p:cNvSpPr txBox="1">
            <a:spLocks noGrp="1"/>
          </p:cNvSpPr>
          <p:nvPr>
            <p:ph type="subTitle" idx="2"/>
          </p:nvPr>
        </p:nvSpPr>
        <p:spPr>
          <a:xfrm>
            <a:off x="1328300" y="3775800"/>
            <a:ext cx="45396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399492674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1325500" y="593367"/>
            <a:ext cx="95412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 name="Google Shape;83;p18"/>
          <p:cNvSpPr txBox="1">
            <a:spLocks noGrp="1"/>
          </p:cNvSpPr>
          <p:nvPr>
            <p:ph type="subTitle" idx="1"/>
          </p:nvPr>
        </p:nvSpPr>
        <p:spPr>
          <a:xfrm>
            <a:off x="1328300" y="3447655"/>
            <a:ext cx="5510000" cy="5828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4" name="Google Shape;84;p18"/>
          <p:cNvSpPr txBox="1">
            <a:spLocks noGrp="1"/>
          </p:cNvSpPr>
          <p:nvPr>
            <p:ph type="subTitle" idx="2"/>
          </p:nvPr>
        </p:nvSpPr>
        <p:spPr>
          <a:xfrm>
            <a:off x="1328300" y="4048527"/>
            <a:ext cx="4778000" cy="5828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85" name="Google Shape;85;p18"/>
          <p:cNvSpPr txBox="1">
            <a:spLocks noGrp="1"/>
          </p:cNvSpPr>
          <p:nvPr>
            <p:ph type="title" idx="3"/>
          </p:nvPr>
        </p:nvSpPr>
        <p:spPr>
          <a:xfrm>
            <a:off x="2616200" y="1846736"/>
            <a:ext cx="69596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139188763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 name="Google Shape;88;p19"/>
          <p:cNvSpPr txBox="1">
            <a:spLocks noGrp="1"/>
          </p:cNvSpPr>
          <p:nvPr>
            <p:ph type="subTitle" idx="1"/>
          </p:nvPr>
        </p:nvSpPr>
        <p:spPr>
          <a:xfrm>
            <a:off x="1328300" y="2829627"/>
            <a:ext cx="58316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9" name="Google Shape;89;p19"/>
          <p:cNvSpPr txBox="1">
            <a:spLocks noGrp="1"/>
          </p:cNvSpPr>
          <p:nvPr>
            <p:ph type="title" idx="2"/>
          </p:nvPr>
        </p:nvSpPr>
        <p:spPr>
          <a:xfrm>
            <a:off x="1592033" y="1846733"/>
            <a:ext cx="90080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0" name="Google Shape;90;p19"/>
          <p:cNvSpPr txBox="1">
            <a:spLocks noGrp="1"/>
          </p:cNvSpPr>
          <p:nvPr>
            <p:ph type="subTitle" idx="3"/>
          </p:nvPr>
        </p:nvSpPr>
        <p:spPr>
          <a:xfrm>
            <a:off x="1328300" y="3779813"/>
            <a:ext cx="4348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278616971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1703567" y="593367"/>
            <a:ext cx="87848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20"/>
          <p:cNvSpPr txBox="1">
            <a:spLocks noGrp="1"/>
          </p:cNvSpPr>
          <p:nvPr>
            <p:ph type="subTitle" idx="1"/>
          </p:nvPr>
        </p:nvSpPr>
        <p:spPr>
          <a:xfrm>
            <a:off x="1328300" y="2500267"/>
            <a:ext cx="5732800" cy="12472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94" name="Google Shape;94;p20"/>
          <p:cNvSpPr txBox="1">
            <a:spLocks noGrp="1"/>
          </p:cNvSpPr>
          <p:nvPr>
            <p:ph type="subTitle" idx="2"/>
          </p:nvPr>
        </p:nvSpPr>
        <p:spPr>
          <a:xfrm>
            <a:off x="1328300" y="3775800"/>
            <a:ext cx="56012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380976293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 name="Google Shape;97;p21"/>
          <p:cNvSpPr txBox="1">
            <a:spLocks noGrp="1"/>
          </p:cNvSpPr>
          <p:nvPr>
            <p:ph type="subTitle" idx="1"/>
          </p:nvPr>
        </p:nvSpPr>
        <p:spPr>
          <a:xfrm>
            <a:off x="18288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98" name="Google Shape;98;p21"/>
          <p:cNvSpPr txBox="1">
            <a:spLocks noGrp="1"/>
          </p:cNvSpPr>
          <p:nvPr>
            <p:ph type="subTitle" idx="2"/>
          </p:nvPr>
        </p:nvSpPr>
        <p:spPr>
          <a:xfrm>
            <a:off x="1828800"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99" name="Google Shape;99;p21"/>
          <p:cNvSpPr txBox="1">
            <a:spLocks noGrp="1"/>
          </p:cNvSpPr>
          <p:nvPr>
            <p:ph type="subTitle" idx="3"/>
          </p:nvPr>
        </p:nvSpPr>
        <p:spPr>
          <a:xfrm>
            <a:off x="85136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0" name="Google Shape;100;p21"/>
          <p:cNvSpPr txBox="1">
            <a:spLocks noGrp="1"/>
          </p:cNvSpPr>
          <p:nvPr>
            <p:ph type="subTitle" idx="4"/>
          </p:nvPr>
        </p:nvSpPr>
        <p:spPr>
          <a:xfrm>
            <a:off x="8513600"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101" name="Google Shape;101;p21"/>
          <p:cNvSpPr txBox="1">
            <a:spLocks noGrp="1"/>
          </p:cNvSpPr>
          <p:nvPr>
            <p:ph type="subTitle" idx="5"/>
          </p:nvPr>
        </p:nvSpPr>
        <p:spPr>
          <a:xfrm>
            <a:off x="51712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2" name="Google Shape;102;p21"/>
          <p:cNvSpPr txBox="1">
            <a:spLocks noGrp="1"/>
          </p:cNvSpPr>
          <p:nvPr>
            <p:ph type="subTitle" idx="6"/>
          </p:nvPr>
        </p:nvSpPr>
        <p:spPr>
          <a:xfrm>
            <a:off x="5171201"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extLst>
      <p:ext uri="{BB962C8B-B14F-4D97-AF65-F5344CB8AC3E}">
        <p14:creationId xmlns:p14="http://schemas.microsoft.com/office/powerpoint/2010/main" val="91485670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22"/>
          <p:cNvSpPr txBox="1">
            <a:spLocks noGrp="1"/>
          </p:cNvSpPr>
          <p:nvPr>
            <p:ph type="subTitle" idx="1"/>
          </p:nvPr>
        </p:nvSpPr>
        <p:spPr>
          <a:xfrm>
            <a:off x="1415800" y="2121667"/>
            <a:ext cx="2309600" cy="7636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6" name="Google Shape;106;p22"/>
          <p:cNvSpPr txBox="1">
            <a:spLocks noGrp="1"/>
          </p:cNvSpPr>
          <p:nvPr>
            <p:ph type="subTitle" idx="2"/>
          </p:nvPr>
        </p:nvSpPr>
        <p:spPr>
          <a:xfrm>
            <a:off x="1415800" y="2909133"/>
            <a:ext cx="2309600" cy="7636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07" name="Google Shape;107;p22"/>
          <p:cNvSpPr txBox="1">
            <a:spLocks noGrp="1"/>
          </p:cNvSpPr>
          <p:nvPr>
            <p:ph type="subTitle" idx="3"/>
          </p:nvPr>
        </p:nvSpPr>
        <p:spPr>
          <a:xfrm>
            <a:off x="8710199" y="2121667"/>
            <a:ext cx="2309600" cy="763600"/>
          </a:xfrm>
          <a:prstGeom prst="rect">
            <a:avLst/>
          </a:prstGeom>
        </p:spPr>
        <p:txBody>
          <a:bodyPr spcFirstLastPara="1" lIns="0" rIns="0">
            <a:noAutofit/>
          </a:bodyPr>
          <a:lstStyle>
            <a:lvl1pPr lvl="0"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108" name="Google Shape;108;p22"/>
          <p:cNvSpPr txBox="1">
            <a:spLocks noGrp="1"/>
          </p:cNvSpPr>
          <p:nvPr>
            <p:ph type="subTitle" idx="4"/>
          </p:nvPr>
        </p:nvSpPr>
        <p:spPr>
          <a:xfrm>
            <a:off x="8710201" y="2909133"/>
            <a:ext cx="2309600" cy="763600"/>
          </a:xfrm>
          <a:prstGeom prst="rect">
            <a:avLst/>
          </a:prstGeom>
        </p:spPr>
        <p:txBody>
          <a:bodyPr spcFirstLastPara="1" lIns="0" rIns="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
        <p:nvSpPr>
          <p:cNvPr id="109" name="Google Shape;109;p22"/>
          <p:cNvSpPr txBox="1">
            <a:spLocks noGrp="1"/>
          </p:cNvSpPr>
          <p:nvPr>
            <p:ph type="subTitle" idx="5"/>
          </p:nvPr>
        </p:nvSpPr>
        <p:spPr>
          <a:xfrm>
            <a:off x="1415800" y="4058667"/>
            <a:ext cx="2309600" cy="7636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110" name="Google Shape;110;p22"/>
          <p:cNvSpPr txBox="1">
            <a:spLocks noGrp="1"/>
          </p:cNvSpPr>
          <p:nvPr>
            <p:ph type="subTitle" idx="6"/>
          </p:nvPr>
        </p:nvSpPr>
        <p:spPr>
          <a:xfrm>
            <a:off x="1415800" y="4846133"/>
            <a:ext cx="2309600" cy="7636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11" name="Google Shape;111;p22"/>
          <p:cNvSpPr txBox="1">
            <a:spLocks noGrp="1"/>
          </p:cNvSpPr>
          <p:nvPr>
            <p:ph type="subTitle" idx="7"/>
          </p:nvPr>
        </p:nvSpPr>
        <p:spPr>
          <a:xfrm>
            <a:off x="8710199" y="4058667"/>
            <a:ext cx="2309600" cy="763600"/>
          </a:xfrm>
          <a:prstGeom prst="rect">
            <a:avLst/>
          </a:prstGeom>
        </p:spPr>
        <p:txBody>
          <a:bodyPr spcFirstLastPara="1" lIns="0" rIns="0" anchor="b">
            <a:noAutofit/>
          </a:bodyPr>
          <a:lstStyle>
            <a:lvl1pPr lvl="0"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12" name="Google Shape;112;p22"/>
          <p:cNvSpPr txBox="1">
            <a:spLocks noGrp="1"/>
          </p:cNvSpPr>
          <p:nvPr>
            <p:ph type="subTitle" idx="8"/>
          </p:nvPr>
        </p:nvSpPr>
        <p:spPr>
          <a:xfrm>
            <a:off x="8710201" y="4846133"/>
            <a:ext cx="2309600" cy="763600"/>
          </a:xfrm>
          <a:prstGeom prst="rect">
            <a:avLst/>
          </a:prstGeom>
        </p:spPr>
        <p:txBody>
          <a:bodyPr spcFirstLastPara="1" lIns="0" rIns="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Tree>
    <p:extLst>
      <p:ext uri="{BB962C8B-B14F-4D97-AF65-F5344CB8AC3E}">
        <p14:creationId xmlns:p14="http://schemas.microsoft.com/office/powerpoint/2010/main" val="30481590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23"/>
          <p:cNvSpPr txBox="1">
            <a:spLocks noGrp="1"/>
          </p:cNvSpPr>
          <p:nvPr>
            <p:ph type="title" idx="2"/>
          </p:nvPr>
        </p:nvSpPr>
        <p:spPr>
          <a:xfrm>
            <a:off x="2616200" y="1846736"/>
            <a:ext cx="69596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134738749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3503400" y="1216151"/>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18" name="Google Shape;118;p24"/>
          <p:cNvSpPr txBox="1">
            <a:spLocks noGrp="1"/>
          </p:cNvSpPr>
          <p:nvPr>
            <p:ph type="subTitle" idx="1"/>
          </p:nvPr>
        </p:nvSpPr>
        <p:spPr>
          <a:xfrm>
            <a:off x="3503400" y="2088951"/>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9" name="Google Shape;119;p24"/>
          <p:cNvSpPr txBox="1">
            <a:spLocks noGrp="1"/>
          </p:cNvSpPr>
          <p:nvPr>
            <p:ph type="title" idx="2"/>
          </p:nvPr>
        </p:nvSpPr>
        <p:spPr>
          <a:xfrm>
            <a:off x="3503400" y="2790951"/>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20" name="Google Shape;120;p24"/>
          <p:cNvSpPr txBox="1">
            <a:spLocks noGrp="1"/>
          </p:cNvSpPr>
          <p:nvPr>
            <p:ph type="subTitle" idx="3"/>
          </p:nvPr>
        </p:nvSpPr>
        <p:spPr>
          <a:xfrm>
            <a:off x="3503400" y="3527884"/>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1" name="Google Shape;121;p24"/>
          <p:cNvSpPr txBox="1">
            <a:spLocks noGrp="1"/>
          </p:cNvSpPr>
          <p:nvPr>
            <p:ph type="title" idx="4"/>
          </p:nvPr>
        </p:nvSpPr>
        <p:spPr>
          <a:xfrm>
            <a:off x="3503400" y="4370617"/>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22" name="Google Shape;122;p24"/>
          <p:cNvSpPr txBox="1">
            <a:spLocks noGrp="1"/>
          </p:cNvSpPr>
          <p:nvPr>
            <p:ph type="subTitle" idx="5"/>
          </p:nvPr>
        </p:nvSpPr>
        <p:spPr>
          <a:xfrm>
            <a:off x="3503400" y="5102783"/>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380145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2616200" y="643572"/>
            <a:ext cx="6959600" cy="763600"/>
          </a:xfrm>
          <a:prstGeom prst="rect">
            <a:avLst/>
          </a:prstGeom>
        </p:spPr>
        <p:txBody>
          <a:bodyPr spcFirstLastPara="1">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61" name="Google Shape;61;p15"/>
          <p:cNvSpPr txBox="1">
            <a:spLocks noGrp="1"/>
          </p:cNvSpPr>
          <p:nvPr>
            <p:ph type="subTitle" idx="1"/>
          </p:nvPr>
        </p:nvSpPr>
        <p:spPr>
          <a:xfrm>
            <a:off x="1305200"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2" name="Google Shape;62;p15"/>
          <p:cNvSpPr txBox="1">
            <a:spLocks noGrp="1"/>
          </p:cNvSpPr>
          <p:nvPr>
            <p:ph type="subTitle" idx="2"/>
          </p:nvPr>
        </p:nvSpPr>
        <p:spPr>
          <a:xfrm>
            <a:off x="1305200"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3" name="Google Shape;63;p15"/>
          <p:cNvSpPr txBox="1">
            <a:spLocks noGrp="1"/>
          </p:cNvSpPr>
          <p:nvPr>
            <p:ph type="subTitle" idx="3"/>
          </p:nvPr>
        </p:nvSpPr>
        <p:spPr>
          <a:xfrm>
            <a:off x="8396400"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4" name="Google Shape;64;p15"/>
          <p:cNvSpPr txBox="1">
            <a:spLocks noGrp="1"/>
          </p:cNvSpPr>
          <p:nvPr>
            <p:ph type="subTitle" idx="4"/>
          </p:nvPr>
        </p:nvSpPr>
        <p:spPr>
          <a:xfrm>
            <a:off x="8396400"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5" name="Google Shape;65;p15"/>
          <p:cNvSpPr txBox="1">
            <a:spLocks noGrp="1"/>
          </p:cNvSpPr>
          <p:nvPr>
            <p:ph type="subTitle" idx="5"/>
          </p:nvPr>
        </p:nvSpPr>
        <p:spPr>
          <a:xfrm>
            <a:off x="4850799"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6" name="Google Shape;66;p15"/>
          <p:cNvSpPr txBox="1">
            <a:spLocks noGrp="1"/>
          </p:cNvSpPr>
          <p:nvPr>
            <p:ph type="subTitle" idx="6"/>
          </p:nvPr>
        </p:nvSpPr>
        <p:spPr>
          <a:xfrm>
            <a:off x="4850801"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7" name="Google Shape;67;p15"/>
          <p:cNvSpPr txBox="1">
            <a:spLocks noGrp="1"/>
          </p:cNvSpPr>
          <p:nvPr>
            <p:ph type="subTitle" idx="7"/>
          </p:nvPr>
        </p:nvSpPr>
        <p:spPr>
          <a:xfrm>
            <a:off x="1305200"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8" name="Google Shape;68;p15"/>
          <p:cNvSpPr txBox="1">
            <a:spLocks noGrp="1"/>
          </p:cNvSpPr>
          <p:nvPr>
            <p:ph type="subTitle" idx="8"/>
          </p:nvPr>
        </p:nvSpPr>
        <p:spPr>
          <a:xfrm>
            <a:off x="1305200"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9" name="Google Shape;69;p15"/>
          <p:cNvSpPr txBox="1">
            <a:spLocks noGrp="1"/>
          </p:cNvSpPr>
          <p:nvPr>
            <p:ph type="subTitle" idx="9"/>
          </p:nvPr>
        </p:nvSpPr>
        <p:spPr>
          <a:xfrm>
            <a:off x="8396400"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0" name="Google Shape;70;p15"/>
          <p:cNvSpPr txBox="1">
            <a:spLocks noGrp="1"/>
          </p:cNvSpPr>
          <p:nvPr>
            <p:ph type="subTitle" idx="13"/>
          </p:nvPr>
        </p:nvSpPr>
        <p:spPr>
          <a:xfrm>
            <a:off x="8396400"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71" name="Google Shape;71;p15"/>
          <p:cNvSpPr txBox="1">
            <a:spLocks noGrp="1"/>
          </p:cNvSpPr>
          <p:nvPr>
            <p:ph type="subTitle" idx="14"/>
          </p:nvPr>
        </p:nvSpPr>
        <p:spPr>
          <a:xfrm>
            <a:off x="4850799"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2" name="Google Shape;72;p15"/>
          <p:cNvSpPr txBox="1">
            <a:spLocks noGrp="1"/>
          </p:cNvSpPr>
          <p:nvPr>
            <p:ph type="subTitle" idx="15"/>
          </p:nvPr>
        </p:nvSpPr>
        <p:spPr>
          <a:xfrm>
            <a:off x="4850801"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extLst>
      <p:ext uri="{BB962C8B-B14F-4D97-AF65-F5344CB8AC3E}">
        <p14:creationId xmlns:p14="http://schemas.microsoft.com/office/powerpoint/2010/main" val="147535600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1328300" y="1939733"/>
            <a:ext cx="2919200" cy="1514800"/>
          </a:xfrm>
          <a:prstGeom prst="rect">
            <a:avLst/>
          </a:prstGeom>
        </p:spPr>
        <p:txBody>
          <a:bodyPr spcFirstLastPara="1">
            <a:noAutofit/>
          </a:bodyPr>
          <a:lstStyle>
            <a:lvl1pPr lvl="0"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 name="Google Shape;125;p25"/>
          <p:cNvSpPr txBox="1">
            <a:spLocks noGrp="1"/>
          </p:cNvSpPr>
          <p:nvPr>
            <p:ph type="subTitle" idx="1"/>
          </p:nvPr>
        </p:nvSpPr>
        <p:spPr>
          <a:xfrm>
            <a:off x="1328300" y="3537067"/>
            <a:ext cx="3317600" cy="1381200"/>
          </a:xfrm>
          <a:prstGeom prst="rect">
            <a:avLst/>
          </a:prstGeom>
        </p:spPr>
        <p:txBody>
          <a:bodyPr spcFirstLastPara="1" lIns="9000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322598397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flipH="1">
            <a:off x="7944500" y="1939733"/>
            <a:ext cx="2919200" cy="1514800"/>
          </a:xfrm>
          <a:prstGeom prst="rect">
            <a:avLst/>
          </a:prstGeom>
        </p:spPr>
        <p:txBody>
          <a:bodyPr spcFirstLastPara="1" rIns="90000">
            <a:noAutofit/>
          </a:bodyPr>
          <a:lstStyle>
            <a:lvl1pPr lvl="0" algn="r" rtl="0">
              <a:lnSpc>
                <a:spcPct val="80000"/>
              </a:lnSpc>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128" name="Google Shape;128;p26"/>
          <p:cNvSpPr txBox="1">
            <a:spLocks noGrp="1"/>
          </p:cNvSpPr>
          <p:nvPr>
            <p:ph type="subTitle" idx="1"/>
          </p:nvPr>
        </p:nvSpPr>
        <p:spPr>
          <a:xfrm flipH="1">
            <a:off x="7546100" y="3537067"/>
            <a:ext cx="3317600" cy="1381200"/>
          </a:xfrm>
          <a:prstGeom prst="rect">
            <a:avLst/>
          </a:prstGeom>
        </p:spPr>
        <p:txBody>
          <a:bodyPr spcFirstLastPara="1" lIns="90000" rIns="9000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Tree>
    <p:extLst>
      <p:ext uri="{BB962C8B-B14F-4D97-AF65-F5344CB8AC3E}">
        <p14:creationId xmlns:p14="http://schemas.microsoft.com/office/powerpoint/2010/main" val="401714596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335800" y="643567"/>
            <a:ext cx="95204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83348647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36"/>
        <p:cNvGrpSpPr/>
        <p:nvPr/>
      </p:nvGrpSpPr>
      <p:grpSpPr>
        <a:xfrm>
          <a:off x="0" y="0"/>
          <a:ext cx="0" cy="0"/>
          <a:chOff x="0" y="0"/>
          <a:chExt cx="0" cy="0"/>
        </a:xfrm>
      </p:grpSpPr>
      <p:sp>
        <p:nvSpPr>
          <p:cNvPr id="137" name="Google Shape;137;p29"/>
          <p:cNvSpPr txBox="1">
            <a:spLocks noGrp="1"/>
          </p:cNvSpPr>
          <p:nvPr>
            <p:ph type="subTitle" idx="1"/>
          </p:nvPr>
        </p:nvSpPr>
        <p:spPr>
          <a:xfrm>
            <a:off x="1328300" y="1907800"/>
            <a:ext cx="4539200" cy="3805600"/>
          </a:xfrm>
          <a:prstGeom prst="rect">
            <a:avLst/>
          </a:prstGeom>
        </p:spPr>
        <p:txBody>
          <a:bodyPr spcFirstLastPara="1" lIns="0" rIns="0" anchor="ctr">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8" name="Google Shape;138;p29"/>
          <p:cNvSpPr txBox="1">
            <a:spLocks noGrp="1"/>
          </p:cNvSpPr>
          <p:nvPr>
            <p:ph type="title"/>
          </p:nvPr>
        </p:nvSpPr>
        <p:spPr>
          <a:xfrm>
            <a:off x="960000" y="643572"/>
            <a:ext cx="102720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39" name="Google Shape;139;p29"/>
          <p:cNvSpPr txBox="1">
            <a:spLocks noGrp="1"/>
          </p:cNvSpPr>
          <p:nvPr>
            <p:ph type="subTitle" idx="2"/>
          </p:nvPr>
        </p:nvSpPr>
        <p:spPr>
          <a:xfrm>
            <a:off x="6307100" y="1907800"/>
            <a:ext cx="4539200" cy="3805600"/>
          </a:xfrm>
          <a:prstGeom prst="rect">
            <a:avLst/>
          </a:prstGeom>
        </p:spPr>
        <p:txBody>
          <a:bodyPr spcFirstLastPara="1" lIns="0" rIns="0" anchor="ctr">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181379022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346119221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61584698"/>
      </p:ext>
    </p:extLst>
  </p:cSld>
  <p:clrMapOvr>
    <a:masterClrMapping/>
  </p:clrMapOvr>
  <p:transition advClick="0" advTm="0">
    <p:random/>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3904B150-A35F-4D46-83EC-A2E9749259CE}" type="slidenum">
              <a:rPr lang="en-US" altLang="en-US" smtClean="0">
                <a:solidFill>
                  <a:srgbClr val="000000"/>
                </a:solidFill>
              </a:rPr>
              <a:pPr eaLnBrk="0" fontAlgn="base" hangingPunct="0">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3800244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1688"/>
            <a:ext cx="1219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5856600"/>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12301539" y="4252913"/>
            <a:ext cx="914400" cy="914400"/>
          </a:xfrm>
        </p:spPr>
        <p:txBody>
          <a:bodyPr/>
          <a:lstStyle/>
          <a:p>
            <a:pPr lvl="0"/>
            <a:endParaRPr lang="en-US" noProof="0">
              <a:sym typeface="Arial" panose="020B0604020202020204" pitchFamily="34" charset="0"/>
            </a:endParaRPr>
          </a:p>
        </p:txBody>
      </p:sp>
      <p:sp>
        <p:nvSpPr>
          <p:cNvPr id="5" name="Date Placeholder 3"/>
          <p:cNvSpPr>
            <a:spLocks noGrp="1"/>
          </p:cNvSpPr>
          <p:nvPr>
            <p:ph type="dt" sz="half" idx="14"/>
          </p:nvPr>
        </p:nvSpPr>
        <p:spPr>
          <a:xfrm>
            <a:off x="0" y="0"/>
            <a:ext cx="0" cy="0"/>
          </a:xfrm>
        </p:spPr>
        <p:txBody>
          <a:bodyPr/>
          <a:lstStyle>
            <a:lvl1pPr>
              <a:defRPr/>
            </a:lvl1pPr>
          </a:lstStyle>
          <a:p>
            <a:pPr eaLnBrk="0" fontAlgn="base" hangingPunct="0">
              <a:spcBef>
                <a:spcPct val="0"/>
              </a:spcBef>
              <a:spcAft>
                <a:spcPct val="0"/>
              </a:spcAft>
              <a:defRPr/>
            </a:pPr>
            <a:fld id="{996657D6-C2CD-4187-90BF-DB87230BC287}" type="datetimeFigureOut">
              <a:rPr lang="en-US" smtClean="0">
                <a:solidFill>
                  <a:srgbClr val="000000"/>
                </a:solidFill>
              </a:rPr>
              <a:pPr eaLnBrk="0" fontAlgn="base" hangingPunct="0">
                <a:spcBef>
                  <a:spcPct val="0"/>
                </a:spcBef>
                <a:spcAft>
                  <a:spcPct val="0"/>
                </a:spcAft>
                <a:defRPr/>
              </a:pPr>
              <a:t>3/27/2025</a:t>
            </a:fld>
            <a:endParaRPr lang="en-US">
              <a:solidFill>
                <a:srgbClr val="000000"/>
              </a:solidFill>
            </a:endParaRPr>
          </a:p>
        </p:txBody>
      </p:sp>
      <p:sp>
        <p:nvSpPr>
          <p:cNvPr id="6" name="Footer Placeholder 4"/>
          <p:cNvSpPr>
            <a:spLocks noGrp="1"/>
          </p:cNvSpPr>
          <p:nvPr>
            <p:ph type="ftr" sz="quarter" idx="15"/>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7" name="Slide Number Placeholder 5"/>
          <p:cNvSpPr>
            <a:spLocks noGrp="1"/>
          </p:cNvSpPr>
          <p:nvPr>
            <p:ph type="sldNum" sz="quarter" idx="16"/>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C116C62A-B1F4-4C4D-BAA8-B4D30830859D}" type="slidenum">
              <a:rPr lang="en-US" altLang="vi-VN" smtClean="0">
                <a:solidFill>
                  <a:srgbClr val="000000"/>
                </a:solidFill>
              </a:rPr>
              <a:pPr eaLnBrk="0" fontAlgn="base" hangingPunct="0">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2506892822"/>
      </p:ext>
    </p:extLst>
  </p:cSld>
  <p:clrMapOvr>
    <a:masterClrMapping/>
  </p:clrMapOvr>
  <p:transition spd="slow">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661"/>
        <p:cNvGrpSpPr/>
        <p:nvPr/>
      </p:nvGrpSpPr>
      <p:grpSpPr>
        <a:xfrm>
          <a:off x="0" y="0"/>
          <a:ext cx="0" cy="0"/>
          <a:chOff x="0" y="0"/>
          <a:chExt cx="0" cy="0"/>
        </a:xfrm>
      </p:grpSpPr>
      <p:pic>
        <p:nvPicPr>
          <p:cNvPr id="4" name="Google Shape;1662;p34"/>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6513"/>
            <a:ext cx="12344400"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oogle Shape;1663;p34"/>
          <p:cNvGrpSpPr>
            <a:grpSpLocks/>
          </p:cNvGrpSpPr>
          <p:nvPr/>
        </p:nvGrpSpPr>
        <p:grpSpPr bwMode="auto">
          <a:xfrm rot="20989849">
            <a:off x="9209618" y="-987425"/>
            <a:ext cx="3524249" cy="2843213"/>
            <a:chOff x="-729163" y="3851975"/>
            <a:chExt cx="2464103" cy="1988620"/>
          </a:xfrm>
        </p:grpSpPr>
        <p:sp>
          <p:nvSpPr>
            <p:cNvPr id="6" name="Google Shape;1664;p34"/>
            <p:cNvSpPr>
              <a:spLocks/>
            </p:cNvSpPr>
            <p:nvPr/>
          </p:nvSpPr>
          <p:spPr bwMode="auto">
            <a:xfrm rot="363082">
              <a:off x="-643326" y="3967450"/>
              <a:ext cx="2292430" cy="1757669"/>
            </a:xfrm>
            <a:custGeom>
              <a:avLst/>
              <a:gdLst>
                <a:gd name="T0" fmla="*/ 2147483646 w 73153"/>
                <a:gd name="T1" fmla="*/ 0 h 56080"/>
                <a:gd name="T2" fmla="*/ 2147483646 w 73153"/>
                <a:gd name="T3" fmla="*/ 2147483646 h 56080"/>
                <a:gd name="T4" fmla="*/ 2147483646 w 73153"/>
                <a:gd name="T5" fmla="*/ 2147483646 h 56080"/>
                <a:gd name="T6" fmla="*/ 2147483646 w 73153"/>
                <a:gd name="T7" fmla="*/ 2147483646 h 56080"/>
                <a:gd name="T8" fmla="*/ 2147483646 w 73153"/>
                <a:gd name="T9" fmla="*/ 2147483646 h 56080"/>
                <a:gd name="T10" fmla="*/ 2147483646 w 73153"/>
                <a:gd name="T11" fmla="*/ 2147483646 h 56080"/>
                <a:gd name="T12" fmla="*/ 2147483646 w 73153"/>
                <a:gd name="T13" fmla="*/ 2147483646 h 56080"/>
                <a:gd name="T14" fmla="*/ 2147483646 w 73153"/>
                <a:gd name="T15" fmla="*/ 2147483646 h 56080"/>
                <a:gd name="T16" fmla="*/ 2147483646 w 73153"/>
                <a:gd name="T17" fmla="*/ 2147483646 h 56080"/>
                <a:gd name="T18" fmla="*/ 2147483646 w 73153"/>
                <a:gd name="T19" fmla="*/ 2147483646 h 56080"/>
                <a:gd name="T20" fmla="*/ 2147483646 w 73153"/>
                <a:gd name="T21" fmla="*/ 0 h 560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Google Shape;1665;p34"/>
            <p:cNvSpPr>
              <a:spLocks/>
            </p:cNvSpPr>
            <p:nvPr/>
          </p:nvSpPr>
          <p:spPr bwMode="auto">
            <a:xfrm rot="363082">
              <a:off x="791873" y="4622375"/>
              <a:ext cx="779930" cy="1132547"/>
            </a:xfrm>
            <a:custGeom>
              <a:avLst/>
              <a:gdLst>
                <a:gd name="T0" fmla="*/ 2147483646 w 24852"/>
                <a:gd name="T1" fmla="*/ 2147483646 h 36161"/>
                <a:gd name="T2" fmla="*/ 0 w 24852"/>
                <a:gd name="T3" fmla="*/ 2147483646 h 36161"/>
                <a:gd name="T4" fmla="*/ 2147483646 w 24852"/>
                <a:gd name="T5" fmla="*/ 2147483646 h 36161"/>
                <a:gd name="T6" fmla="*/ 2147483646 w 24852"/>
                <a:gd name="T7" fmla="*/ 2147483646 h 36161"/>
                <a:gd name="T8" fmla="*/ 2147483646 w 24852"/>
                <a:gd name="T9" fmla="*/ 2147483646 h 36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 name="Google Shape;1666;p34"/>
            <p:cNvSpPr>
              <a:spLocks/>
            </p:cNvSpPr>
            <p:nvPr/>
          </p:nvSpPr>
          <p:spPr bwMode="auto">
            <a:xfrm rot="363082">
              <a:off x="287345" y="4360893"/>
              <a:ext cx="1166194" cy="1323526"/>
            </a:xfrm>
            <a:custGeom>
              <a:avLst/>
              <a:gdLst>
                <a:gd name="T0" fmla="*/ 2147483646 w 37228"/>
                <a:gd name="T1" fmla="*/ 0 h 42263"/>
                <a:gd name="T2" fmla="*/ 2147483646 w 37228"/>
                <a:gd name="T3" fmla="*/ 2147483646 h 42263"/>
                <a:gd name="T4" fmla="*/ 2147483646 w 37228"/>
                <a:gd name="T5" fmla="*/ 2147483646 h 42263"/>
                <a:gd name="T6" fmla="*/ 2147483646 w 37228"/>
                <a:gd name="T7" fmla="*/ 2147483646 h 42263"/>
                <a:gd name="T8" fmla="*/ 2147483646 w 37228"/>
                <a:gd name="T9" fmla="*/ 2147483646 h 42263"/>
                <a:gd name="T10" fmla="*/ 2147483646 w 37228"/>
                <a:gd name="T11" fmla="*/ 2147483646 h 42263"/>
                <a:gd name="T12" fmla="*/ 2147483646 w 37228"/>
                <a:gd name="T13" fmla="*/ 2147483646 h 42263"/>
                <a:gd name="T14" fmla="*/ 2147483646 w 37228"/>
                <a:gd name="T15" fmla="*/ 2147483646 h 42263"/>
                <a:gd name="T16" fmla="*/ 2147483646 w 37228"/>
                <a:gd name="T17" fmla="*/ 2147483646 h 42263"/>
                <a:gd name="T18" fmla="*/ 2147483646 w 37228"/>
                <a:gd name="T19" fmla="*/ 2147483646 h 42263"/>
                <a:gd name="T20" fmla="*/ 2147483646 w 37228"/>
                <a:gd name="T21" fmla="*/ 2147483646 h 42263"/>
                <a:gd name="T22" fmla="*/ 2147483646 w 37228"/>
                <a:gd name="T23" fmla="*/ 0 h 422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9" name="Google Shape;1667;p34"/>
            <p:cNvSpPr>
              <a:spLocks/>
            </p:cNvSpPr>
            <p:nvPr/>
          </p:nvSpPr>
          <p:spPr bwMode="auto">
            <a:xfrm rot="363082">
              <a:off x="1062317" y="4732433"/>
              <a:ext cx="399584" cy="989313"/>
            </a:xfrm>
            <a:custGeom>
              <a:avLst/>
              <a:gdLst>
                <a:gd name="T0" fmla="*/ 2147483646 w 12743"/>
                <a:gd name="T1" fmla="*/ 2147483646 h 31557"/>
                <a:gd name="T2" fmla="*/ 0 w 12743"/>
                <a:gd name="T3" fmla="*/ 2147483646 h 31557"/>
                <a:gd name="T4" fmla="*/ 2147483646 w 12743"/>
                <a:gd name="T5" fmla="*/ 2147483646 h 31557"/>
                <a:gd name="T6" fmla="*/ 2147483646 w 12743"/>
                <a:gd name="T7" fmla="*/ 2147483646 h 31557"/>
                <a:gd name="T8" fmla="*/ 2147483646 w 12743"/>
                <a:gd name="T9" fmla="*/ 2147483646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43" h="31557" extrusionOk="0">
                  <a:moveTo>
                    <a:pt x="11909" y="1"/>
                  </a:moveTo>
                  <a:lnTo>
                    <a:pt x="0" y="31257"/>
                  </a:lnTo>
                  <a:lnTo>
                    <a:pt x="834" y="31557"/>
                  </a:lnTo>
                  <a:lnTo>
                    <a:pt x="12743" y="33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 name="Google Shape;1668;p34"/>
            <p:cNvSpPr>
              <a:spLocks/>
            </p:cNvSpPr>
            <p:nvPr/>
          </p:nvSpPr>
          <p:spPr bwMode="auto">
            <a:xfrm rot="363082">
              <a:off x="1085563" y="4740524"/>
              <a:ext cx="390705" cy="979320"/>
            </a:xfrm>
            <a:custGeom>
              <a:avLst/>
              <a:gdLst>
                <a:gd name="T0" fmla="*/ 2147483646 w 12476"/>
                <a:gd name="T1" fmla="*/ 2147483646 h 31257"/>
                <a:gd name="T2" fmla="*/ 0 w 12476"/>
                <a:gd name="T3" fmla="*/ 2147483646 h 31257"/>
                <a:gd name="T4" fmla="*/ 2147483646 w 12476"/>
                <a:gd name="T5" fmla="*/ 2147483646 h 31257"/>
                <a:gd name="T6" fmla="*/ 2147483646 w 12476"/>
                <a:gd name="T7" fmla="*/ 2147483646 h 31257"/>
                <a:gd name="T8" fmla="*/ 2147483646 w 12476"/>
                <a:gd name="T9" fmla="*/ 2147483646 h 31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76" h="31257" extrusionOk="0">
                  <a:moveTo>
                    <a:pt x="12042" y="1"/>
                  </a:moveTo>
                  <a:lnTo>
                    <a:pt x="0" y="31090"/>
                  </a:lnTo>
                  <a:lnTo>
                    <a:pt x="434" y="31256"/>
                  </a:lnTo>
                  <a:lnTo>
                    <a:pt x="12476" y="167"/>
                  </a:lnTo>
                  <a:lnTo>
                    <a:pt x="12042"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Google Shape;1669;p34"/>
            <p:cNvSpPr>
              <a:spLocks/>
            </p:cNvSpPr>
            <p:nvPr/>
          </p:nvSpPr>
          <p:spPr bwMode="auto">
            <a:xfrm rot="363082">
              <a:off x="-567490" y="3930590"/>
              <a:ext cx="778450" cy="1133658"/>
            </a:xfrm>
            <a:custGeom>
              <a:avLst/>
              <a:gdLst>
                <a:gd name="T0" fmla="*/ 2147483646 w 24852"/>
                <a:gd name="T1" fmla="*/ 2147483646 h 36194"/>
                <a:gd name="T2" fmla="*/ 0 w 24852"/>
                <a:gd name="T3" fmla="*/ 2147483646 h 36194"/>
                <a:gd name="T4" fmla="*/ 2147483646 w 24852"/>
                <a:gd name="T5" fmla="*/ 2147483646 h 36194"/>
                <a:gd name="T6" fmla="*/ 2147483646 w 24852"/>
                <a:gd name="T7" fmla="*/ 2147483646 h 36194"/>
                <a:gd name="T8" fmla="*/ 2147483646 w 24852"/>
                <a:gd name="T9" fmla="*/ 2147483646 h 36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2" name="Google Shape;1670;p34"/>
            <p:cNvSpPr>
              <a:spLocks/>
            </p:cNvSpPr>
            <p:nvPr/>
          </p:nvSpPr>
          <p:spPr bwMode="auto">
            <a:xfrm rot="363082">
              <a:off x="-449630" y="4003387"/>
              <a:ext cx="1166194" cy="1323526"/>
            </a:xfrm>
            <a:custGeom>
              <a:avLst/>
              <a:gdLst>
                <a:gd name="T0" fmla="*/ 2147483646 w 37228"/>
                <a:gd name="T1" fmla="*/ 0 h 42232"/>
                <a:gd name="T2" fmla="*/ 2147483646 w 37228"/>
                <a:gd name="T3" fmla="*/ 2147483646 h 42232"/>
                <a:gd name="T4" fmla="*/ 2147483646 w 37228"/>
                <a:gd name="T5" fmla="*/ 2147483646 h 42232"/>
                <a:gd name="T6" fmla="*/ 2147483646 w 37228"/>
                <a:gd name="T7" fmla="*/ 2147483646 h 42232"/>
                <a:gd name="T8" fmla="*/ 2147483646 w 37228"/>
                <a:gd name="T9" fmla="*/ 2147483646 h 42232"/>
                <a:gd name="T10" fmla="*/ 2147483646 w 37228"/>
                <a:gd name="T11" fmla="*/ 2147483646 h 42232"/>
                <a:gd name="T12" fmla="*/ 2147483646 w 37228"/>
                <a:gd name="T13" fmla="*/ 2147483646 h 42232"/>
                <a:gd name="T14" fmla="*/ 2147483646 w 37228"/>
                <a:gd name="T15" fmla="*/ 2147483646 h 42232"/>
                <a:gd name="T16" fmla="*/ 2147483646 w 37228"/>
                <a:gd name="T17" fmla="*/ 2147483646 h 42232"/>
                <a:gd name="T18" fmla="*/ 2147483646 w 37228"/>
                <a:gd name="T19" fmla="*/ 2147483646 h 42232"/>
                <a:gd name="T20" fmla="*/ 2147483646 w 37228"/>
                <a:gd name="T21" fmla="*/ 2147483646 h 42232"/>
                <a:gd name="T22" fmla="*/ 2147483646 w 37228"/>
                <a:gd name="T23" fmla="*/ 0 h 42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 name="Google Shape;1671;p34"/>
            <p:cNvSpPr>
              <a:spLocks/>
            </p:cNvSpPr>
            <p:nvPr/>
          </p:nvSpPr>
          <p:spPr bwMode="auto">
            <a:xfrm rot="363082">
              <a:off x="-461983" y="3964486"/>
              <a:ext cx="401065" cy="988203"/>
            </a:xfrm>
            <a:custGeom>
              <a:avLst/>
              <a:gdLst>
                <a:gd name="T0" fmla="*/ 2147483646 w 12777"/>
                <a:gd name="T1" fmla="*/ 0 h 31557"/>
                <a:gd name="T2" fmla="*/ 2147483646 w 12777"/>
                <a:gd name="T3" fmla="*/ 2147483646 h 31557"/>
                <a:gd name="T4" fmla="*/ 2147483646 w 12777"/>
                <a:gd name="T5" fmla="*/ 2147483646 h 31557"/>
                <a:gd name="T6" fmla="*/ 2147483646 w 12777"/>
                <a:gd name="T7" fmla="*/ 2147483646 h 31557"/>
                <a:gd name="T8" fmla="*/ 2147483646 w 12777"/>
                <a:gd name="T9" fmla="*/ 0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77" h="31557" extrusionOk="0">
                  <a:moveTo>
                    <a:pt x="11909" y="0"/>
                  </a:moveTo>
                  <a:lnTo>
                    <a:pt x="1" y="31223"/>
                  </a:lnTo>
                  <a:lnTo>
                    <a:pt x="868" y="31556"/>
                  </a:lnTo>
                  <a:lnTo>
                    <a:pt x="12777" y="300"/>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 name="Google Shape;1672;p34"/>
            <p:cNvSpPr>
              <a:spLocks/>
            </p:cNvSpPr>
            <p:nvPr/>
          </p:nvSpPr>
          <p:spPr bwMode="auto">
            <a:xfrm rot="363082">
              <a:off x="-488537" y="3945216"/>
              <a:ext cx="386264" cy="983762"/>
            </a:xfrm>
            <a:custGeom>
              <a:avLst/>
              <a:gdLst>
                <a:gd name="T0" fmla="*/ 2147483646 w 12344"/>
                <a:gd name="T1" fmla="*/ 0 h 31390"/>
                <a:gd name="T2" fmla="*/ 2147483646 w 12344"/>
                <a:gd name="T3" fmla="*/ 2147483646 h 31390"/>
                <a:gd name="T4" fmla="*/ 2147483646 w 12344"/>
                <a:gd name="T5" fmla="*/ 2147483646 h 31390"/>
                <a:gd name="T6" fmla="*/ 2147483646 w 12344"/>
                <a:gd name="T7" fmla="*/ 2147483646 h 31390"/>
                <a:gd name="T8" fmla="*/ 2147483646 w 12344"/>
                <a:gd name="T9" fmla="*/ 0 h 31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44" h="31390" extrusionOk="0">
                  <a:moveTo>
                    <a:pt x="11909" y="0"/>
                  </a:moveTo>
                  <a:lnTo>
                    <a:pt x="1" y="31223"/>
                  </a:lnTo>
                  <a:lnTo>
                    <a:pt x="435" y="31389"/>
                  </a:lnTo>
                  <a:lnTo>
                    <a:pt x="12343" y="1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5" name="Google Shape;1673;p34"/>
            <p:cNvSpPr>
              <a:spLocks/>
            </p:cNvSpPr>
            <p:nvPr/>
          </p:nvSpPr>
          <p:spPr bwMode="auto">
            <a:xfrm rot="363082">
              <a:off x="-539178" y="3921600"/>
              <a:ext cx="404025" cy="990424"/>
            </a:xfrm>
            <a:custGeom>
              <a:avLst/>
              <a:gdLst>
                <a:gd name="T0" fmla="*/ 2147483646 w 12876"/>
                <a:gd name="T1" fmla="*/ 0 h 31624"/>
                <a:gd name="T2" fmla="*/ 0 w 12876"/>
                <a:gd name="T3" fmla="*/ 2147483646 h 31624"/>
                <a:gd name="T4" fmla="*/ 2147483646 w 12876"/>
                <a:gd name="T5" fmla="*/ 2147483646 h 31624"/>
                <a:gd name="T6" fmla="*/ 2147483646 w 12876"/>
                <a:gd name="T7" fmla="*/ 2147483646 h 31624"/>
                <a:gd name="T8" fmla="*/ 2147483646 w 12876"/>
                <a:gd name="T9" fmla="*/ 0 h 3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6" h="31624" extrusionOk="0">
                  <a:moveTo>
                    <a:pt x="11909" y="0"/>
                  </a:moveTo>
                  <a:lnTo>
                    <a:pt x="0" y="31223"/>
                  </a:lnTo>
                  <a:lnTo>
                    <a:pt x="967" y="31623"/>
                  </a:lnTo>
                  <a:lnTo>
                    <a:pt x="12876" y="3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6" name="Google Shape;1674;p34"/>
            <p:cNvSpPr>
              <a:spLocks/>
            </p:cNvSpPr>
            <p:nvPr/>
          </p:nvSpPr>
          <p:spPr bwMode="auto">
            <a:xfrm rot="363082">
              <a:off x="633337" y="4548977"/>
              <a:ext cx="365546" cy="364192"/>
            </a:xfrm>
            <a:custGeom>
              <a:avLst/>
              <a:gdLst>
                <a:gd name="T0" fmla="*/ 2147483646 w 11676"/>
                <a:gd name="T1" fmla="*/ 2147483646 h 11643"/>
                <a:gd name="T2" fmla="*/ 2147483646 w 11676"/>
                <a:gd name="T3" fmla="*/ 2147483646 h 11643"/>
                <a:gd name="T4" fmla="*/ 2147483646 w 11676"/>
                <a:gd name="T5" fmla="*/ 2147483646 h 11643"/>
                <a:gd name="T6" fmla="*/ 2147483646 w 11676"/>
                <a:gd name="T7" fmla="*/ 2147483646 h 11643"/>
                <a:gd name="T8" fmla="*/ 2147483646 w 11676"/>
                <a:gd name="T9" fmla="*/ 2147483646 h 11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76" h="11643" fill="none" extrusionOk="0">
                  <a:moveTo>
                    <a:pt x="3237" y="1"/>
                  </a:moveTo>
                  <a:lnTo>
                    <a:pt x="11676" y="3203"/>
                  </a:lnTo>
                  <a:lnTo>
                    <a:pt x="8440" y="11643"/>
                  </a:lnTo>
                  <a:lnTo>
                    <a:pt x="1" y="8407"/>
                  </a:lnTo>
                  <a:lnTo>
                    <a:pt x="3237" y="1"/>
                  </a:ln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7" name="Google Shape;1675;p34"/>
            <p:cNvSpPr>
              <a:spLocks/>
            </p:cNvSpPr>
            <p:nvPr/>
          </p:nvSpPr>
          <p:spPr bwMode="auto">
            <a:xfrm rot="363082">
              <a:off x="-55653" y="4229922"/>
              <a:ext cx="498740" cy="423040"/>
            </a:xfrm>
            <a:custGeom>
              <a:avLst/>
              <a:gdLst>
                <a:gd name="T0" fmla="*/ 2147483646 w 15946"/>
                <a:gd name="T1" fmla="*/ 2147483646 h 13511"/>
                <a:gd name="T2" fmla="*/ 2147483646 w 15946"/>
                <a:gd name="T3" fmla="*/ 2147483646 h 13511"/>
                <a:gd name="T4" fmla="*/ 2147483646 w 15946"/>
                <a:gd name="T5" fmla="*/ 2147483646 h 13511"/>
                <a:gd name="T6" fmla="*/ 2147483646 w 15946"/>
                <a:gd name="T7" fmla="*/ 2147483646 h 13511"/>
                <a:gd name="T8" fmla="*/ 2147483646 w 15946"/>
                <a:gd name="T9" fmla="*/ 2147483646 h 13511"/>
                <a:gd name="T10" fmla="*/ 2147483646 w 15946"/>
                <a:gd name="T11" fmla="*/ 2147483646 h 13511"/>
                <a:gd name="T12" fmla="*/ 2147483646 w 15946"/>
                <a:gd name="T13" fmla="*/ 2147483646 h 13511"/>
                <a:gd name="T14" fmla="*/ 2147483646 w 15946"/>
                <a:gd name="T15" fmla="*/ 2147483646 h 13511"/>
                <a:gd name="T16" fmla="*/ 2147483646 w 15946"/>
                <a:gd name="T17" fmla="*/ 2147483646 h 13511"/>
                <a:gd name="T18" fmla="*/ 2147483646 w 15946"/>
                <a:gd name="T19" fmla="*/ 2147483646 h 13511"/>
                <a:gd name="T20" fmla="*/ 2147483646 w 15946"/>
                <a:gd name="T21" fmla="*/ 2147483646 h 13511"/>
                <a:gd name="T22" fmla="*/ 2147483646 w 15946"/>
                <a:gd name="T23" fmla="*/ 2147483646 h 13511"/>
                <a:gd name="T24" fmla="*/ 2147483646 w 15946"/>
                <a:gd name="T25" fmla="*/ 2147483646 h 13511"/>
                <a:gd name="T26" fmla="*/ 2147483646 w 15946"/>
                <a:gd name="T27" fmla="*/ 2147483646 h 13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8" name="Google Shape;1676;p34"/>
            <p:cNvSpPr>
              <a:spLocks/>
            </p:cNvSpPr>
            <p:nvPr/>
          </p:nvSpPr>
          <p:spPr bwMode="auto">
            <a:xfrm rot="363082">
              <a:off x="940335" y="4732543"/>
              <a:ext cx="406984" cy="312006"/>
            </a:xfrm>
            <a:custGeom>
              <a:avLst/>
              <a:gdLst>
                <a:gd name="T0" fmla="*/ 2147483646 w 12977"/>
                <a:gd name="T1" fmla="*/ 2147483646 h 9942"/>
                <a:gd name="T2" fmla="*/ 2147483646 w 12977"/>
                <a:gd name="T3" fmla="*/ 2147483646 h 9942"/>
                <a:gd name="T4" fmla="*/ 2147483646 w 12977"/>
                <a:gd name="T5" fmla="*/ 2147483646 h 9942"/>
                <a:gd name="T6" fmla="*/ 2147483646 w 12977"/>
                <a:gd name="T7" fmla="*/ 2147483646 h 9942"/>
                <a:gd name="T8" fmla="*/ 2147483646 w 12977"/>
                <a:gd name="T9" fmla="*/ 2147483646 h 9942"/>
                <a:gd name="T10" fmla="*/ 2147483646 w 12977"/>
                <a:gd name="T11" fmla="*/ 2147483646 h 9942"/>
                <a:gd name="T12" fmla="*/ 2147483646 w 12977"/>
                <a:gd name="T13" fmla="*/ 2147483646 h 9942"/>
                <a:gd name="T14" fmla="*/ 2147483646 w 12977"/>
                <a:gd name="T15" fmla="*/ 2147483646 h 9942"/>
                <a:gd name="T16" fmla="*/ 2147483646 w 12977"/>
                <a:gd name="T17" fmla="*/ 2147483646 h 9942"/>
                <a:gd name="T18" fmla="*/ 2147483646 w 12977"/>
                <a:gd name="T19" fmla="*/ 2147483646 h 99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 name="Google Shape;1677;p34"/>
            <p:cNvSpPr>
              <a:spLocks/>
            </p:cNvSpPr>
            <p:nvPr/>
          </p:nvSpPr>
          <p:spPr bwMode="auto">
            <a:xfrm rot="363082">
              <a:off x="403511" y="4976654"/>
              <a:ext cx="760690" cy="501874"/>
            </a:xfrm>
            <a:custGeom>
              <a:avLst/>
              <a:gdLst>
                <a:gd name="T0" fmla="*/ 2147483646 w 24285"/>
                <a:gd name="T1" fmla="*/ 2147483646 h 16012"/>
                <a:gd name="T2" fmla="*/ 2147483646 w 24285"/>
                <a:gd name="T3" fmla="*/ 0 h 16012"/>
                <a:gd name="T4" fmla="*/ 2147483646 w 24285"/>
                <a:gd name="T5" fmla="*/ 2147483646 h 16012"/>
                <a:gd name="T6" fmla="*/ 2147483646 w 24285"/>
                <a:gd name="T7" fmla="*/ 2147483646 h 16012"/>
                <a:gd name="T8" fmla="*/ 2147483646 w 24285"/>
                <a:gd name="T9" fmla="*/ 2147483646 h 16012"/>
                <a:gd name="T10" fmla="*/ 2147483646 w 24285"/>
                <a:gd name="T11" fmla="*/ 2147483646 h 16012"/>
                <a:gd name="T12" fmla="*/ 2147483646 w 24285"/>
                <a:gd name="T13" fmla="*/ 2147483646 h 16012"/>
                <a:gd name="T14" fmla="*/ 2147483646 w 24285"/>
                <a:gd name="T15" fmla="*/ 2147483646 h 16012"/>
                <a:gd name="T16" fmla="*/ 2147483646 w 24285"/>
                <a:gd name="T17" fmla="*/ 2147483646 h 16012"/>
                <a:gd name="T18" fmla="*/ 2147483646 w 24285"/>
                <a:gd name="T19" fmla="*/ 2147483646 h 16012"/>
                <a:gd name="T20" fmla="*/ 2147483646 w 24285"/>
                <a:gd name="T21" fmla="*/ 2147483646 h 16012"/>
                <a:gd name="T22" fmla="*/ 2147483646 w 24285"/>
                <a:gd name="T23" fmla="*/ 2147483646 h 160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0" name="Google Shape;1678;p34"/>
          <p:cNvGrpSpPr>
            <a:grpSpLocks/>
          </p:cNvGrpSpPr>
          <p:nvPr/>
        </p:nvGrpSpPr>
        <p:grpSpPr bwMode="auto">
          <a:xfrm rot="19775990" flipH="1">
            <a:off x="10219267" y="2568575"/>
            <a:ext cx="2053167" cy="3003550"/>
            <a:chOff x="-2055400" y="2385325"/>
            <a:chExt cx="1520600" cy="2222875"/>
          </a:xfrm>
        </p:grpSpPr>
        <p:grpSp>
          <p:nvGrpSpPr>
            <p:cNvPr id="21" name="Google Shape;1679;p34"/>
            <p:cNvGrpSpPr>
              <a:grpSpLocks/>
            </p:cNvGrpSpPr>
            <p:nvPr/>
          </p:nvGrpSpPr>
          <p:grpSpPr bwMode="auto">
            <a:xfrm>
              <a:off x="-1845715" y="2359261"/>
              <a:ext cx="511018" cy="1657498"/>
              <a:chOff x="-1845715" y="2359261"/>
              <a:chExt cx="511018" cy="1657498"/>
            </a:xfrm>
          </p:grpSpPr>
          <p:sp>
            <p:nvSpPr>
              <p:cNvPr id="32" name="Google Shape;1680;p34"/>
              <p:cNvSpPr>
                <a:spLocks/>
              </p:cNvSpPr>
              <p:nvPr/>
            </p:nvSpPr>
            <p:spPr bwMode="auto">
              <a:xfrm>
                <a:off x="-1802860" y="2379716"/>
                <a:ext cx="468720" cy="1635435"/>
              </a:xfrm>
              <a:custGeom>
                <a:avLst/>
                <a:gdLst>
                  <a:gd name="T0" fmla="*/ 2147483646 w 18771"/>
                  <a:gd name="T1" fmla="*/ 2147483646 h 65401"/>
                  <a:gd name="T2" fmla="*/ 2147483646 w 18771"/>
                  <a:gd name="T3" fmla="*/ 2147483646 h 65401"/>
                  <a:gd name="T4" fmla="*/ 2147483646 w 18771"/>
                  <a:gd name="T5" fmla="*/ 2147483646 h 65401"/>
                  <a:gd name="T6" fmla="*/ 2147483646 w 18771"/>
                  <a:gd name="T7" fmla="*/ 2147483646 h 65401"/>
                  <a:gd name="T8" fmla="*/ 2147483646 w 18771"/>
                  <a:gd name="T9" fmla="*/ 2147483646 h 65401"/>
                  <a:gd name="T10" fmla="*/ 2147483646 w 18771"/>
                  <a:gd name="T11" fmla="*/ 2147483646 h 65401"/>
                  <a:gd name="T12" fmla="*/ 2147483646 w 18771"/>
                  <a:gd name="T13" fmla="*/ 2147483646 h 65401"/>
                  <a:gd name="T14" fmla="*/ 2147483646 w 18771"/>
                  <a:gd name="T15" fmla="*/ 2147483646 h 65401"/>
                  <a:gd name="T16" fmla="*/ 2147483646 w 18771"/>
                  <a:gd name="T17" fmla="*/ 2147483646 h 65401"/>
                  <a:gd name="T18" fmla="*/ 2147483646 w 18771"/>
                  <a:gd name="T19" fmla="*/ 2147483646 h 65401"/>
                  <a:gd name="T20" fmla="*/ 2147483646 w 18771"/>
                  <a:gd name="T21" fmla="*/ 2147483646 h 65401"/>
                  <a:gd name="T22" fmla="*/ 2147483646 w 18771"/>
                  <a:gd name="T23" fmla="*/ 2147483646 h 65401"/>
                  <a:gd name="T24" fmla="*/ 2147483646 w 18771"/>
                  <a:gd name="T25" fmla="*/ 2147483646 h 65401"/>
                  <a:gd name="T26" fmla="*/ 2147483646 w 18771"/>
                  <a:gd name="T27" fmla="*/ 2147483646 h 65401"/>
                  <a:gd name="T28" fmla="*/ 2147483646 w 18771"/>
                  <a:gd name="T29" fmla="*/ 2147483646 h 65401"/>
                  <a:gd name="T30" fmla="*/ 2147483646 w 18771"/>
                  <a:gd name="T31" fmla="*/ 2147483646 h 65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 name="Google Shape;1681;p34"/>
              <p:cNvSpPr/>
              <p:nvPr/>
            </p:nvSpPr>
            <p:spPr>
              <a:xfrm>
                <a:off x="-1844598" y="2356046"/>
                <a:ext cx="462451" cy="1637784"/>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 name="Google Shape;1682;p34"/>
              <p:cNvSpPr>
                <a:spLocks/>
              </p:cNvSpPr>
              <p:nvPr/>
            </p:nvSpPr>
            <p:spPr bwMode="auto">
              <a:xfrm>
                <a:off x="-1765059" y="2407315"/>
                <a:ext cx="329202" cy="284321"/>
              </a:xfrm>
              <a:custGeom>
                <a:avLst/>
                <a:gdLst>
                  <a:gd name="T0" fmla="*/ 2147483646 w 13165"/>
                  <a:gd name="T1" fmla="*/ 2147483646 h 11342"/>
                  <a:gd name="T2" fmla="*/ 2147483646 w 13165"/>
                  <a:gd name="T3" fmla="*/ 2147483646 h 11342"/>
                  <a:gd name="T4" fmla="*/ 2147483646 w 13165"/>
                  <a:gd name="T5" fmla="*/ 2147483646 h 11342"/>
                  <a:gd name="T6" fmla="*/ 2147483646 w 13165"/>
                  <a:gd name="T7" fmla="*/ 2147483646 h 11342"/>
                  <a:gd name="T8" fmla="*/ 2147483646 w 13165"/>
                  <a:gd name="T9" fmla="*/ 2147483646 h 11342"/>
                  <a:gd name="T10" fmla="*/ 2147483646 w 13165"/>
                  <a:gd name="T11" fmla="*/ 2147483646 h 11342"/>
                  <a:gd name="T12" fmla="*/ 2147483646 w 13165"/>
                  <a:gd name="T13" fmla="*/ 2147483646 h 11342"/>
                  <a:gd name="T14" fmla="*/ 2147483646 w 13165"/>
                  <a:gd name="T15" fmla="*/ 2147483646 h 11342"/>
                  <a:gd name="T16" fmla="*/ 2147483646 w 13165"/>
                  <a:gd name="T17" fmla="*/ 2147483646 h 11342"/>
                  <a:gd name="T18" fmla="*/ 2147483646 w 13165"/>
                  <a:gd name="T19" fmla="*/ 2147483646 h 11342"/>
                  <a:gd name="T20" fmla="*/ 2147483646 w 13165"/>
                  <a:gd name="T21" fmla="*/ 2147483646 h 11342"/>
                  <a:gd name="T22" fmla="*/ 2147483646 w 13165"/>
                  <a:gd name="T23" fmla="*/ 2147483646 h 11342"/>
                  <a:gd name="T24" fmla="*/ 2147483646 w 13165"/>
                  <a:gd name="T25" fmla="*/ 2147483646 h 11342"/>
                  <a:gd name="T26" fmla="*/ 2147483646 w 13165"/>
                  <a:gd name="T27" fmla="*/ 2147483646 h 11342"/>
                  <a:gd name="T28" fmla="*/ 2147483646 w 13165"/>
                  <a:gd name="T29" fmla="*/ 2147483646 h 11342"/>
                  <a:gd name="T30" fmla="*/ 2147483646 w 13165"/>
                  <a:gd name="T31" fmla="*/ 2147483646 h 11342"/>
                  <a:gd name="T32" fmla="*/ 2147483646 w 13165"/>
                  <a:gd name="T33" fmla="*/ 2147483646 h 11342"/>
                  <a:gd name="T34" fmla="*/ 2147483646 w 13165"/>
                  <a:gd name="T35" fmla="*/ 2147483646 h 11342"/>
                  <a:gd name="T36" fmla="*/ 2147483646 w 13165"/>
                  <a:gd name="T37" fmla="*/ 2147483646 h 11342"/>
                  <a:gd name="T38" fmla="*/ 2147483646 w 13165"/>
                  <a:gd name="T39" fmla="*/ 2147483646 h 11342"/>
                  <a:gd name="T40" fmla="*/ 2147483646 w 13165"/>
                  <a:gd name="T41" fmla="*/ 2147483646 h 11342"/>
                  <a:gd name="T42" fmla="*/ 2147483646 w 13165"/>
                  <a:gd name="T43" fmla="*/ 2147483646 h 11342"/>
                  <a:gd name="T44" fmla="*/ 2147483646 w 13165"/>
                  <a:gd name="T45" fmla="*/ 2147483646 h 11342"/>
                  <a:gd name="T46" fmla="*/ 2147483646 w 13165"/>
                  <a:gd name="T47" fmla="*/ 2147483646 h 11342"/>
                  <a:gd name="T48" fmla="*/ 2147483646 w 13165"/>
                  <a:gd name="T49" fmla="*/ 2147483646 h 11342"/>
                  <a:gd name="T50" fmla="*/ 2147483646 w 13165"/>
                  <a:gd name="T51" fmla="*/ 2147483646 h 11342"/>
                  <a:gd name="T52" fmla="*/ 2147483646 w 13165"/>
                  <a:gd name="T53" fmla="*/ 2147483646 h 11342"/>
                  <a:gd name="T54" fmla="*/ 2147483646 w 13165"/>
                  <a:gd name="T55" fmla="*/ 2147483646 h 11342"/>
                  <a:gd name="T56" fmla="*/ 2147483646 w 13165"/>
                  <a:gd name="T57" fmla="*/ 2147483646 h 11342"/>
                  <a:gd name="T58" fmla="*/ 2147483646 w 13165"/>
                  <a:gd name="T59" fmla="*/ 2147483646 h 11342"/>
                  <a:gd name="T60" fmla="*/ 2147483646 w 13165"/>
                  <a:gd name="T61" fmla="*/ 2147483646 h 11342"/>
                  <a:gd name="T62" fmla="*/ 2147483646 w 13165"/>
                  <a:gd name="T63" fmla="*/ 2147483646 h 11342"/>
                  <a:gd name="T64" fmla="*/ 2147483646 w 13165"/>
                  <a:gd name="T65" fmla="*/ 2147483646 h 11342"/>
                  <a:gd name="T66" fmla="*/ 2147483646 w 13165"/>
                  <a:gd name="T67" fmla="*/ 2147483646 h 11342"/>
                  <a:gd name="T68" fmla="*/ 2147483646 w 13165"/>
                  <a:gd name="T69" fmla="*/ 2147483646 h 11342"/>
                  <a:gd name="T70" fmla="*/ 2147483646 w 13165"/>
                  <a:gd name="T71" fmla="*/ 2147483646 h 11342"/>
                  <a:gd name="T72" fmla="*/ 2147483646 w 13165"/>
                  <a:gd name="T73" fmla="*/ 2147483646 h 11342"/>
                  <a:gd name="T74" fmla="*/ 2147483646 w 13165"/>
                  <a:gd name="T75" fmla="*/ 2147483646 h 11342"/>
                  <a:gd name="T76" fmla="*/ 2147483646 w 13165"/>
                  <a:gd name="T77" fmla="*/ 2147483646 h 11342"/>
                  <a:gd name="T78" fmla="*/ 2147483646 w 13165"/>
                  <a:gd name="T79" fmla="*/ 2147483646 h 11342"/>
                  <a:gd name="T80" fmla="*/ 2147483646 w 13165"/>
                  <a:gd name="T81" fmla="*/ 2147483646 h 11342"/>
                  <a:gd name="T82" fmla="*/ 2147483646 w 13165"/>
                  <a:gd name="T83" fmla="*/ 2147483646 h 11342"/>
                  <a:gd name="T84" fmla="*/ 2147483646 w 13165"/>
                  <a:gd name="T85" fmla="*/ 2147483646 h 11342"/>
                  <a:gd name="T86" fmla="*/ 2147483646 w 13165"/>
                  <a:gd name="T87" fmla="*/ 2147483646 h 11342"/>
                  <a:gd name="T88" fmla="*/ 2147483646 w 13165"/>
                  <a:gd name="T89" fmla="*/ 2147483646 h 11342"/>
                  <a:gd name="T90" fmla="*/ 2147483646 w 13165"/>
                  <a:gd name="T91" fmla="*/ 2147483646 h 11342"/>
                  <a:gd name="T92" fmla="*/ 2147483646 w 13165"/>
                  <a:gd name="T93" fmla="*/ 2147483646 h 11342"/>
                  <a:gd name="T94" fmla="*/ 2147483646 w 13165"/>
                  <a:gd name="T95" fmla="*/ 2147483646 h 11342"/>
                  <a:gd name="T96" fmla="*/ 2147483646 w 13165"/>
                  <a:gd name="T97" fmla="*/ 2147483646 h 11342"/>
                  <a:gd name="T98" fmla="*/ 2147483646 w 13165"/>
                  <a:gd name="T99" fmla="*/ 2147483646 h 11342"/>
                  <a:gd name="T100" fmla="*/ 2147483646 w 13165"/>
                  <a:gd name="T101" fmla="*/ 2147483646 h 11342"/>
                  <a:gd name="T102" fmla="*/ 2147483646 w 13165"/>
                  <a:gd name="T103" fmla="*/ 2147483646 h 11342"/>
                  <a:gd name="T104" fmla="*/ 2147483646 w 13165"/>
                  <a:gd name="T105" fmla="*/ 2147483646 h 11342"/>
                  <a:gd name="T106" fmla="*/ 2147483646 w 13165"/>
                  <a:gd name="T107" fmla="*/ 2147483646 h 11342"/>
                  <a:gd name="T108" fmla="*/ 2147483646 w 13165"/>
                  <a:gd name="T109" fmla="*/ 2147483646 h 113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 name="Google Shape;1683;p34"/>
              <p:cNvSpPr>
                <a:spLocks/>
              </p:cNvSpPr>
              <p:nvPr/>
            </p:nvSpPr>
            <p:spPr bwMode="auto">
              <a:xfrm>
                <a:off x="-1807405" y="2556776"/>
                <a:ext cx="246118" cy="1440404"/>
              </a:xfrm>
              <a:custGeom>
                <a:avLst/>
                <a:gdLst>
                  <a:gd name="T0" fmla="*/ 2147483646 w 9891"/>
                  <a:gd name="T1" fmla="*/ 0 h 57556"/>
                  <a:gd name="T2" fmla="*/ 2147483646 w 9891"/>
                  <a:gd name="T3" fmla="*/ 2147483646 h 57556"/>
                  <a:gd name="T4" fmla="*/ 2147483646 w 9891"/>
                  <a:gd name="T5" fmla="*/ 2147483646 h 57556"/>
                  <a:gd name="T6" fmla="*/ 2147483646 w 9891"/>
                  <a:gd name="T7" fmla="*/ 2147483646 h 57556"/>
                  <a:gd name="T8" fmla="*/ 2147483646 w 9891"/>
                  <a:gd name="T9" fmla="*/ 2147483646 h 57556"/>
                  <a:gd name="T10" fmla="*/ 2147483646 w 9891"/>
                  <a:gd name="T11" fmla="*/ 2147483646 h 57556"/>
                  <a:gd name="T12" fmla="*/ 2147483646 w 9891"/>
                  <a:gd name="T13" fmla="*/ 2147483646 h 57556"/>
                  <a:gd name="T14" fmla="*/ 2147483646 w 9891"/>
                  <a:gd name="T15" fmla="*/ 0 h 575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2" name="Google Shape;1684;p34"/>
            <p:cNvGrpSpPr>
              <a:grpSpLocks/>
            </p:cNvGrpSpPr>
            <p:nvPr/>
          </p:nvGrpSpPr>
          <p:grpSpPr bwMode="auto">
            <a:xfrm>
              <a:off x="-1779900" y="2404428"/>
              <a:ext cx="1033068" cy="1806546"/>
              <a:chOff x="-1779900" y="2404428"/>
              <a:chExt cx="1033068" cy="1806546"/>
            </a:xfrm>
          </p:grpSpPr>
          <p:sp>
            <p:nvSpPr>
              <p:cNvPr id="28" name="Google Shape;1685;p34"/>
              <p:cNvSpPr>
                <a:spLocks/>
              </p:cNvSpPr>
              <p:nvPr/>
            </p:nvSpPr>
            <p:spPr bwMode="auto">
              <a:xfrm>
                <a:off x="-1779341" y="2492864"/>
                <a:ext cx="1033067" cy="1716501"/>
              </a:xfrm>
              <a:custGeom>
                <a:avLst/>
                <a:gdLst>
                  <a:gd name="T0" fmla="*/ 2147483646 w 41310"/>
                  <a:gd name="T1" fmla="*/ 0 h 68682"/>
                  <a:gd name="T2" fmla="*/ 2147483646 w 41310"/>
                  <a:gd name="T3" fmla="*/ 2147483646 h 68682"/>
                  <a:gd name="T4" fmla="*/ 2147483646 w 41310"/>
                  <a:gd name="T5" fmla="*/ 2147483646 h 68682"/>
                  <a:gd name="T6" fmla="*/ 2147483646 w 41310"/>
                  <a:gd name="T7" fmla="*/ 2147483646 h 68682"/>
                  <a:gd name="T8" fmla="*/ 2147483646 w 41310"/>
                  <a:gd name="T9" fmla="*/ 2147483646 h 68682"/>
                  <a:gd name="T10" fmla="*/ 2147483646 w 41310"/>
                  <a:gd name="T11" fmla="*/ 2147483646 h 68682"/>
                  <a:gd name="T12" fmla="*/ 0 w 41310"/>
                  <a:gd name="T13" fmla="*/ 2147483646 h 68682"/>
                  <a:gd name="T14" fmla="*/ 2147483646 w 41310"/>
                  <a:gd name="T15" fmla="*/ 2147483646 h 68682"/>
                  <a:gd name="T16" fmla="*/ 2147483646 w 41310"/>
                  <a:gd name="T17" fmla="*/ 2147483646 h 68682"/>
                  <a:gd name="T18" fmla="*/ 2147483646 w 41310"/>
                  <a:gd name="T19" fmla="*/ 2147483646 h 68682"/>
                  <a:gd name="T20" fmla="*/ 2147483646 w 41310"/>
                  <a:gd name="T21" fmla="*/ 0 h 686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9" name="Google Shape;1686;p34"/>
              <p:cNvSpPr>
                <a:spLocks/>
              </p:cNvSpPr>
              <p:nvPr/>
            </p:nvSpPr>
            <p:spPr bwMode="auto">
              <a:xfrm>
                <a:off x="-1776710" y="2402820"/>
                <a:ext cx="973498" cy="1752923"/>
              </a:xfrm>
              <a:custGeom>
                <a:avLst/>
                <a:gdLst>
                  <a:gd name="T0" fmla="*/ 2147483646 w 38926"/>
                  <a:gd name="T1" fmla="*/ 0 h 70129"/>
                  <a:gd name="T2" fmla="*/ 2147483646 w 38926"/>
                  <a:gd name="T3" fmla="*/ 2147483646 h 70129"/>
                  <a:gd name="T4" fmla="*/ 2147483646 w 38926"/>
                  <a:gd name="T5" fmla="*/ 2147483646 h 70129"/>
                  <a:gd name="T6" fmla="*/ 2147483646 w 38926"/>
                  <a:gd name="T7" fmla="*/ 2147483646 h 70129"/>
                  <a:gd name="T8" fmla="*/ 2147483646 w 38926"/>
                  <a:gd name="T9" fmla="*/ 2147483646 h 70129"/>
                  <a:gd name="T10" fmla="*/ 2147483646 w 38926"/>
                  <a:gd name="T11" fmla="*/ 2147483646 h 70129"/>
                  <a:gd name="T12" fmla="*/ 2147483646 w 38926"/>
                  <a:gd name="T13" fmla="*/ 2147483646 h 70129"/>
                  <a:gd name="T14" fmla="*/ 2147483646 w 38926"/>
                  <a:gd name="T15" fmla="*/ 2147483646 h 70129"/>
                  <a:gd name="T16" fmla="*/ 2147483646 w 38926"/>
                  <a:gd name="T17" fmla="*/ 2147483646 h 70129"/>
                  <a:gd name="T18" fmla="*/ 2147483646 w 38926"/>
                  <a:gd name="T19" fmla="*/ 0 h 70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 name="Google Shape;1687;p34"/>
              <p:cNvSpPr>
                <a:spLocks/>
              </p:cNvSpPr>
              <p:nvPr/>
            </p:nvSpPr>
            <p:spPr bwMode="auto">
              <a:xfrm>
                <a:off x="-1309970" y="2425636"/>
                <a:ext cx="401313" cy="318392"/>
              </a:xfrm>
              <a:custGeom>
                <a:avLst/>
                <a:gdLst>
                  <a:gd name="T0" fmla="*/ 2147483646 w 16086"/>
                  <a:gd name="T1" fmla="*/ 2147483646 h 12765"/>
                  <a:gd name="T2" fmla="*/ 2147483646 w 16086"/>
                  <a:gd name="T3" fmla="*/ 2147483646 h 12765"/>
                  <a:gd name="T4" fmla="*/ 2147483646 w 16086"/>
                  <a:gd name="T5" fmla="*/ 2147483646 h 12765"/>
                  <a:gd name="T6" fmla="*/ 2147483646 w 16086"/>
                  <a:gd name="T7" fmla="*/ 2147483646 h 12765"/>
                  <a:gd name="T8" fmla="*/ 2147483646 w 16086"/>
                  <a:gd name="T9" fmla="*/ 2147483646 h 12765"/>
                  <a:gd name="T10" fmla="*/ 2147483646 w 16086"/>
                  <a:gd name="T11" fmla="*/ 2147483646 h 12765"/>
                  <a:gd name="T12" fmla="*/ 2147483646 w 16086"/>
                  <a:gd name="T13" fmla="*/ 2147483646 h 12765"/>
                  <a:gd name="T14" fmla="*/ 2147483646 w 16086"/>
                  <a:gd name="T15" fmla="*/ 2147483646 h 12765"/>
                  <a:gd name="T16" fmla="*/ 2147483646 w 16086"/>
                  <a:gd name="T17" fmla="*/ 2147483646 h 12765"/>
                  <a:gd name="T18" fmla="*/ 2147483646 w 16086"/>
                  <a:gd name="T19" fmla="*/ 2147483646 h 12765"/>
                  <a:gd name="T20" fmla="*/ 2147483646 w 16086"/>
                  <a:gd name="T21" fmla="*/ 2147483646 h 12765"/>
                  <a:gd name="T22" fmla="*/ 2147483646 w 16086"/>
                  <a:gd name="T23" fmla="*/ 2147483646 h 12765"/>
                  <a:gd name="T24" fmla="*/ 2147483646 w 16086"/>
                  <a:gd name="T25" fmla="*/ 2147483646 h 12765"/>
                  <a:gd name="T26" fmla="*/ 2147483646 w 16086"/>
                  <a:gd name="T27" fmla="*/ 2147483646 h 12765"/>
                  <a:gd name="T28" fmla="*/ 2147483646 w 16086"/>
                  <a:gd name="T29" fmla="*/ 2147483646 h 12765"/>
                  <a:gd name="T30" fmla="*/ 2147483646 w 16086"/>
                  <a:gd name="T31" fmla="*/ 2147483646 h 12765"/>
                  <a:gd name="T32" fmla="*/ 2147483646 w 16086"/>
                  <a:gd name="T33" fmla="*/ 2147483646 h 12765"/>
                  <a:gd name="T34" fmla="*/ 2147483646 w 16086"/>
                  <a:gd name="T35" fmla="*/ 2147483646 h 12765"/>
                  <a:gd name="T36" fmla="*/ 2147483646 w 16086"/>
                  <a:gd name="T37" fmla="*/ 2147483646 h 12765"/>
                  <a:gd name="T38" fmla="*/ 2147483646 w 16086"/>
                  <a:gd name="T39" fmla="*/ 2147483646 h 12765"/>
                  <a:gd name="T40" fmla="*/ 2147483646 w 16086"/>
                  <a:gd name="T41" fmla="*/ 2147483646 h 12765"/>
                  <a:gd name="T42" fmla="*/ 2147483646 w 16086"/>
                  <a:gd name="T43" fmla="*/ 2147483646 h 12765"/>
                  <a:gd name="T44" fmla="*/ 2147483646 w 16086"/>
                  <a:gd name="T45" fmla="*/ 2147483646 h 12765"/>
                  <a:gd name="T46" fmla="*/ 2147483646 w 16086"/>
                  <a:gd name="T47" fmla="*/ 2147483646 h 12765"/>
                  <a:gd name="T48" fmla="*/ 2147483646 w 16086"/>
                  <a:gd name="T49" fmla="*/ 2147483646 h 12765"/>
                  <a:gd name="T50" fmla="*/ 2147483646 w 16086"/>
                  <a:gd name="T51" fmla="*/ 2147483646 h 12765"/>
                  <a:gd name="T52" fmla="*/ 2147483646 w 16086"/>
                  <a:gd name="T53" fmla="*/ 2147483646 h 12765"/>
                  <a:gd name="T54" fmla="*/ 2147483646 w 16086"/>
                  <a:gd name="T55" fmla="*/ 2147483646 h 12765"/>
                  <a:gd name="T56" fmla="*/ 2147483646 w 16086"/>
                  <a:gd name="T57" fmla="*/ 2147483646 h 12765"/>
                  <a:gd name="T58" fmla="*/ 2147483646 w 16086"/>
                  <a:gd name="T59" fmla="*/ 2147483646 h 12765"/>
                  <a:gd name="T60" fmla="*/ 2147483646 w 16086"/>
                  <a:gd name="T61" fmla="*/ 2147483646 h 12765"/>
                  <a:gd name="T62" fmla="*/ 2147483646 w 16086"/>
                  <a:gd name="T63" fmla="*/ 2147483646 h 12765"/>
                  <a:gd name="T64" fmla="*/ 2147483646 w 16086"/>
                  <a:gd name="T65" fmla="*/ 2147483646 h 12765"/>
                  <a:gd name="T66" fmla="*/ 2147483646 w 16086"/>
                  <a:gd name="T67" fmla="*/ 2147483646 h 12765"/>
                  <a:gd name="T68" fmla="*/ 2147483646 w 16086"/>
                  <a:gd name="T69" fmla="*/ 2147483646 h 12765"/>
                  <a:gd name="T70" fmla="*/ 2147483646 w 16086"/>
                  <a:gd name="T71" fmla="*/ 2147483646 h 12765"/>
                  <a:gd name="T72" fmla="*/ 2147483646 w 16086"/>
                  <a:gd name="T73" fmla="*/ 2147483646 h 12765"/>
                  <a:gd name="T74" fmla="*/ 2147483646 w 16086"/>
                  <a:gd name="T75" fmla="*/ 2147483646 h 12765"/>
                  <a:gd name="T76" fmla="*/ 2147483646 w 16086"/>
                  <a:gd name="T77" fmla="*/ 2147483646 h 12765"/>
                  <a:gd name="T78" fmla="*/ 2147483646 w 16086"/>
                  <a:gd name="T79" fmla="*/ 2147483646 h 12765"/>
                  <a:gd name="T80" fmla="*/ 2147483646 w 16086"/>
                  <a:gd name="T81" fmla="*/ 2147483646 h 12765"/>
                  <a:gd name="T82" fmla="*/ 2147483646 w 16086"/>
                  <a:gd name="T83" fmla="*/ 2147483646 h 12765"/>
                  <a:gd name="T84" fmla="*/ 2147483646 w 16086"/>
                  <a:gd name="T85" fmla="*/ 2147483646 h 12765"/>
                  <a:gd name="T86" fmla="*/ 2147483646 w 16086"/>
                  <a:gd name="T87" fmla="*/ 2147483646 h 12765"/>
                  <a:gd name="T88" fmla="*/ 2147483646 w 16086"/>
                  <a:gd name="T89" fmla="*/ 2147483646 h 12765"/>
                  <a:gd name="T90" fmla="*/ 2147483646 w 16086"/>
                  <a:gd name="T91" fmla="*/ 2147483646 h 12765"/>
                  <a:gd name="T92" fmla="*/ 2147483646 w 16086"/>
                  <a:gd name="T93" fmla="*/ 2147483646 h 12765"/>
                  <a:gd name="T94" fmla="*/ 2147483646 w 16086"/>
                  <a:gd name="T95" fmla="*/ 2147483646 h 12765"/>
                  <a:gd name="T96" fmla="*/ 2147483646 w 16086"/>
                  <a:gd name="T97" fmla="*/ 2147483646 h 12765"/>
                  <a:gd name="T98" fmla="*/ 2147483646 w 16086"/>
                  <a:gd name="T99" fmla="*/ 2147483646 h 12765"/>
                  <a:gd name="T100" fmla="*/ 2147483646 w 16086"/>
                  <a:gd name="T101" fmla="*/ 2147483646 h 12765"/>
                  <a:gd name="T102" fmla="*/ 2147483646 w 16086"/>
                  <a:gd name="T103" fmla="*/ 2147483646 h 12765"/>
                  <a:gd name="T104" fmla="*/ 2147483646 w 16086"/>
                  <a:gd name="T105" fmla="*/ 2147483646 h 12765"/>
                  <a:gd name="T106" fmla="*/ 2147483646 w 16086"/>
                  <a:gd name="T107" fmla="*/ 2147483646 h 12765"/>
                  <a:gd name="T108" fmla="*/ 2147483646 w 16086"/>
                  <a:gd name="T109" fmla="*/ 2147483646 h 127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1688;p34"/>
              <p:cNvSpPr>
                <a:spLocks/>
              </p:cNvSpPr>
              <p:nvPr/>
            </p:nvSpPr>
            <p:spPr bwMode="auto">
              <a:xfrm>
                <a:off x="-1775853" y="2540164"/>
                <a:ext cx="796356" cy="1590789"/>
              </a:xfrm>
              <a:custGeom>
                <a:avLst/>
                <a:gdLst>
                  <a:gd name="T0" fmla="*/ 2147483646 w 31819"/>
                  <a:gd name="T1" fmla="*/ 2147483646 h 63662"/>
                  <a:gd name="T2" fmla="*/ 2147483646 w 31819"/>
                  <a:gd name="T3" fmla="*/ 2147483646 h 63662"/>
                  <a:gd name="T4" fmla="*/ 2147483646 w 31819"/>
                  <a:gd name="T5" fmla="*/ 2147483646 h 63662"/>
                  <a:gd name="T6" fmla="*/ 2147483646 w 31819"/>
                  <a:gd name="T7" fmla="*/ 2147483646 h 63662"/>
                  <a:gd name="T8" fmla="*/ 2147483646 w 31819"/>
                  <a:gd name="T9" fmla="*/ 2147483646 h 63662"/>
                  <a:gd name="T10" fmla="*/ 2147483646 w 31819"/>
                  <a:gd name="T11" fmla="*/ 2147483646 h 63662"/>
                  <a:gd name="T12" fmla="*/ 2147483646 w 31819"/>
                  <a:gd name="T13" fmla="*/ 2147483646 h 63662"/>
                  <a:gd name="T14" fmla="*/ 2147483646 w 31819"/>
                  <a:gd name="T15" fmla="*/ 2147483646 h 636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3" name="Google Shape;1689;p34"/>
            <p:cNvGrpSpPr>
              <a:grpSpLocks/>
            </p:cNvGrpSpPr>
            <p:nvPr/>
          </p:nvGrpSpPr>
          <p:grpSpPr bwMode="auto">
            <a:xfrm>
              <a:off x="-2057745" y="3148508"/>
              <a:ext cx="1523205" cy="1456681"/>
              <a:chOff x="-2057745" y="3148508"/>
              <a:chExt cx="1523205" cy="1456681"/>
            </a:xfrm>
          </p:grpSpPr>
          <p:sp>
            <p:nvSpPr>
              <p:cNvPr id="25" name="Google Shape;1690;p34"/>
              <p:cNvSpPr>
                <a:spLocks/>
              </p:cNvSpPr>
              <p:nvPr/>
            </p:nvSpPr>
            <p:spPr bwMode="auto">
              <a:xfrm>
                <a:off x="-2006488" y="3208782"/>
                <a:ext cx="1472004" cy="1393409"/>
              </a:xfrm>
              <a:custGeom>
                <a:avLst/>
                <a:gdLst>
                  <a:gd name="T0" fmla="*/ 2147483646 w 58927"/>
                  <a:gd name="T1" fmla="*/ 0 h 55727"/>
                  <a:gd name="T2" fmla="*/ 2147483646 w 58927"/>
                  <a:gd name="T3" fmla="*/ 2147483646 h 55727"/>
                  <a:gd name="T4" fmla="*/ 2147483646 w 58927"/>
                  <a:gd name="T5" fmla="*/ 2147483646 h 55727"/>
                  <a:gd name="T6" fmla="*/ 2147483646 w 58927"/>
                  <a:gd name="T7" fmla="*/ 2147483646 h 55727"/>
                  <a:gd name="T8" fmla="*/ 2147483646 w 58927"/>
                  <a:gd name="T9" fmla="*/ 2147483646 h 55727"/>
                  <a:gd name="T10" fmla="*/ 2147483646 w 58927"/>
                  <a:gd name="T11" fmla="*/ 2147483646 h 55727"/>
                  <a:gd name="T12" fmla="*/ 2147483646 w 58927"/>
                  <a:gd name="T13" fmla="*/ 2147483646 h 55727"/>
                  <a:gd name="T14" fmla="*/ 2147483646 w 58927"/>
                  <a:gd name="T15" fmla="*/ 2147483646 h 55727"/>
                  <a:gd name="T16" fmla="*/ 2147483646 w 58927"/>
                  <a:gd name="T17" fmla="*/ 2147483646 h 55727"/>
                  <a:gd name="T18" fmla="*/ 2147483646 w 58927"/>
                  <a:gd name="T19" fmla="*/ 2147483646 h 55727"/>
                  <a:gd name="T20" fmla="*/ 2147483646 w 58927"/>
                  <a:gd name="T21" fmla="*/ 0 h 55727"/>
                  <a:gd name="T22" fmla="*/ 2147483646 w 58927"/>
                  <a:gd name="T23" fmla="*/ 2147483646 h 55727"/>
                  <a:gd name="T24" fmla="*/ 2147483646 w 58927"/>
                  <a:gd name="T25" fmla="*/ 2147483646 h 55727"/>
                  <a:gd name="T26" fmla="*/ 2147483646 w 58927"/>
                  <a:gd name="T27" fmla="*/ 2147483646 h 55727"/>
                  <a:gd name="T28" fmla="*/ 2147483646 w 58927"/>
                  <a:gd name="T29" fmla="*/ 2147483646 h 557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 name="Google Shape;1691;p34"/>
              <p:cNvSpPr/>
              <p:nvPr/>
            </p:nvSpPr>
            <p:spPr>
              <a:xfrm>
                <a:off x="-2054897" y="3143766"/>
                <a:ext cx="1468868" cy="1395759"/>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 name="Google Shape;1692;p34"/>
              <p:cNvSpPr>
                <a:spLocks/>
              </p:cNvSpPr>
              <p:nvPr/>
            </p:nvSpPr>
            <p:spPr bwMode="auto">
              <a:xfrm>
                <a:off x="-1083188" y="3214931"/>
                <a:ext cx="460883" cy="203255"/>
              </a:xfrm>
              <a:custGeom>
                <a:avLst/>
                <a:gdLst>
                  <a:gd name="T0" fmla="*/ 2147483646 w 18454"/>
                  <a:gd name="T1" fmla="*/ 2147483646 h 8139"/>
                  <a:gd name="T2" fmla="*/ 2147483646 w 18454"/>
                  <a:gd name="T3" fmla="*/ 2147483646 h 8139"/>
                  <a:gd name="T4" fmla="*/ 2147483646 w 18454"/>
                  <a:gd name="T5" fmla="*/ 2147483646 h 8139"/>
                  <a:gd name="T6" fmla="*/ 2147483646 w 18454"/>
                  <a:gd name="T7" fmla="*/ 2147483646 h 8139"/>
                  <a:gd name="T8" fmla="*/ 2147483646 w 18454"/>
                  <a:gd name="T9" fmla="*/ 2147483646 h 8139"/>
                  <a:gd name="T10" fmla="*/ 2147483646 w 18454"/>
                  <a:gd name="T11" fmla="*/ 2147483646 h 8139"/>
                  <a:gd name="T12" fmla="*/ 2147483646 w 18454"/>
                  <a:gd name="T13" fmla="*/ 2147483646 h 8139"/>
                  <a:gd name="T14" fmla="*/ 2147483646 w 18454"/>
                  <a:gd name="T15" fmla="*/ 2147483646 h 8139"/>
                  <a:gd name="T16" fmla="*/ 2147483646 w 18454"/>
                  <a:gd name="T17" fmla="*/ 2147483646 h 8139"/>
                  <a:gd name="T18" fmla="*/ 2147483646 w 18454"/>
                  <a:gd name="T19" fmla="*/ 2147483646 h 8139"/>
                  <a:gd name="T20" fmla="*/ 2147483646 w 18454"/>
                  <a:gd name="T21" fmla="*/ 2147483646 h 8139"/>
                  <a:gd name="T22" fmla="*/ 2147483646 w 18454"/>
                  <a:gd name="T23" fmla="*/ 2147483646 h 8139"/>
                  <a:gd name="T24" fmla="*/ 2147483646 w 18454"/>
                  <a:gd name="T25" fmla="*/ 2147483646 h 8139"/>
                  <a:gd name="T26" fmla="*/ 2147483646 w 18454"/>
                  <a:gd name="T27" fmla="*/ 2147483646 h 8139"/>
                  <a:gd name="T28" fmla="*/ 2147483646 w 18454"/>
                  <a:gd name="T29" fmla="*/ 2147483646 h 8139"/>
                  <a:gd name="T30" fmla="*/ 2147483646 w 18454"/>
                  <a:gd name="T31" fmla="*/ 2147483646 h 8139"/>
                  <a:gd name="T32" fmla="*/ 2147483646 w 18454"/>
                  <a:gd name="T33" fmla="*/ 2147483646 h 8139"/>
                  <a:gd name="T34" fmla="*/ 2147483646 w 18454"/>
                  <a:gd name="T35" fmla="*/ 2147483646 h 8139"/>
                  <a:gd name="T36" fmla="*/ 2147483646 w 18454"/>
                  <a:gd name="T37" fmla="*/ 2147483646 h 8139"/>
                  <a:gd name="T38" fmla="*/ 2147483646 w 18454"/>
                  <a:gd name="T39" fmla="*/ 2147483646 h 8139"/>
                  <a:gd name="T40" fmla="*/ 2147483646 w 18454"/>
                  <a:gd name="T41" fmla="*/ 2147483646 h 8139"/>
                  <a:gd name="T42" fmla="*/ 2147483646 w 18454"/>
                  <a:gd name="T43" fmla="*/ 2147483646 h 8139"/>
                  <a:gd name="T44" fmla="*/ 2147483646 w 18454"/>
                  <a:gd name="T45" fmla="*/ 2147483646 h 8139"/>
                  <a:gd name="T46" fmla="*/ 2147483646 w 18454"/>
                  <a:gd name="T47" fmla="*/ 2147483646 h 8139"/>
                  <a:gd name="T48" fmla="*/ 2147483646 w 18454"/>
                  <a:gd name="T49" fmla="*/ 2147483646 h 8139"/>
                  <a:gd name="T50" fmla="*/ 2147483646 w 18454"/>
                  <a:gd name="T51" fmla="*/ 2147483646 h 8139"/>
                  <a:gd name="T52" fmla="*/ 2147483646 w 18454"/>
                  <a:gd name="T53" fmla="*/ 2147483646 h 8139"/>
                  <a:gd name="T54" fmla="*/ 2147483646 w 18454"/>
                  <a:gd name="T55" fmla="*/ 2147483646 h 8139"/>
                  <a:gd name="T56" fmla="*/ 2147483646 w 18454"/>
                  <a:gd name="T57" fmla="*/ 2147483646 h 8139"/>
                  <a:gd name="T58" fmla="*/ 2147483646 w 18454"/>
                  <a:gd name="T59" fmla="*/ 2147483646 h 8139"/>
                  <a:gd name="T60" fmla="*/ 2147483646 w 18454"/>
                  <a:gd name="T61" fmla="*/ 2147483646 h 8139"/>
                  <a:gd name="T62" fmla="*/ 2147483646 w 18454"/>
                  <a:gd name="T63" fmla="*/ 2147483646 h 8139"/>
                  <a:gd name="T64" fmla="*/ 2147483646 w 18454"/>
                  <a:gd name="T65" fmla="*/ 2147483646 h 8139"/>
                  <a:gd name="T66" fmla="*/ 2147483646 w 18454"/>
                  <a:gd name="T67" fmla="*/ 2147483646 h 8139"/>
                  <a:gd name="T68" fmla="*/ 2147483646 w 18454"/>
                  <a:gd name="T69" fmla="*/ 2147483646 h 8139"/>
                  <a:gd name="T70" fmla="*/ 2147483646 w 18454"/>
                  <a:gd name="T71" fmla="*/ 2147483646 h 8139"/>
                  <a:gd name="T72" fmla="*/ 2147483646 w 18454"/>
                  <a:gd name="T73" fmla="*/ 2147483646 h 8139"/>
                  <a:gd name="T74" fmla="*/ 2147483646 w 18454"/>
                  <a:gd name="T75" fmla="*/ 2147483646 h 8139"/>
                  <a:gd name="T76" fmla="*/ 2147483646 w 18454"/>
                  <a:gd name="T77" fmla="*/ 2147483646 h 8139"/>
                  <a:gd name="T78" fmla="*/ 2147483646 w 18454"/>
                  <a:gd name="T79" fmla="*/ 2147483646 h 8139"/>
                  <a:gd name="T80" fmla="*/ 2147483646 w 18454"/>
                  <a:gd name="T81" fmla="*/ 2147483646 h 8139"/>
                  <a:gd name="T82" fmla="*/ 2147483646 w 18454"/>
                  <a:gd name="T83" fmla="*/ 2147483646 h 8139"/>
                  <a:gd name="T84" fmla="*/ 2147483646 w 18454"/>
                  <a:gd name="T85" fmla="*/ 2147483646 h 8139"/>
                  <a:gd name="T86" fmla="*/ 2147483646 w 18454"/>
                  <a:gd name="T87" fmla="*/ 2147483646 h 8139"/>
                  <a:gd name="T88" fmla="*/ 2147483646 w 18454"/>
                  <a:gd name="T89" fmla="*/ 2147483646 h 8139"/>
                  <a:gd name="T90" fmla="*/ 2147483646 w 18454"/>
                  <a:gd name="T91" fmla="*/ 2147483646 h 8139"/>
                  <a:gd name="T92" fmla="*/ 2147483646 w 18454"/>
                  <a:gd name="T93" fmla="*/ 2147483646 h 8139"/>
                  <a:gd name="T94" fmla="*/ 2147483646 w 18454"/>
                  <a:gd name="T95" fmla="*/ 2147483646 h 8139"/>
                  <a:gd name="T96" fmla="*/ 2147483646 w 18454"/>
                  <a:gd name="T97" fmla="*/ 2147483646 h 8139"/>
                  <a:gd name="T98" fmla="*/ 2147483646 w 18454"/>
                  <a:gd name="T99" fmla="*/ 2147483646 h 8139"/>
                  <a:gd name="T100" fmla="*/ 2147483646 w 18454"/>
                  <a:gd name="T101" fmla="*/ 2147483646 h 8139"/>
                  <a:gd name="T102" fmla="*/ 2147483646 w 18454"/>
                  <a:gd name="T103" fmla="*/ 2147483646 h 8139"/>
                  <a:gd name="T104" fmla="*/ 2147483646 w 18454"/>
                  <a:gd name="T105" fmla="*/ 2147483646 h 8139"/>
                  <a:gd name="T106" fmla="*/ 2147483646 w 18454"/>
                  <a:gd name="T107" fmla="*/ 2147483646 h 8139"/>
                  <a:gd name="T108" fmla="*/ 2147483646 w 18454"/>
                  <a:gd name="T109" fmla="*/ 2147483646 h 8139"/>
                  <a:gd name="T110" fmla="*/ 2147483646 w 18454"/>
                  <a:gd name="T111" fmla="*/ 2147483646 h 8139"/>
                  <a:gd name="T112" fmla="*/ 2147483646 w 18454"/>
                  <a:gd name="T113" fmla="*/ 2147483646 h 8139"/>
                  <a:gd name="T114" fmla="*/ 2147483646 w 18454"/>
                  <a:gd name="T115" fmla="*/ 2147483646 h 8139"/>
                  <a:gd name="T116" fmla="*/ 2147483646 w 18454"/>
                  <a:gd name="T117" fmla="*/ 2147483646 h 81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24" name="Google Shape;1693;p34"/>
            <p:cNvSpPr>
              <a:spLocks/>
            </p:cNvSpPr>
            <p:nvPr/>
          </p:nvSpPr>
          <p:spPr bwMode="auto">
            <a:xfrm>
              <a:off x="-2055386" y="3371783"/>
              <a:ext cx="1243129" cy="1170182"/>
            </a:xfrm>
            <a:custGeom>
              <a:avLst/>
              <a:gdLst>
                <a:gd name="T0" fmla="*/ 2147483646 w 49727"/>
                <a:gd name="T1" fmla="*/ 0 h 46783"/>
                <a:gd name="T2" fmla="*/ 2147483646 w 49727"/>
                <a:gd name="T3" fmla="*/ 2147483646 h 46783"/>
                <a:gd name="T4" fmla="*/ 2147483646 w 49727"/>
                <a:gd name="T5" fmla="*/ 2147483646 h 46783"/>
                <a:gd name="T6" fmla="*/ 2147483646 w 49727"/>
                <a:gd name="T7" fmla="*/ 2147483646 h 46783"/>
                <a:gd name="T8" fmla="*/ 2147483646 w 49727"/>
                <a:gd name="T9" fmla="*/ 2147483646 h 46783"/>
                <a:gd name="T10" fmla="*/ 2147483646 w 49727"/>
                <a:gd name="T11" fmla="*/ 2147483646 h 46783"/>
                <a:gd name="T12" fmla="*/ 2147483646 w 49727"/>
                <a:gd name="T13" fmla="*/ 0 h 46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6" name="Google Shape;1694;p34"/>
          <p:cNvGrpSpPr>
            <a:grpSpLocks/>
          </p:cNvGrpSpPr>
          <p:nvPr/>
        </p:nvGrpSpPr>
        <p:grpSpPr bwMode="auto">
          <a:xfrm rot="486688">
            <a:off x="-783166" y="-685800"/>
            <a:ext cx="3266017" cy="4030663"/>
            <a:chOff x="-623774" y="-350900"/>
            <a:chExt cx="2449210" cy="3023416"/>
          </a:xfrm>
        </p:grpSpPr>
        <p:grpSp>
          <p:nvGrpSpPr>
            <p:cNvPr id="37" name="Google Shape;1695;p34"/>
            <p:cNvGrpSpPr>
              <a:grpSpLocks/>
            </p:cNvGrpSpPr>
            <p:nvPr/>
          </p:nvGrpSpPr>
          <p:grpSpPr bwMode="auto">
            <a:xfrm rot="1413719">
              <a:off x="209521" y="-314463"/>
              <a:ext cx="628346" cy="1928160"/>
              <a:chOff x="-1872744" y="2383380"/>
              <a:chExt cx="533395" cy="1636917"/>
            </a:xfrm>
          </p:grpSpPr>
          <p:sp>
            <p:nvSpPr>
              <p:cNvPr id="49" name="Google Shape;1696;p34"/>
              <p:cNvSpPr>
                <a:spLocks/>
              </p:cNvSpPr>
              <p:nvPr/>
            </p:nvSpPr>
            <p:spPr bwMode="auto">
              <a:xfrm>
                <a:off x="-1808786" y="2383988"/>
                <a:ext cx="468910" cy="1635677"/>
              </a:xfrm>
              <a:custGeom>
                <a:avLst/>
                <a:gdLst>
                  <a:gd name="T0" fmla="*/ 2147483646 w 18771"/>
                  <a:gd name="T1" fmla="*/ 2147483646 h 65401"/>
                  <a:gd name="T2" fmla="*/ 2147483646 w 18771"/>
                  <a:gd name="T3" fmla="*/ 2147483646 h 65401"/>
                  <a:gd name="T4" fmla="*/ 2147483646 w 18771"/>
                  <a:gd name="T5" fmla="*/ 2147483646 h 65401"/>
                  <a:gd name="T6" fmla="*/ 2147483646 w 18771"/>
                  <a:gd name="T7" fmla="*/ 2147483646 h 65401"/>
                  <a:gd name="T8" fmla="*/ 2147483646 w 18771"/>
                  <a:gd name="T9" fmla="*/ 2147483646 h 65401"/>
                  <a:gd name="T10" fmla="*/ 2147483646 w 18771"/>
                  <a:gd name="T11" fmla="*/ 2147483646 h 65401"/>
                  <a:gd name="T12" fmla="*/ 2147483646 w 18771"/>
                  <a:gd name="T13" fmla="*/ 2147483646 h 65401"/>
                  <a:gd name="T14" fmla="*/ 2147483646 w 18771"/>
                  <a:gd name="T15" fmla="*/ 2147483646 h 65401"/>
                  <a:gd name="T16" fmla="*/ 2147483646 w 18771"/>
                  <a:gd name="T17" fmla="*/ 2147483646 h 65401"/>
                  <a:gd name="T18" fmla="*/ 2147483646 w 18771"/>
                  <a:gd name="T19" fmla="*/ 2147483646 h 65401"/>
                  <a:gd name="T20" fmla="*/ 2147483646 w 18771"/>
                  <a:gd name="T21" fmla="*/ 2147483646 h 65401"/>
                  <a:gd name="T22" fmla="*/ 2147483646 w 18771"/>
                  <a:gd name="T23" fmla="*/ 2147483646 h 65401"/>
                  <a:gd name="T24" fmla="*/ 2147483646 w 18771"/>
                  <a:gd name="T25" fmla="*/ 2147483646 h 65401"/>
                  <a:gd name="T26" fmla="*/ 2147483646 w 18771"/>
                  <a:gd name="T27" fmla="*/ 2147483646 h 65401"/>
                  <a:gd name="T28" fmla="*/ 2147483646 w 18771"/>
                  <a:gd name="T29" fmla="*/ 2147483646 h 65401"/>
                  <a:gd name="T30" fmla="*/ 2147483646 w 18771"/>
                  <a:gd name="T31" fmla="*/ 2147483646 h 65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0" name="Google Shape;1697;p34"/>
              <p:cNvSpPr/>
              <p:nvPr/>
            </p:nvSpPr>
            <p:spPr>
              <a:xfrm>
                <a:off x="-1874418" y="2383279"/>
                <a:ext cx="463520" cy="1632643"/>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 name="Google Shape;1698;p34"/>
              <p:cNvSpPr>
                <a:spLocks/>
              </p:cNvSpPr>
              <p:nvPr/>
            </p:nvSpPr>
            <p:spPr bwMode="auto">
              <a:xfrm>
                <a:off x="-1773432" y="2413545"/>
                <a:ext cx="328776" cy="283059"/>
              </a:xfrm>
              <a:custGeom>
                <a:avLst/>
                <a:gdLst>
                  <a:gd name="T0" fmla="*/ 2147483646 w 13165"/>
                  <a:gd name="T1" fmla="*/ 2147483646 h 11342"/>
                  <a:gd name="T2" fmla="*/ 2147483646 w 13165"/>
                  <a:gd name="T3" fmla="*/ 2147483646 h 11342"/>
                  <a:gd name="T4" fmla="*/ 2147483646 w 13165"/>
                  <a:gd name="T5" fmla="*/ 2147483646 h 11342"/>
                  <a:gd name="T6" fmla="*/ 2147483646 w 13165"/>
                  <a:gd name="T7" fmla="*/ 2147483646 h 11342"/>
                  <a:gd name="T8" fmla="*/ 2147483646 w 13165"/>
                  <a:gd name="T9" fmla="*/ 2147483646 h 11342"/>
                  <a:gd name="T10" fmla="*/ 2147483646 w 13165"/>
                  <a:gd name="T11" fmla="*/ 2147483646 h 11342"/>
                  <a:gd name="T12" fmla="*/ 2147483646 w 13165"/>
                  <a:gd name="T13" fmla="*/ 2147483646 h 11342"/>
                  <a:gd name="T14" fmla="*/ 2147483646 w 13165"/>
                  <a:gd name="T15" fmla="*/ 2147483646 h 11342"/>
                  <a:gd name="T16" fmla="*/ 2147483646 w 13165"/>
                  <a:gd name="T17" fmla="*/ 2147483646 h 11342"/>
                  <a:gd name="T18" fmla="*/ 2147483646 w 13165"/>
                  <a:gd name="T19" fmla="*/ 2147483646 h 11342"/>
                  <a:gd name="T20" fmla="*/ 2147483646 w 13165"/>
                  <a:gd name="T21" fmla="*/ 2147483646 h 11342"/>
                  <a:gd name="T22" fmla="*/ 2147483646 w 13165"/>
                  <a:gd name="T23" fmla="*/ 2147483646 h 11342"/>
                  <a:gd name="T24" fmla="*/ 2147483646 w 13165"/>
                  <a:gd name="T25" fmla="*/ 2147483646 h 11342"/>
                  <a:gd name="T26" fmla="*/ 2147483646 w 13165"/>
                  <a:gd name="T27" fmla="*/ 2147483646 h 11342"/>
                  <a:gd name="T28" fmla="*/ 2147483646 w 13165"/>
                  <a:gd name="T29" fmla="*/ 2147483646 h 11342"/>
                  <a:gd name="T30" fmla="*/ 2147483646 w 13165"/>
                  <a:gd name="T31" fmla="*/ 2147483646 h 11342"/>
                  <a:gd name="T32" fmla="*/ 2147483646 w 13165"/>
                  <a:gd name="T33" fmla="*/ 2147483646 h 11342"/>
                  <a:gd name="T34" fmla="*/ 2147483646 w 13165"/>
                  <a:gd name="T35" fmla="*/ 2147483646 h 11342"/>
                  <a:gd name="T36" fmla="*/ 2147483646 w 13165"/>
                  <a:gd name="T37" fmla="*/ 2147483646 h 11342"/>
                  <a:gd name="T38" fmla="*/ 2147483646 w 13165"/>
                  <a:gd name="T39" fmla="*/ 2147483646 h 11342"/>
                  <a:gd name="T40" fmla="*/ 2147483646 w 13165"/>
                  <a:gd name="T41" fmla="*/ 2147483646 h 11342"/>
                  <a:gd name="T42" fmla="*/ 2147483646 w 13165"/>
                  <a:gd name="T43" fmla="*/ 2147483646 h 11342"/>
                  <a:gd name="T44" fmla="*/ 2147483646 w 13165"/>
                  <a:gd name="T45" fmla="*/ 2147483646 h 11342"/>
                  <a:gd name="T46" fmla="*/ 2147483646 w 13165"/>
                  <a:gd name="T47" fmla="*/ 2147483646 h 11342"/>
                  <a:gd name="T48" fmla="*/ 2147483646 w 13165"/>
                  <a:gd name="T49" fmla="*/ 2147483646 h 11342"/>
                  <a:gd name="T50" fmla="*/ 2147483646 w 13165"/>
                  <a:gd name="T51" fmla="*/ 2147483646 h 11342"/>
                  <a:gd name="T52" fmla="*/ 2147483646 w 13165"/>
                  <a:gd name="T53" fmla="*/ 2147483646 h 11342"/>
                  <a:gd name="T54" fmla="*/ 2147483646 w 13165"/>
                  <a:gd name="T55" fmla="*/ 2147483646 h 11342"/>
                  <a:gd name="T56" fmla="*/ 2147483646 w 13165"/>
                  <a:gd name="T57" fmla="*/ 2147483646 h 11342"/>
                  <a:gd name="T58" fmla="*/ 2147483646 w 13165"/>
                  <a:gd name="T59" fmla="*/ 2147483646 h 11342"/>
                  <a:gd name="T60" fmla="*/ 2147483646 w 13165"/>
                  <a:gd name="T61" fmla="*/ 2147483646 h 11342"/>
                  <a:gd name="T62" fmla="*/ 2147483646 w 13165"/>
                  <a:gd name="T63" fmla="*/ 2147483646 h 11342"/>
                  <a:gd name="T64" fmla="*/ 2147483646 w 13165"/>
                  <a:gd name="T65" fmla="*/ 2147483646 h 11342"/>
                  <a:gd name="T66" fmla="*/ 2147483646 w 13165"/>
                  <a:gd name="T67" fmla="*/ 2147483646 h 11342"/>
                  <a:gd name="T68" fmla="*/ 2147483646 w 13165"/>
                  <a:gd name="T69" fmla="*/ 2147483646 h 11342"/>
                  <a:gd name="T70" fmla="*/ 2147483646 w 13165"/>
                  <a:gd name="T71" fmla="*/ 2147483646 h 11342"/>
                  <a:gd name="T72" fmla="*/ 2147483646 w 13165"/>
                  <a:gd name="T73" fmla="*/ 2147483646 h 11342"/>
                  <a:gd name="T74" fmla="*/ 2147483646 w 13165"/>
                  <a:gd name="T75" fmla="*/ 2147483646 h 11342"/>
                  <a:gd name="T76" fmla="*/ 2147483646 w 13165"/>
                  <a:gd name="T77" fmla="*/ 2147483646 h 11342"/>
                  <a:gd name="T78" fmla="*/ 2147483646 w 13165"/>
                  <a:gd name="T79" fmla="*/ 2147483646 h 11342"/>
                  <a:gd name="T80" fmla="*/ 2147483646 w 13165"/>
                  <a:gd name="T81" fmla="*/ 2147483646 h 11342"/>
                  <a:gd name="T82" fmla="*/ 2147483646 w 13165"/>
                  <a:gd name="T83" fmla="*/ 2147483646 h 11342"/>
                  <a:gd name="T84" fmla="*/ 2147483646 w 13165"/>
                  <a:gd name="T85" fmla="*/ 2147483646 h 11342"/>
                  <a:gd name="T86" fmla="*/ 2147483646 w 13165"/>
                  <a:gd name="T87" fmla="*/ 2147483646 h 11342"/>
                  <a:gd name="T88" fmla="*/ 2147483646 w 13165"/>
                  <a:gd name="T89" fmla="*/ 2147483646 h 11342"/>
                  <a:gd name="T90" fmla="*/ 2147483646 w 13165"/>
                  <a:gd name="T91" fmla="*/ 2147483646 h 11342"/>
                  <a:gd name="T92" fmla="*/ 2147483646 w 13165"/>
                  <a:gd name="T93" fmla="*/ 2147483646 h 11342"/>
                  <a:gd name="T94" fmla="*/ 2147483646 w 13165"/>
                  <a:gd name="T95" fmla="*/ 2147483646 h 11342"/>
                  <a:gd name="T96" fmla="*/ 2147483646 w 13165"/>
                  <a:gd name="T97" fmla="*/ 2147483646 h 11342"/>
                  <a:gd name="T98" fmla="*/ 2147483646 w 13165"/>
                  <a:gd name="T99" fmla="*/ 2147483646 h 11342"/>
                  <a:gd name="T100" fmla="*/ 2147483646 w 13165"/>
                  <a:gd name="T101" fmla="*/ 2147483646 h 11342"/>
                  <a:gd name="T102" fmla="*/ 2147483646 w 13165"/>
                  <a:gd name="T103" fmla="*/ 2147483646 h 11342"/>
                  <a:gd name="T104" fmla="*/ 2147483646 w 13165"/>
                  <a:gd name="T105" fmla="*/ 2147483646 h 11342"/>
                  <a:gd name="T106" fmla="*/ 2147483646 w 13165"/>
                  <a:gd name="T107" fmla="*/ 2147483646 h 11342"/>
                  <a:gd name="T108" fmla="*/ 2147483646 w 13165"/>
                  <a:gd name="T109" fmla="*/ 2147483646 h 113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2" name="Google Shape;1699;p34"/>
              <p:cNvSpPr>
                <a:spLocks/>
              </p:cNvSpPr>
              <p:nvPr/>
            </p:nvSpPr>
            <p:spPr bwMode="auto">
              <a:xfrm>
                <a:off x="-1814152" y="2563220"/>
                <a:ext cx="246581" cy="1438546"/>
              </a:xfrm>
              <a:custGeom>
                <a:avLst/>
                <a:gdLst>
                  <a:gd name="T0" fmla="*/ 2147483646 w 9891"/>
                  <a:gd name="T1" fmla="*/ 0 h 57556"/>
                  <a:gd name="T2" fmla="*/ 2147483646 w 9891"/>
                  <a:gd name="T3" fmla="*/ 2147483646 h 57556"/>
                  <a:gd name="T4" fmla="*/ 2147483646 w 9891"/>
                  <a:gd name="T5" fmla="*/ 2147483646 h 57556"/>
                  <a:gd name="T6" fmla="*/ 2147483646 w 9891"/>
                  <a:gd name="T7" fmla="*/ 2147483646 h 57556"/>
                  <a:gd name="T8" fmla="*/ 2147483646 w 9891"/>
                  <a:gd name="T9" fmla="*/ 2147483646 h 57556"/>
                  <a:gd name="T10" fmla="*/ 2147483646 w 9891"/>
                  <a:gd name="T11" fmla="*/ 2147483646 h 57556"/>
                  <a:gd name="T12" fmla="*/ 2147483646 w 9891"/>
                  <a:gd name="T13" fmla="*/ 2147483646 h 57556"/>
                  <a:gd name="T14" fmla="*/ 2147483646 w 9891"/>
                  <a:gd name="T15" fmla="*/ 0 h 575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8" name="Google Shape;1700;p34"/>
            <p:cNvGrpSpPr>
              <a:grpSpLocks/>
            </p:cNvGrpSpPr>
            <p:nvPr/>
          </p:nvGrpSpPr>
          <p:grpSpPr bwMode="auto">
            <a:xfrm rot="1413719">
              <a:off x="229142" y="-135958"/>
              <a:ext cx="1217462" cy="2129046"/>
              <a:chOff x="-1783663" y="2408558"/>
              <a:chExt cx="1033488" cy="1807460"/>
            </a:xfrm>
          </p:grpSpPr>
          <p:sp>
            <p:nvSpPr>
              <p:cNvPr id="45" name="Google Shape;1701;p34"/>
              <p:cNvSpPr>
                <a:spLocks/>
              </p:cNvSpPr>
              <p:nvPr/>
            </p:nvSpPr>
            <p:spPr bwMode="auto">
              <a:xfrm>
                <a:off x="-1785768" y="2498355"/>
                <a:ext cx="1033487" cy="1716551"/>
              </a:xfrm>
              <a:custGeom>
                <a:avLst/>
                <a:gdLst>
                  <a:gd name="T0" fmla="*/ 2147483646 w 41310"/>
                  <a:gd name="T1" fmla="*/ 0 h 68682"/>
                  <a:gd name="T2" fmla="*/ 2147483646 w 41310"/>
                  <a:gd name="T3" fmla="*/ 2147483646 h 68682"/>
                  <a:gd name="T4" fmla="*/ 2147483646 w 41310"/>
                  <a:gd name="T5" fmla="*/ 2147483646 h 68682"/>
                  <a:gd name="T6" fmla="*/ 2147483646 w 41310"/>
                  <a:gd name="T7" fmla="*/ 2147483646 h 68682"/>
                  <a:gd name="T8" fmla="*/ 2147483646 w 41310"/>
                  <a:gd name="T9" fmla="*/ 2147483646 h 68682"/>
                  <a:gd name="T10" fmla="*/ 2147483646 w 41310"/>
                  <a:gd name="T11" fmla="*/ 2147483646 h 68682"/>
                  <a:gd name="T12" fmla="*/ 0 w 41310"/>
                  <a:gd name="T13" fmla="*/ 2147483646 h 68682"/>
                  <a:gd name="T14" fmla="*/ 2147483646 w 41310"/>
                  <a:gd name="T15" fmla="*/ 2147483646 h 68682"/>
                  <a:gd name="T16" fmla="*/ 2147483646 w 41310"/>
                  <a:gd name="T17" fmla="*/ 2147483646 h 68682"/>
                  <a:gd name="T18" fmla="*/ 2147483646 w 41310"/>
                  <a:gd name="T19" fmla="*/ 2147483646 h 68682"/>
                  <a:gd name="T20" fmla="*/ 2147483646 w 41310"/>
                  <a:gd name="T21" fmla="*/ 0 h 686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6" name="Google Shape;1702;p34"/>
              <p:cNvSpPr>
                <a:spLocks/>
              </p:cNvSpPr>
              <p:nvPr/>
            </p:nvSpPr>
            <p:spPr bwMode="auto">
              <a:xfrm>
                <a:off x="-1782276" y="2407927"/>
                <a:ext cx="974201" cy="1752943"/>
              </a:xfrm>
              <a:custGeom>
                <a:avLst/>
                <a:gdLst>
                  <a:gd name="T0" fmla="*/ 2147483646 w 38926"/>
                  <a:gd name="T1" fmla="*/ 0 h 70129"/>
                  <a:gd name="T2" fmla="*/ 2147483646 w 38926"/>
                  <a:gd name="T3" fmla="*/ 2147483646 h 70129"/>
                  <a:gd name="T4" fmla="*/ 2147483646 w 38926"/>
                  <a:gd name="T5" fmla="*/ 2147483646 h 70129"/>
                  <a:gd name="T6" fmla="*/ 2147483646 w 38926"/>
                  <a:gd name="T7" fmla="*/ 2147483646 h 70129"/>
                  <a:gd name="T8" fmla="*/ 2147483646 w 38926"/>
                  <a:gd name="T9" fmla="*/ 2147483646 h 70129"/>
                  <a:gd name="T10" fmla="*/ 2147483646 w 38926"/>
                  <a:gd name="T11" fmla="*/ 2147483646 h 70129"/>
                  <a:gd name="T12" fmla="*/ 2147483646 w 38926"/>
                  <a:gd name="T13" fmla="*/ 2147483646 h 70129"/>
                  <a:gd name="T14" fmla="*/ 2147483646 w 38926"/>
                  <a:gd name="T15" fmla="*/ 2147483646 h 70129"/>
                  <a:gd name="T16" fmla="*/ 2147483646 w 38926"/>
                  <a:gd name="T17" fmla="*/ 2147483646 h 70129"/>
                  <a:gd name="T18" fmla="*/ 2147483646 w 38926"/>
                  <a:gd name="T19" fmla="*/ 0 h 70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7" name="Google Shape;1703;p34"/>
              <p:cNvSpPr>
                <a:spLocks/>
              </p:cNvSpPr>
              <p:nvPr/>
            </p:nvSpPr>
            <p:spPr bwMode="auto">
              <a:xfrm>
                <a:off x="-1318475" y="2430782"/>
                <a:ext cx="401538" cy="319452"/>
              </a:xfrm>
              <a:custGeom>
                <a:avLst/>
                <a:gdLst>
                  <a:gd name="T0" fmla="*/ 2147483646 w 16086"/>
                  <a:gd name="T1" fmla="*/ 2147483646 h 12765"/>
                  <a:gd name="T2" fmla="*/ 2147483646 w 16086"/>
                  <a:gd name="T3" fmla="*/ 2147483646 h 12765"/>
                  <a:gd name="T4" fmla="*/ 2147483646 w 16086"/>
                  <a:gd name="T5" fmla="*/ 2147483646 h 12765"/>
                  <a:gd name="T6" fmla="*/ 2147483646 w 16086"/>
                  <a:gd name="T7" fmla="*/ 2147483646 h 12765"/>
                  <a:gd name="T8" fmla="*/ 2147483646 w 16086"/>
                  <a:gd name="T9" fmla="*/ 2147483646 h 12765"/>
                  <a:gd name="T10" fmla="*/ 2147483646 w 16086"/>
                  <a:gd name="T11" fmla="*/ 2147483646 h 12765"/>
                  <a:gd name="T12" fmla="*/ 2147483646 w 16086"/>
                  <a:gd name="T13" fmla="*/ 2147483646 h 12765"/>
                  <a:gd name="T14" fmla="*/ 2147483646 w 16086"/>
                  <a:gd name="T15" fmla="*/ 2147483646 h 12765"/>
                  <a:gd name="T16" fmla="*/ 2147483646 w 16086"/>
                  <a:gd name="T17" fmla="*/ 2147483646 h 12765"/>
                  <a:gd name="T18" fmla="*/ 2147483646 w 16086"/>
                  <a:gd name="T19" fmla="*/ 2147483646 h 12765"/>
                  <a:gd name="T20" fmla="*/ 2147483646 w 16086"/>
                  <a:gd name="T21" fmla="*/ 2147483646 h 12765"/>
                  <a:gd name="T22" fmla="*/ 2147483646 w 16086"/>
                  <a:gd name="T23" fmla="*/ 2147483646 h 12765"/>
                  <a:gd name="T24" fmla="*/ 2147483646 w 16086"/>
                  <a:gd name="T25" fmla="*/ 2147483646 h 12765"/>
                  <a:gd name="T26" fmla="*/ 2147483646 w 16086"/>
                  <a:gd name="T27" fmla="*/ 2147483646 h 12765"/>
                  <a:gd name="T28" fmla="*/ 2147483646 w 16086"/>
                  <a:gd name="T29" fmla="*/ 2147483646 h 12765"/>
                  <a:gd name="T30" fmla="*/ 2147483646 w 16086"/>
                  <a:gd name="T31" fmla="*/ 2147483646 h 12765"/>
                  <a:gd name="T32" fmla="*/ 2147483646 w 16086"/>
                  <a:gd name="T33" fmla="*/ 2147483646 h 12765"/>
                  <a:gd name="T34" fmla="*/ 2147483646 w 16086"/>
                  <a:gd name="T35" fmla="*/ 2147483646 h 12765"/>
                  <a:gd name="T36" fmla="*/ 2147483646 w 16086"/>
                  <a:gd name="T37" fmla="*/ 2147483646 h 12765"/>
                  <a:gd name="T38" fmla="*/ 2147483646 w 16086"/>
                  <a:gd name="T39" fmla="*/ 2147483646 h 12765"/>
                  <a:gd name="T40" fmla="*/ 2147483646 w 16086"/>
                  <a:gd name="T41" fmla="*/ 2147483646 h 12765"/>
                  <a:gd name="T42" fmla="*/ 2147483646 w 16086"/>
                  <a:gd name="T43" fmla="*/ 2147483646 h 12765"/>
                  <a:gd name="T44" fmla="*/ 2147483646 w 16086"/>
                  <a:gd name="T45" fmla="*/ 2147483646 h 12765"/>
                  <a:gd name="T46" fmla="*/ 2147483646 w 16086"/>
                  <a:gd name="T47" fmla="*/ 2147483646 h 12765"/>
                  <a:gd name="T48" fmla="*/ 2147483646 w 16086"/>
                  <a:gd name="T49" fmla="*/ 2147483646 h 12765"/>
                  <a:gd name="T50" fmla="*/ 2147483646 w 16086"/>
                  <a:gd name="T51" fmla="*/ 2147483646 h 12765"/>
                  <a:gd name="T52" fmla="*/ 2147483646 w 16086"/>
                  <a:gd name="T53" fmla="*/ 2147483646 h 12765"/>
                  <a:gd name="T54" fmla="*/ 2147483646 w 16086"/>
                  <a:gd name="T55" fmla="*/ 2147483646 h 12765"/>
                  <a:gd name="T56" fmla="*/ 2147483646 w 16086"/>
                  <a:gd name="T57" fmla="*/ 2147483646 h 12765"/>
                  <a:gd name="T58" fmla="*/ 2147483646 w 16086"/>
                  <a:gd name="T59" fmla="*/ 2147483646 h 12765"/>
                  <a:gd name="T60" fmla="*/ 2147483646 w 16086"/>
                  <a:gd name="T61" fmla="*/ 2147483646 h 12765"/>
                  <a:gd name="T62" fmla="*/ 2147483646 w 16086"/>
                  <a:gd name="T63" fmla="*/ 2147483646 h 12765"/>
                  <a:gd name="T64" fmla="*/ 2147483646 w 16086"/>
                  <a:gd name="T65" fmla="*/ 2147483646 h 12765"/>
                  <a:gd name="T66" fmla="*/ 2147483646 w 16086"/>
                  <a:gd name="T67" fmla="*/ 2147483646 h 12765"/>
                  <a:gd name="T68" fmla="*/ 2147483646 w 16086"/>
                  <a:gd name="T69" fmla="*/ 2147483646 h 12765"/>
                  <a:gd name="T70" fmla="*/ 2147483646 w 16086"/>
                  <a:gd name="T71" fmla="*/ 2147483646 h 12765"/>
                  <a:gd name="T72" fmla="*/ 2147483646 w 16086"/>
                  <a:gd name="T73" fmla="*/ 2147483646 h 12765"/>
                  <a:gd name="T74" fmla="*/ 2147483646 w 16086"/>
                  <a:gd name="T75" fmla="*/ 2147483646 h 12765"/>
                  <a:gd name="T76" fmla="*/ 2147483646 w 16086"/>
                  <a:gd name="T77" fmla="*/ 2147483646 h 12765"/>
                  <a:gd name="T78" fmla="*/ 2147483646 w 16086"/>
                  <a:gd name="T79" fmla="*/ 2147483646 h 12765"/>
                  <a:gd name="T80" fmla="*/ 2147483646 w 16086"/>
                  <a:gd name="T81" fmla="*/ 2147483646 h 12765"/>
                  <a:gd name="T82" fmla="*/ 2147483646 w 16086"/>
                  <a:gd name="T83" fmla="*/ 2147483646 h 12765"/>
                  <a:gd name="T84" fmla="*/ 2147483646 w 16086"/>
                  <a:gd name="T85" fmla="*/ 2147483646 h 12765"/>
                  <a:gd name="T86" fmla="*/ 2147483646 w 16086"/>
                  <a:gd name="T87" fmla="*/ 2147483646 h 12765"/>
                  <a:gd name="T88" fmla="*/ 2147483646 w 16086"/>
                  <a:gd name="T89" fmla="*/ 2147483646 h 12765"/>
                  <a:gd name="T90" fmla="*/ 2147483646 w 16086"/>
                  <a:gd name="T91" fmla="*/ 2147483646 h 12765"/>
                  <a:gd name="T92" fmla="*/ 2147483646 w 16086"/>
                  <a:gd name="T93" fmla="*/ 2147483646 h 12765"/>
                  <a:gd name="T94" fmla="*/ 2147483646 w 16086"/>
                  <a:gd name="T95" fmla="*/ 2147483646 h 12765"/>
                  <a:gd name="T96" fmla="*/ 2147483646 w 16086"/>
                  <a:gd name="T97" fmla="*/ 2147483646 h 12765"/>
                  <a:gd name="T98" fmla="*/ 2147483646 w 16086"/>
                  <a:gd name="T99" fmla="*/ 2147483646 h 12765"/>
                  <a:gd name="T100" fmla="*/ 2147483646 w 16086"/>
                  <a:gd name="T101" fmla="*/ 2147483646 h 12765"/>
                  <a:gd name="T102" fmla="*/ 2147483646 w 16086"/>
                  <a:gd name="T103" fmla="*/ 2147483646 h 12765"/>
                  <a:gd name="T104" fmla="*/ 2147483646 w 16086"/>
                  <a:gd name="T105" fmla="*/ 2147483646 h 12765"/>
                  <a:gd name="T106" fmla="*/ 2147483646 w 16086"/>
                  <a:gd name="T107" fmla="*/ 2147483646 h 12765"/>
                  <a:gd name="T108" fmla="*/ 2147483646 w 16086"/>
                  <a:gd name="T109" fmla="*/ 2147483646 h 127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8" name="Google Shape;1704;p34"/>
              <p:cNvSpPr>
                <a:spLocks/>
              </p:cNvSpPr>
              <p:nvPr/>
            </p:nvSpPr>
            <p:spPr bwMode="auto">
              <a:xfrm>
                <a:off x="-1782767" y="2545635"/>
                <a:ext cx="796338" cy="1591196"/>
              </a:xfrm>
              <a:custGeom>
                <a:avLst/>
                <a:gdLst>
                  <a:gd name="T0" fmla="*/ 2147483646 w 31819"/>
                  <a:gd name="T1" fmla="*/ 2147483646 h 63662"/>
                  <a:gd name="T2" fmla="*/ 2147483646 w 31819"/>
                  <a:gd name="T3" fmla="*/ 2147483646 h 63662"/>
                  <a:gd name="T4" fmla="*/ 2147483646 w 31819"/>
                  <a:gd name="T5" fmla="*/ 2147483646 h 63662"/>
                  <a:gd name="T6" fmla="*/ 2147483646 w 31819"/>
                  <a:gd name="T7" fmla="*/ 2147483646 h 63662"/>
                  <a:gd name="T8" fmla="*/ 2147483646 w 31819"/>
                  <a:gd name="T9" fmla="*/ 2147483646 h 63662"/>
                  <a:gd name="T10" fmla="*/ 2147483646 w 31819"/>
                  <a:gd name="T11" fmla="*/ 2147483646 h 63662"/>
                  <a:gd name="T12" fmla="*/ 2147483646 w 31819"/>
                  <a:gd name="T13" fmla="*/ 2147483646 h 63662"/>
                  <a:gd name="T14" fmla="*/ 2147483646 w 31819"/>
                  <a:gd name="T15" fmla="*/ 2147483646 h 636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9" name="Google Shape;1705;p34"/>
            <p:cNvGrpSpPr>
              <a:grpSpLocks/>
            </p:cNvGrpSpPr>
            <p:nvPr/>
          </p:nvGrpSpPr>
          <p:grpSpPr bwMode="auto">
            <a:xfrm>
              <a:off x="-381835" y="685298"/>
              <a:ext cx="1810686" cy="1695308"/>
              <a:chOff x="-381835" y="685298"/>
              <a:chExt cx="1810686" cy="1695308"/>
            </a:xfrm>
          </p:grpSpPr>
          <p:grpSp>
            <p:nvGrpSpPr>
              <p:cNvPr id="40" name="Google Shape;1706;p34"/>
              <p:cNvGrpSpPr>
                <a:grpSpLocks/>
              </p:cNvGrpSpPr>
              <p:nvPr/>
            </p:nvGrpSpPr>
            <p:grpSpPr bwMode="auto">
              <a:xfrm rot="1413719">
                <a:off x="-380832" y="685298"/>
                <a:ext cx="1809683" cy="1695308"/>
                <a:chOff x="-2074138" y="3169502"/>
                <a:chExt cx="1536216" cy="1439236"/>
              </a:xfrm>
            </p:grpSpPr>
            <p:sp>
              <p:nvSpPr>
                <p:cNvPr id="42" name="Google Shape;1707;p34"/>
                <p:cNvSpPr>
                  <a:spLocks/>
                </p:cNvSpPr>
                <p:nvPr/>
              </p:nvSpPr>
              <p:spPr bwMode="auto">
                <a:xfrm>
                  <a:off x="-2012481" y="3215489"/>
                  <a:ext cx="1472753" cy="1393053"/>
                </a:xfrm>
                <a:custGeom>
                  <a:avLst/>
                  <a:gdLst>
                    <a:gd name="T0" fmla="*/ 2147483646 w 58927"/>
                    <a:gd name="T1" fmla="*/ 0 h 55727"/>
                    <a:gd name="T2" fmla="*/ 2147483646 w 58927"/>
                    <a:gd name="T3" fmla="*/ 2147483646 h 55727"/>
                    <a:gd name="T4" fmla="*/ 2147483646 w 58927"/>
                    <a:gd name="T5" fmla="*/ 2147483646 h 55727"/>
                    <a:gd name="T6" fmla="*/ 2147483646 w 58927"/>
                    <a:gd name="T7" fmla="*/ 2147483646 h 55727"/>
                    <a:gd name="T8" fmla="*/ 2147483646 w 58927"/>
                    <a:gd name="T9" fmla="*/ 2147483646 h 55727"/>
                    <a:gd name="T10" fmla="*/ 2147483646 w 58927"/>
                    <a:gd name="T11" fmla="*/ 2147483646 h 55727"/>
                    <a:gd name="T12" fmla="*/ 2147483646 w 58927"/>
                    <a:gd name="T13" fmla="*/ 2147483646 h 55727"/>
                    <a:gd name="T14" fmla="*/ 2147483646 w 58927"/>
                    <a:gd name="T15" fmla="*/ 2147483646 h 55727"/>
                    <a:gd name="T16" fmla="*/ 2147483646 w 58927"/>
                    <a:gd name="T17" fmla="*/ 2147483646 h 55727"/>
                    <a:gd name="T18" fmla="*/ 2147483646 w 58927"/>
                    <a:gd name="T19" fmla="*/ 2147483646 h 55727"/>
                    <a:gd name="T20" fmla="*/ 2147483646 w 58927"/>
                    <a:gd name="T21" fmla="*/ 0 h 55727"/>
                    <a:gd name="T22" fmla="*/ 2147483646 w 58927"/>
                    <a:gd name="T23" fmla="*/ 2147483646 h 55727"/>
                    <a:gd name="T24" fmla="*/ 2147483646 w 58927"/>
                    <a:gd name="T25" fmla="*/ 2147483646 h 55727"/>
                    <a:gd name="T26" fmla="*/ 2147483646 w 58927"/>
                    <a:gd name="T27" fmla="*/ 2147483646 h 55727"/>
                    <a:gd name="T28" fmla="*/ 2147483646 w 58927"/>
                    <a:gd name="T29" fmla="*/ 2147483646 h 557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3" name="Google Shape;1708;p34"/>
                <p:cNvSpPr/>
                <p:nvPr/>
              </p:nvSpPr>
              <p:spPr>
                <a:xfrm>
                  <a:off x="-2079213" y="3167257"/>
                  <a:ext cx="1463322" cy="1386988"/>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4" name="Google Shape;1709;p34"/>
                <p:cNvSpPr>
                  <a:spLocks/>
                </p:cNvSpPr>
                <p:nvPr/>
              </p:nvSpPr>
              <p:spPr bwMode="auto">
                <a:xfrm>
                  <a:off x="-1090376" y="3218080"/>
                  <a:ext cx="460825" cy="203196"/>
                </a:xfrm>
                <a:custGeom>
                  <a:avLst/>
                  <a:gdLst>
                    <a:gd name="T0" fmla="*/ 2147483646 w 18454"/>
                    <a:gd name="T1" fmla="*/ 2147483646 h 8139"/>
                    <a:gd name="T2" fmla="*/ 2147483646 w 18454"/>
                    <a:gd name="T3" fmla="*/ 2147483646 h 8139"/>
                    <a:gd name="T4" fmla="*/ 2147483646 w 18454"/>
                    <a:gd name="T5" fmla="*/ 2147483646 h 8139"/>
                    <a:gd name="T6" fmla="*/ 2147483646 w 18454"/>
                    <a:gd name="T7" fmla="*/ 2147483646 h 8139"/>
                    <a:gd name="T8" fmla="*/ 2147483646 w 18454"/>
                    <a:gd name="T9" fmla="*/ 2147483646 h 8139"/>
                    <a:gd name="T10" fmla="*/ 2147483646 w 18454"/>
                    <a:gd name="T11" fmla="*/ 2147483646 h 8139"/>
                    <a:gd name="T12" fmla="*/ 2147483646 w 18454"/>
                    <a:gd name="T13" fmla="*/ 2147483646 h 8139"/>
                    <a:gd name="T14" fmla="*/ 2147483646 w 18454"/>
                    <a:gd name="T15" fmla="*/ 2147483646 h 8139"/>
                    <a:gd name="T16" fmla="*/ 2147483646 w 18454"/>
                    <a:gd name="T17" fmla="*/ 2147483646 h 8139"/>
                    <a:gd name="T18" fmla="*/ 2147483646 w 18454"/>
                    <a:gd name="T19" fmla="*/ 2147483646 h 8139"/>
                    <a:gd name="T20" fmla="*/ 2147483646 w 18454"/>
                    <a:gd name="T21" fmla="*/ 2147483646 h 8139"/>
                    <a:gd name="T22" fmla="*/ 2147483646 w 18454"/>
                    <a:gd name="T23" fmla="*/ 2147483646 h 8139"/>
                    <a:gd name="T24" fmla="*/ 2147483646 w 18454"/>
                    <a:gd name="T25" fmla="*/ 2147483646 h 8139"/>
                    <a:gd name="T26" fmla="*/ 2147483646 w 18454"/>
                    <a:gd name="T27" fmla="*/ 2147483646 h 8139"/>
                    <a:gd name="T28" fmla="*/ 2147483646 w 18454"/>
                    <a:gd name="T29" fmla="*/ 2147483646 h 8139"/>
                    <a:gd name="T30" fmla="*/ 2147483646 w 18454"/>
                    <a:gd name="T31" fmla="*/ 2147483646 h 8139"/>
                    <a:gd name="T32" fmla="*/ 2147483646 w 18454"/>
                    <a:gd name="T33" fmla="*/ 2147483646 h 8139"/>
                    <a:gd name="T34" fmla="*/ 2147483646 w 18454"/>
                    <a:gd name="T35" fmla="*/ 2147483646 h 8139"/>
                    <a:gd name="T36" fmla="*/ 2147483646 w 18454"/>
                    <a:gd name="T37" fmla="*/ 2147483646 h 8139"/>
                    <a:gd name="T38" fmla="*/ 2147483646 w 18454"/>
                    <a:gd name="T39" fmla="*/ 2147483646 h 8139"/>
                    <a:gd name="T40" fmla="*/ 2147483646 w 18454"/>
                    <a:gd name="T41" fmla="*/ 2147483646 h 8139"/>
                    <a:gd name="T42" fmla="*/ 2147483646 w 18454"/>
                    <a:gd name="T43" fmla="*/ 2147483646 h 8139"/>
                    <a:gd name="T44" fmla="*/ 2147483646 w 18454"/>
                    <a:gd name="T45" fmla="*/ 2147483646 h 8139"/>
                    <a:gd name="T46" fmla="*/ 2147483646 w 18454"/>
                    <a:gd name="T47" fmla="*/ 2147483646 h 8139"/>
                    <a:gd name="T48" fmla="*/ 2147483646 w 18454"/>
                    <a:gd name="T49" fmla="*/ 2147483646 h 8139"/>
                    <a:gd name="T50" fmla="*/ 2147483646 w 18454"/>
                    <a:gd name="T51" fmla="*/ 2147483646 h 8139"/>
                    <a:gd name="T52" fmla="*/ 2147483646 w 18454"/>
                    <a:gd name="T53" fmla="*/ 2147483646 h 8139"/>
                    <a:gd name="T54" fmla="*/ 2147483646 w 18454"/>
                    <a:gd name="T55" fmla="*/ 2147483646 h 8139"/>
                    <a:gd name="T56" fmla="*/ 2147483646 w 18454"/>
                    <a:gd name="T57" fmla="*/ 2147483646 h 8139"/>
                    <a:gd name="T58" fmla="*/ 2147483646 w 18454"/>
                    <a:gd name="T59" fmla="*/ 2147483646 h 8139"/>
                    <a:gd name="T60" fmla="*/ 2147483646 w 18454"/>
                    <a:gd name="T61" fmla="*/ 2147483646 h 8139"/>
                    <a:gd name="T62" fmla="*/ 2147483646 w 18454"/>
                    <a:gd name="T63" fmla="*/ 2147483646 h 8139"/>
                    <a:gd name="T64" fmla="*/ 2147483646 w 18454"/>
                    <a:gd name="T65" fmla="*/ 2147483646 h 8139"/>
                    <a:gd name="T66" fmla="*/ 2147483646 w 18454"/>
                    <a:gd name="T67" fmla="*/ 2147483646 h 8139"/>
                    <a:gd name="T68" fmla="*/ 2147483646 w 18454"/>
                    <a:gd name="T69" fmla="*/ 2147483646 h 8139"/>
                    <a:gd name="T70" fmla="*/ 2147483646 w 18454"/>
                    <a:gd name="T71" fmla="*/ 2147483646 h 8139"/>
                    <a:gd name="T72" fmla="*/ 2147483646 w 18454"/>
                    <a:gd name="T73" fmla="*/ 2147483646 h 8139"/>
                    <a:gd name="T74" fmla="*/ 2147483646 w 18454"/>
                    <a:gd name="T75" fmla="*/ 2147483646 h 8139"/>
                    <a:gd name="T76" fmla="*/ 2147483646 w 18454"/>
                    <a:gd name="T77" fmla="*/ 2147483646 h 8139"/>
                    <a:gd name="T78" fmla="*/ 2147483646 w 18454"/>
                    <a:gd name="T79" fmla="*/ 2147483646 h 8139"/>
                    <a:gd name="T80" fmla="*/ 2147483646 w 18454"/>
                    <a:gd name="T81" fmla="*/ 2147483646 h 8139"/>
                    <a:gd name="T82" fmla="*/ 2147483646 w 18454"/>
                    <a:gd name="T83" fmla="*/ 2147483646 h 8139"/>
                    <a:gd name="T84" fmla="*/ 2147483646 w 18454"/>
                    <a:gd name="T85" fmla="*/ 2147483646 h 8139"/>
                    <a:gd name="T86" fmla="*/ 2147483646 w 18454"/>
                    <a:gd name="T87" fmla="*/ 2147483646 h 8139"/>
                    <a:gd name="T88" fmla="*/ 2147483646 w 18454"/>
                    <a:gd name="T89" fmla="*/ 2147483646 h 8139"/>
                    <a:gd name="T90" fmla="*/ 2147483646 w 18454"/>
                    <a:gd name="T91" fmla="*/ 2147483646 h 8139"/>
                    <a:gd name="T92" fmla="*/ 2147483646 w 18454"/>
                    <a:gd name="T93" fmla="*/ 2147483646 h 8139"/>
                    <a:gd name="T94" fmla="*/ 2147483646 w 18454"/>
                    <a:gd name="T95" fmla="*/ 2147483646 h 8139"/>
                    <a:gd name="T96" fmla="*/ 2147483646 w 18454"/>
                    <a:gd name="T97" fmla="*/ 2147483646 h 8139"/>
                    <a:gd name="T98" fmla="*/ 2147483646 w 18454"/>
                    <a:gd name="T99" fmla="*/ 2147483646 h 8139"/>
                    <a:gd name="T100" fmla="*/ 2147483646 w 18454"/>
                    <a:gd name="T101" fmla="*/ 2147483646 h 8139"/>
                    <a:gd name="T102" fmla="*/ 2147483646 w 18454"/>
                    <a:gd name="T103" fmla="*/ 2147483646 h 8139"/>
                    <a:gd name="T104" fmla="*/ 2147483646 w 18454"/>
                    <a:gd name="T105" fmla="*/ 2147483646 h 8139"/>
                    <a:gd name="T106" fmla="*/ 2147483646 w 18454"/>
                    <a:gd name="T107" fmla="*/ 2147483646 h 8139"/>
                    <a:gd name="T108" fmla="*/ 2147483646 w 18454"/>
                    <a:gd name="T109" fmla="*/ 2147483646 h 8139"/>
                    <a:gd name="T110" fmla="*/ 2147483646 w 18454"/>
                    <a:gd name="T111" fmla="*/ 2147483646 h 8139"/>
                    <a:gd name="T112" fmla="*/ 2147483646 w 18454"/>
                    <a:gd name="T113" fmla="*/ 2147483646 h 8139"/>
                    <a:gd name="T114" fmla="*/ 2147483646 w 18454"/>
                    <a:gd name="T115" fmla="*/ 2147483646 h 8139"/>
                    <a:gd name="T116" fmla="*/ 2147483646 w 18454"/>
                    <a:gd name="T117" fmla="*/ 2147483646 h 81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41" name="Google Shape;1710;p34"/>
              <p:cNvSpPr>
                <a:spLocks/>
              </p:cNvSpPr>
              <p:nvPr/>
            </p:nvSpPr>
            <p:spPr bwMode="auto">
              <a:xfrm rot="1413719">
                <a:off x="-383743" y="857337"/>
                <a:ext cx="1465082" cy="1380125"/>
              </a:xfrm>
              <a:custGeom>
                <a:avLst/>
                <a:gdLst>
                  <a:gd name="T0" fmla="*/ 2147483646 w 49727"/>
                  <a:gd name="T1" fmla="*/ 0 h 46783"/>
                  <a:gd name="T2" fmla="*/ 2147483646 w 49727"/>
                  <a:gd name="T3" fmla="*/ 2147483646 h 46783"/>
                  <a:gd name="T4" fmla="*/ 2147483646 w 49727"/>
                  <a:gd name="T5" fmla="*/ 2147483646 h 46783"/>
                  <a:gd name="T6" fmla="*/ 2147483646 w 49727"/>
                  <a:gd name="T7" fmla="*/ 2147483646 h 46783"/>
                  <a:gd name="T8" fmla="*/ 2147483646 w 49727"/>
                  <a:gd name="T9" fmla="*/ 2147483646 h 46783"/>
                  <a:gd name="T10" fmla="*/ 2147483646 w 49727"/>
                  <a:gd name="T11" fmla="*/ 2147483646 h 46783"/>
                  <a:gd name="T12" fmla="*/ 2147483646 w 49727"/>
                  <a:gd name="T13" fmla="*/ 0 h 46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53" name="Google Shape;1711;p34"/>
          <p:cNvGrpSpPr>
            <a:grpSpLocks/>
          </p:cNvGrpSpPr>
          <p:nvPr/>
        </p:nvGrpSpPr>
        <p:grpSpPr bwMode="auto">
          <a:xfrm rot="21199221" flipH="1">
            <a:off x="-931333" y="2732089"/>
            <a:ext cx="2844800" cy="2232025"/>
            <a:chOff x="-2415600" y="2986400"/>
            <a:chExt cx="1943075" cy="1524659"/>
          </a:xfrm>
        </p:grpSpPr>
        <p:sp>
          <p:nvSpPr>
            <p:cNvPr id="54" name="Google Shape;1712;p34"/>
            <p:cNvSpPr>
              <a:spLocks/>
            </p:cNvSpPr>
            <p:nvPr/>
          </p:nvSpPr>
          <p:spPr bwMode="auto">
            <a:xfrm>
              <a:off x="-2415463" y="2983498"/>
              <a:ext cx="1117558" cy="1251392"/>
            </a:xfrm>
            <a:custGeom>
              <a:avLst/>
              <a:gdLst>
                <a:gd name="T0" fmla="*/ 2147483646 w 44695"/>
                <a:gd name="T1" fmla="*/ 2147483646 h 50051"/>
                <a:gd name="T2" fmla="*/ 2147483646 w 44695"/>
                <a:gd name="T3" fmla="*/ 2147483646 h 50051"/>
                <a:gd name="T4" fmla="*/ 2147483646 w 44695"/>
                <a:gd name="T5" fmla="*/ 2147483646 h 50051"/>
                <a:gd name="T6" fmla="*/ 2147483646 w 44695"/>
                <a:gd name="T7" fmla="*/ 2147483646 h 50051"/>
                <a:gd name="T8" fmla="*/ 2147483646 w 44695"/>
                <a:gd name="T9" fmla="*/ 2147483646 h 50051"/>
                <a:gd name="T10" fmla="*/ 2147483646 w 44695"/>
                <a:gd name="T11" fmla="*/ 2147483646 h 50051"/>
                <a:gd name="T12" fmla="*/ 2147483646 w 44695"/>
                <a:gd name="T13" fmla="*/ 2147483646 h 50051"/>
                <a:gd name="T14" fmla="*/ 2147483646 w 44695"/>
                <a:gd name="T15" fmla="*/ 2147483646 h 500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5" name="Google Shape;1713;p34"/>
            <p:cNvSpPr>
              <a:spLocks/>
            </p:cNvSpPr>
            <p:nvPr/>
          </p:nvSpPr>
          <p:spPr bwMode="auto">
            <a:xfrm>
              <a:off x="-1585600" y="3184932"/>
              <a:ext cx="1113220" cy="1279586"/>
            </a:xfrm>
            <a:custGeom>
              <a:avLst/>
              <a:gdLst>
                <a:gd name="T0" fmla="*/ 2147483646 w 44542"/>
                <a:gd name="T1" fmla="*/ 2147483646 h 51183"/>
                <a:gd name="T2" fmla="*/ 0 w 44542"/>
                <a:gd name="T3" fmla="*/ 2147483646 h 51183"/>
                <a:gd name="T4" fmla="*/ 2147483646 w 44542"/>
                <a:gd name="T5" fmla="*/ 2147483646 h 51183"/>
                <a:gd name="T6" fmla="*/ 2147483646 w 44542"/>
                <a:gd name="T7" fmla="*/ 2147483646 h 51183"/>
                <a:gd name="T8" fmla="*/ 2147483646 w 44542"/>
                <a:gd name="T9" fmla="*/ 2147483646 h 51183"/>
                <a:gd name="T10" fmla="*/ 2147483646 w 44542"/>
                <a:gd name="T11" fmla="*/ 2147483646 h 51183"/>
                <a:gd name="T12" fmla="*/ 2147483646 w 44542"/>
                <a:gd name="T13" fmla="*/ 2147483646 h 51183"/>
                <a:gd name="T14" fmla="*/ 2147483646 w 44542"/>
                <a:gd name="T15" fmla="*/ 2147483646 h 511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6" name="Google Shape;1714;p34"/>
            <p:cNvSpPr/>
            <p:nvPr/>
          </p:nvSpPr>
          <p:spPr>
            <a:xfrm>
              <a:off x="-2401914" y="2993505"/>
              <a:ext cx="1133460" cy="1217775"/>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 name="Google Shape;1715;p34"/>
            <p:cNvSpPr>
              <a:spLocks/>
            </p:cNvSpPr>
            <p:nvPr/>
          </p:nvSpPr>
          <p:spPr bwMode="auto">
            <a:xfrm>
              <a:off x="-2348642" y="3011713"/>
              <a:ext cx="1085751" cy="1231872"/>
            </a:xfrm>
            <a:custGeom>
              <a:avLst/>
              <a:gdLst>
                <a:gd name="T0" fmla="*/ 2147483646 w 43439"/>
                <a:gd name="T1" fmla="*/ 0 h 49260"/>
                <a:gd name="T2" fmla="*/ 2147483646 w 43439"/>
                <a:gd name="T3" fmla="*/ 2147483646 h 49260"/>
                <a:gd name="T4" fmla="*/ 2147483646 w 43439"/>
                <a:gd name="T5" fmla="*/ 2147483646 h 49260"/>
                <a:gd name="T6" fmla="*/ 2147483646 w 43439"/>
                <a:gd name="T7" fmla="*/ 2147483646 h 49260"/>
                <a:gd name="T8" fmla="*/ 2147483646 w 43439"/>
                <a:gd name="T9" fmla="*/ 2147483646 h 49260"/>
                <a:gd name="T10" fmla="*/ 2147483646 w 43439"/>
                <a:gd name="T11" fmla="*/ 2147483646 h 49260"/>
                <a:gd name="T12" fmla="*/ 2147483646 w 43439"/>
                <a:gd name="T13" fmla="*/ 2147483646 h 49260"/>
                <a:gd name="T14" fmla="*/ 2147483646 w 43439"/>
                <a:gd name="T15" fmla="*/ 2147483646 h 49260"/>
                <a:gd name="T16" fmla="*/ 2147483646 w 43439"/>
                <a:gd name="T17" fmla="*/ 0 h 49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8" name="Google Shape;1716;p34"/>
            <p:cNvSpPr>
              <a:spLocks/>
            </p:cNvSpPr>
            <p:nvPr/>
          </p:nvSpPr>
          <p:spPr bwMode="auto">
            <a:xfrm>
              <a:off x="-1570355" y="3187762"/>
              <a:ext cx="1071294" cy="1321877"/>
            </a:xfrm>
            <a:custGeom>
              <a:avLst/>
              <a:gdLst>
                <a:gd name="T0" fmla="*/ 2147483646 w 42824"/>
                <a:gd name="T1" fmla="*/ 2147483646 h 52896"/>
                <a:gd name="T2" fmla="*/ 2147483646 w 42824"/>
                <a:gd name="T3" fmla="*/ 2147483646 h 52896"/>
                <a:gd name="T4" fmla="*/ 2147483646 w 42824"/>
                <a:gd name="T5" fmla="*/ 2147483646 h 52896"/>
                <a:gd name="T6" fmla="*/ 2147483646 w 42824"/>
                <a:gd name="T7" fmla="*/ 2147483646 h 52896"/>
                <a:gd name="T8" fmla="*/ 2147483646 w 42824"/>
                <a:gd name="T9" fmla="*/ 2147483646 h 52896"/>
                <a:gd name="T10" fmla="*/ 2147483646 w 42824"/>
                <a:gd name="T11" fmla="*/ 2147483646 h 52896"/>
                <a:gd name="T12" fmla="*/ 2147483646 w 42824"/>
                <a:gd name="T13" fmla="*/ 2147483646 h 52896"/>
                <a:gd name="T14" fmla="*/ 2147483646 w 42824"/>
                <a:gd name="T15" fmla="*/ 2147483646 h 52896"/>
                <a:gd name="T16" fmla="*/ 2147483646 w 42824"/>
                <a:gd name="T17" fmla="*/ 2147483646 h 52896"/>
                <a:gd name="T18" fmla="*/ 2147483646 w 42824"/>
                <a:gd name="T19" fmla="*/ 2147483646 h 52896"/>
                <a:gd name="T20" fmla="*/ 2147483646 w 42824"/>
                <a:gd name="T21" fmla="*/ 2147483646 h 528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59" name="Google Shape;1717;p34"/>
            <p:cNvGrpSpPr>
              <a:grpSpLocks/>
            </p:cNvGrpSpPr>
            <p:nvPr/>
          </p:nvGrpSpPr>
          <p:grpSpPr bwMode="auto">
            <a:xfrm>
              <a:off x="-2218631" y="3086612"/>
              <a:ext cx="1598729" cy="1189919"/>
              <a:chOff x="-2218631" y="3086612"/>
              <a:chExt cx="1598729" cy="1189919"/>
            </a:xfrm>
          </p:grpSpPr>
          <p:sp>
            <p:nvSpPr>
              <p:cNvPr id="60" name="Google Shape;1718;p34"/>
              <p:cNvSpPr>
                <a:spLocks/>
              </p:cNvSpPr>
              <p:nvPr/>
            </p:nvSpPr>
            <p:spPr bwMode="auto">
              <a:xfrm>
                <a:off x="-2217279" y="3085406"/>
                <a:ext cx="841421" cy="987883"/>
              </a:xfrm>
              <a:custGeom>
                <a:avLst/>
                <a:gdLst>
                  <a:gd name="T0" fmla="*/ 2147483646 w 33644"/>
                  <a:gd name="T1" fmla="*/ 2147483646 h 39413"/>
                  <a:gd name="T2" fmla="*/ 2147483646 w 33644"/>
                  <a:gd name="T3" fmla="*/ 2147483646 h 39413"/>
                  <a:gd name="T4" fmla="*/ 2147483646 w 33644"/>
                  <a:gd name="T5" fmla="*/ 2147483646 h 39413"/>
                  <a:gd name="T6" fmla="*/ 2147483646 w 33644"/>
                  <a:gd name="T7" fmla="*/ 2147483646 h 39413"/>
                  <a:gd name="T8" fmla="*/ 2147483646 w 33644"/>
                  <a:gd name="T9" fmla="*/ 2147483646 h 39413"/>
                  <a:gd name="T10" fmla="*/ 2147483646 w 33644"/>
                  <a:gd name="T11" fmla="*/ 2147483646 h 39413"/>
                  <a:gd name="T12" fmla="*/ 2147483646 w 33644"/>
                  <a:gd name="T13" fmla="*/ 2147483646 h 39413"/>
                  <a:gd name="T14" fmla="*/ 2147483646 w 33644"/>
                  <a:gd name="T15" fmla="*/ 2147483646 h 39413"/>
                  <a:gd name="T16" fmla="*/ 2147483646 w 33644"/>
                  <a:gd name="T17" fmla="*/ 2147483646 h 39413"/>
                  <a:gd name="T18" fmla="*/ 2147483646 w 33644"/>
                  <a:gd name="T19" fmla="*/ 2147483646 h 39413"/>
                  <a:gd name="T20" fmla="*/ 2147483646 w 33644"/>
                  <a:gd name="T21" fmla="*/ 2147483646 h 39413"/>
                  <a:gd name="T22" fmla="*/ 2147483646 w 33644"/>
                  <a:gd name="T23" fmla="*/ 2147483646 h 39413"/>
                  <a:gd name="T24" fmla="*/ 2147483646 w 33644"/>
                  <a:gd name="T25" fmla="*/ 2147483646 h 39413"/>
                  <a:gd name="T26" fmla="*/ 2147483646 w 33644"/>
                  <a:gd name="T27" fmla="*/ 2147483646 h 39413"/>
                  <a:gd name="T28" fmla="*/ 2147483646 w 33644"/>
                  <a:gd name="T29" fmla="*/ 2147483646 h 39413"/>
                  <a:gd name="T30" fmla="*/ 2147483646 w 33644"/>
                  <a:gd name="T31" fmla="*/ 2147483646 h 39413"/>
                  <a:gd name="T32" fmla="*/ 2147483646 w 33644"/>
                  <a:gd name="T33" fmla="*/ 2147483646 h 39413"/>
                  <a:gd name="T34" fmla="*/ 2147483646 w 33644"/>
                  <a:gd name="T35" fmla="*/ 2147483646 h 39413"/>
                  <a:gd name="T36" fmla="*/ 2147483646 w 33644"/>
                  <a:gd name="T37" fmla="*/ 2147483646 h 39413"/>
                  <a:gd name="T38" fmla="*/ 2147483646 w 33644"/>
                  <a:gd name="T39" fmla="*/ 2147483646 h 39413"/>
                  <a:gd name="T40" fmla="*/ 2147483646 w 33644"/>
                  <a:gd name="T41" fmla="*/ 2147483646 h 39413"/>
                  <a:gd name="T42" fmla="*/ 2147483646 w 33644"/>
                  <a:gd name="T43" fmla="*/ 2147483646 h 39413"/>
                  <a:gd name="T44" fmla="*/ 2147483646 w 33644"/>
                  <a:gd name="T45" fmla="*/ 2147483646 h 39413"/>
                  <a:gd name="T46" fmla="*/ 2147483646 w 33644"/>
                  <a:gd name="T47" fmla="*/ 2147483646 h 39413"/>
                  <a:gd name="T48" fmla="*/ 2147483646 w 33644"/>
                  <a:gd name="T49" fmla="*/ 2147483646 h 39413"/>
                  <a:gd name="T50" fmla="*/ 2147483646 w 33644"/>
                  <a:gd name="T51" fmla="*/ 2147483646 h 39413"/>
                  <a:gd name="T52" fmla="*/ 2147483646 w 33644"/>
                  <a:gd name="T53" fmla="*/ 2147483646 h 39413"/>
                  <a:gd name="T54" fmla="*/ 2147483646 w 33644"/>
                  <a:gd name="T55" fmla="*/ 2147483646 h 39413"/>
                  <a:gd name="T56" fmla="*/ 2147483646 w 33644"/>
                  <a:gd name="T57" fmla="*/ 2147483646 h 39413"/>
                  <a:gd name="T58" fmla="*/ 2147483646 w 33644"/>
                  <a:gd name="T59" fmla="*/ 2147483646 h 39413"/>
                  <a:gd name="T60" fmla="*/ 2147483646 w 33644"/>
                  <a:gd name="T61" fmla="*/ 2147483646 h 39413"/>
                  <a:gd name="T62" fmla="*/ 2147483646 w 33644"/>
                  <a:gd name="T63" fmla="*/ 2147483646 h 39413"/>
                  <a:gd name="T64" fmla="*/ 2147483646 w 33644"/>
                  <a:gd name="T65" fmla="*/ 2147483646 h 39413"/>
                  <a:gd name="T66" fmla="*/ 2147483646 w 33644"/>
                  <a:gd name="T67" fmla="*/ 2147483646 h 39413"/>
                  <a:gd name="T68" fmla="*/ 2147483646 w 33644"/>
                  <a:gd name="T69" fmla="*/ 2147483646 h 39413"/>
                  <a:gd name="T70" fmla="*/ 2147483646 w 33644"/>
                  <a:gd name="T71" fmla="*/ 2147483646 h 39413"/>
                  <a:gd name="T72" fmla="*/ 2147483646 w 33644"/>
                  <a:gd name="T73" fmla="*/ 2147483646 h 39413"/>
                  <a:gd name="T74" fmla="*/ 2147483646 w 33644"/>
                  <a:gd name="T75" fmla="*/ 2147483646 h 39413"/>
                  <a:gd name="T76" fmla="*/ 2147483646 w 33644"/>
                  <a:gd name="T77" fmla="*/ 2147483646 h 39413"/>
                  <a:gd name="T78" fmla="*/ 2147483646 w 33644"/>
                  <a:gd name="T79" fmla="*/ 2147483646 h 39413"/>
                  <a:gd name="T80" fmla="*/ 2147483646 w 33644"/>
                  <a:gd name="T81" fmla="*/ 2147483646 h 39413"/>
                  <a:gd name="T82" fmla="*/ 2147483646 w 33644"/>
                  <a:gd name="T83" fmla="*/ 2147483646 h 39413"/>
                  <a:gd name="T84" fmla="*/ 2147483646 w 33644"/>
                  <a:gd name="T85" fmla="*/ 2147483646 h 39413"/>
                  <a:gd name="T86" fmla="*/ 2147483646 w 33644"/>
                  <a:gd name="T87" fmla="*/ 2147483646 h 39413"/>
                  <a:gd name="T88" fmla="*/ 2147483646 w 33644"/>
                  <a:gd name="T89" fmla="*/ 2147483646 h 39413"/>
                  <a:gd name="T90" fmla="*/ 2147483646 w 33644"/>
                  <a:gd name="T91" fmla="*/ 2147483646 h 39413"/>
                  <a:gd name="T92" fmla="*/ 2147483646 w 33644"/>
                  <a:gd name="T93" fmla="*/ 2147483646 h 39413"/>
                  <a:gd name="T94" fmla="*/ 2147483646 w 33644"/>
                  <a:gd name="T95" fmla="*/ 2147483646 h 39413"/>
                  <a:gd name="T96" fmla="*/ 2147483646 w 33644"/>
                  <a:gd name="T97" fmla="*/ 2147483646 h 39413"/>
                  <a:gd name="T98" fmla="*/ 2147483646 w 33644"/>
                  <a:gd name="T99" fmla="*/ 2147483646 h 39413"/>
                  <a:gd name="T100" fmla="*/ 2147483646 w 33644"/>
                  <a:gd name="T101" fmla="*/ 2147483646 h 39413"/>
                  <a:gd name="T102" fmla="*/ 2147483646 w 33644"/>
                  <a:gd name="T103" fmla="*/ 2147483646 h 39413"/>
                  <a:gd name="T104" fmla="*/ 2147483646 w 33644"/>
                  <a:gd name="T105" fmla="*/ 2147483646 h 39413"/>
                  <a:gd name="T106" fmla="*/ 2147483646 w 33644"/>
                  <a:gd name="T107" fmla="*/ 2147483646 h 394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1" name="Google Shape;1719;p34"/>
              <p:cNvSpPr>
                <a:spLocks/>
              </p:cNvSpPr>
              <p:nvPr/>
            </p:nvSpPr>
            <p:spPr bwMode="auto">
              <a:xfrm>
                <a:off x="-1460139" y="3277688"/>
                <a:ext cx="841421" cy="997643"/>
              </a:xfrm>
              <a:custGeom>
                <a:avLst/>
                <a:gdLst>
                  <a:gd name="T0" fmla="*/ 2147483646 w 33644"/>
                  <a:gd name="T1" fmla="*/ 2147483646 h 39829"/>
                  <a:gd name="T2" fmla="*/ 2147483646 w 33644"/>
                  <a:gd name="T3" fmla="*/ 2147483646 h 39829"/>
                  <a:gd name="T4" fmla="*/ 2147483646 w 33644"/>
                  <a:gd name="T5" fmla="*/ 2147483646 h 39829"/>
                  <a:gd name="T6" fmla="*/ 2147483646 w 33644"/>
                  <a:gd name="T7" fmla="*/ 2147483646 h 39829"/>
                  <a:gd name="T8" fmla="*/ 2147483646 w 33644"/>
                  <a:gd name="T9" fmla="*/ 2147483646 h 39829"/>
                  <a:gd name="T10" fmla="*/ 2147483646 w 33644"/>
                  <a:gd name="T11" fmla="*/ 2147483646 h 39829"/>
                  <a:gd name="T12" fmla="*/ 2147483646 w 33644"/>
                  <a:gd name="T13" fmla="*/ 2147483646 h 39829"/>
                  <a:gd name="T14" fmla="*/ 2147483646 w 33644"/>
                  <a:gd name="T15" fmla="*/ 2147483646 h 39829"/>
                  <a:gd name="T16" fmla="*/ 2147483646 w 33644"/>
                  <a:gd name="T17" fmla="*/ 2147483646 h 39829"/>
                  <a:gd name="T18" fmla="*/ 2147483646 w 33644"/>
                  <a:gd name="T19" fmla="*/ 2147483646 h 39829"/>
                  <a:gd name="T20" fmla="*/ 2147483646 w 33644"/>
                  <a:gd name="T21" fmla="*/ 2147483646 h 39829"/>
                  <a:gd name="T22" fmla="*/ 2147483646 w 33644"/>
                  <a:gd name="T23" fmla="*/ 2147483646 h 39829"/>
                  <a:gd name="T24" fmla="*/ 2147483646 w 33644"/>
                  <a:gd name="T25" fmla="*/ 2147483646 h 39829"/>
                  <a:gd name="T26" fmla="*/ 2147483646 w 33644"/>
                  <a:gd name="T27" fmla="*/ 2147483646 h 39829"/>
                  <a:gd name="T28" fmla="*/ 2147483646 w 33644"/>
                  <a:gd name="T29" fmla="*/ 2147483646 h 39829"/>
                  <a:gd name="T30" fmla="*/ 2147483646 w 33644"/>
                  <a:gd name="T31" fmla="*/ 2147483646 h 39829"/>
                  <a:gd name="T32" fmla="*/ 2147483646 w 33644"/>
                  <a:gd name="T33" fmla="*/ 2147483646 h 39829"/>
                  <a:gd name="T34" fmla="*/ 2147483646 w 33644"/>
                  <a:gd name="T35" fmla="*/ 2147483646 h 39829"/>
                  <a:gd name="T36" fmla="*/ 2147483646 w 33644"/>
                  <a:gd name="T37" fmla="*/ 2147483646 h 39829"/>
                  <a:gd name="T38" fmla="*/ 2147483646 w 33644"/>
                  <a:gd name="T39" fmla="*/ 2147483646 h 39829"/>
                  <a:gd name="T40" fmla="*/ 2147483646 w 33644"/>
                  <a:gd name="T41" fmla="*/ 2147483646 h 39829"/>
                  <a:gd name="T42" fmla="*/ 2147483646 w 33644"/>
                  <a:gd name="T43" fmla="*/ 2147483646 h 39829"/>
                  <a:gd name="T44" fmla="*/ 2147483646 w 33644"/>
                  <a:gd name="T45" fmla="*/ 2147483646 h 39829"/>
                  <a:gd name="T46" fmla="*/ 2147483646 w 33644"/>
                  <a:gd name="T47" fmla="*/ 2147483646 h 39829"/>
                  <a:gd name="T48" fmla="*/ 2147483646 w 33644"/>
                  <a:gd name="T49" fmla="*/ 2147483646 h 39829"/>
                  <a:gd name="T50" fmla="*/ 2147483646 w 33644"/>
                  <a:gd name="T51" fmla="*/ 2147483646 h 39829"/>
                  <a:gd name="T52" fmla="*/ 2147483646 w 33644"/>
                  <a:gd name="T53" fmla="*/ 2147483646 h 39829"/>
                  <a:gd name="T54" fmla="*/ 2147483646 w 33644"/>
                  <a:gd name="T55" fmla="*/ 2147483646 h 39829"/>
                  <a:gd name="T56" fmla="*/ 2147483646 w 33644"/>
                  <a:gd name="T57" fmla="*/ 2147483646 h 39829"/>
                  <a:gd name="T58" fmla="*/ 2147483646 w 33644"/>
                  <a:gd name="T59" fmla="*/ 2147483646 h 39829"/>
                  <a:gd name="T60" fmla="*/ 2147483646 w 33644"/>
                  <a:gd name="T61" fmla="*/ 2147483646 h 39829"/>
                  <a:gd name="T62" fmla="*/ 2147483646 w 33644"/>
                  <a:gd name="T63" fmla="*/ 2147483646 h 39829"/>
                  <a:gd name="T64" fmla="*/ 2147483646 w 33644"/>
                  <a:gd name="T65" fmla="*/ 2147483646 h 39829"/>
                  <a:gd name="T66" fmla="*/ 2147483646 w 33644"/>
                  <a:gd name="T67" fmla="*/ 2147483646 h 39829"/>
                  <a:gd name="T68" fmla="*/ 2147483646 w 33644"/>
                  <a:gd name="T69" fmla="*/ 2147483646 h 39829"/>
                  <a:gd name="T70" fmla="*/ 2147483646 w 33644"/>
                  <a:gd name="T71" fmla="*/ 2147483646 h 39829"/>
                  <a:gd name="T72" fmla="*/ 2147483646 w 33644"/>
                  <a:gd name="T73" fmla="*/ 2147483646 h 39829"/>
                  <a:gd name="T74" fmla="*/ 2147483646 w 33644"/>
                  <a:gd name="T75" fmla="*/ 2147483646 h 39829"/>
                  <a:gd name="T76" fmla="*/ 2147483646 w 33644"/>
                  <a:gd name="T77" fmla="*/ 2147483646 h 39829"/>
                  <a:gd name="T78" fmla="*/ 2147483646 w 33644"/>
                  <a:gd name="T79" fmla="*/ 2147483646 h 39829"/>
                  <a:gd name="T80" fmla="*/ 2147483646 w 33644"/>
                  <a:gd name="T81" fmla="*/ 2147483646 h 39829"/>
                  <a:gd name="T82" fmla="*/ 2147483646 w 33644"/>
                  <a:gd name="T83" fmla="*/ 2147483646 h 39829"/>
                  <a:gd name="T84" fmla="*/ 2147483646 w 33644"/>
                  <a:gd name="T85" fmla="*/ 2147483646 h 39829"/>
                  <a:gd name="T86" fmla="*/ 2147483646 w 33644"/>
                  <a:gd name="T87" fmla="*/ 2147483646 h 39829"/>
                  <a:gd name="T88" fmla="*/ 2147483646 w 33644"/>
                  <a:gd name="T89" fmla="*/ 2147483646 h 39829"/>
                  <a:gd name="T90" fmla="*/ 2147483646 w 33644"/>
                  <a:gd name="T91" fmla="*/ 2147483646 h 39829"/>
                  <a:gd name="T92" fmla="*/ 2147483646 w 33644"/>
                  <a:gd name="T93" fmla="*/ 2147483646 h 39829"/>
                  <a:gd name="T94" fmla="*/ 2147483646 w 33644"/>
                  <a:gd name="T95" fmla="*/ 2147483646 h 39829"/>
                  <a:gd name="T96" fmla="*/ 2147483646 w 33644"/>
                  <a:gd name="T97" fmla="*/ 2147483646 h 39829"/>
                  <a:gd name="T98" fmla="*/ 2147483646 w 33644"/>
                  <a:gd name="T99" fmla="*/ 2147483646 h 39829"/>
                  <a:gd name="T100" fmla="*/ 2147483646 w 33644"/>
                  <a:gd name="T101" fmla="*/ 2147483646 h 39829"/>
                  <a:gd name="T102" fmla="*/ 2147483646 w 33644"/>
                  <a:gd name="T103" fmla="*/ 2147483646 h 39829"/>
                  <a:gd name="T104" fmla="*/ 2147483646 w 33644"/>
                  <a:gd name="T105" fmla="*/ 2147483646 h 39829"/>
                  <a:gd name="T106" fmla="*/ 2147483646 w 33644"/>
                  <a:gd name="T107" fmla="*/ 2147483646 h 39829"/>
                  <a:gd name="T108" fmla="*/ 2147483646 w 33644"/>
                  <a:gd name="T109" fmla="*/ 2147483646 h 39829"/>
                  <a:gd name="T110" fmla="*/ 2147483646 w 33644"/>
                  <a:gd name="T111" fmla="*/ 2147483646 h 398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62" name="Google Shape;1720;p34"/>
          <p:cNvGrpSpPr>
            <a:grpSpLocks/>
          </p:cNvGrpSpPr>
          <p:nvPr/>
        </p:nvGrpSpPr>
        <p:grpSpPr bwMode="auto">
          <a:xfrm rot="451339" flipH="1">
            <a:off x="-260350" y="4262438"/>
            <a:ext cx="2413001" cy="2495550"/>
            <a:chOff x="334100" y="971800"/>
            <a:chExt cx="1810984" cy="1871771"/>
          </a:xfrm>
        </p:grpSpPr>
        <p:sp>
          <p:nvSpPr>
            <p:cNvPr id="63" name="Google Shape;1721;p34"/>
            <p:cNvSpPr/>
            <p:nvPr/>
          </p:nvSpPr>
          <p:spPr>
            <a:xfrm>
              <a:off x="356480" y="962812"/>
              <a:ext cx="1803041"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 name="Google Shape;1722;p34"/>
            <p:cNvSpPr>
              <a:spLocks/>
            </p:cNvSpPr>
            <p:nvPr/>
          </p:nvSpPr>
          <p:spPr bwMode="auto">
            <a:xfrm>
              <a:off x="336642" y="973524"/>
              <a:ext cx="1796686" cy="1820571"/>
            </a:xfrm>
            <a:custGeom>
              <a:avLst/>
              <a:gdLst>
                <a:gd name="T0" fmla="*/ 2147483646 w 88544"/>
                <a:gd name="T1" fmla="*/ 0 h 89746"/>
                <a:gd name="T2" fmla="*/ 0 w 88544"/>
                <a:gd name="T3" fmla="*/ 2147483646 h 89746"/>
                <a:gd name="T4" fmla="*/ 2147483646 w 88544"/>
                <a:gd name="T5" fmla="*/ 2147483646 h 89746"/>
                <a:gd name="T6" fmla="*/ 2147483646 w 88544"/>
                <a:gd name="T7" fmla="*/ 2147483646 h 89746"/>
                <a:gd name="T8" fmla="*/ 2147483646 w 88544"/>
                <a:gd name="T9" fmla="*/ 2147483646 h 89746"/>
                <a:gd name="T10" fmla="*/ 2147483646 w 88544"/>
                <a:gd name="T11" fmla="*/ 2147483646 h 89746"/>
                <a:gd name="T12" fmla="*/ 2147483646 w 88544"/>
                <a:gd name="T13" fmla="*/ 0 h 897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65" name="Google Shape;1723;p34"/>
            <p:cNvGrpSpPr>
              <a:grpSpLocks/>
            </p:cNvGrpSpPr>
            <p:nvPr/>
          </p:nvGrpSpPr>
          <p:grpSpPr bwMode="auto">
            <a:xfrm>
              <a:off x="1217973" y="976530"/>
              <a:ext cx="915653" cy="1212426"/>
              <a:chOff x="1217973" y="976530"/>
              <a:chExt cx="915653" cy="1212426"/>
            </a:xfrm>
          </p:grpSpPr>
          <p:sp>
            <p:nvSpPr>
              <p:cNvPr id="69" name="Google Shape;1724;p34"/>
              <p:cNvSpPr>
                <a:spLocks/>
              </p:cNvSpPr>
              <p:nvPr/>
            </p:nvSpPr>
            <p:spPr bwMode="auto">
              <a:xfrm>
                <a:off x="1228336" y="975428"/>
                <a:ext cx="907080" cy="1200220"/>
              </a:xfrm>
              <a:custGeom>
                <a:avLst/>
                <a:gdLst>
                  <a:gd name="T0" fmla="*/ 2147483646 w 44619"/>
                  <a:gd name="T1" fmla="*/ 2147483646 h 59133"/>
                  <a:gd name="T2" fmla="*/ 2147483646 w 44619"/>
                  <a:gd name="T3" fmla="*/ 2147483646 h 59133"/>
                  <a:gd name="T4" fmla="*/ 2147483646 w 44619"/>
                  <a:gd name="T5" fmla="*/ 2147483646 h 59133"/>
                  <a:gd name="T6" fmla="*/ 2147483646 w 44619"/>
                  <a:gd name="T7" fmla="*/ 2147483646 h 59133"/>
                  <a:gd name="T8" fmla="*/ 2147483646 w 44619"/>
                  <a:gd name="T9" fmla="*/ 2147483646 h 59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3" extrusionOk="0">
                    <a:moveTo>
                      <a:pt x="206" y="1"/>
                    </a:moveTo>
                    <a:lnTo>
                      <a:pt x="1" y="129"/>
                    </a:lnTo>
                    <a:lnTo>
                      <a:pt x="44439" y="59132"/>
                    </a:lnTo>
                    <a:lnTo>
                      <a:pt x="44618" y="58978"/>
                    </a:lnTo>
                    <a:lnTo>
                      <a:pt x="2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0" name="Google Shape;1725;p34"/>
              <p:cNvSpPr>
                <a:spLocks/>
              </p:cNvSpPr>
              <p:nvPr/>
            </p:nvSpPr>
            <p:spPr bwMode="auto">
              <a:xfrm>
                <a:off x="1218174" y="987634"/>
                <a:ext cx="907080" cy="1200220"/>
              </a:xfrm>
              <a:custGeom>
                <a:avLst/>
                <a:gdLst>
                  <a:gd name="T0" fmla="*/ 2147483646 w 44619"/>
                  <a:gd name="T1" fmla="*/ 0 h 59132"/>
                  <a:gd name="T2" fmla="*/ 2147483646 w 44619"/>
                  <a:gd name="T3" fmla="*/ 2147483646 h 59132"/>
                  <a:gd name="T4" fmla="*/ 2147483646 w 44619"/>
                  <a:gd name="T5" fmla="*/ 2147483646 h 59132"/>
                  <a:gd name="T6" fmla="*/ 2147483646 w 44619"/>
                  <a:gd name="T7" fmla="*/ 2147483646 h 59132"/>
                  <a:gd name="T8" fmla="*/ 2147483646 w 44619"/>
                  <a:gd name="T9" fmla="*/ 0 h 59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2" extrusionOk="0">
                    <a:moveTo>
                      <a:pt x="206" y="0"/>
                    </a:moveTo>
                    <a:lnTo>
                      <a:pt x="1" y="154"/>
                    </a:lnTo>
                    <a:lnTo>
                      <a:pt x="44439" y="59132"/>
                    </a:lnTo>
                    <a:lnTo>
                      <a:pt x="44618" y="59003"/>
                    </a:lnTo>
                    <a:lnTo>
                      <a:pt x="20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66" name="Google Shape;1726;p34"/>
            <p:cNvSpPr/>
            <p:nvPr/>
          </p:nvSpPr>
          <p:spPr>
            <a:xfrm>
              <a:off x="349615" y="994829"/>
              <a:ext cx="1741085" cy="1809855"/>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 name="Google Shape;1727;p34"/>
            <p:cNvSpPr>
              <a:spLocks/>
            </p:cNvSpPr>
            <p:nvPr/>
          </p:nvSpPr>
          <p:spPr bwMode="auto">
            <a:xfrm>
              <a:off x="374066" y="1605009"/>
              <a:ext cx="899137" cy="1179977"/>
            </a:xfrm>
            <a:custGeom>
              <a:avLst/>
              <a:gdLst>
                <a:gd name="T0" fmla="*/ 2147483646 w 44337"/>
                <a:gd name="T1" fmla="*/ 0 h 58183"/>
                <a:gd name="T2" fmla="*/ 2147483646 w 44337"/>
                <a:gd name="T3" fmla="*/ 2147483646 h 58183"/>
                <a:gd name="T4" fmla="*/ 2147483646 w 44337"/>
                <a:gd name="T5" fmla="*/ 2147483646 h 58183"/>
                <a:gd name="T6" fmla="*/ 2147483646 w 44337"/>
                <a:gd name="T7" fmla="*/ 2147483646 h 58183"/>
                <a:gd name="T8" fmla="*/ 2147483646 w 44337"/>
                <a:gd name="T9" fmla="*/ 0 h 58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37" h="58183" extrusionOk="0">
                  <a:moveTo>
                    <a:pt x="1155" y="0"/>
                  </a:moveTo>
                  <a:lnTo>
                    <a:pt x="1" y="872"/>
                  </a:lnTo>
                  <a:lnTo>
                    <a:pt x="43157" y="58183"/>
                  </a:lnTo>
                  <a:lnTo>
                    <a:pt x="44337" y="57311"/>
                  </a:lnTo>
                  <a:lnTo>
                    <a:pt x="115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8" name="Google Shape;1728;p34"/>
            <p:cNvSpPr>
              <a:spLocks/>
            </p:cNvSpPr>
            <p:nvPr/>
          </p:nvSpPr>
          <p:spPr bwMode="auto">
            <a:xfrm>
              <a:off x="766978" y="1424162"/>
              <a:ext cx="916612" cy="993039"/>
            </a:xfrm>
            <a:custGeom>
              <a:avLst/>
              <a:gdLst>
                <a:gd name="T0" fmla="*/ 2147483646 w 45208"/>
                <a:gd name="T1" fmla="*/ 2147483646 h 48978"/>
                <a:gd name="T2" fmla="*/ 0 w 45208"/>
                <a:gd name="T3" fmla="*/ 2147483646 h 48978"/>
                <a:gd name="T4" fmla="*/ 2147483646 w 45208"/>
                <a:gd name="T5" fmla="*/ 2147483646 h 48978"/>
                <a:gd name="T6" fmla="*/ 2147483646 w 45208"/>
                <a:gd name="T7" fmla="*/ 2147483646 h 48978"/>
                <a:gd name="T8" fmla="*/ 2147483646 w 45208"/>
                <a:gd name="T9" fmla="*/ 2147483646 h 489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208" h="48978" extrusionOk="0">
                  <a:moveTo>
                    <a:pt x="19206" y="1"/>
                  </a:moveTo>
                  <a:lnTo>
                    <a:pt x="0" y="14463"/>
                  </a:lnTo>
                  <a:lnTo>
                    <a:pt x="26001" y="48978"/>
                  </a:lnTo>
                  <a:lnTo>
                    <a:pt x="45208" y="34515"/>
                  </a:lnTo>
                  <a:lnTo>
                    <a:pt x="1920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71" name="Google Shape;1729;p34"/>
          <p:cNvSpPr>
            <a:spLocks noChangeArrowheads="1"/>
          </p:cNvSpPr>
          <p:nvPr/>
        </p:nvSpPr>
        <p:spPr bwMode="auto">
          <a:xfrm>
            <a:off x="2823633" y="2641600"/>
            <a:ext cx="6665384" cy="3614738"/>
          </a:xfrm>
          <a:prstGeom prst="roundRect">
            <a:avLst>
              <a:gd name="adj" fmla="val 10065"/>
            </a:avLst>
          </a:prstGeom>
          <a:solidFill>
            <a:schemeClr val="accent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 name="Google Shape;1730;p34"/>
          <p:cNvSpPr>
            <a:spLocks noChangeArrowheads="1"/>
          </p:cNvSpPr>
          <p:nvPr/>
        </p:nvSpPr>
        <p:spPr bwMode="auto">
          <a:xfrm>
            <a:off x="2722033" y="2540000"/>
            <a:ext cx="6665384" cy="3614738"/>
          </a:xfrm>
          <a:prstGeom prst="roundRect">
            <a:avLst>
              <a:gd name="adj" fmla="val 10065"/>
            </a:avLst>
          </a:prstGeom>
          <a:solidFill>
            <a:schemeClr val="bg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73" name="Google Shape;1732;p34"/>
          <p:cNvGrpSpPr>
            <a:grpSpLocks/>
          </p:cNvGrpSpPr>
          <p:nvPr/>
        </p:nvGrpSpPr>
        <p:grpSpPr bwMode="auto">
          <a:xfrm rot="1946306" flipH="1">
            <a:off x="9006417" y="5133975"/>
            <a:ext cx="2436283" cy="2565400"/>
            <a:chOff x="1526600" y="450800"/>
            <a:chExt cx="4540675" cy="4779475"/>
          </a:xfrm>
        </p:grpSpPr>
        <p:sp>
          <p:nvSpPr>
            <p:cNvPr id="74" name="Google Shape;1733;p34"/>
            <p:cNvSpPr>
              <a:spLocks/>
            </p:cNvSpPr>
            <p:nvPr/>
          </p:nvSpPr>
          <p:spPr bwMode="auto">
            <a:xfrm>
              <a:off x="1621560" y="474844"/>
              <a:ext cx="4457832" cy="4687790"/>
            </a:xfrm>
            <a:custGeom>
              <a:avLst/>
              <a:gdLst>
                <a:gd name="T0" fmla="*/ 2147483646 w 178287"/>
                <a:gd name="T1" fmla="*/ 2147483646 h 187578"/>
                <a:gd name="T2" fmla="*/ 2147483646 w 178287"/>
                <a:gd name="T3" fmla="*/ 2147483646 h 187578"/>
                <a:gd name="T4" fmla="*/ 0 w 178287"/>
                <a:gd name="T5" fmla="*/ 2147483646 h 187578"/>
                <a:gd name="T6" fmla="*/ 2147483646 w 178287"/>
                <a:gd name="T7" fmla="*/ 2147483646 h 187578"/>
                <a:gd name="T8" fmla="*/ 2147483646 w 178287"/>
                <a:gd name="T9" fmla="*/ 2147483646 h 187578"/>
                <a:gd name="T10" fmla="*/ 2147483646 w 178287"/>
                <a:gd name="T11" fmla="*/ 2147483646 h 187578"/>
                <a:gd name="T12" fmla="*/ 2147483646 w 178287"/>
                <a:gd name="T13" fmla="*/ 2147483646 h 187578"/>
                <a:gd name="T14" fmla="*/ 2147483646 w 178287"/>
                <a:gd name="T15" fmla="*/ 2147483646 h 187578"/>
                <a:gd name="T16" fmla="*/ 2147483646 w 178287"/>
                <a:gd name="T17" fmla="*/ 2147483646 h 187578"/>
                <a:gd name="T18" fmla="*/ 2147483646 w 178287"/>
                <a:gd name="T19" fmla="*/ 2147483646 h 1875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5" name="Google Shape;1734;p34"/>
            <p:cNvSpPr>
              <a:spLocks/>
            </p:cNvSpPr>
            <p:nvPr/>
          </p:nvSpPr>
          <p:spPr bwMode="auto">
            <a:xfrm>
              <a:off x="1629188" y="451665"/>
              <a:ext cx="4390768" cy="4646384"/>
            </a:xfrm>
            <a:custGeom>
              <a:avLst/>
              <a:gdLst>
                <a:gd name="T0" fmla="*/ 2147483646 w 175678"/>
                <a:gd name="T1" fmla="*/ 0 h 185801"/>
                <a:gd name="T2" fmla="*/ 0 w 175678"/>
                <a:gd name="T3" fmla="*/ 2147483646 h 185801"/>
                <a:gd name="T4" fmla="*/ 2147483646 w 175678"/>
                <a:gd name="T5" fmla="*/ 2147483646 h 185801"/>
                <a:gd name="T6" fmla="*/ 2147483646 w 175678"/>
                <a:gd name="T7" fmla="*/ 2147483646 h 185801"/>
                <a:gd name="T8" fmla="*/ 2147483646 w 175678"/>
                <a:gd name="T9" fmla="*/ 2147483646 h 185801"/>
                <a:gd name="T10" fmla="*/ 2147483646 w 175678"/>
                <a:gd name="T11" fmla="*/ 2147483646 h 185801"/>
                <a:gd name="T12" fmla="*/ 2147483646 w 175678"/>
                <a:gd name="T13" fmla="*/ 0 h 1858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6" name="Google Shape;1735;p34"/>
            <p:cNvSpPr>
              <a:spLocks/>
            </p:cNvSpPr>
            <p:nvPr/>
          </p:nvSpPr>
          <p:spPr bwMode="auto">
            <a:xfrm>
              <a:off x="3940179" y="460186"/>
              <a:ext cx="2063228" cy="3146882"/>
            </a:xfrm>
            <a:custGeom>
              <a:avLst/>
              <a:gdLst>
                <a:gd name="T0" fmla="*/ 0 w 82568"/>
                <a:gd name="T1" fmla="*/ 2147483646 h 125836"/>
                <a:gd name="T2" fmla="*/ 2147483646 w 82568"/>
                <a:gd name="T3" fmla="*/ 2147483646 h 125836"/>
                <a:gd name="T4" fmla="*/ 0 60000 65536"/>
                <a:gd name="T5" fmla="*/ 0 60000 65536"/>
              </a:gdLst>
              <a:ahLst/>
              <a:cxnLst>
                <a:cxn ang="T4">
                  <a:pos x="T0" y="T1"/>
                </a:cxn>
                <a:cxn ang="T5">
                  <a:pos x="T2" y="T3"/>
                </a:cxn>
              </a:cxnLst>
              <a:rect l="0" t="0" r="r" b="b"/>
              <a:pathLst>
                <a:path w="82568" h="125836" fill="none" extrusionOk="0">
                  <a:moveTo>
                    <a:pt x="0" y="1"/>
                  </a:moveTo>
                  <a:lnTo>
                    <a:pt x="82567" y="125835"/>
                  </a:lnTo>
                </a:path>
              </a:pathLst>
            </a:custGeom>
            <a:noFill/>
            <a:ln w="11750" cap="flat" cmpd="sng">
              <a:solidFill>
                <a:schemeClr val="tx1"/>
              </a:solidFill>
              <a:prstDash val="solid"/>
              <a:miter lim="52191"/>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7" name="Google Shape;1736;p34"/>
            <p:cNvSpPr>
              <a:spLocks/>
            </p:cNvSpPr>
            <p:nvPr/>
          </p:nvSpPr>
          <p:spPr bwMode="auto">
            <a:xfrm>
              <a:off x="3911897" y="478917"/>
              <a:ext cx="2067171" cy="3143924"/>
            </a:xfrm>
            <a:custGeom>
              <a:avLst/>
              <a:gdLst>
                <a:gd name="T0" fmla="*/ 2147483646 w 82620"/>
                <a:gd name="T1" fmla="*/ 2147483646 h 125836"/>
                <a:gd name="T2" fmla="*/ 2147483646 w 82620"/>
                <a:gd name="T3" fmla="*/ 2147483646 h 125836"/>
                <a:gd name="T4" fmla="*/ 0 60000 65536"/>
                <a:gd name="T5" fmla="*/ 0 60000 65536"/>
              </a:gdLst>
              <a:ahLst/>
              <a:cxnLst>
                <a:cxn ang="T4">
                  <a:pos x="T0" y="T1"/>
                </a:cxn>
                <a:cxn ang="T5">
                  <a:pos x="T2" y="T3"/>
                </a:cxn>
              </a:cxnLst>
              <a:rect l="0" t="0" r="r" b="b"/>
              <a:pathLst>
                <a:path w="82620" h="125836" fill="none" extrusionOk="0">
                  <a:moveTo>
                    <a:pt x="1" y="1"/>
                  </a:moveTo>
                  <a:lnTo>
                    <a:pt x="82620" y="125835"/>
                  </a:lnTo>
                </a:path>
              </a:pathLst>
            </a:custGeom>
            <a:noFill/>
            <a:ln w="11750" cap="flat" cmpd="sng">
              <a:solidFill>
                <a:schemeClr val="tx1"/>
              </a:solidFill>
              <a:prstDash val="solid"/>
              <a:miter lim="52191"/>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8" name="Google Shape;1737;p34"/>
            <p:cNvSpPr>
              <a:spLocks/>
            </p:cNvSpPr>
            <p:nvPr/>
          </p:nvSpPr>
          <p:spPr bwMode="auto">
            <a:xfrm>
              <a:off x="3754444" y="4137639"/>
              <a:ext cx="840280" cy="1091354"/>
            </a:xfrm>
            <a:custGeom>
              <a:avLst/>
              <a:gdLst>
                <a:gd name="T0" fmla="*/ 2147483646 w 33717"/>
                <a:gd name="T1" fmla="*/ 0 h 43685"/>
                <a:gd name="T2" fmla="*/ 2147483646 w 33717"/>
                <a:gd name="T3" fmla="*/ 2147483646 h 43685"/>
                <a:gd name="T4" fmla="*/ 2147483646 w 33717"/>
                <a:gd name="T5" fmla="*/ 2147483646 h 43685"/>
                <a:gd name="T6" fmla="*/ 2147483646 w 33717"/>
                <a:gd name="T7" fmla="*/ 2147483646 h 43685"/>
                <a:gd name="T8" fmla="*/ 2147483646 w 33717"/>
                <a:gd name="T9" fmla="*/ 2147483646 h 43685"/>
                <a:gd name="T10" fmla="*/ 2147483646 w 33717"/>
                <a:gd name="T11" fmla="*/ 0 h 43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9" name="Google Shape;1738;p34"/>
            <p:cNvSpPr>
              <a:spLocks/>
            </p:cNvSpPr>
            <p:nvPr/>
          </p:nvSpPr>
          <p:spPr bwMode="auto">
            <a:xfrm>
              <a:off x="1538036" y="465128"/>
              <a:ext cx="4343428" cy="4625680"/>
            </a:xfrm>
            <a:custGeom>
              <a:avLst/>
              <a:gdLst>
                <a:gd name="T0" fmla="*/ 2147483646 w 173747"/>
                <a:gd name="T1" fmla="*/ 2147483646 h 185088"/>
                <a:gd name="T2" fmla="*/ 2147483646 w 173747"/>
                <a:gd name="T3" fmla="*/ 2147483646 h 185088"/>
                <a:gd name="T4" fmla="*/ 0 w 173747"/>
                <a:gd name="T5" fmla="*/ 2147483646 h 185088"/>
                <a:gd name="T6" fmla="*/ 2147483646 w 173747"/>
                <a:gd name="T7" fmla="*/ 2147483646 h 185088"/>
                <a:gd name="T8" fmla="*/ 2147483646 w 173747"/>
                <a:gd name="T9" fmla="*/ 2147483646 h 185088"/>
                <a:gd name="T10" fmla="*/ 2147483646 w 173747"/>
                <a:gd name="T11" fmla="*/ 2147483646 h 185088"/>
                <a:gd name="T12" fmla="*/ 2147483646 w 173747"/>
                <a:gd name="T13" fmla="*/ 2147483646 h 185088"/>
                <a:gd name="T14" fmla="*/ 2147483646 w 173747"/>
                <a:gd name="T15" fmla="*/ 2147483646 h 1850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0" name="Google Shape;1739;p34"/>
            <p:cNvSpPr>
              <a:spLocks/>
            </p:cNvSpPr>
            <p:nvPr/>
          </p:nvSpPr>
          <p:spPr bwMode="auto">
            <a:xfrm>
              <a:off x="1648756" y="1838551"/>
              <a:ext cx="2130291" cy="3197160"/>
            </a:xfrm>
            <a:custGeom>
              <a:avLst/>
              <a:gdLst>
                <a:gd name="T0" fmla="*/ 2147483646 w 85230"/>
                <a:gd name="T1" fmla="*/ 2147483646 h 127976"/>
                <a:gd name="T2" fmla="*/ 0 w 85230"/>
                <a:gd name="T3" fmla="*/ 2147483646 h 127976"/>
                <a:gd name="T4" fmla="*/ 2147483646 w 85230"/>
                <a:gd name="T5" fmla="*/ 2147483646 h 127976"/>
                <a:gd name="T6" fmla="*/ 2147483646 w 85230"/>
                <a:gd name="T7" fmla="*/ 2147483646 h 127976"/>
                <a:gd name="T8" fmla="*/ 2147483646 w 85230"/>
                <a:gd name="T9" fmla="*/ 2147483646 h 1279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230" h="127976" extrusionOk="0">
                  <a:moveTo>
                    <a:pt x="2506" y="1"/>
                  </a:moveTo>
                  <a:lnTo>
                    <a:pt x="0" y="1619"/>
                  </a:lnTo>
                  <a:lnTo>
                    <a:pt x="82724" y="127975"/>
                  </a:lnTo>
                  <a:lnTo>
                    <a:pt x="85229" y="126357"/>
                  </a:lnTo>
                  <a:lnTo>
                    <a:pt x="25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1" name="Google Shape;1740;p34"/>
            <p:cNvSpPr>
              <a:spLocks/>
            </p:cNvSpPr>
            <p:nvPr/>
          </p:nvSpPr>
          <p:spPr bwMode="auto">
            <a:xfrm>
              <a:off x="2657928" y="1569927"/>
              <a:ext cx="2118457" cy="2398609"/>
            </a:xfrm>
            <a:custGeom>
              <a:avLst/>
              <a:gdLst>
                <a:gd name="T0" fmla="*/ 2147483646 w 84656"/>
                <a:gd name="T1" fmla="*/ 2147483646 h 95982"/>
                <a:gd name="T2" fmla="*/ 2147483646 w 84656"/>
                <a:gd name="T3" fmla="*/ 2147483646 h 95982"/>
                <a:gd name="T4" fmla="*/ 2147483646 w 84656"/>
                <a:gd name="T5" fmla="*/ 2147483646 h 95982"/>
                <a:gd name="T6" fmla="*/ 2147483646 w 84656"/>
                <a:gd name="T7" fmla="*/ 0 h 95982"/>
                <a:gd name="T8" fmla="*/ 2147483646 w 84656"/>
                <a:gd name="T9" fmla="*/ 2147483646 h 95982"/>
                <a:gd name="T10" fmla="*/ 2147483646 w 84656"/>
                <a:gd name="T11" fmla="*/ 2147483646 h 95982"/>
                <a:gd name="T12" fmla="*/ 2147483646 w 84656"/>
                <a:gd name="T13" fmla="*/ 2147483646 h 95982"/>
                <a:gd name="T14" fmla="*/ 2147483646 w 84656"/>
                <a:gd name="T15" fmla="*/ 2147483646 h 95982"/>
                <a:gd name="T16" fmla="*/ 2147483646 w 84656"/>
                <a:gd name="T17" fmla="*/ 2147483646 h 95982"/>
                <a:gd name="T18" fmla="*/ 2147483646 w 84656"/>
                <a:gd name="T19" fmla="*/ 2147483646 h 959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bg1"/>
            </a:solidFill>
            <a:ln w="14350" cap="flat" cmpd="sng">
              <a:solidFill>
                <a:schemeClr val="bg1"/>
              </a:solidFill>
              <a:prstDash val="solid"/>
              <a:miter lim="52191"/>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82" name="Google Shape;1741;p34"/>
          <p:cNvSpPr txBox="1"/>
          <p:nvPr/>
        </p:nvSpPr>
        <p:spPr>
          <a:xfrm>
            <a:off x="3437467" y="4887914"/>
            <a:ext cx="5317067" cy="809625"/>
          </a:xfrm>
          <a:prstGeom prst="rect">
            <a:avLst/>
          </a:prstGeom>
          <a:noFill/>
          <a:ln>
            <a:noFill/>
          </a:ln>
        </p:spPr>
        <p:txBody>
          <a:bodyPr spcFirstLastPara="1" lIns="91425" tIns="91425" rIns="91425" bIns="91425" anchor="ctr"/>
          <a:lstStyle/>
          <a:p>
            <a:pPr marL="0" marR="0" lvl="0" indent="0" algn="ctr" defTabSz="914400" rtl="0" eaLnBrk="0" fontAlgn="base" latinLnBrk="0" hangingPunct="0">
              <a:lnSpc>
                <a:spcPct val="100000"/>
              </a:lnSpc>
              <a:spcBef>
                <a:spcPts val="300"/>
              </a:spcBef>
              <a:spcAft>
                <a:spcPts val="0"/>
              </a:spcAft>
              <a:buClrTx/>
              <a:buSzTx/>
              <a:buFontTx/>
              <a:buNone/>
              <a:tabLst/>
              <a:defRPr/>
            </a:pP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CREDITS: This presentation template was created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3"/>
              </a:rPr>
              <a:t>Slidesgo</a:t>
            </a: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 including icons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4"/>
              </a:rPr>
              <a:t>Flaticon</a:t>
            </a: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 and infographics &amp; images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5"/>
              </a:rPr>
              <a:t>Freepik</a:t>
            </a:r>
            <a:endParaRPr kumimoji="0" sz="1000" b="0" i="0" u="none" strike="noStrike" kern="1200" cap="none" spc="0" normalizeH="0" baseline="0" noProof="0">
              <a:ln>
                <a:noFill/>
              </a:ln>
              <a:solidFill>
                <a:srgbClr val="000000"/>
              </a:solidFill>
              <a:effectLst/>
              <a:uLnTx/>
              <a:uFillTx/>
              <a:latin typeface="Raleway"/>
              <a:ea typeface="Raleway"/>
              <a:cs typeface="Raleway"/>
              <a:sym typeface="Raleway"/>
            </a:endParaRPr>
          </a:p>
        </p:txBody>
      </p:sp>
      <p:sp>
        <p:nvSpPr>
          <p:cNvPr id="1731" name="Google Shape;1731;p34"/>
          <p:cNvSpPr txBox="1">
            <a:spLocks noGrp="1"/>
          </p:cNvSpPr>
          <p:nvPr>
            <p:ph type="title"/>
          </p:nvPr>
        </p:nvSpPr>
        <p:spPr>
          <a:xfrm>
            <a:off x="2066533" y="713733"/>
            <a:ext cx="8058800" cy="1431600"/>
          </a:xfrm>
          <a:prstGeom prst="rect">
            <a:avLst/>
          </a:prstGeom>
        </p:spPr>
        <p:txBody>
          <a:bodyPr spcFirstLastPara="1">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sp>
        <p:nvSpPr>
          <p:cNvPr id="1742" name="Google Shape;1742;p34"/>
          <p:cNvSpPr txBox="1">
            <a:spLocks noGrp="1"/>
          </p:cNvSpPr>
          <p:nvPr>
            <p:ph type="subTitle" idx="1"/>
          </p:nvPr>
        </p:nvSpPr>
        <p:spPr>
          <a:xfrm>
            <a:off x="2983000" y="2583800"/>
            <a:ext cx="6226000" cy="1633600"/>
          </a:xfrm>
          <a:prstGeom prst="rect">
            <a:avLst/>
          </a:prstGeom>
        </p:spPr>
        <p:txBody>
          <a:bodyPr spcFirstLastPara="1" anchor="ctr">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76659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 name="Google Shape;75;p16"/>
          <p:cNvSpPr txBox="1">
            <a:spLocks noGrp="1"/>
          </p:cNvSpPr>
          <p:nvPr>
            <p:ph type="subTitle" idx="1"/>
          </p:nvPr>
        </p:nvSpPr>
        <p:spPr>
          <a:xfrm>
            <a:off x="1328300" y="3446767"/>
            <a:ext cx="5700400" cy="5828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6" name="Google Shape;76;p16"/>
          <p:cNvSpPr txBox="1">
            <a:spLocks noGrp="1"/>
          </p:cNvSpPr>
          <p:nvPr>
            <p:ph type="subTitle" idx="2"/>
          </p:nvPr>
        </p:nvSpPr>
        <p:spPr>
          <a:xfrm>
            <a:off x="1328300" y="4047639"/>
            <a:ext cx="4778000" cy="5828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300518176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4" name="Google Shape;10;p2"/>
          <p:cNvSpPr/>
          <p:nvPr/>
        </p:nvSpPr>
        <p:spPr>
          <a:xfrm rot="10935108">
            <a:off x="-256116" y="-219075"/>
            <a:ext cx="12740217" cy="7148513"/>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anchor="b">
            <a:noAutofit/>
          </a:bodyPr>
          <a:lstStyle>
            <a:lvl1pPr lvl="0" algn="ctr">
              <a:lnSpc>
                <a:spcPct val="80000"/>
              </a:lnSpc>
              <a:spcBef>
                <a:spcPts val="0"/>
              </a:spcBef>
              <a:spcAft>
                <a:spcPts val="0"/>
              </a:spcAft>
              <a:buSzPts val="5200"/>
              <a:buNone/>
              <a:defRPr sz="7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267200" y="4319667"/>
            <a:ext cx="3657600" cy="1193600"/>
          </a:xfrm>
          <a:prstGeom prst="rect">
            <a:avLst/>
          </a:prstGeom>
        </p:spPr>
        <p:txBody>
          <a:bodyPr spcFirstLastPara="1">
            <a:noAutofit/>
          </a:bodyPr>
          <a:lstStyle>
            <a:lvl1pPr lvl="0" algn="ctr">
              <a:lnSpc>
                <a:spcPct val="100000"/>
              </a:lnSpc>
              <a:spcBef>
                <a:spcPts val="0"/>
              </a:spcBef>
              <a:spcAft>
                <a:spcPts val="0"/>
              </a:spcAft>
              <a:buSzPts val="28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8281561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960000" y="643572"/>
            <a:ext cx="10272000" cy="763600"/>
          </a:xfrm>
          <a:prstGeom prst="rect">
            <a:avLst/>
          </a:prstGeom>
        </p:spPr>
        <p:txBody>
          <a:bodyPr spcFirstLastPara="1">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1328300" y="1714500"/>
            <a:ext cx="9535200" cy="4423200"/>
          </a:xfrm>
          <a:prstGeom prst="rect">
            <a:avLst/>
          </a:prstGeom>
        </p:spPr>
        <p:txBody>
          <a:bodyPr spcFirstLastPara="1" anchor="ctr">
            <a:noAutofit/>
          </a:bodyPr>
          <a:lstStyle>
            <a:lvl1pPr marL="457200" lvl="0" indent="-304800">
              <a:spcBef>
                <a:spcPts val="0"/>
              </a:spcBef>
              <a:spcAft>
                <a:spcPts val="0"/>
              </a:spcAft>
              <a:buSzPts val="1200"/>
              <a:buAutoNum type="arabicPeriod"/>
              <a:defRPr sz="1300"/>
            </a:lvl1pPr>
            <a:lvl2pPr marL="914400" lvl="1" indent="-317500">
              <a:spcBef>
                <a:spcPts val="1600"/>
              </a:spcBef>
              <a:spcAft>
                <a:spcPts val="0"/>
              </a:spcAft>
              <a:buSzPts val="1400"/>
              <a:buAutoNum type="alphaLcPeriod"/>
              <a:defRPr/>
            </a:lvl2pPr>
            <a:lvl3pPr marL="1371600" lvl="2" indent="-317500">
              <a:spcBef>
                <a:spcPts val="1600"/>
              </a:spcBef>
              <a:spcAft>
                <a:spcPts val="0"/>
              </a:spcAft>
              <a:buSzPts val="1400"/>
              <a:buAutoNum type="romanLcPeriod"/>
              <a:defRPr/>
            </a:lvl3pPr>
            <a:lvl4pPr marL="1828800" lvl="3" indent="-317500">
              <a:spcBef>
                <a:spcPts val="1600"/>
              </a:spcBef>
              <a:spcAft>
                <a:spcPts val="0"/>
              </a:spcAft>
              <a:buSzPts val="1400"/>
              <a:buAutoNum type="arabicPeriod"/>
              <a:defRPr/>
            </a:lvl4pPr>
            <a:lvl5pPr marL="2286000" lvl="4" indent="-317500">
              <a:spcBef>
                <a:spcPts val="1600"/>
              </a:spcBef>
              <a:spcAft>
                <a:spcPts val="0"/>
              </a:spcAft>
              <a:buSzPts val="1400"/>
              <a:buAutoNum type="alphaLcPeriod"/>
              <a:defRPr/>
            </a:lvl5pPr>
            <a:lvl6pPr marL="2743200" lvl="5" indent="-317500">
              <a:spcBef>
                <a:spcPts val="1600"/>
              </a:spcBef>
              <a:spcAft>
                <a:spcPts val="0"/>
              </a:spcAft>
              <a:buSzPts val="1400"/>
              <a:buAutoNum type="romanLcPeriod"/>
              <a:defRPr/>
            </a:lvl6pPr>
            <a:lvl7pPr marL="3200400" lvl="6" indent="-317500">
              <a:spcBef>
                <a:spcPts val="1600"/>
              </a:spcBef>
              <a:spcAft>
                <a:spcPts val="0"/>
              </a:spcAft>
              <a:buSzPts val="1400"/>
              <a:buAutoNum type="arabicPeriod"/>
              <a:defRPr/>
            </a:lvl7pPr>
            <a:lvl8pPr marL="3657600" lvl="7" indent="-317500">
              <a:spcBef>
                <a:spcPts val="1600"/>
              </a:spcBef>
              <a:spcAft>
                <a:spcPts val="0"/>
              </a:spcAft>
              <a:buSzPts val="1400"/>
              <a:buAutoNum type="alphaLcPeriod"/>
              <a:defRPr/>
            </a:lvl8pPr>
            <a:lvl9pPr marL="4114800" lvl="8" indent="-317500">
              <a:spcBef>
                <a:spcPts val="1600"/>
              </a:spcBef>
              <a:spcAft>
                <a:spcPts val="1600"/>
              </a:spcAft>
              <a:buSzPts val="1400"/>
              <a:buAutoNum type="romanLcPeriod"/>
              <a:defRPr/>
            </a:lvl9pPr>
          </a:lstStyle>
          <a:p>
            <a:endParaRPr/>
          </a:p>
        </p:txBody>
      </p:sp>
    </p:spTree>
    <p:extLst>
      <p:ext uri="{BB962C8B-B14F-4D97-AF65-F5344CB8AC3E}">
        <p14:creationId xmlns:p14="http://schemas.microsoft.com/office/powerpoint/2010/main" val="54786498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960133" y="593367"/>
            <a:ext cx="10272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1328300" y="2837167"/>
            <a:ext cx="44444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23" name="Google Shape;23;p5"/>
          <p:cNvSpPr txBox="1">
            <a:spLocks noGrp="1"/>
          </p:cNvSpPr>
          <p:nvPr>
            <p:ph type="subTitle" idx="2"/>
          </p:nvPr>
        </p:nvSpPr>
        <p:spPr>
          <a:xfrm>
            <a:off x="1328300" y="3775800"/>
            <a:ext cx="4444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24" name="Google Shape;24;p5"/>
          <p:cNvSpPr txBox="1">
            <a:spLocks noGrp="1"/>
          </p:cNvSpPr>
          <p:nvPr>
            <p:ph type="subTitle" idx="3"/>
          </p:nvPr>
        </p:nvSpPr>
        <p:spPr>
          <a:xfrm>
            <a:off x="6316864" y="2837167"/>
            <a:ext cx="44444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25" name="Google Shape;25;p5"/>
          <p:cNvSpPr txBox="1">
            <a:spLocks noGrp="1"/>
          </p:cNvSpPr>
          <p:nvPr>
            <p:ph type="subTitle" idx="4"/>
          </p:nvPr>
        </p:nvSpPr>
        <p:spPr>
          <a:xfrm>
            <a:off x="6316864" y="3775800"/>
            <a:ext cx="4444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244580456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91708610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960000" y="643572"/>
            <a:ext cx="102720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0" name="Google Shape;30;p7"/>
          <p:cNvSpPr txBox="1">
            <a:spLocks noGrp="1"/>
          </p:cNvSpPr>
          <p:nvPr>
            <p:ph type="body" idx="1"/>
          </p:nvPr>
        </p:nvSpPr>
        <p:spPr>
          <a:xfrm>
            <a:off x="1328300" y="1983133"/>
            <a:ext cx="4285200" cy="3708000"/>
          </a:xfrm>
          <a:prstGeom prst="rect">
            <a:avLst/>
          </a:prstGeom>
        </p:spPr>
        <p:txBody>
          <a:bodyPr spcFirstLastPara="1" anchor="ctr">
            <a:noAutofit/>
          </a:bodyPr>
          <a:lstStyle>
            <a:lvl1pPr marL="457200" lvl="0" indent="-317500" rtl="0">
              <a:spcBef>
                <a:spcPts val="0"/>
              </a:spcBef>
              <a:spcAft>
                <a:spcPts val="0"/>
              </a:spcAft>
              <a:buClr>
                <a:schemeClr val="accent3"/>
              </a:buClr>
              <a:buSzPts val="1400"/>
              <a:buChar char="●"/>
              <a:defRPr sz="16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259497061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850800" y="1516600"/>
            <a:ext cx="8490400" cy="3824800"/>
          </a:xfrm>
          <a:prstGeom prst="rect">
            <a:avLst/>
          </a:prstGeom>
        </p:spPr>
        <p:txBody>
          <a:bodyPr spcFirstLastPara="1">
            <a:noAutofit/>
          </a:bodyPr>
          <a:lstStyle>
            <a:lvl1pPr lvl="0" algn="ctr">
              <a:lnSpc>
                <a:spcPct val="80000"/>
              </a:lnSpc>
              <a:spcBef>
                <a:spcPts val="0"/>
              </a:spcBef>
              <a:spcAft>
                <a:spcPts val="0"/>
              </a:spcAft>
              <a:buSzPts val="4800"/>
              <a:buNone/>
              <a:defRPr sz="10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extLst>
      <p:ext uri="{BB962C8B-B14F-4D97-AF65-F5344CB8AC3E}">
        <p14:creationId xmlns:p14="http://schemas.microsoft.com/office/powerpoint/2010/main" val="31259996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1323500" y="1741300"/>
            <a:ext cx="3934400" cy="1407600"/>
          </a:xfrm>
          <a:prstGeom prst="rect">
            <a:avLst/>
          </a:prstGeom>
        </p:spPr>
        <p:txBody>
          <a:bodyPr spcFirstLastPara="1" anchor="b">
            <a:noAutofit/>
          </a:bodyPr>
          <a:lstStyle>
            <a:lvl1pPr lvl="0">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
        <p:nvSpPr>
          <p:cNvPr id="35" name="Google Shape;35;p9"/>
          <p:cNvSpPr txBox="1">
            <a:spLocks noGrp="1"/>
          </p:cNvSpPr>
          <p:nvPr>
            <p:ph type="subTitle" idx="1"/>
          </p:nvPr>
        </p:nvSpPr>
        <p:spPr>
          <a:xfrm>
            <a:off x="1323500" y="3265900"/>
            <a:ext cx="3934400" cy="1850800"/>
          </a:xfrm>
          <a:prstGeom prst="rect">
            <a:avLst/>
          </a:prstGeom>
        </p:spPr>
        <p:txBody>
          <a:bodyPr spcFirstLastPara="1">
            <a:no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Tree>
    <p:extLst>
      <p:ext uri="{BB962C8B-B14F-4D97-AF65-F5344CB8AC3E}">
        <p14:creationId xmlns:p14="http://schemas.microsoft.com/office/powerpoint/2010/main" val="344947323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3181000" y="593367"/>
            <a:ext cx="5830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88226464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8"/>
        <p:cNvGrpSpPr/>
        <p:nvPr/>
      </p:nvGrpSpPr>
      <p:grpSpPr>
        <a:xfrm>
          <a:off x="0" y="0"/>
          <a:ext cx="0" cy="0"/>
          <a:chOff x="0" y="0"/>
          <a:chExt cx="0" cy="0"/>
        </a:xfrm>
      </p:grpSpPr>
      <p:sp>
        <p:nvSpPr>
          <p:cNvPr id="39" name="Google Shape;39;p11"/>
          <p:cNvSpPr txBox="1">
            <a:spLocks noGrp="1"/>
          </p:cNvSpPr>
          <p:nvPr>
            <p:ph type="title"/>
          </p:nvPr>
        </p:nvSpPr>
        <p:spPr>
          <a:xfrm>
            <a:off x="2540000" y="2209800"/>
            <a:ext cx="7112000" cy="2188000"/>
          </a:xfrm>
          <a:prstGeom prst="rect">
            <a:avLst/>
          </a:prstGeom>
        </p:spPr>
        <p:txBody>
          <a:bodyPr spcFirstLastPara="1" anchor="b">
            <a:noAutofit/>
          </a:bodyPr>
          <a:lstStyle>
            <a:lvl1pPr lvl="0" algn="ctr">
              <a:spcBef>
                <a:spcPts val="0"/>
              </a:spcBef>
              <a:spcAft>
                <a:spcPts val="0"/>
              </a:spcAft>
              <a:buClr>
                <a:schemeClr val="accent3"/>
              </a:buClr>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en-US"/>
              <a:t>Click to edit Master title style</a:t>
            </a:r>
            <a:endParaRPr/>
          </a:p>
        </p:txBody>
      </p:sp>
      <p:sp>
        <p:nvSpPr>
          <p:cNvPr id="40" name="Google Shape;40;p11"/>
          <p:cNvSpPr txBox="1">
            <a:spLocks noGrp="1"/>
          </p:cNvSpPr>
          <p:nvPr>
            <p:ph type="body" idx="1"/>
          </p:nvPr>
        </p:nvSpPr>
        <p:spPr>
          <a:xfrm>
            <a:off x="2540000" y="4406167"/>
            <a:ext cx="7112000" cy="699200"/>
          </a:xfrm>
          <a:prstGeom prst="rect">
            <a:avLst/>
          </a:prstGeom>
        </p:spPr>
        <p:txBody>
          <a:bodyPr spcFirstLastPara="1">
            <a:noAutofit/>
          </a:bodyPr>
          <a:lstStyle>
            <a:lvl1pPr marL="457200" lvl="0" indent="-317500" algn="ctr">
              <a:spcBef>
                <a:spcPts val="0"/>
              </a:spcBef>
              <a:spcAft>
                <a:spcPts val="0"/>
              </a:spcAft>
              <a:buSzPts val="1400"/>
              <a:buChar char="●"/>
              <a:defRPr sz="1800"/>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377121092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
        <p:cNvGrpSpPr/>
        <p:nvPr/>
      </p:nvGrpSpPr>
      <p:grpSpPr>
        <a:xfrm>
          <a:off x="0" y="0"/>
          <a:ext cx="0" cy="0"/>
          <a:chOff x="0" y="0"/>
          <a:chExt cx="0" cy="0"/>
        </a:xfrm>
      </p:grpSpPr>
      <p:sp>
        <p:nvSpPr>
          <p:cNvPr id="43" name="Google Shape;43;p13"/>
          <p:cNvSpPr txBox="1">
            <a:spLocks noGrp="1"/>
          </p:cNvSpPr>
          <p:nvPr>
            <p:ph type="title"/>
          </p:nvPr>
        </p:nvSpPr>
        <p:spPr>
          <a:xfrm>
            <a:off x="960000" y="643572"/>
            <a:ext cx="10272000" cy="763600"/>
          </a:xfrm>
          <a:prstGeom prst="rect">
            <a:avLst/>
          </a:prstGeom>
        </p:spPr>
        <p:txBody>
          <a:bodyPr spcFirstLastPara="1">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44" name="Google Shape;44;p13"/>
          <p:cNvSpPr txBox="1">
            <a:spLocks noGrp="1"/>
          </p:cNvSpPr>
          <p:nvPr>
            <p:ph type="subTitle" idx="1"/>
          </p:nvPr>
        </p:nvSpPr>
        <p:spPr>
          <a:xfrm>
            <a:off x="3354200" y="20690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5" name="Google Shape;45;p13"/>
          <p:cNvSpPr txBox="1">
            <a:spLocks noGrp="1"/>
          </p:cNvSpPr>
          <p:nvPr>
            <p:ph type="subTitle" idx="2"/>
          </p:nvPr>
        </p:nvSpPr>
        <p:spPr>
          <a:xfrm>
            <a:off x="8301233" y="2069067"/>
            <a:ext cx="15668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6" name="Google Shape;46;p13"/>
          <p:cNvSpPr txBox="1">
            <a:spLocks noGrp="1"/>
          </p:cNvSpPr>
          <p:nvPr>
            <p:ph type="subTitle" idx="3"/>
          </p:nvPr>
        </p:nvSpPr>
        <p:spPr>
          <a:xfrm>
            <a:off x="8301233" y="27786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7" name="Google Shape;47;p13"/>
          <p:cNvSpPr txBox="1">
            <a:spLocks noGrp="1"/>
          </p:cNvSpPr>
          <p:nvPr>
            <p:ph type="subTitle" idx="4"/>
          </p:nvPr>
        </p:nvSpPr>
        <p:spPr>
          <a:xfrm>
            <a:off x="3354200" y="27786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8" name="Google Shape;48;p13"/>
          <p:cNvSpPr txBox="1">
            <a:spLocks noGrp="1"/>
          </p:cNvSpPr>
          <p:nvPr>
            <p:ph type="subTitle" idx="5"/>
          </p:nvPr>
        </p:nvSpPr>
        <p:spPr>
          <a:xfrm>
            <a:off x="3354200" y="41938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9" name="Google Shape;49;p13"/>
          <p:cNvSpPr txBox="1">
            <a:spLocks noGrp="1"/>
          </p:cNvSpPr>
          <p:nvPr>
            <p:ph type="subTitle" idx="6"/>
          </p:nvPr>
        </p:nvSpPr>
        <p:spPr>
          <a:xfrm>
            <a:off x="8301233" y="41938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50" name="Google Shape;50;p13"/>
          <p:cNvSpPr txBox="1">
            <a:spLocks noGrp="1"/>
          </p:cNvSpPr>
          <p:nvPr>
            <p:ph type="subTitle" idx="7"/>
          </p:nvPr>
        </p:nvSpPr>
        <p:spPr>
          <a:xfrm>
            <a:off x="8301233" y="49034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1" name="Google Shape;51;p13"/>
          <p:cNvSpPr txBox="1">
            <a:spLocks noGrp="1"/>
          </p:cNvSpPr>
          <p:nvPr>
            <p:ph type="subTitle" idx="8"/>
          </p:nvPr>
        </p:nvSpPr>
        <p:spPr>
          <a:xfrm>
            <a:off x="3354200" y="49034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2" name="Google Shape;52;p13"/>
          <p:cNvSpPr txBox="1">
            <a:spLocks noGrp="1"/>
          </p:cNvSpPr>
          <p:nvPr>
            <p:ph type="title" idx="9"/>
          </p:nvPr>
        </p:nvSpPr>
        <p:spPr>
          <a:xfrm>
            <a:off x="1506367" y="2239833"/>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3" name="Google Shape;53;p13"/>
          <p:cNvSpPr txBox="1">
            <a:spLocks noGrp="1"/>
          </p:cNvSpPr>
          <p:nvPr>
            <p:ph type="title" idx="13"/>
          </p:nvPr>
        </p:nvSpPr>
        <p:spPr>
          <a:xfrm>
            <a:off x="6456100" y="22399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4" name="Google Shape;54;p13"/>
          <p:cNvSpPr txBox="1">
            <a:spLocks noGrp="1"/>
          </p:cNvSpPr>
          <p:nvPr>
            <p:ph type="title" idx="14"/>
          </p:nvPr>
        </p:nvSpPr>
        <p:spPr>
          <a:xfrm>
            <a:off x="1506367" y="43354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5" name="Google Shape;55;p13"/>
          <p:cNvSpPr txBox="1">
            <a:spLocks noGrp="1"/>
          </p:cNvSpPr>
          <p:nvPr>
            <p:ph type="title" idx="15"/>
          </p:nvPr>
        </p:nvSpPr>
        <p:spPr>
          <a:xfrm>
            <a:off x="6456100" y="43354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Tree>
    <p:extLst>
      <p:ext uri="{BB962C8B-B14F-4D97-AF65-F5344CB8AC3E}">
        <p14:creationId xmlns:p14="http://schemas.microsoft.com/office/powerpoint/2010/main" val="3162868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960133" y="593367"/>
            <a:ext cx="10272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7"/>
          <p:cNvSpPr txBox="1">
            <a:spLocks noGrp="1"/>
          </p:cNvSpPr>
          <p:nvPr>
            <p:ph type="subTitle" idx="1"/>
          </p:nvPr>
        </p:nvSpPr>
        <p:spPr>
          <a:xfrm>
            <a:off x="1328300" y="2837167"/>
            <a:ext cx="55520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0" name="Google Shape;80;p17"/>
          <p:cNvSpPr txBox="1">
            <a:spLocks noGrp="1"/>
          </p:cNvSpPr>
          <p:nvPr>
            <p:ph type="subTitle" idx="2"/>
          </p:nvPr>
        </p:nvSpPr>
        <p:spPr>
          <a:xfrm>
            <a:off x="1328300" y="3775800"/>
            <a:ext cx="45396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407254179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5735200" y="4268351"/>
            <a:ext cx="4951600" cy="763600"/>
          </a:xfrm>
          <a:prstGeom prst="rect">
            <a:avLst/>
          </a:prstGeom>
        </p:spPr>
        <p:txBody>
          <a:bodyPr spcFirstLastPara="1">
            <a:noAutofit/>
          </a:bodyPr>
          <a:lstStyle>
            <a:lvl1pPr lvl="0" algn="ctr" rtl="0">
              <a:spcBef>
                <a:spcPts val="0"/>
              </a:spcBef>
              <a:spcAft>
                <a:spcPts val="0"/>
              </a:spcAft>
              <a:buSzPts val="2200"/>
              <a:buNone/>
              <a:defRPr sz="2200">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8" name="Google Shape;58;p14"/>
          <p:cNvSpPr txBox="1">
            <a:spLocks noGrp="1"/>
          </p:cNvSpPr>
          <p:nvPr>
            <p:ph type="subTitle" idx="1"/>
          </p:nvPr>
        </p:nvSpPr>
        <p:spPr>
          <a:xfrm>
            <a:off x="5735200" y="1724451"/>
            <a:ext cx="4951600" cy="2558400"/>
          </a:xfrm>
          <a:prstGeom prst="rect">
            <a:avLst/>
          </a:prstGeom>
        </p:spPr>
        <p:txBody>
          <a:bodyPr spcFirstLastPara="1">
            <a:noAutofit/>
          </a:bodyPr>
          <a:lstStyle>
            <a:lvl1pPr lvl="0" algn="ctr" rtl="0">
              <a:spcBef>
                <a:spcPts val="0"/>
              </a:spcBef>
              <a:spcAft>
                <a:spcPts val="0"/>
              </a:spcAft>
              <a:buSzPts val="2500"/>
              <a:buNone/>
              <a:defRPr sz="25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78579195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2616200" y="643572"/>
            <a:ext cx="6959600" cy="763600"/>
          </a:xfrm>
          <a:prstGeom prst="rect">
            <a:avLst/>
          </a:prstGeom>
        </p:spPr>
        <p:txBody>
          <a:bodyPr spcFirstLastPara="1">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61" name="Google Shape;61;p15"/>
          <p:cNvSpPr txBox="1">
            <a:spLocks noGrp="1"/>
          </p:cNvSpPr>
          <p:nvPr>
            <p:ph type="subTitle" idx="1"/>
          </p:nvPr>
        </p:nvSpPr>
        <p:spPr>
          <a:xfrm>
            <a:off x="1305200"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2" name="Google Shape;62;p15"/>
          <p:cNvSpPr txBox="1">
            <a:spLocks noGrp="1"/>
          </p:cNvSpPr>
          <p:nvPr>
            <p:ph type="subTitle" idx="2"/>
          </p:nvPr>
        </p:nvSpPr>
        <p:spPr>
          <a:xfrm>
            <a:off x="1305200"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3" name="Google Shape;63;p15"/>
          <p:cNvSpPr txBox="1">
            <a:spLocks noGrp="1"/>
          </p:cNvSpPr>
          <p:nvPr>
            <p:ph type="subTitle" idx="3"/>
          </p:nvPr>
        </p:nvSpPr>
        <p:spPr>
          <a:xfrm>
            <a:off x="8396400"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4" name="Google Shape;64;p15"/>
          <p:cNvSpPr txBox="1">
            <a:spLocks noGrp="1"/>
          </p:cNvSpPr>
          <p:nvPr>
            <p:ph type="subTitle" idx="4"/>
          </p:nvPr>
        </p:nvSpPr>
        <p:spPr>
          <a:xfrm>
            <a:off x="8396400"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5" name="Google Shape;65;p15"/>
          <p:cNvSpPr txBox="1">
            <a:spLocks noGrp="1"/>
          </p:cNvSpPr>
          <p:nvPr>
            <p:ph type="subTitle" idx="5"/>
          </p:nvPr>
        </p:nvSpPr>
        <p:spPr>
          <a:xfrm>
            <a:off x="4850799"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6" name="Google Shape;66;p15"/>
          <p:cNvSpPr txBox="1">
            <a:spLocks noGrp="1"/>
          </p:cNvSpPr>
          <p:nvPr>
            <p:ph type="subTitle" idx="6"/>
          </p:nvPr>
        </p:nvSpPr>
        <p:spPr>
          <a:xfrm>
            <a:off x="4850801"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7" name="Google Shape;67;p15"/>
          <p:cNvSpPr txBox="1">
            <a:spLocks noGrp="1"/>
          </p:cNvSpPr>
          <p:nvPr>
            <p:ph type="subTitle" idx="7"/>
          </p:nvPr>
        </p:nvSpPr>
        <p:spPr>
          <a:xfrm>
            <a:off x="1305200"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8" name="Google Shape;68;p15"/>
          <p:cNvSpPr txBox="1">
            <a:spLocks noGrp="1"/>
          </p:cNvSpPr>
          <p:nvPr>
            <p:ph type="subTitle" idx="8"/>
          </p:nvPr>
        </p:nvSpPr>
        <p:spPr>
          <a:xfrm>
            <a:off x="1305200"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9" name="Google Shape;69;p15"/>
          <p:cNvSpPr txBox="1">
            <a:spLocks noGrp="1"/>
          </p:cNvSpPr>
          <p:nvPr>
            <p:ph type="subTitle" idx="9"/>
          </p:nvPr>
        </p:nvSpPr>
        <p:spPr>
          <a:xfrm>
            <a:off x="8396400"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0" name="Google Shape;70;p15"/>
          <p:cNvSpPr txBox="1">
            <a:spLocks noGrp="1"/>
          </p:cNvSpPr>
          <p:nvPr>
            <p:ph type="subTitle" idx="13"/>
          </p:nvPr>
        </p:nvSpPr>
        <p:spPr>
          <a:xfrm>
            <a:off x="8396400"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71" name="Google Shape;71;p15"/>
          <p:cNvSpPr txBox="1">
            <a:spLocks noGrp="1"/>
          </p:cNvSpPr>
          <p:nvPr>
            <p:ph type="subTitle" idx="14"/>
          </p:nvPr>
        </p:nvSpPr>
        <p:spPr>
          <a:xfrm>
            <a:off x="4850799"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2" name="Google Shape;72;p15"/>
          <p:cNvSpPr txBox="1">
            <a:spLocks noGrp="1"/>
          </p:cNvSpPr>
          <p:nvPr>
            <p:ph type="subTitle" idx="15"/>
          </p:nvPr>
        </p:nvSpPr>
        <p:spPr>
          <a:xfrm>
            <a:off x="4850801"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extLst>
      <p:ext uri="{BB962C8B-B14F-4D97-AF65-F5344CB8AC3E}">
        <p14:creationId xmlns:p14="http://schemas.microsoft.com/office/powerpoint/2010/main" val="278368882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 name="Google Shape;75;p16"/>
          <p:cNvSpPr txBox="1">
            <a:spLocks noGrp="1"/>
          </p:cNvSpPr>
          <p:nvPr>
            <p:ph type="subTitle" idx="1"/>
          </p:nvPr>
        </p:nvSpPr>
        <p:spPr>
          <a:xfrm>
            <a:off x="1328300" y="3446767"/>
            <a:ext cx="5700400" cy="5828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6" name="Google Shape;76;p16"/>
          <p:cNvSpPr txBox="1">
            <a:spLocks noGrp="1"/>
          </p:cNvSpPr>
          <p:nvPr>
            <p:ph type="subTitle" idx="2"/>
          </p:nvPr>
        </p:nvSpPr>
        <p:spPr>
          <a:xfrm>
            <a:off x="1328300" y="4047639"/>
            <a:ext cx="4778000" cy="5828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351702493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960133" y="593367"/>
            <a:ext cx="10272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7"/>
          <p:cNvSpPr txBox="1">
            <a:spLocks noGrp="1"/>
          </p:cNvSpPr>
          <p:nvPr>
            <p:ph type="subTitle" idx="1"/>
          </p:nvPr>
        </p:nvSpPr>
        <p:spPr>
          <a:xfrm>
            <a:off x="1328300" y="2837167"/>
            <a:ext cx="55520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0" name="Google Shape;80;p17"/>
          <p:cNvSpPr txBox="1">
            <a:spLocks noGrp="1"/>
          </p:cNvSpPr>
          <p:nvPr>
            <p:ph type="subTitle" idx="2"/>
          </p:nvPr>
        </p:nvSpPr>
        <p:spPr>
          <a:xfrm>
            <a:off x="1328300" y="3775800"/>
            <a:ext cx="45396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155135817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1325500" y="593367"/>
            <a:ext cx="95412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 name="Google Shape;83;p18"/>
          <p:cNvSpPr txBox="1">
            <a:spLocks noGrp="1"/>
          </p:cNvSpPr>
          <p:nvPr>
            <p:ph type="subTitle" idx="1"/>
          </p:nvPr>
        </p:nvSpPr>
        <p:spPr>
          <a:xfrm>
            <a:off x="1328300" y="3447655"/>
            <a:ext cx="5510000" cy="5828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4" name="Google Shape;84;p18"/>
          <p:cNvSpPr txBox="1">
            <a:spLocks noGrp="1"/>
          </p:cNvSpPr>
          <p:nvPr>
            <p:ph type="subTitle" idx="2"/>
          </p:nvPr>
        </p:nvSpPr>
        <p:spPr>
          <a:xfrm>
            <a:off x="1328300" y="4048527"/>
            <a:ext cx="4778000" cy="5828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85" name="Google Shape;85;p18"/>
          <p:cNvSpPr txBox="1">
            <a:spLocks noGrp="1"/>
          </p:cNvSpPr>
          <p:nvPr>
            <p:ph type="title" idx="3"/>
          </p:nvPr>
        </p:nvSpPr>
        <p:spPr>
          <a:xfrm>
            <a:off x="2616200" y="1846736"/>
            <a:ext cx="69596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68223266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 name="Google Shape;88;p19"/>
          <p:cNvSpPr txBox="1">
            <a:spLocks noGrp="1"/>
          </p:cNvSpPr>
          <p:nvPr>
            <p:ph type="subTitle" idx="1"/>
          </p:nvPr>
        </p:nvSpPr>
        <p:spPr>
          <a:xfrm>
            <a:off x="1328300" y="2829627"/>
            <a:ext cx="58316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9" name="Google Shape;89;p19"/>
          <p:cNvSpPr txBox="1">
            <a:spLocks noGrp="1"/>
          </p:cNvSpPr>
          <p:nvPr>
            <p:ph type="title" idx="2"/>
          </p:nvPr>
        </p:nvSpPr>
        <p:spPr>
          <a:xfrm>
            <a:off x="1592033" y="1846733"/>
            <a:ext cx="90080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0" name="Google Shape;90;p19"/>
          <p:cNvSpPr txBox="1">
            <a:spLocks noGrp="1"/>
          </p:cNvSpPr>
          <p:nvPr>
            <p:ph type="subTitle" idx="3"/>
          </p:nvPr>
        </p:nvSpPr>
        <p:spPr>
          <a:xfrm>
            <a:off x="1328300" y="3779813"/>
            <a:ext cx="4348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72379538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1703567" y="593367"/>
            <a:ext cx="87848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20"/>
          <p:cNvSpPr txBox="1">
            <a:spLocks noGrp="1"/>
          </p:cNvSpPr>
          <p:nvPr>
            <p:ph type="subTitle" idx="1"/>
          </p:nvPr>
        </p:nvSpPr>
        <p:spPr>
          <a:xfrm>
            <a:off x="1328300" y="2500267"/>
            <a:ext cx="5732800" cy="12472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94" name="Google Shape;94;p20"/>
          <p:cNvSpPr txBox="1">
            <a:spLocks noGrp="1"/>
          </p:cNvSpPr>
          <p:nvPr>
            <p:ph type="subTitle" idx="2"/>
          </p:nvPr>
        </p:nvSpPr>
        <p:spPr>
          <a:xfrm>
            <a:off x="1328300" y="3775800"/>
            <a:ext cx="56012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190628868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 name="Google Shape;97;p21"/>
          <p:cNvSpPr txBox="1">
            <a:spLocks noGrp="1"/>
          </p:cNvSpPr>
          <p:nvPr>
            <p:ph type="subTitle" idx="1"/>
          </p:nvPr>
        </p:nvSpPr>
        <p:spPr>
          <a:xfrm>
            <a:off x="18288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98" name="Google Shape;98;p21"/>
          <p:cNvSpPr txBox="1">
            <a:spLocks noGrp="1"/>
          </p:cNvSpPr>
          <p:nvPr>
            <p:ph type="subTitle" idx="2"/>
          </p:nvPr>
        </p:nvSpPr>
        <p:spPr>
          <a:xfrm>
            <a:off x="1828800"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99" name="Google Shape;99;p21"/>
          <p:cNvSpPr txBox="1">
            <a:spLocks noGrp="1"/>
          </p:cNvSpPr>
          <p:nvPr>
            <p:ph type="subTitle" idx="3"/>
          </p:nvPr>
        </p:nvSpPr>
        <p:spPr>
          <a:xfrm>
            <a:off x="85136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0" name="Google Shape;100;p21"/>
          <p:cNvSpPr txBox="1">
            <a:spLocks noGrp="1"/>
          </p:cNvSpPr>
          <p:nvPr>
            <p:ph type="subTitle" idx="4"/>
          </p:nvPr>
        </p:nvSpPr>
        <p:spPr>
          <a:xfrm>
            <a:off x="8513600"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101" name="Google Shape;101;p21"/>
          <p:cNvSpPr txBox="1">
            <a:spLocks noGrp="1"/>
          </p:cNvSpPr>
          <p:nvPr>
            <p:ph type="subTitle" idx="5"/>
          </p:nvPr>
        </p:nvSpPr>
        <p:spPr>
          <a:xfrm>
            <a:off x="51712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2" name="Google Shape;102;p21"/>
          <p:cNvSpPr txBox="1">
            <a:spLocks noGrp="1"/>
          </p:cNvSpPr>
          <p:nvPr>
            <p:ph type="subTitle" idx="6"/>
          </p:nvPr>
        </p:nvSpPr>
        <p:spPr>
          <a:xfrm>
            <a:off x="5171201"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extLst>
      <p:ext uri="{BB962C8B-B14F-4D97-AF65-F5344CB8AC3E}">
        <p14:creationId xmlns:p14="http://schemas.microsoft.com/office/powerpoint/2010/main" val="136570054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22"/>
          <p:cNvSpPr txBox="1">
            <a:spLocks noGrp="1"/>
          </p:cNvSpPr>
          <p:nvPr>
            <p:ph type="subTitle" idx="1"/>
          </p:nvPr>
        </p:nvSpPr>
        <p:spPr>
          <a:xfrm>
            <a:off x="1415800" y="2121667"/>
            <a:ext cx="2309600" cy="7636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6" name="Google Shape;106;p22"/>
          <p:cNvSpPr txBox="1">
            <a:spLocks noGrp="1"/>
          </p:cNvSpPr>
          <p:nvPr>
            <p:ph type="subTitle" idx="2"/>
          </p:nvPr>
        </p:nvSpPr>
        <p:spPr>
          <a:xfrm>
            <a:off x="1415800" y="2909133"/>
            <a:ext cx="2309600" cy="7636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07" name="Google Shape;107;p22"/>
          <p:cNvSpPr txBox="1">
            <a:spLocks noGrp="1"/>
          </p:cNvSpPr>
          <p:nvPr>
            <p:ph type="subTitle" idx="3"/>
          </p:nvPr>
        </p:nvSpPr>
        <p:spPr>
          <a:xfrm>
            <a:off x="8710199" y="2121667"/>
            <a:ext cx="2309600" cy="763600"/>
          </a:xfrm>
          <a:prstGeom prst="rect">
            <a:avLst/>
          </a:prstGeom>
        </p:spPr>
        <p:txBody>
          <a:bodyPr spcFirstLastPara="1" lIns="0" rIns="0">
            <a:noAutofit/>
          </a:bodyPr>
          <a:lstStyle>
            <a:lvl1pPr lvl="0"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108" name="Google Shape;108;p22"/>
          <p:cNvSpPr txBox="1">
            <a:spLocks noGrp="1"/>
          </p:cNvSpPr>
          <p:nvPr>
            <p:ph type="subTitle" idx="4"/>
          </p:nvPr>
        </p:nvSpPr>
        <p:spPr>
          <a:xfrm>
            <a:off x="8710201" y="2909133"/>
            <a:ext cx="2309600" cy="763600"/>
          </a:xfrm>
          <a:prstGeom prst="rect">
            <a:avLst/>
          </a:prstGeom>
        </p:spPr>
        <p:txBody>
          <a:bodyPr spcFirstLastPara="1" lIns="0" rIns="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
        <p:nvSpPr>
          <p:cNvPr id="109" name="Google Shape;109;p22"/>
          <p:cNvSpPr txBox="1">
            <a:spLocks noGrp="1"/>
          </p:cNvSpPr>
          <p:nvPr>
            <p:ph type="subTitle" idx="5"/>
          </p:nvPr>
        </p:nvSpPr>
        <p:spPr>
          <a:xfrm>
            <a:off x="1415800" y="4058667"/>
            <a:ext cx="2309600" cy="7636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110" name="Google Shape;110;p22"/>
          <p:cNvSpPr txBox="1">
            <a:spLocks noGrp="1"/>
          </p:cNvSpPr>
          <p:nvPr>
            <p:ph type="subTitle" idx="6"/>
          </p:nvPr>
        </p:nvSpPr>
        <p:spPr>
          <a:xfrm>
            <a:off x="1415800" y="4846133"/>
            <a:ext cx="2309600" cy="7636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11" name="Google Shape;111;p22"/>
          <p:cNvSpPr txBox="1">
            <a:spLocks noGrp="1"/>
          </p:cNvSpPr>
          <p:nvPr>
            <p:ph type="subTitle" idx="7"/>
          </p:nvPr>
        </p:nvSpPr>
        <p:spPr>
          <a:xfrm>
            <a:off x="8710199" y="4058667"/>
            <a:ext cx="2309600" cy="763600"/>
          </a:xfrm>
          <a:prstGeom prst="rect">
            <a:avLst/>
          </a:prstGeom>
        </p:spPr>
        <p:txBody>
          <a:bodyPr spcFirstLastPara="1" lIns="0" rIns="0" anchor="b">
            <a:noAutofit/>
          </a:bodyPr>
          <a:lstStyle>
            <a:lvl1pPr lvl="0"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12" name="Google Shape;112;p22"/>
          <p:cNvSpPr txBox="1">
            <a:spLocks noGrp="1"/>
          </p:cNvSpPr>
          <p:nvPr>
            <p:ph type="subTitle" idx="8"/>
          </p:nvPr>
        </p:nvSpPr>
        <p:spPr>
          <a:xfrm>
            <a:off x="8710201" y="4846133"/>
            <a:ext cx="2309600" cy="763600"/>
          </a:xfrm>
          <a:prstGeom prst="rect">
            <a:avLst/>
          </a:prstGeom>
        </p:spPr>
        <p:txBody>
          <a:bodyPr spcFirstLastPara="1" lIns="0" rIns="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Tree>
    <p:extLst>
      <p:ext uri="{BB962C8B-B14F-4D97-AF65-F5344CB8AC3E}">
        <p14:creationId xmlns:p14="http://schemas.microsoft.com/office/powerpoint/2010/main" val="90047377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23"/>
          <p:cNvSpPr txBox="1">
            <a:spLocks noGrp="1"/>
          </p:cNvSpPr>
          <p:nvPr>
            <p:ph type="title" idx="2"/>
          </p:nvPr>
        </p:nvSpPr>
        <p:spPr>
          <a:xfrm>
            <a:off x="2616200" y="1846736"/>
            <a:ext cx="69596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1889712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1325500" y="593367"/>
            <a:ext cx="95412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 name="Google Shape;83;p18"/>
          <p:cNvSpPr txBox="1">
            <a:spLocks noGrp="1"/>
          </p:cNvSpPr>
          <p:nvPr>
            <p:ph type="subTitle" idx="1"/>
          </p:nvPr>
        </p:nvSpPr>
        <p:spPr>
          <a:xfrm>
            <a:off x="1328300" y="3447655"/>
            <a:ext cx="5510000" cy="5828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4" name="Google Shape;84;p18"/>
          <p:cNvSpPr txBox="1">
            <a:spLocks noGrp="1"/>
          </p:cNvSpPr>
          <p:nvPr>
            <p:ph type="subTitle" idx="2"/>
          </p:nvPr>
        </p:nvSpPr>
        <p:spPr>
          <a:xfrm>
            <a:off x="1328300" y="4048527"/>
            <a:ext cx="4778000" cy="5828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85" name="Google Shape;85;p18"/>
          <p:cNvSpPr txBox="1">
            <a:spLocks noGrp="1"/>
          </p:cNvSpPr>
          <p:nvPr>
            <p:ph type="title" idx="3"/>
          </p:nvPr>
        </p:nvSpPr>
        <p:spPr>
          <a:xfrm>
            <a:off x="2616200" y="1846736"/>
            <a:ext cx="69596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51520267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3503400" y="1216151"/>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18" name="Google Shape;118;p24"/>
          <p:cNvSpPr txBox="1">
            <a:spLocks noGrp="1"/>
          </p:cNvSpPr>
          <p:nvPr>
            <p:ph type="subTitle" idx="1"/>
          </p:nvPr>
        </p:nvSpPr>
        <p:spPr>
          <a:xfrm>
            <a:off x="3503400" y="2088951"/>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9" name="Google Shape;119;p24"/>
          <p:cNvSpPr txBox="1">
            <a:spLocks noGrp="1"/>
          </p:cNvSpPr>
          <p:nvPr>
            <p:ph type="title" idx="2"/>
          </p:nvPr>
        </p:nvSpPr>
        <p:spPr>
          <a:xfrm>
            <a:off x="3503400" y="2790951"/>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20" name="Google Shape;120;p24"/>
          <p:cNvSpPr txBox="1">
            <a:spLocks noGrp="1"/>
          </p:cNvSpPr>
          <p:nvPr>
            <p:ph type="subTitle" idx="3"/>
          </p:nvPr>
        </p:nvSpPr>
        <p:spPr>
          <a:xfrm>
            <a:off x="3503400" y="3527884"/>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1" name="Google Shape;121;p24"/>
          <p:cNvSpPr txBox="1">
            <a:spLocks noGrp="1"/>
          </p:cNvSpPr>
          <p:nvPr>
            <p:ph type="title" idx="4"/>
          </p:nvPr>
        </p:nvSpPr>
        <p:spPr>
          <a:xfrm>
            <a:off x="3503400" y="4370617"/>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22" name="Google Shape;122;p24"/>
          <p:cNvSpPr txBox="1">
            <a:spLocks noGrp="1"/>
          </p:cNvSpPr>
          <p:nvPr>
            <p:ph type="subTitle" idx="5"/>
          </p:nvPr>
        </p:nvSpPr>
        <p:spPr>
          <a:xfrm>
            <a:off x="3503400" y="5102783"/>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31444024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1328300" y="1939733"/>
            <a:ext cx="2919200" cy="1514800"/>
          </a:xfrm>
          <a:prstGeom prst="rect">
            <a:avLst/>
          </a:prstGeom>
        </p:spPr>
        <p:txBody>
          <a:bodyPr spcFirstLastPara="1">
            <a:noAutofit/>
          </a:bodyPr>
          <a:lstStyle>
            <a:lvl1pPr lvl="0"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 name="Google Shape;125;p25"/>
          <p:cNvSpPr txBox="1">
            <a:spLocks noGrp="1"/>
          </p:cNvSpPr>
          <p:nvPr>
            <p:ph type="subTitle" idx="1"/>
          </p:nvPr>
        </p:nvSpPr>
        <p:spPr>
          <a:xfrm>
            <a:off x="1328300" y="3537067"/>
            <a:ext cx="3317600" cy="1381200"/>
          </a:xfrm>
          <a:prstGeom prst="rect">
            <a:avLst/>
          </a:prstGeom>
        </p:spPr>
        <p:txBody>
          <a:bodyPr spcFirstLastPara="1" lIns="9000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179115715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flipH="1">
            <a:off x="7944500" y="1939733"/>
            <a:ext cx="2919200" cy="1514800"/>
          </a:xfrm>
          <a:prstGeom prst="rect">
            <a:avLst/>
          </a:prstGeom>
        </p:spPr>
        <p:txBody>
          <a:bodyPr spcFirstLastPara="1" rIns="90000">
            <a:noAutofit/>
          </a:bodyPr>
          <a:lstStyle>
            <a:lvl1pPr lvl="0" algn="r" rtl="0">
              <a:lnSpc>
                <a:spcPct val="80000"/>
              </a:lnSpc>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128" name="Google Shape;128;p26"/>
          <p:cNvSpPr txBox="1">
            <a:spLocks noGrp="1"/>
          </p:cNvSpPr>
          <p:nvPr>
            <p:ph type="subTitle" idx="1"/>
          </p:nvPr>
        </p:nvSpPr>
        <p:spPr>
          <a:xfrm flipH="1">
            <a:off x="7546100" y="3537067"/>
            <a:ext cx="3317600" cy="1381200"/>
          </a:xfrm>
          <a:prstGeom prst="rect">
            <a:avLst/>
          </a:prstGeom>
        </p:spPr>
        <p:txBody>
          <a:bodyPr spcFirstLastPara="1" lIns="90000" rIns="9000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Tree>
    <p:extLst>
      <p:ext uri="{BB962C8B-B14F-4D97-AF65-F5344CB8AC3E}">
        <p14:creationId xmlns:p14="http://schemas.microsoft.com/office/powerpoint/2010/main" val="314589097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335800" y="643567"/>
            <a:ext cx="95204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8350397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36"/>
        <p:cNvGrpSpPr/>
        <p:nvPr/>
      </p:nvGrpSpPr>
      <p:grpSpPr>
        <a:xfrm>
          <a:off x="0" y="0"/>
          <a:ext cx="0" cy="0"/>
          <a:chOff x="0" y="0"/>
          <a:chExt cx="0" cy="0"/>
        </a:xfrm>
      </p:grpSpPr>
      <p:sp>
        <p:nvSpPr>
          <p:cNvPr id="137" name="Google Shape;137;p29"/>
          <p:cNvSpPr txBox="1">
            <a:spLocks noGrp="1"/>
          </p:cNvSpPr>
          <p:nvPr>
            <p:ph type="subTitle" idx="1"/>
          </p:nvPr>
        </p:nvSpPr>
        <p:spPr>
          <a:xfrm>
            <a:off x="1328300" y="1907800"/>
            <a:ext cx="4539200" cy="3805600"/>
          </a:xfrm>
          <a:prstGeom prst="rect">
            <a:avLst/>
          </a:prstGeom>
        </p:spPr>
        <p:txBody>
          <a:bodyPr spcFirstLastPara="1" lIns="0" rIns="0" anchor="ctr">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8" name="Google Shape;138;p29"/>
          <p:cNvSpPr txBox="1">
            <a:spLocks noGrp="1"/>
          </p:cNvSpPr>
          <p:nvPr>
            <p:ph type="title"/>
          </p:nvPr>
        </p:nvSpPr>
        <p:spPr>
          <a:xfrm>
            <a:off x="960000" y="643572"/>
            <a:ext cx="102720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39" name="Google Shape;139;p29"/>
          <p:cNvSpPr txBox="1">
            <a:spLocks noGrp="1"/>
          </p:cNvSpPr>
          <p:nvPr>
            <p:ph type="subTitle" idx="2"/>
          </p:nvPr>
        </p:nvSpPr>
        <p:spPr>
          <a:xfrm>
            <a:off x="6307100" y="1907800"/>
            <a:ext cx="4539200" cy="3805600"/>
          </a:xfrm>
          <a:prstGeom prst="rect">
            <a:avLst/>
          </a:prstGeom>
        </p:spPr>
        <p:txBody>
          <a:bodyPr spcFirstLastPara="1" lIns="0" rIns="0" anchor="ctr">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215948701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23963255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46397646"/>
      </p:ext>
    </p:extLst>
  </p:cSld>
  <p:clrMapOvr>
    <a:masterClrMapping/>
  </p:clrMapOvr>
  <p:transition advClick="0" advTm="0">
    <p:random/>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3904B150-A35F-4D46-83EC-A2E9749259CE}" type="slidenum">
              <a:rPr lang="en-US" altLang="en-US" smtClean="0">
                <a:solidFill>
                  <a:srgbClr val="000000"/>
                </a:solidFill>
              </a:rPr>
              <a:pPr eaLnBrk="0" fontAlgn="base" hangingPunct="0">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5787930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1688"/>
            <a:ext cx="1219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6656597"/>
      </p:ext>
    </p:extLst>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12301539" y="4252913"/>
            <a:ext cx="914400" cy="914400"/>
          </a:xfrm>
        </p:spPr>
        <p:txBody>
          <a:bodyPr/>
          <a:lstStyle/>
          <a:p>
            <a:pPr lvl="0"/>
            <a:endParaRPr lang="en-US" noProof="0">
              <a:sym typeface="Arial" panose="020B0604020202020204" pitchFamily="34" charset="0"/>
            </a:endParaRPr>
          </a:p>
        </p:txBody>
      </p:sp>
      <p:sp>
        <p:nvSpPr>
          <p:cNvPr id="5" name="Date Placeholder 3"/>
          <p:cNvSpPr>
            <a:spLocks noGrp="1"/>
          </p:cNvSpPr>
          <p:nvPr>
            <p:ph type="dt" sz="half" idx="14"/>
          </p:nvPr>
        </p:nvSpPr>
        <p:spPr>
          <a:xfrm>
            <a:off x="0" y="0"/>
            <a:ext cx="0" cy="0"/>
          </a:xfrm>
        </p:spPr>
        <p:txBody>
          <a:bodyPr/>
          <a:lstStyle>
            <a:lvl1pPr>
              <a:defRPr/>
            </a:lvl1pPr>
          </a:lstStyle>
          <a:p>
            <a:pPr eaLnBrk="0" fontAlgn="base" hangingPunct="0">
              <a:spcBef>
                <a:spcPct val="0"/>
              </a:spcBef>
              <a:spcAft>
                <a:spcPct val="0"/>
              </a:spcAft>
              <a:defRPr/>
            </a:pPr>
            <a:fld id="{996657D6-C2CD-4187-90BF-DB87230BC287}" type="datetimeFigureOut">
              <a:rPr lang="en-US" smtClean="0">
                <a:solidFill>
                  <a:srgbClr val="000000"/>
                </a:solidFill>
              </a:rPr>
              <a:pPr eaLnBrk="0" fontAlgn="base" hangingPunct="0">
                <a:spcBef>
                  <a:spcPct val="0"/>
                </a:spcBef>
                <a:spcAft>
                  <a:spcPct val="0"/>
                </a:spcAft>
                <a:defRPr/>
              </a:pPr>
              <a:t>3/27/2025</a:t>
            </a:fld>
            <a:endParaRPr lang="en-US">
              <a:solidFill>
                <a:srgbClr val="000000"/>
              </a:solidFill>
            </a:endParaRPr>
          </a:p>
        </p:txBody>
      </p:sp>
      <p:sp>
        <p:nvSpPr>
          <p:cNvPr id="6" name="Footer Placeholder 4"/>
          <p:cNvSpPr>
            <a:spLocks noGrp="1"/>
          </p:cNvSpPr>
          <p:nvPr>
            <p:ph type="ftr" sz="quarter" idx="15"/>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7" name="Slide Number Placeholder 5"/>
          <p:cNvSpPr>
            <a:spLocks noGrp="1"/>
          </p:cNvSpPr>
          <p:nvPr>
            <p:ph type="sldNum" sz="quarter" idx="16"/>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C116C62A-B1F4-4C4D-BAA8-B4D30830859D}" type="slidenum">
              <a:rPr lang="en-US" altLang="vi-VN" smtClean="0">
                <a:solidFill>
                  <a:srgbClr val="000000"/>
                </a:solidFill>
              </a:rPr>
              <a:pPr eaLnBrk="0" fontAlgn="base" hangingPunct="0">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2290611610"/>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 name="Google Shape;88;p19"/>
          <p:cNvSpPr txBox="1">
            <a:spLocks noGrp="1"/>
          </p:cNvSpPr>
          <p:nvPr>
            <p:ph type="subTitle" idx="1"/>
          </p:nvPr>
        </p:nvSpPr>
        <p:spPr>
          <a:xfrm>
            <a:off x="1328300" y="2829627"/>
            <a:ext cx="58316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9" name="Google Shape;89;p19"/>
          <p:cNvSpPr txBox="1">
            <a:spLocks noGrp="1"/>
          </p:cNvSpPr>
          <p:nvPr>
            <p:ph type="title" idx="2"/>
          </p:nvPr>
        </p:nvSpPr>
        <p:spPr>
          <a:xfrm>
            <a:off x="1592033" y="1846733"/>
            <a:ext cx="90080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0" name="Google Shape;90;p19"/>
          <p:cNvSpPr txBox="1">
            <a:spLocks noGrp="1"/>
          </p:cNvSpPr>
          <p:nvPr>
            <p:ph type="subTitle" idx="3"/>
          </p:nvPr>
        </p:nvSpPr>
        <p:spPr>
          <a:xfrm>
            <a:off x="1328300" y="3779813"/>
            <a:ext cx="4348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156090473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661"/>
        <p:cNvGrpSpPr/>
        <p:nvPr/>
      </p:nvGrpSpPr>
      <p:grpSpPr>
        <a:xfrm>
          <a:off x="0" y="0"/>
          <a:ext cx="0" cy="0"/>
          <a:chOff x="0" y="0"/>
          <a:chExt cx="0" cy="0"/>
        </a:xfrm>
      </p:grpSpPr>
      <p:pic>
        <p:nvPicPr>
          <p:cNvPr id="4" name="Google Shape;1662;p34"/>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6513"/>
            <a:ext cx="12344400"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oogle Shape;1663;p34"/>
          <p:cNvGrpSpPr>
            <a:grpSpLocks/>
          </p:cNvGrpSpPr>
          <p:nvPr/>
        </p:nvGrpSpPr>
        <p:grpSpPr bwMode="auto">
          <a:xfrm rot="20989849">
            <a:off x="9209618" y="-987425"/>
            <a:ext cx="3524249" cy="2843213"/>
            <a:chOff x="-729163" y="3851975"/>
            <a:chExt cx="2464103" cy="1988620"/>
          </a:xfrm>
        </p:grpSpPr>
        <p:sp>
          <p:nvSpPr>
            <p:cNvPr id="6" name="Google Shape;1664;p34"/>
            <p:cNvSpPr>
              <a:spLocks/>
            </p:cNvSpPr>
            <p:nvPr/>
          </p:nvSpPr>
          <p:spPr bwMode="auto">
            <a:xfrm rot="363082">
              <a:off x="-643326" y="3967450"/>
              <a:ext cx="2292430" cy="1757669"/>
            </a:xfrm>
            <a:custGeom>
              <a:avLst/>
              <a:gdLst>
                <a:gd name="T0" fmla="*/ 2147483646 w 73153"/>
                <a:gd name="T1" fmla="*/ 0 h 56080"/>
                <a:gd name="T2" fmla="*/ 2147483646 w 73153"/>
                <a:gd name="T3" fmla="*/ 2147483646 h 56080"/>
                <a:gd name="T4" fmla="*/ 2147483646 w 73153"/>
                <a:gd name="T5" fmla="*/ 2147483646 h 56080"/>
                <a:gd name="T6" fmla="*/ 2147483646 w 73153"/>
                <a:gd name="T7" fmla="*/ 2147483646 h 56080"/>
                <a:gd name="T8" fmla="*/ 2147483646 w 73153"/>
                <a:gd name="T9" fmla="*/ 2147483646 h 56080"/>
                <a:gd name="T10" fmla="*/ 2147483646 w 73153"/>
                <a:gd name="T11" fmla="*/ 2147483646 h 56080"/>
                <a:gd name="T12" fmla="*/ 2147483646 w 73153"/>
                <a:gd name="T13" fmla="*/ 2147483646 h 56080"/>
                <a:gd name="T14" fmla="*/ 2147483646 w 73153"/>
                <a:gd name="T15" fmla="*/ 2147483646 h 56080"/>
                <a:gd name="T16" fmla="*/ 2147483646 w 73153"/>
                <a:gd name="T17" fmla="*/ 2147483646 h 56080"/>
                <a:gd name="T18" fmla="*/ 2147483646 w 73153"/>
                <a:gd name="T19" fmla="*/ 2147483646 h 56080"/>
                <a:gd name="T20" fmla="*/ 2147483646 w 73153"/>
                <a:gd name="T21" fmla="*/ 0 h 560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Google Shape;1665;p34"/>
            <p:cNvSpPr>
              <a:spLocks/>
            </p:cNvSpPr>
            <p:nvPr/>
          </p:nvSpPr>
          <p:spPr bwMode="auto">
            <a:xfrm rot="363082">
              <a:off x="791873" y="4622375"/>
              <a:ext cx="779930" cy="1132547"/>
            </a:xfrm>
            <a:custGeom>
              <a:avLst/>
              <a:gdLst>
                <a:gd name="T0" fmla="*/ 2147483646 w 24852"/>
                <a:gd name="T1" fmla="*/ 2147483646 h 36161"/>
                <a:gd name="T2" fmla="*/ 0 w 24852"/>
                <a:gd name="T3" fmla="*/ 2147483646 h 36161"/>
                <a:gd name="T4" fmla="*/ 2147483646 w 24852"/>
                <a:gd name="T5" fmla="*/ 2147483646 h 36161"/>
                <a:gd name="T6" fmla="*/ 2147483646 w 24852"/>
                <a:gd name="T7" fmla="*/ 2147483646 h 36161"/>
                <a:gd name="T8" fmla="*/ 2147483646 w 24852"/>
                <a:gd name="T9" fmla="*/ 2147483646 h 36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 name="Google Shape;1666;p34"/>
            <p:cNvSpPr>
              <a:spLocks/>
            </p:cNvSpPr>
            <p:nvPr/>
          </p:nvSpPr>
          <p:spPr bwMode="auto">
            <a:xfrm rot="363082">
              <a:off x="287345" y="4360893"/>
              <a:ext cx="1166194" cy="1323526"/>
            </a:xfrm>
            <a:custGeom>
              <a:avLst/>
              <a:gdLst>
                <a:gd name="T0" fmla="*/ 2147483646 w 37228"/>
                <a:gd name="T1" fmla="*/ 0 h 42263"/>
                <a:gd name="T2" fmla="*/ 2147483646 w 37228"/>
                <a:gd name="T3" fmla="*/ 2147483646 h 42263"/>
                <a:gd name="T4" fmla="*/ 2147483646 w 37228"/>
                <a:gd name="T5" fmla="*/ 2147483646 h 42263"/>
                <a:gd name="T6" fmla="*/ 2147483646 w 37228"/>
                <a:gd name="T7" fmla="*/ 2147483646 h 42263"/>
                <a:gd name="T8" fmla="*/ 2147483646 w 37228"/>
                <a:gd name="T9" fmla="*/ 2147483646 h 42263"/>
                <a:gd name="T10" fmla="*/ 2147483646 w 37228"/>
                <a:gd name="T11" fmla="*/ 2147483646 h 42263"/>
                <a:gd name="T12" fmla="*/ 2147483646 w 37228"/>
                <a:gd name="T13" fmla="*/ 2147483646 h 42263"/>
                <a:gd name="T14" fmla="*/ 2147483646 w 37228"/>
                <a:gd name="T15" fmla="*/ 2147483646 h 42263"/>
                <a:gd name="T16" fmla="*/ 2147483646 w 37228"/>
                <a:gd name="T17" fmla="*/ 2147483646 h 42263"/>
                <a:gd name="T18" fmla="*/ 2147483646 w 37228"/>
                <a:gd name="T19" fmla="*/ 2147483646 h 42263"/>
                <a:gd name="T20" fmla="*/ 2147483646 w 37228"/>
                <a:gd name="T21" fmla="*/ 2147483646 h 42263"/>
                <a:gd name="T22" fmla="*/ 2147483646 w 37228"/>
                <a:gd name="T23" fmla="*/ 0 h 422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9" name="Google Shape;1667;p34"/>
            <p:cNvSpPr>
              <a:spLocks/>
            </p:cNvSpPr>
            <p:nvPr/>
          </p:nvSpPr>
          <p:spPr bwMode="auto">
            <a:xfrm rot="363082">
              <a:off x="1062317" y="4732433"/>
              <a:ext cx="399584" cy="989313"/>
            </a:xfrm>
            <a:custGeom>
              <a:avLst/>
              <a:gdLst>
                <a:gd name="T0" fmla="*/ 2147483646 w 12743"/>
                <a:gd name="T1" fmla="*/ 2147483646 h 31557"/>
                <a:gd name="T2" fmla="*/ 0 w 12743"/>
                <a:gd name="T3" fmla="*/ 2147483646 h 31557"/>
                <a:gd name="T4" fmla="*/ 2147483646 w 12743"/>
                <a:gd name="T5" fmla="*/ 2147483646 h 31557"/>
                <a:gd name="T6" fmla="*/ 2147483646 w 12743"/>
                <a:gd name="T7" fmla="*/ 2147483646 h 31557"/>
                <a:gd name="T8" fmla="*/ 2147483646 w 12743"/>
                <a:gd name="T9" fmla="*/ 2147483646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43" h="31557" extrusionOk="0">
                  <a:moveTo>
                    <a:pt x="11909" y="1"/>
                  </a:moveTo>
                  <a:lnTo>
                    <a:pt x="0" y="31257"/>
                  </a:lnTo>
                  <a:lnTo>
                    <a:pt x="834" y="31557"/>
                  </a:lnTo>
                  <a:lnTo>
                    <a:pt x="12743" y="33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 name="Google Shape;1668;p34"/>
            <p:cNvSpPr>
              <a:spLocks/>
            </p:cNvSpPr>
            <p:nvPr/>
          </p:nvSpPr>
          <p:spPr bwMode="auto">
            <a:xfrm rot="363082">
              <a:off x="1085563" y="4740524"/>
              <a:ext cx="390705" cy="979320"/>
            </a:xfrm>
            <a:custGeom>
              <a:avLst/>
              <a:gdLst>
                <a:gd name="T0" fmla="*/ 2147483646 w 12476"/>
                <a:gd name="T1" fmla="*/ 2147483646 h 31257"/>
                <a:gd name="T2" fmla="*/ 0 w 12476"/>
                <a:gd name="T3" fmla="*/ 2147483646 h 31257"/>
                <a:gd name="T4" fmla="*/ 2147483646 w 12476"/>
                <a:gd name="T5" fmla="*/ 2147483646 h 31257"/>
                <a:gd name="T6" fmla="*/ 2147483646 w 12476"/>
                <a:gd name="T7" fmla="*/ 2147483646 h 31257"/>
                <a:gd name="T8" fmla="*/ 2147483646 w 12476"/>
                <a:gd name="T9" fmla="*/ 2147483646 h 31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76" h="31257" extrusionOk="0">
                  <a:moveTo>
                    <a:pt x="12042" y="1"/>
                  </a:moveTo>
                  <a:lnTo>
                    <a:pt x="0" y="31090"/>
                  </a:lnTo>
                  <a:lnTo>
                    <a:pt x="434" y="31256"/>
                  </a:lnTo>
                  <a:lnTo>
                    <a:pt x="12476" y="167"/>
                  </a:lnTo>
                  <a:lnTo>
                    <a:pt x="12042"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Google Shape;1669;p34"/>
            <p:cNvSpPr>
              <a:spLocks/>
            </p:cNvSpPr>
            <p:nvPr/>
          </p:nvSpPr>
          <p:spPr bwMode="auto">
            <a:xfrm rot="363082">
              <a:off x="-567490" y="3930590"/>
              <a:ext cx="778450" cy="1133658"/>
            </a:xfrm>
            <a:custGeom>
              <a:avLst/>
              <a:gdLst>
                <a:gd name="T0" fmla="*/ 2147483646 w 24852"/>
                <a:gd name="T1" fmla="*/ 2147483646 h 36194"/>
                <a:gd name="T2" fmla="*/ 0 w 24852"/>
                <a:gd name="T3" fmla="*/ 2147483646 h 36194"/>
                <a:gd name="T4" fmla="*/ 2147483646 w 24852"/>
                <a:gd name="T5" fmla="*/ 2147483646 h 36194"/>
                <a:gd name="T6" fmla="*/ 2147483646 w 24852"/>
                <a:gd name="T7" fmla="*/ 2147483646 h 36194"/>
                <a:gd name="T8" fmla="*/ 2147483646 w 24852"/>
                <a:gd name="T9" fmla="*/ 2147483646 h 36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2" name="Google Shape;1670;p34"/>
            <p:cNvSpPr>
              <a:spLocks/>
            </p:cNvSpPr>
            <p:nvPr/>
          </p:nvSpPr>
          <p:spPr bwMode="auto">
            <a:xfrm rot="363082">
              <a:off x="-449630" y="4003387"/>
              <a:ext cx="1166194" cy="1323526"/>
            </a:xfrm>
            <a:custGeom>
              <a:avLst/>
              <a:gdLst>
                <a:gd name="T0" fmla="*/ 2147483646 w 37228"/>
                <a:gd name="T1" fmla="*/ 0 h 42232"/>
                <a:gd name="T2" fmla="*/ 2147483646 w 37228"/>
                <a:gd name="T3" fmla="*/ 2147483646 h 42232"/>
                <a:gd name="T4" fmla="*/ 2147483646 w 37228"/>
                <a:gd name="T5" fmla="*/ 2147483646 h 42232"/>
                <a:gd name="T6" fmla="*/ 2147483646 w 37228"/>
                <a:gd name="T7" fmla="*/ 2147483646 h 42232"/>
                <a:gd name="T8" fmla="*/ 2147483646 w 37228"/>
                <a:gd name="T9" fmla="*/ 2147483646 h 42232"/>
                <a:gd name="T10" fmla="*/ 2147483646 w 37228"/>
                <a:gd name="T11" fmla="*/ 2147483646 h 42232"/>
                <a:gd name="T12" fmla="*/ 2147483646 w 37228"/>
                <a:gd name="T13" fmla="*/ 2147483646 h 42232"/>
                <a:gd name="T14" fmla="*/ 2147483646 w 37228"/>
                <a:gd name="T15" fmla="*/ 2147483646 h 42232"/>
                <a:gd name="T16" fmla="*/ 2147483646 w 37228"/>
                <a:gd name="T17" fmla="*/ 2147483646 h 42232"/>
                <a:gd name="T18" fmla="*/ 2147483646 w 37228"/>
                <a:gd name="T19" fmla="*/ 2147483646 h 42232"/>
                <a:gd name="T20" fmla="*/ 2147483646 w 37228"/>
                <a:gd name="T21" fmla="*/ 2147483646 h 42232"/>
                <a:gd name="T22" fmla="*/ 2147483646 w 37228"/>
                <a:gd name="T23" fmla="*/ 0 h 42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 name="Google Shape;1671;p34"/>
            <p:cNvSpPr>
              <a:spLocks/>
            </p:cNvSpPr>
            <p:nvPr/>
          </p:nvSpPr>
          <p:spPr bwMode="auto">
            <a:xfrm rot="363082">
              <a:off x="-461983" y="3964486"/>
              <a:ext cx="401065" cy="988203"/>
            </a:xfrm>
            <a:custGeom>
              <a:avLst/>
              <a:gdLst>
                <a:gd name="T0" fmla="*/ 2147483646 w 12777"/>
                <a:gd name="T1" fmla="*/ 0 h 31557"/>
                <a:gd name="T2" fmla="*/ 2147483646 w 12777"/>
                <a:gd name="T3" fmla="*/ 2147483646 h 31557"/>
                <a:gd name="T4" fmla="*/ 2147483646 w 12777"/>
                <a:gd name="T5" fmla="*/ 2147483646 h 31557"/>
                <a:gd name="T6" fmla="*/ 2147483646 w 12777"/>
                <a:gd name="T7" fmla="*/ 2147483646 h 31557"/>
                <a:gd name="T8" fmla="*/ 2147483646 w 12777"/>
                <a:gd name="T9" fmla="*/ 0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77" h="31557" extrusionOk="0">
                  <a:moveTo>
                    <a:pt x="11909" y="0"/>
                  </a:moveTo>
                  <a:lnTo>
                    <a:pt x="1" y="31223"/>
                  </a:lnTo>
                  <a:lnTo>
                    <a:pt x="868" y="31556"/>
                  </a:lnTo>
                  <a:lnTo>
                    <a:pt x="12777" y="300"/>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 name="Google Shape;1672;p34"/>
            <p:cNvSpPr>
              <a:spLocks/>
            </p:cNvSpPr>
            <p:nvPr/>
          </p:nvSpPr>
          <p:spPr bwMode="auto">
            <a:xfrm rot="363082">
              <a:off x="-488537" y="3945216"/>
              <a:ext cx="386264" cy="983762"/>
            </a:xfrm>
            <a:custGeom>
              <a:avLst/>
              <a:gdLst>
                <a:gd name="T0" fmla="*/ 2147483646 w 12344"/>
                <a:gd name="T1" fmla="*/ 0 h 31390"/>
                <a:gd name="T2" fmla="*/ 2147483646 w 12344"/>
                <a:gd name="T3" fmla="*/ 2147483646 h 31390"/>
                <a:gd name="T4" fmla="*/ 2147483646 w 12344"/>
                <a:gd name="T5" fmla="*/ 2147483646 h 31390"/>
                <a:gd name="T6" fmla="*/ 2147483646 w 12344"/>
                <a:gd name="T7" fmla="*/ 2147483646 h 31390"/>
                <a:gd name="T8" fmla="*/ 2147483646 w 12344"/>
                <a:gd name="T9" fmla="*/ 0 h 31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44" h="31390" extrusionOk="0">
                  <a:moveTo>
                    <a:pt x="11909" y="0"/>
                  </a:moveTo>
                  <a:lnTo>
                    <a:pt x="1" y="31223"/>
                  </a:lnTo>
                  <a:lnTo>
                    <a:pt x="435" y="31389"/>
                  </a:lnTo>
                  <a:lnTo>
                    <a:pt x="12343" y="1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5" name="Google Shape;1673;p34"/>
            <p:cNvSpPr>
              <a:spLocks/>
            </p:cNvSpPr>
            <p:nvPr/>
          </p:nvSpPr>
          <p:spPr bwMode="auto">
            <a:xfrm rot="363082">
              <a:off x="-539178" y="3921600"/>
              <a:ext cx="404025" cy="990424"/>
            </a:xfrm>
            <a:custGeom>
              <a:avLst/>
              <a:gdLst>
                <a:gd name="T0" fmla="*/ 2147483646 w 12876"/>
                <a:gd name="T1" fmla="*/ 0 h 31624"/>
                <a:gd name="T2" fmla="*/ 0 w 12876"/>
                <a:gd name="T3" fmla="*/ 2147483646 h 31624"/>
                <a:gd name="T4" fmla="*/ 2147483646 w 12876"/>
                <a:gd name="T5" fmla="*/ 2147483646 h 31624"/>
                <a:gd name="T6" fmla="*/ 2147483646 w 12876"/>
                <a:gd name="T7" fmla="*/ 2147483646 h 31624"/>
                <a:gd name="T8" fmla="*/ 2147483646 w 12876"/>
                <a:gd name="T9" fmla="*/ 0 h 3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6" h="31624" extrusionOk="0">
                  <a:moveTo>
                    <a:pt x="11909" y="0"/>
                  </a:moveTo>
                  <a:lnTo>
                    <a:pt x="0" y="31223"/>
                  </a:lnTo>
                  <a:lnTo>
                    <a:pt x="967" y="31623"/>
                  </a:lnTo>
                  <a:lnTo>
                    <a:pt x="12876" y="3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6" name="Google Shape;1674;p34"/>
            <p:cNvSpPr>
              <a:spLocks/>
            </p:cNvSpPr>
            <p:nvPr/>
          </p:nvSpPr>
          <p:spPr bwMode="auto">
            <a:xfrm rot="363082">
              <a:off x="633337" y="4548977"/>
              <a:ext cx="365546" cy="364192"/>
            </a:xfrm>
            <a:custGeom>
              <a:avLst/>
              <a:gdLst>
                <a:gd name="T0" fmla="*/ 2147483646 w 11676"/>
                <a:gd name="T1" fmla="*/ 2147483646 h 11643"/>
                <a:gd name="T2" fmla="*/ 2147483646 w 11676"/>
                <a:gd name="T3" fmla="*/ 2147483646 h 11643"/>
                <a:gd name="T4" fmla="*/ 2147483646 w 11676"/>
                <a:gd name="T5" fmla="*/ 2147483646 h 11643"/>
                <a:gd name="T6" fmla="*/ 2147483646 w 11676"/>
                <a:gd name="T7" fmla="*/ 2147483646 h 11643"/>
                <a:gd name="T8" fmla="*/ 2147483646 w 11676"/>
                <a:gd name="T9" fmla="*/ 2147483646 h 11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76" h="11643" fill="none" extrusionOk="0">
                  <a:moveTo>
                    <a:pt x="3237" y="1"/>
                  </a:moveTo>
                  <a:lnTo>
                    <a:pt x="11676" y="3203"/>
                  </a:lnTo>
                  <a:lnTo>
                    <a:pt x="8440" y="11643"/>
                  </a:lnTo>
                  <a:lnTo>
                    <a:pt x="1" y="8407"/>
                  </a:lnTo>
                  <a:lnTo>
                    <a:pt x="3237" y="1"/>
                  </a:ln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7" name="Google Shape;1675;p34"/>
            <p:cNvSpPr>
              <a:spLocks/>
            </p:cNvSpPr>
            <p:nvPr/>
          </p:nvSpPr>
          <p:spPr bwMode="auto">
            <a:xfrm rot="363082">
              <a:off x="-55653" y="4229922"/>
              <a:ext cx="498740" cy="423040"/>
            </a:xfrm>
            <a:custGeom>
              <a:avLst/>
              <a:gdLst>
                <a:gd name="T0" fmla="*/ 2147483646 w 15946"/>
                <a:gd name="T1" fmla="*/ 2147483646 h 13511"/>
                <a:gd name="T2" fmla="*/ 2147483646 w 15946"/>
                <a:gd name="T3" fmla="*/ 2147483646 h 13511"/>
                <a:gd name="T4" fmla="*/ 2147483646 w 15946"/>
                <a:gd name="T5" fmla="*/ 2147483646 h 13511"/>
                <a:gd name="T6" fmla="*/ 2147483646 w 15946"/>
                <a:gd name="T7" fmla="*/ 2147483646 h 13511"/>
                <a:gd name="T8" fmla="*/ 2147483646 w 15946"/>
                <a:gd name="T9" fmla="*/ 2147483646 h 13511"/>
                <a:gd name="T10" fmla="*/ 2147483646 w 15946"/>
                <a:gd name="T11" fmla="*/ 2147483646 h 13511"/>
                <a:gd name="T12" fmla="*/ 2147483646 w 15946"/>
                <a:gd name="T13" fmla="*/ 2147483646 h 13511"/>
                <a:gd name="T14" fmla="*/ 2147483646 w 15946"/>
                <a:gd name="T15" fmla="*/ 2147483646 h 13511"/>
                <a:gd name="T16" fmla="*/ 2147483646 w 15946"/>
                <a:gd name="T17" fmla="*/ 2147483646 h 13511"/>
                <a:gd name="T18" fmla="*/ 2147483646 w 15946"/>
                <a:gd name="T19" fmla="*/ 2147483646 h 13511"/>
                <a:gd name="T20" fmla="*/ 2147483646 w 15946"/>
                <a:gd name="T21" fmla="*/ 2147483646 h 13511"/>
                <a:gd name="T22" fmla="*/ 2147483646 w 15946"/>
                <a:gd name="T23" fmla="*/ 2147483646 h 13511"/>
                <a:gd name="T24" fmla="*/ 2147483646 w 15946"/>
                <a:gd name="T25" fmla="*/ 2147483646 h 13511"/>
                <a:gd name="T26" fmla="*/ 2147483646 w 15946"/>
                <a:gd name="T27" fmla="*/ 2147483646 h 13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8" name="Google Shape;1676;p34"/>
            <p:cNvSpPr>
              <a:spLocks/>
            </p:cNvSpPr>
            <p:nvPr/>
          </p:nvSpPr>
          <p:spPr bwMode="auto">
            <a:xfrm rot="363082">
              <a:off x="940335" y="4732543"/>
              <a:ext cx="406984" cy="312006"/>
            </a:xfrm>
            <a:custGeom>
              <a:avLst/>
              <a:gdLst>
                <a:gd name="T0" fmla="*/ 2147483646 w 12977"/>
                <a:gd name="T1" fmla="*/ 2147483646 h 9942"/>
                <a:gd name="T2" fmla="*/ 2147483646 w 12977"/>
                <a:gd name="T3" fmla="*/ 2147483646 h 9942"/>
                <a:gd name="T4" fmla="*/ 2147483646 w 12977"/>
                <a:gd name="T5" fmla="*/ 2147483646 h 9942"/>
                <a:gd name="T6" fmla="*/ 2147483646 w 12977"/>
                <a:gd name="T7" fmla="*/ 2147483646 h 9942"/>
                <a:gd name="T8" fmla="*/ 2147483646 w 12977"/>
                <a:gd name="T9" fmla="*/ 2147483646 h 9942"/>
                <a:gd name="T10" fmla="*/ 2147483646 w 12977"/>
                <a:gd name="T11" fmla="*/ 2147483646 h 9942"/>
                <a:gd name="T12" fmla="*/ 2147483646 w 12977"/>
                <a:gd name="T13" fmla="*/ 2147483646 h 9942"/>
                <a:gd name="T14" fmla="*/ 2147483646 w 12977"/>
                <a:gd name="T15" fmla="*/ 2147483646 h 9942"/>
                <a:gd name="T16" fmla="*/ 2147483646 w 12977"/>
                <a:gd name="T17" fmla="*/ 2147483646 h 9942"/>
                <a:gd name="T18" fmla="*/ 2147483646 w 12977"/>
                <a:gd name="T19" fmla="*/ 2147483646 h 99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 name="Google Shape;1677;p34"/>
            <p:cNvSpPr>
              <a:spLocks/>
            </p:cNvSpPr>
            <p:nvPr/>
          </p:nvSpPr>
          <p:spPr bwMode="auto">
            <a:xfrm rot="363082">
              <a:off x="403511" y="4976654"/>
              <a:ext cx="760690" cy="501874"/>
            </a:xfrm>
            <a:custGeom>
              <a:avLst/>
              <a:gdLst>
                <a:gd name="T0" fmla="*/ 2147483646 w 24285"/>
                <a:gd name="T1" fmla="*/ 2147483646 h 16012"/>
                <a:gd name="T2" fmla="*/ 2147483646 w 24285"/>
                <a:gd name="T3" fmla="*/ 0 h 16012"/>
                <a:gd name="T4" fmla="*/ 2147483646 w 24285"/>
                <a:gd name="T5" fmla="*/ 2147483646 h 16012"/>
                <a:gd name="T6" fmla="*/ 2147483646 w 24285"/>
                <a:gd name="T7" fmla="*/ 2147483646 h 16012"/>
                <a:gd name="T8" fmla="*/ 2147483646 w 24285"/>
                <a:gd name="T9" fmla="*/ 2147483646 h 16012"/>
                <a:gd name="T10" fmla="*/ 2147483646 w 24285"/>
                <a:gd name="T11" fmla="*/ 2147483646 h 16012"/>
                <a:gd name="T12" fmla="*/ 2147483646 w 24285"/>
                <a:gd name="T13" fmla="*/ 2147483646 h 16012"/>
                <a:gd name="T14" fmla="*/ 2147483646 w 24285"/>
                <a:gd name="T15" fmla="*/ 2147483646 h 16012"/>
                <a:gd name="T16" fmla="*/ 2147483646 w 24285"/>
                <a:gd name="T17" fmla="*/ 2147483646 h 16012"/>
                <a:gd name="T18" fmla="*/ 2147483646 w 24285"/>
                <a:gd name="T19" fmla="*/ 2147483646 h 16012"/>
                <a:gd name="T20" fmla="*/ 2147483646 w 24285"/>
                <a:gd name="T21" fmla="*/ 2147483646 h 16012"/>
                <a:gd name="T22" fmla="*/ 2147483646 w 24285"/>
                <a:gd name="T23" fmla="*/ 2147483646 h 160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0" name="Google Shape;1678;p34"/>
          <p:cNvGrpSpPr>
            <a:grpSpLocks/>
          </p:cNvGrpSpPr>
          <p:nvPr/>
        </p:nvGrpSpPr>
        <p:grpSpPr bwMode="auto">
          <a:xfrm rot="19775990" flipH="1">
            <a:off x="10219267" y="2568575"/>
            <a:ext cx="2053167" cy="3003550"/>
            <a:chOff x="-2055400" y="2385325"/>
            <a:chExt cx="1520600" cy="2222875"/>
          </a:xfrm>
        </p:grpSpPr>
        <p:grpSp>
          <p:nvGrpSpPr>
            <p:cNvPr id="21" name="Google Shape;1679;p34"/>
            <p:cNvGrpSpPr>
              <a:grpSpLocks/>
            </p:cNvGrpSpPr>
            <p:nvPr/>
          </p:nvGrpSpPr>
          <p:grpSpPr bwMode="auto">
            <a:xfrm>
              <a:off x="-1845715" y="2359261"/>
              <a:ext cx="511018" cy="1657498"/>
              <a:chOff x="-1845715" y="2359261"/>
              <a:chExt cx="511018" cy="1657498"/>
            </a:xfrm>
          </p:grpSpPr>
          <p:sp>
            <p:nvSpPr>
              <p:cNvPr id="32" name="Google Shape;1680;p34"/>
              <p:cNvSpPr>
                <a:spLocks/>
              </p:cNvSpPr>
              <p:nvPr/>
            </p:nvSpPr>
            <p:spPr bwMode="auto">
              <a:xfrm>
                <a:off x="-1802860" y="2379716"/>
                <a:ext cx="468720" cy="1635435"/>
              </a:xfrm>
              <a:custGeom>
                <a:avLst/>
                <a:gdLst>
                  <a:gd name="T0" fmla="*/ 2147483646 w 18771"/>
                  <a:gd name="T1" fmla="*/ 2147483646 h 65401"/>
                  <a:gd name="T2" fmla="*/ 2147483646 w 18771"/>
                  <a:gd name="T3" fmla="*/ 2147483646 h 65401"/>
                  <a:gd name="T4" fmla="*/ 2147483646 w 18771"/>
                  <a:gd name="T5" fmla="*/ 2147483646 h 65401"/>
                  <a:gd name="T6" fmla="*/ 2147483646 w 18771"/>
                  <a:gd name="T7" fmla="*/ 2147483646 h 65401"/>
                  <a:gd name="T8" fmla="*/ 2147483646 w 18771"/>
                  <a:gd name="T9" fmla="*/ 2147483646 h 65401"/>
                  <a:gd name="T10" fmla="*/ 2147483646 w 18771"/>
                  <a:gd name="T11" fmla="*/ 2147483646 h 65401"/>
                  <a:gd name="T12" fmla="*/ 2147483646 w 18771"/>
                  <a:gd name="T13" fmla="*/ 2147483646 h 65401"/>
                  <a:gd name="T14" fmla="*/ 2147483646 w 18771"/>
                  <a:gd name="T15" fmla="*/ 2147483646 h 65401"/>
                  <a:gd name="T16" fmla="*/ 2147483646 w 18771"/>
                  <a:gd name="T17" fmla="*/ 2147483646 h 65401"/>
                  <a:gd name="T18" fmla="*/ 2147483646 w 18771"/>
                  <a:gd name="T19" fmla="*/ 2147483646 h 65401"/>
                  <a:gd name="T20" fmla="*/ 2147483646 w 18771"/>
                  <a:gd name="T21" fmla="*/ 2147483646 h 65401"/>
                  <a:gd name="T22" fmla="*/ 2147483646 w 18771"/>
                  <a:gd name="T23" fmla="*/ 2147483646 h 65401"/>
                  <a:gd name="T24" fmla="*/ 2147483646 w 18771"/>
                  <a:gd name="T25" fmla="*/ 2147483646 h 65401"/>
                  <a:gd name="T26" fmla="*/ 2147483646 w 18771"/>
                  <a:gd name="T27" fmla="*/ 2147483646 h 65401"/>
                  <a:gd name="T28" fmla="*/ 2147483646 w 18771"/>
                  <a:gd name="T29" fmla="*/ 2147483646 h 65401"/>
                  <a:gd name="T30" fmla="*/ 2147483646 w 18771"/>
                  <a:gd name="T31" fmla="*/ 2147483646 h 65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 name="Google Shape;1681;p34"/>
              <p:cNvSpPr/>
              <p:nvPr/>
            </p:nvSpPr>
            <p:spPr>
              <a:xfrm>
                <a:off x="-1844598" y="2356046"/>
                <a:ext cx="462451" cy="1637784"/>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 name="Google Shape;1682;p34"/>
              <p:cNvSpPr>
                <a:spLocks/>
              </p:cNvSpPr>
              <p:nvPr/>
            </p:nvSpPr>
            <p:spPr bwMode="auto">
              <a:xfrm>
                <a:off x="-1765059" y="2407315"/>
                <a:ext cx="329202" cy="284321"/>
              </a:xfrm>
              <a:custGeom>
                <a:avLst/>
                <a:gdLst>
                  <a:gd name="T0" fmla="*/ 2147483646 w 13165"/>
                  <a:gd name="T1" fmla="*/ 2147483646 h 11342"/>
                  <a:gd name="T2" fmla="*/ 2147483646 w 13165"/>
                  <a:gd name="T3" fmla="*/ 2147483646 h 11342"/>
                  <a:gd name="T4" fmla="*/ 2147483646 w 13165"/>
                  <a:gd name="T5" fmla="*/ 2147483646 h 11342"/>
                  <a:gd name="T6" fmla="*/ 2147483646 w 13165"/>
                  <a:gd name="T7" fmla="*/ 2147483646 h 11342"/>
                  <a:gd name="T8" fmla="*/ 2147483646 w 13165"/>
                  <a:gd name="T9" fmla="*/ 2147483646 h 11342"/>
                  <a:gd name="T10" fmla="*/ 2147483646 w 13165"/>
                  <a:gd name="T11" fmla="*/ 2147483646 h 11342"/>
                  <a:gd name="T12" fmla="*/ 2147483646 w 13165"/>
                  <a:gd name="T13" fmla="*/ 2147483646 h 11342"/>
                  <a:gd name="T14" fmla="*/ 2147483646 w 13165"/>
                  <a:gd name="T15" fmla="*/ 2147483646 h 11342"/>
                  <a:gd name="T16" fmla="*/ 2147483646 w 13165"/>
                  <a:gd name="T17" fmla="*/ 2147483646 h 11342"/>
                  <a:gd name="T18" fmla="*/ 2147483646 w 13165"/>
                  <a:gd name="T19" fmla="*/ 2147483646 h 11342"/>
                  <a:gd name="T20" fmla="*/ 2147483646 w 13165"/>
                  <a:gd name="T21" fmla="*/ 2147483646 h 11342"/>
                  <a:gd name="T22" fmla="*/ 2147483646 w 13165"/>
                  <a:gd name="T23" fmla="*/ 2147483646 h 11342"/>
                  <a:gd name="T24" fmla="*/ 2147483646 w 13165"/>
                  <a:gd name="T25" fmla="*/ 2147483646 h 11342"/>
                  <a:gd name="T26" fmla="*/ 2147483646 w 13165"/>
                  <a:gd name="T27" fmla="*/ 2147483646 h 11342"/>
                  <a:gd name="T28" fmla="*/ 2147483646 w 13165"/>
                  <a:gd name="T29" fmla="*/ 2147483646 h 11342"/>
                  <a:gd name="T30" fmla="*/ 2147483646 w 13165"/>
                  <a:gd name="T31" fmla="*/ 2147483646 h 11342"/>
                  <a:gd name="T32" fmla="*/ 2147483646 w 13165"/>
                  <a:gd name="T33" fmla="*/ 2147483646 h 11342"/>
                  <a:gd name="T34" fmla="*/ 2147483646 w 13165"/>
                  <a:gd name="T35" fmla="*/ 2147483646 h 11342"/>
                  <a:gd name="T36" fmla="*/ 2147483646 w 13165"/>
                  <a:gd name="T37" fmla="*/ 2147483646 h 11342"/>
                  <a:gd name="T38" fmla="*/ 2147483646 w 13165"/>
                  <a:gd name="T39" fmla="*/ 2147483646 h 11342"/>
                  <a:gd name="T40" fmla="*/ 2147483646 w 13165"/>
                  <a:gd name="T41" fmla="*/ 2147483646 h 11342"/>
                  <a:gd name="T42" fmla="*/ 2147483646 w 13165"/>
                  <a:gd name="T43" fmla="*/ 2147483646 h 11342"/>
                  <a:gd name="T44" fmla="*/ 2147483646 w 13165"/>
                  <a:gd name="T45" fmla="*/ 2147483646 h 11342"/>
                  <a:gd name="T46" fmla="*/ 2147483646 w 13165"/>
                  <a:gd name="T47" fmla="*/ 2147483646 h 11342"/>
                  <a:gd name="T48" fmla="*/ 2147483646 w 13165"/>
                  <a:gd name="T49" fmla="*/ 2147483646 h 11342"/>
                  <a:gd name="T50" fmla="*/ 2147483646 w 13165"/>
                  <a:gd name="T51" fmla="*/ 2147483646 h 11342"/>
                  <a:gd name="T52" fmla="*/ 2147483646 w 13165"/>
                  <a:gd name="T53" fmla="*/ 2147483646 h 11342"/>
                  <a:gd name="T54" fmla="*/ 2147483646 w 13165"/>
                  <a:gd name="T55" fmla="*/ 2147483646 h 11342"/>
                  <a:gd name="T56" fmla="*/ 2147483646 w 13165"/>
                  <a:gd name="T57" fmla="*/ 2147483646 h 11342"/>
                  <a:gd name="T58" fmla="*/ 2147483646 w 13165"/>
                  <a:gd name="T59" fmla="*/ 2147483646 h 11342"/>
                  <a:gd name="T60" fmla="*/ 2147483646 w 13165"/>
                  <a:gd name="T61" fmla="*/ 2147483646 h 11342"/>
                  <a:gd name="T62" fmla="*/ 2147483646 w 13165"/>
                  <a:gd name="T63" fmla="*/ 2147483646 h 11342"/>
                  <a:gd name="T64" fmla="*/ 2147483646 w 13165"/>
                  <a:gd name="T65" fmla="*/ 2147483646 h 11342"/>
                  <a:gd name="T66" fmla="*/ 2147483646 w 13165"/>
                  <a:gd name="T67" fmla="*/ 2147483646 h 11342"/>
                  <a:gd name="T68" fmla="*/ 2147483646 w 13165"/>
                  <a:gd name="T69" fmla="*/ 2147483646 h 11342"/>
                  <a:gd name="T70" fmla="*/ 2147483646 w 13165"/>
                  <a:gd name="T71" fmla="*/ 2147483646 h 11342"/>
                  <a:gd name="T72" fmla="*/ 2147483646 w 13165"/>
                  <a:gd name="T73" fmla="*/ 2147483646 h 11342"/>
                  <a:gd name="T74" fmla="*/ 2147483646 w 13165"/>
                  <a:gd name="T75" fmla="*/ 2147483646 h 11342"/>
                  <a:gd name="T76" fmla="*/ 2147483646 w 13165"/>
                  <a:gd name="T77" fmla="*/ 2147483646 h 11342"/>
                  <a:gd name="T78" fmla="*/ 2147483646 w 13165"/>
                  <a:gd name="T79" fmla="*/ 2147483646 h 11342"/>
                  <a:gd name="T80" fmla="*/ 2147483646 w 13165"/>
                  <a:gd name="T81" fmla="*/ 2147483646 h 11342"/>
                  <a:gd name="T82" fmla="*/ 2147483646 w 13165"/>
                  <a:gd name="T83" fmla="*/ 2147483646 h 11342"/>
                  <a:gd name="T84" fmla="*/ 2147483646 w 13165"/>
                  <a:gd name="T85" fmla="*/ 2147483646 h 11342"/>
                  <a:gd name="T86" fmla="*/ 2147483646 w 13165"/>
                  <a:gd name="T87" fmla="*/ 2147483646 h 11342"/>
                  <a:gd name="T88" fmla="*/ 2147483646 w 13165"/>
                  <a:gd name="T89" fmla="*/ 2147483646 h 11342"/>
                  <a:gd name="T90" fmla="*/ 2147483646 w 13165"/>
                  <a:gd name="T91" fmla="*/ 2147483646 h 11342"/>
                  <a:gd name="T92" fmla="*/ 2147483646 w 13165"/>
                  <a:gd name="T93" fmla="*/ 2147483646 h 11342"/>
                  <a:gd name="T94" fmla="*/ 2147483646 w 13165"/>
                  <a:gd name="T95" fmla="*/ 2147483646 h 11342"/>
                  <a:gd name="T96" fmla="*/ 2147483646 w 13165"/>
                  <a:gd name="T97" fmla="*/ 2147483646 h 11342"/>
                  <a:gd name="T98" fmla="*/ 2147483646 w 13165"/>
                  <a:gd name="T99" fmla="*/ 2147483646 h 11342"/>
                  <a:gd name="T100" fmla="*/ 2147483646 w 13165"/>
                  <a:gd name="T101" fmla="*/ 2147483646 h 11342"/>
                  <a:gd name="T102" fmla="*/ 2147483646 w 13165"/>
                  <a:gd name="T103" fmla="*/ 2147483646 h 11342"/>
                  <a:gd name="T104" fmla="*/ 2147483646 w 13165"/>
                  <a:gd name="T105" fmla="*/ 2147483646 h 11342"/>
                  <a:gd name="T106" fmla="*/ 2147483646 w 13165"/>
                  <a:gd name="T107" fmla="*/ 2147483646 h 11342"/>
                  <a:gd name="T108" fmla="*/ 2147483646 w 13165"/>
                  <a:gd name="T109" fmla="*/ 2147483646 h 113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 name="Google Shape;1683;p34"/>
              <p:cNvSpPr>
                <a:spLocks/>
              </p:cNvSpPr>
              <p:nvPr/>
            </p:nvSpPr>
            <p:spPr bwMode="auto">
              <a:xfrm>
                <a:off x="-1807405" y="2556776"/>
                <a:ext cx="246118" cy="1440404"/>
              </a:xfrm>
              <a:custGeom>
                <a:avLst/>
                <a:gdLst>
                  <a:gd name="T0" fmla="*/ 2147483646 w 9891"/>
                  <a:gd name="T1" fmla="*/ 0 h 57556"/>
                  <a:gd name="T2" fmla="*/ 2147483646 w 9891"/>
                  <a:gd name="T3" fmla="*/ 2147483646 h 57556"/>
                  <a:gd name="T4" fmla="*/ 2147483646 w 9891"/>
                  <a:gd name="T5" fmla="*/ 2147483646 h 57556"/>
                  <a:gd name="T6" fmla="*/ 2147483646 w 9891"/>
                  <a:gd name="T7" fmla="*/ 2147483646 h 57556"/>
                  <a:gd name="T8" fmla="*/ 2147483646 w 9891"/>
                  <a:gd name="T9" fmla="*/ 2147483646 h 57556"/>
                  <a:gd name="T10" fmla="*/ 2147483646 w 9891"/>
                  <a:gd name="T11" fmla="*/ 2147483646 h 57556"/>
                  <a:gd name="T12" fmla="*/ 2147483646 w 9891"/>
                  <a:gd name="T13" fmla="*/ 2147483646 h 57556"/>
                  <a:gd name="T14" fmla="*/ 2147483646 w 9891"/>
                  <a:gd name="T15" fmla="*/ 0 h 575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2" name="Google Shape;1684;p34"/>
            <p:cNvGrpSpPr>
              <a:grpSpLocks/>
            </p:cNvGrpSpPr>
            <p:nvPr/>
          </p:nvGrpSpPr>
          <p:grpSpPr bwMode="auto">
            <a:xfrm>
              <a:off x="-1779900" y="2404428"/>
              <a:ext cx="1033068" cy="1806546"/>
              <a:chOff x="-1779900" y="2404428"/>
              <a:chExt cx="1033068" cy="1806546"/>
            </a:xfrm>
          </p:grpSpPr>
          <p:sp>
            <p:nvSpPr>
              <p:cNvPr id="28" name="Google Shape;1685;p34"/>
              <p:cNvSpPr>
                <a:spLocks/>
              </p:cNvSpPr>
              <p:nvPr/>
            </p:nvSpPr>
            <p:spPr bwMode="auto">
              <a:xfrm>
                <a:off x="-1779341" y="2492864"/>
                <a:ext cx="1033067" cy="1716501"/>
              </a:xfrm>
              <a:custGeom>
                <a:avLst/>
                <a:gdLst>
                  <a:gd name="T0" fmla="*/ 2147483646 w 41310"/>
                  <a:gd name="T1" fmla="*/ 0 h 68682"/>
                  <a:gd name="T2" fmla="*/ 2147483646 w 41310"/>
                  <a:gd name="T3" fmla="*/ 2147483646 h 68682"/>
                  <a:gd name="T4" fmla="*/ 2147483646 w 41310"/>
                  <a:gd name="T5" fmla="*/ 2147483646 h 68682"/>
                  <a:gd name="T6" fmla="*/ 2147483646 w 41310"/>
                  <a:gd name="T7" fmla="*/ 2147483646 h 68682"/>
                  <a:gd name="T8" fmla="*/ 2147483646 w 41310"/>
                  <a:gd name="T9" fmla="*/ 2147483646 h 68682"/>
                  <a:gd name="T10" fmla="*/ 2147483646 w 41310"/>
                  <a:gd name="T11" fmla="*/ 2147483646 h 68682"/>
                  <a:gd name="T12" fmla="*/ 0 w 41310"/>
                  <a:gd name="T13" fmla="*/ 2147483646 h 68682"/>
                  <a:gd name="T14" fmla="*/ 2147483646 w 41310"/>
                  <a:gd name="T15" fmla="*/ 2147483646 h 68682"/>
                  <a:gd name="T16" fmla="*/ 2147483646 w 41310"/>
                  <a:gd name="T17" fmla="*/ 2147483646 h 68682"/>
                  <a:gd name="T18" fmla="*/ 2147483646 w 41310"/>
                  <a:gd name="T19" fmla="*/ 2147483646 h 68682"/>
                  <a:gd name="T20" fmla="*/ 2147483646 w 41310"/>
                  <a:gd name="T21" fmla="*/ 0 h 686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9" name="Google Shape;1686;p34"/>
              <p:cNvSpPr>
                <a:spLocks/>
              </p:cNvSpPr>
              <p:nvPr/>
            </p:nvSpPr>
            <p:spPr bwMode="auto">
              <a:xfrm>
                <a:off x="-1776710" y="2402820"/>
                <a:ext cx="973498" cy="1752923"/>
              </a:xfrm>
              <a:custGeom>
                <a:avLst/>
                <a:gdLst>
                  <a:gd name="T0" fmla="*/ 2147483646 w 38926"/>
                  <a:gd name="T1" fmla="*/ 0 h 70129"/>
                  <a:gd name="T2" fmla="*/ 2147483646 w 38926"/>
                  <a:gd name="T3" fmla="*/ 2147483646 h 70129"/>
                  <a:gd name="T4" fmla="*/ 2147483646 w 38926"/>
                  <a:gd name="T5" fmla="*/ 2147483646 h 70129"/>
                  <a:gd name="T6" fmla="*/ 2147483646 w 38926"/>
                  <a:gd name="T7" fmla="*/ 2147483646 h 70129"/>
                  <a:gd name="T8" fmla="*/ 2147483646 w 38926"/>
                  <a:gd name="T9" fmla="*/ 2147483646 h 70129"/>
                  <a:gd name="T10" fmla="*/ 2147483646 w 38926"/>
                  <a:gd name="T11" fmla="*/ 2147483646 h 70129"/>
                  <a:gd name="T12" fmla="*/ 2147483646 w 38926"/>
                  <a:gd name="T13" fmla="*/ 2147483646 h 70129"/>
                  <a:gd name="T14" fmla="*/ 2147483646 w 38926"/>
                  <a:gd name="T15" fmla="*/ 2147483646 h 70129"/>
                  <a:gd name="T16" fmla="*/ 2147483646 w 38926"/>
                  <a:gd name="T17" fmla="*/ 2147483646 h 70129"/>
                  <a:gd name="T18" fmla="*/ 2147483646 w 38926"/>
                  <a:gd name="T19" fmla="*/ 0 h 70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 name="Google Shape;1687;p34"/>
              <p:cNvSpPr>
                <a:spLocks/>
              </p:cNvSpPr>
              <p:nvPr/>
            </p:nvSpPr>
            <p:spPr bwMode="auto">
              <a:xfrm>
                <a:off x="-1309970" y="2425636"/>
                <a:ext cx="401313" cy="318392"/>
              </a:xfrm>
              <a:custGeom>
                <a:avLst/>
                <a:gdLst>
                  <a:gd name="T0" fmla="*/ 2147483646 w 16086"/>
                  <a:gd name="T1" fmla="*/ 2147483646 h 12765"/>
                  <a:gd name="T2" fmla="*/ 2147483646 w 16086"/>
                  <a:gd name="T3" fmla="*/ 2147483646 h 12765"/>
                  <a:gd name="T4" fmla="*/ 2147483646 w 16086"/>
                  <a:gd name="T5" fmla="*/ 2147483646 h 12765"/>
                  <a:gd name="T6" fmla="*/ 2147483646 w 16086"/>
                  <a:gd name="T7" fmla="*/ 2147483646 h 12765"/>
                  <a:gd name="T8" fmla="*/ 2147483646 w 16086"/>
                  <a:gd name="T9" fmla="*/ 2147483646 h 12765"/>
                  <a:gd name="T10" fmla="*/ 2147483646 w 16086"/>
                  <a:gd name="T11" fmla="*/ 2147483646 h 12765"/>
                  <a:gd name="T12" fmla="*/ 2147483646 w 16086"/>
                  <a:gd name="T13" fmla="*/ 2147483646 h 12765"/>
                  <a:gd name="T14" fmla="*/ 2147483646 w 16086"/>
                  <a:gd name="T15" fmla="*/ 2147483646 h 12765"/>
                  <a:gd name="T16" fmla="*/ 2147483646 w 16086"/>
                  <a:gd name="T17" fmla="*/ 2147483646 h 12765"/>
                  <a:gd name="T18" fmla="*/ 2147483646 w 16086"/>
                  <a:gd name="T19" fmla="*/ 2147483646 h 12765"/>
                  <a:gd name="T20" fmla="*/ 2147483646 w 16086"/>
                  <a:gd name="T21" fmla="*/ 2147483646 h 12765"/>
                  <a:gd name="T22" fmla="*/ 2147483646 w 16086"/>
                  <a:gd name="T23" fmla="*/ 2147483646 h 12765"/>
                  <a:gd name="T24" fmla="*/ 2147483646 w 16086"/>
                  <a:gd name="T25" fmla="*/ 2147483646 h 12765"/>
                  <a:gd name="T26" fmla="*/ 2147483646 w 16086"/>
                  <a:gd name="T27" fmla="*/ 2147483646 h 12765"/>
                  <a:gd name="T28" fmla="*/ 2147483646 w 16086"/>
                  <a:gd name="T29" fmla="*/ 2147483646 h 12765"/>
                  <a:gd name="T30" fmla="*/ 2147483646 w 16086"/>
                  <a:gd name="T31" fmla="*/ 2147483646 h 12765"/>
                  <a:gd name="T32" fmla="*/ 2147483646 w 16086"/>
                  <a:gd name="T33" fmla="*/ 2147483646 h 12765"/>
                  <a:gd name="T34" fmla="*/ 2147483646 w 16086"/>
                  <a:gd name="T35" fmla="*/ 2147483646 h 12765"/>
                  <a:gd name="T36" fmla="*/ 2147483646 w 16086"/>
                  <a:gd name="T37" fmla="*/ 2147483646 h 12765"/>
                  <a:gd name="T38" fmla="*/ 2147483646 w 16086"/>
                  <a:gd name="T39" fmla="*/ 2147483646 h 12765"/>
                  <a:gd name="T40" fmla="*/ 2147483646 w 16086"/>
                  <a:gd name="T41" fmla="*/ 2147483646 h 12765"/>
                  <a:gd name="T42" fmla="*/ 2147483646 w 16086"/>
                  <a:gd name="T43" fmla="*/ 2147483646 h 12765"/>
                  <a:gd name="T44" fmla="*/ 2147483646 w 16086"/>
                  <a:gd name="T45" fmla="*/ 2147483646 h 12765"/>
                  <a:gd name="T46" fmla="*/ 2147483646 w 16086"/>
                  <a:gd name="T47" fmla="*/ 2147483646 h 12765"/>
                  <a:gd name="T48" fmla="*/ 2147483646 w 16086"/>
                  <a:gd name="T49" fmla="*/ 2147483646 h 12765"/>
                  <a:gd name="T50" fmla="*/ 2147483646 w 16086"/>
                  <a:gd name="T51" fmla="*/ 2147483646 h 12765"/>
                  <a:gd name="T52" fmla="*/ 2147483646 w 16086"/>
                  <a:gd name="T53" fmla="*/ 2147483646 h 12765"/>
                  <a:gd name="T54" fmla="*/ 2147483646 w 16086"/>
                  <a:gd name="T55" fmla="*/ 2147483646 h 12765"/>
                  <a:gd name="T56" fmla="*/ 2147483646 w 16086"/>
                  <a:gd name="T57" fmla="*/ 2147483646 h 12765"/>
                  <a:gd name="T58" fmla="*/ 2147483646 w 16086"/>
                  <a:gd name="T59" fmla="*/ 2147483646 h 12765"/>
                  <a:gd name="T60" fmla="*/ 2147483646 w 16086"/>
                  <a:gd name="T61" fmla="*/ 2147483646 h 12765"/>
                  <a:gd name="T62" fmla="*/ 2147483646 w 16086"/>
                  <a:gd name="T63" fmla="*/ 2147483646 h 12765"/>
                  <a:gd name="T64" fmla="*/ 2147483646 w 16086"/>
                  <a:gd name="T65" fmla="*/ 2147483646 h 12765"/>
                  <a:gd name="T66" fmla="*/ 2147483646 w 16086"/>
                  <a:gd name="T67" fmla="*/ 2147483646 h 12765"/>
                  <a:gd name="T68" fmla="*/ 2147483646 w 16086"/>
                  <a:gd name="T69" fmla="*/ 2147483646 h 12765"/>
                  <a:gd name="T70" fmla="*/ 2147483646 w 16086"/>
                  <a:gd name="T71" fmla="*/ 2147483646 h 12765"/>
                  <a:gd name="T72" fmla="*/ 2147483646 w 16086"/>
                  <a:gd name="T73" fmla="*/ 2147483646 h 12765"/>
                  <a:gd name="T74" fmla="*/ 2147483646 w 16086"/>
                  <a:gd name="T75" fmla="*/ 2147483646 h 12765"/>
                  <a:gd name="T76" fmla="*/ 2147483646 w 16086"/>
                  <a:gd name="T77" fmla="*/ 2147483646 h 12765"/>
                  <a:gd name="T78" fmla="*/ 2147483646 w 16086"/>
                  <a:gd name="T79" fmla="*/ 2147483646 h 12765"/>
                  <a:gd name="T80" fmla="*/ 2147483646 w 16086"/>
                  <a:gd name="T81" fmla="*/ 2147483646 h 12765"/>
                  <a:gd name="T82" fmla="*/ 2147483646 w 16086"/>
                  <a:gd name="T83" fmla="*/ 2147483646 h 12765"/>
                  <a:gd name="T84" fmla="*/ 2147483646 w 16086"/>
                  <a:gd name="T85" fmla="*/ 2147483646 h 12765"/>
                  <a:gd name="T86" fmla="*/ 2147483646 w 16086"/>
                  <a:gd name="T87" fmla="*/ 2147483646 h 12765"/>
                  <a:gd name="T88" fmla="*/ 2147483646 w 16086"/>
                  <a:gd name="T89" fmla="*/ 2147483646 h 12765"/>
                  <a:gd name="T90" fmla="*/ 2147483646 w 16086"/>
                  <a:gd name="T91" fmla="*/ 2147483646 h 12765"/>
                  <a:gd name="T92" fmla="*/ 2147483646 w 16086"/>
                  <a:gd name="T93" fmla="*/ 2147483646 h 12765"/>
                  <a:gd name="T94" fmla="*/ 2147483646 w 16086"/>
                  <a:gd name="T95" fmla="*/ 2147483646 h 12765"/>
                  <a:gd name="T96" fmla="*/ 2147483646 w 16086"/>
                  <a:gd name="T97" fmla="*/ 2147483646 h 12765"/>
                  <a:gd name="T98" fmla="*/ 2147483646 w 16086"/>
                  <a:gd name="T99" fmla="*/ 2147483646 h 12765"/>
                  <a:gd name="T100" fmla="*/ 2147483646 w 16086"/>
                  <a:gd name="T101" fmla="*/ 2147483646 h 12765"/>
                  <a:gd name="T102" fmla="*/ 2147483646 w 16086"/>
                  <a:gd name="T103" fmla="*/ 2147483646 h 12765"/>
                  <a:gd name="T104" fmla="*/ 2147483646 w 16086"/>
                  <a:gd name="T105" fmla="*/ 2147483646 h 12765"/>
                  <a:gd name="T106" fmla="*/ 2147483646 w 16086"/>
                  <a:gd name="T107" fmla="*/ 2147483646 h 12765"/>
                  <a:gd name="T108" fmla="*/ 2147483646 w 16086"/>
                  <a:gd name="T109" fmla="*/ 2147483646 h 127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1688;p34"/>
              <p:cNvSpPr>
                <a:spLocks/>
              </p:cNvSpPr>
              <p:nvPr/>
            </p:nvSpPr>
            <p:spPr bwMode="auto">
              <a:xfrm>
                <a:off x="-1775853" y="2540164"/>
                <a:ext cx="796356" cy="1590789"/>
              </a:xfrm>
              <a:custGeom>
                <a:avLst/>
                <a:gdLst>
                  <a:gd name="T0" fmla="*/ 2147483646 w 31819"/>
                  <a:gd name="T1" fmla="*/ 2147483646 h 63662"/>
                  <a:gd name="T2" fmla="*/ 2147483646 w 31819"/>
                  <a:gd name="T3" fmla="*/ 2147483646 h 63662"/>
                  <a:gd name="T4" fmla="*/ 2147483646 w 31819"/>
                  <a:gd name="T5" fmla="*/ 2147483646 h 63662"/>
                  <a:gd name="T6" fmla="*/ 2147483646 w 31819"/>
                  <a:gd name="T7" fmla="*/ 2147483646 h 63662"/>
                  <a:gd name="T8" fmla="*/ 2147483646 w 31819"/>
                  <a:gd name="T9" fmla="*/ 2147483646 h 63662"/>
                  <a:gd name="T10" fmla="*/ 2147483646 w 31819"/>
                  <a:gd name="T11" fmla="*/ 2147483646 h 63662"/>
                  <a:gd name="T12" fmla="*/ 2147483646 w 31819"/>
                  <a:gd name="T13" fmla="*/ 2147483646 h 63662"/>
                  <a:gd name="T14" fmla="*/ 2147483646 w 31819"/>
                  <a:gd name="T15" fmla="*/ 2147483646 h 636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3" name="Google Shape;1689;p34"/>
            <p:cNvGrpSpPr>
              <a:grpSpLocks/>
            </p:cNvGrpSpPr>
            <p:nvPr/>
          </p:nvGrpSpPr>
          <p:grpSpPr bwMode="auto">
            <a:xfrm>
              <a:off x="-2057745" y="3148508"/>
              <a:ext cx="1523205" cy="1456681"/>
              <a:chOff x="-2057745" y="3148508"/>
              <a:chExt cx="1523205" cy="1456681"/>
            </a:xfrm>
          </p:grpSpPr>
          <p:sp>
            <p:nvSpPr>
              <p:cNvPr id="25" name="Google Shape;1690;p34"/>
              <p:cNvSpPr>
                <a:spLocks/>
              </p:cNvSpPr>
              <p:nvPr/>
            </p:nvSpPr>
            <p:spPr bwMode="auto">
              <a:xfrm>
                <a:off x="-2006488" y="3208782"/>
                <a:ext cx="1472004" cy="1393409"/>
              </a:xfrm>
              <a:custGeom>
                <a:avLst/>
                <a:gdLst>
                  <a:gd name="T0" fmla="*/ 2147483646 w 58927"/>
                  <a:gd name="T1" fmla="*/ 0 h 55727"/>
                  <a:gd name="T2" fmla="*/ 2147483646 w 58927"/>
                  <a:gd name="T3" fmla="*/ 2147483646 h 55727"/>
                  <a:gd name="T4" fmla="*/ 2147483646 w 58927"/>
                  <a:gd name="T5" fmla="*/ 2147483646 h 55727"/>
                  <a:gd name="T6" fmla="*/ 2147483646 w 58927"/>
                  <a:gd name="T7" fmla="*/ 2147483646 h 55727"/>
                  <a:gd name="T8" fmla="*/ 2147483646 w 58927"/>
                  <a:gd name="T9" fmla="*/ 2147483646 h 55727"/>
                  <a:gd name="T10" fmla="*/ 2147483646 w 58927"/>
                  <a:gd name="T11" fmla="*/ 2147483646 h 55727"/>
                  <a:gd name="T12" fmla="*/ 2147483646 w 58927"/>
                  <a:gd name="T13" fmla="*/ 2147483646 h 55727"/>
                  <a:gd name="T14" fmla="*/ 2147483646 w 58927"/>
                  <a:gd name="T15" fmla="*/ 2147483646 h 55727"/>
                  <a:gd name="T16" fmla="*/ 2147483646 w 58927"/>
                  <a:gd name="T17" fmla="*/ 2147483646 h 55727"/>
                  <a:gd name="T18" fmla="*/ 2147483646 w 58927"/>
                  <a:gd name="T19" fmla="*/ 2147483646 h 55727"/>
                  <a:gd name="T20" fmla="*/ 2147483646 w 58927"/>
                  <a:gd name="T21" fmla="*/ 0 h 55727"/>
                  <a:gd name="T22" fmla="*/ 2147483646 w 58927"/>
                  <a:gd name="T23" fmla="*/ 2147483646 h 55727"/>
                  <a:gd name="T24" fmla="*/ 2147483646 w 58927"/>
                  <a:gd name="T25" fmla="*/ 2147483646 h 55727"/>
                  <a:gd name="T26" fmla="*/ 2147483646 w 58927"/>
                  <a:gd name="T27" fmla="*/ 2147483646 h 55727"/>
                  <a:gd name="T28" fmla="*/ 2147483646 w 58927"/>
                  <a:gd name="T29" fmla="*/ 2147483646 h 557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 name="Google Shape;1691;p34"/>
              <p:cNvSpPr/>
              <p:nvPr/>
            </p:nvSpPr>
            <p:spPr>
              <a:xfrm>
                <a:off x="-2054897" y="3143766"/>
                <a:ext cx="1468868" cy="1395759"/>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 name="Google Shape;1692;p34"/>
              <p:cNvSpPr>
                <a:spLocks/>
              </p:cNvSpPr>
              <p:nvPr/>
            </p:nvSpPr>
            <p:spPr bwMode="auto">
              <a:xfrm>
                <a:off x="-1083188" y="3214931"/>
                <a:ext cx="460883" cy="203255"/>
              </a:xfrm>
              <a:custGeom>
                <a:avLst/>
                <a:gdLst>
                  <a:gd name="T0" fmla="*/ 2147483646 w 18454"/>
                  <a:gd name="T1" fmla="*/ 2147483646 h 8139"/>
                  <a:gd name="T2" fmla="*/ 2147483646 w 18454"/>
                  <a:gd name="T3" fmla="*/ 2147483646 h 8139"/>
                  <a:gd name="T4" fmla="*/ 2147483646 w 18454"/>
                  <a:gd name="T5" fmla="*/ 2147483646 h 8139"/>
                  <a:gd name="T6" fmla="*/ 2147483646 w 18454"/>
                  <a:gd name="T7" fmla="*/ 2147483646 h 8139"/>
                  <a:gd name="T8" fmla="*/ 2147483646 w 18454"/>
                  <a:gd name="T9" fmla="*/ 2147483646 h 8139"/>
                  <a:gd name="T10" fmla="*/ 2147483646 w 18454"/>
                  <a:gd name="T11" fmla="*/ 2147483646 h 8139"/>
                  <a:gd name="T12" fmla="*/ 2147483646 w 18454"/>
                  <a:gd name="T13" fmla="*/ 2147483646 h 8139"/>
                  <a:gd name="T14" fmla="*/ 2147483646 w 18454"/>
                  <a:gd name="T15" fmla="*/ 2147483646 h 8139"/>
                  <a:gd name="T16" fmla="*/ 2147483646 w 18454"/>
                  <a:gd name="T17" fmla="*/ 2147483646 h 8139"/>
                  <a:gd name="T18" fmla="*/ 2147483646 w 18454"/>
                  <a:gd name="T19" fmla="*/ 2147483646 h 8139"/>
                  <a:gd name="T20" fmla="*/ 2147483646 w 18454"/>
                  <a:gd name="T21" fmla="*/ 2147483646 h 8139"/>
                  <a:gd name="T22" fmla="*/ 2147483646 w 18454"/>
                  <a:gd name="T23" fmla="*/ 2147483646 h 8139"/>
                  <a:gd name="T24" fmla="*/ 2147483646 w 18454"/>
                  <a:gd name="T25" fmla="*/ 2147483646 h 8139"/>
                  <a:gd name="T26" fmla="*/ 2147483646 w 18454"/>
                  <a:gd name="T27" fmla="*/ 2147483646 h 8139"/>
                  <a:gd name="T28" fmla="*/ 2147483646 w 18454"/>
                  <a:gd name="T29" fmla="*/ 2147483646 h 8139"/>
                  <a:gd name="T30" fmla="*/ 2147483646 w 18454"/>
                  <a:gd name="T31" fmla="*/ 2147483646 h 8139"/>
                  <a:gd name="T32" fmla="*/ 2147483646 w 18454"/>
                  <a:gd name="T33" fmla="*/ 2147483646 h 8139"/>
                  <a:gd name="T34" fmla="*/ 2147483646 w 18454"/>
                  <a:gd name="T35" fmla="*/ 2147483646 h 8139"/>
                  <a:gd name="T36" fmla="*/ 2147483646 w 18454"/>
                  <a:gd name="T37" fmla="*/ 2147483646 h 8139"/>
                  <a:gd name="T38" fmla="*/ 2147483646 w 18454"/>
                  <a:gd name="T39" fmla="*/ 2147483646 h 8139"/>
                  <a:gd name="T40" fmla="*/ 2147483646 w 18454"/>
                  <a:gd name="T41" fmla="*/ 2147483646 h 8139"/>
                  <a:gd name="T42" fmla="*/ 2147483646 w 18454"/>
                  <a:gd name="T43" fmla="*/ 2147483646 h 8139"/>
                  <a:gd name="T44" fmla="*/ 2147483646 w 18454"/>
                  <a:gd name="T45" fmla="*/ 2147483646 h 8139"/>
                  <a:gd name="T46" fmla="*/ 2147483646 w 18454"/>
                  <a:gd name="T47" fmla="*/ 2147483646 h 8139"/>
                  <a:gd name="T48" fmla="*/ 2147483646 w 18454"/>
                  <a:gd name="T49" fmla="*/ 2147483646 h 8139"/>
                  <a:gd name="T50" fmla="*/ 2147483646 w 18454"/>
                  <a:gd name="T51" fmla="*/ 2147483646 h 8139"/>
                  <a:gd name="T52" fmla="*/ 2147483646 w 18454"/>
                  <a:gd name="T53" fmla="*/ 2147483646 h 8139"/>
                  <a:gd name="T54" fmla="*/ 2147483646 w 18454"/>
                  <a:gd name="T55" fmla="*/ 2147483646 h 8139"/>
                  <a:gd name="T56" fmla="*/ 2147483646 w 18454"/>
                  <a:gd name="T57" fmla="*/ 2147483646 h 8139"/>
                  <a:gd name="T58" fmla="*/ 2147483646 w 18454"/>
                  <a:gd name="T59" fmla="*/ 2147483646 h 8139"/>
                  <a:gd name="T60" fmla="*/ 2147483646 w 18454"/>
                  <a:gd name="T61" fmla="*/ 2147483646 h 8139"/>
                  <a:gd name="T62" fmla="*/ 2147483646 w 18454"/>
                  <a:gd name="T63" fmla="*/ 2147483646 h 8139"/>
                  <a:gd name="T64" fmla="*/ 2147483646 w 18454"/>
                  <a:gd name="T65" fmla="*/ 2147483646 h 8139"/>
                  <a:gd name="T66" fmla="*/ 2147483646 w 18454"/>
                  <a:gd name="T67" fmla="*/ 2147483646 h 8139"/>
                  <a:gd name="T68" fmla="*/ 2147483646 w 18454"/>
                  <a:gd name="T69" fmla="*/ 2147483646 h 8139"/>
                  <a:gd name="T70" fmla="*/ 2147483646 w 18454"/>
                  <a:gd name="T71" fmla="*/ 2147483646 h 8139"/>
                  <a:gd name="T72" fmla="*/ 2147483646 w 18454"/>
                  <a:gd name="T73" fmla="*/ 2147483646 h 8139"/>
                  <a:gd name="T74" fmla="*/ 2147483646 w 18454"/>
                  <a:gd name="T75" fmla="*/ 2147483646 h 8139"/>
                  <a:gd name="T76" fmla="*/ 2147483646 w 18454"/>
                  <a:gd name="T77" fmla="*/ 2147483646 h 8139"/>
                  <a:gd name="T78" fmla="*/ 2147483646 w 18454"/>
                  <a:gd name="T79" fmla="*/ 2147483646 h 8139"/>
                  <a:gd name="T80" fmla="*/ 2147483646 w 18454"/>
                  <a:gd name="T81" fmla="*/ 2147483646 h 8139"/>
                  <a:gd name="T82" fmla="*/ 2147483646 w 18454"/>
                  <a:gd name="T83" fmla="*/ 2147483646 h 8139"/>
                  <a:gd name="T84" fmla="*/ 2147483646 w 18454"/>
                  <a:gd name="T85" fmla="*/ 2147483646 h 8139"/>
                  <a:gd name="T86" fmla="*/ 2147483646 w 18454"/>
                  <a:gd name="T87" fmla="*/ 2147483646 h 8139"/>
                  <a:gd name="T88" fmla="*/ 2147483646 w 18454"/>
                  <a:gd name="T89" fmla="*/ 2147483646 h 8139"/>
                  <a:gd name="T90" fmla="*/ 2147483646 w 18454"/>
                  <a:gd name="T91" fmla="*/ 2147483646 h 8139"/>
                  <a:gd name="T92" fmla="*/ 2147483646 w 18454"/>
                  <a:gd name="T93" fmla="*/ 2147483646 h 8139"/>
                  <a:gd name="T94" fmla="*/ 2147483646 w 18454"/>
                  <a:gd name="T95" fmla="*/ 2147483646 h 8139"/>
                  <a:gd name="T96" fmla="*/ 2147483646 w 18454"/>
                  <a:gd name="T97" fmla="*/ 2147483646 h 8139"/>
                  <a:gd name="T98" fmla="*/ 2147483646 w 18454"/>
                  <a:gd name="T99" fmla="*/ 2147483646 h 8139"/>
                  <a:gd name="T100" fmla="*/ 2147483646 w 18454"/>
                  <a:gd name="T101" fmla="*/ 2147483646 h 8139"/>
                  <a:gd name="T102" fmla="*/ 2147483646 w 18454"/>
                  <a:gd name="T103" fmla="*/ 2147483646 h 8139"/>
                  <a:gd name="T104" fmla="*/ 2147483646 w 18454"/>
                  <a:gd name="T105" fmla="*/ 2147483646 h 8139"/>
                  <a:gd name="T106" fmla="*/ 2147483646 w 18454"/>
                  <a:gd name="T107" fmla="*/ 2147483646 h 8139"/>
                  <a:gd name="T108" fmla="*/ 2147483646 w 18454"/>
                  <a:gd name="T109" fmla="*/ 2147483646 h 8139"/>
                  <a:gd name="T110" fmla="*/ 2147483646 w 18454"/>
                  <a:gd name="T111" fmla="*/ 2147483646 h 8139"/>
                  <a:gd name="T112" fmla="*/ 2147483646 w 18454"/>
                  <a:gd name="T113" fmla="*/ 2147483646 h 8139"/>
                  <a:gd name="T114" fmla="*/ 2147483646 w 18454"/>
                  <a:gd name="T115" fmla="*/ 2147483646 h 8139"/>
                  <a:gd name="T116" fmla="*/ 2147483646 w 18454"/>
                  <a:gd name="T117" fmla="*/ 2147483646 h 81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24" name="Google Shape;1693;p34"/>
            <p:cNvSpPr>
              <a:spLocks/>
            </p:cNvSpPr>
            <p:nvPr/>
          </p:nvSpPr>
          <p:spPr bwMode="auto">
            <a:xfrm>
              <a:off x="-2055386" y="3371783"/>
              <a:ext cx="1243129" cy="1170182"/>
            </a:xfrm>
            <a:custGeom>
              <a:avLst/>
              <a:gdLst>
                <a:gd name="T0" fmla="*/ 2147483646 w 49727"/>
                <a:gd name="T1" fmla="*/ 0 h 46783"/>
                <a:gd name="T2" fmla="*/ 2147483646 w 49727"/>
                <a:gd name="T3" fmla="*/ 2147483646 h 46783"/>
                <a:gd name="T4" fmla="*/ 2147483646 w 49727"/>
                <a:gd name="T5" fmla="*/ 2147483646 h 46783"/>
                <a:gd name="T6" fmla="*/ 2147483646 w 49727"/>
                <a:gd name="T7" fmla="*/ 2147483646 h 46783"/>
                <a:gd name="T8" fmla="*/ 2147483646 w 49727"/>
                <a:gd name="T9" fmla="*/ 2147483646 h 46783"/>
                <a:gd name="T10" fmla="*/ 2147483646 w 49727"/>
                <a:gd name="T11" fmla="*/ 2147483646 h 46783"/>
                <a:gd name="T12" fmla="*/ 2147483646 w 49727"/>
                <a:gd name="T13" fmla="*/ 0 h 46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6" name="Google Shape;1694;p34"/>
          <p:cNvGrpSpPr>
            <a:grpSpLocks/>
          </p:cNvGrpSpPr>
          <p:nvPr/>
        </p:nvGrpSpPr>
        <p:grpSpPr bwMode="auto">
          <a:xfrm rot="486688">
            <a:off x="-783166" y="-685800"/>
            <a:ext cx="3266017" cy="4030663"/>
            <a:chOff x="-623774" y="-350900"/>
            <a:chExt cx="2449210" cy="3023416"/>
          </a:xfrm>
        </p:grpSpPr>
        <p:grpSp>
          <p:nvGrpSpPr>
            <p:cNvPr id="37" name="Google Shape;1695;p34"/>
            <p:cNvGrpSpPr>
              <a:grpSpLocks/>
            </p:cNvGrpSpPr>
            <p:nvPr/>
          </p:nvGrpSpPr>
          <p:grpSpPr bwMode="auto">
            <a:xfrm rot="1413719">
              <a:off x="209521" y="-314463"/>
              <a:ext cx="628346" cy="1928160"/>
              <a:chOff x="-1872744" y="2383380"/>
              <a:chExt cx="533395" cy="1636917"/>
            </a:xfrm>
          </p:grpSpPr>
          <p:sp>
            <p:nvSpPr>
              <p:cNvPr id="49" name="Google Shape;1696;p34"/>
              <p:cNvSpPr>
                <a:spLocks/>
              </p:cNvSpPr>
              <p:nvPr/>
            </p:nvSpPr>
            <p:spPr bwMode="auto">
              <a:xfrm>
                <a:off x="-1808786" y="2383988"/>
                <a:ext cx="468910" cy="1635677"/>
              </a:xfrm>
              <a:custGeom>
                <a:avLst/>
                <a:gdLst>
                  <a:gd name="T0" fmla="*/ 2147483646 w 18771"/>
                  <a:gd name="T1" fmla="*/ 2147483646 h 65401"/>
                  <a:gd name="T2" fmla="*/ 2147483646 w 18771"/>
                  <a:gd name="T3" fmla="*/ 2147483646 h 65401"/>
                  <a:gd name="T4" fmla="*/ 2147483646 w 18771"/>
                  <a:gd name="T5" fmla="*/ 2147483646 h 65401"/>
                  <a:gd name="T6" fmla="*/ 2147483646 w 18771"/>
                  <a:gd name="T7" fmla="*/ 2147483646 h 65401"/>
                  <a:gd name="T8" fmla="*/ 2147483646 w 18771"/>
                  <a:gd name="T9" fmla="*/ 2147483646 h 65401"/>
                  <a:gd name="T10" fmla="*/ 2147483646 w 18771"/>
                  <a:gd name="T11" fmla="*/ 2147483646 h 65401"/>
                  <a:gd name="T12" fmla="*/ 2147483646 w 18771"/>
                  <a:gd name="T13" fmla="*/ 2147483646 h 65401"/>
                  <a:gd name="T14" fmla="*/ 2147483646 w 18771"/>
                  <a:gd name="T15" fmla="*/ 2147483646 h 65401"/>
                  <a:gd name="T16" fmla="*/ 2147483646 w 18771"/>
                  <a:gd name="T17" fmla="*/ 2147483646 h 65401"/>
                  <a:gd name="T18" fmla="*/ 2147483646 w 18771"/>
                  <a:gd name="T19" fmla="*/ 2147483646 h 65401"/>
                  <a:gd name="T20" fmla="*/ 2147483646 w 18771"/>
                  <a:gd name="T21" fmla="*/ 2147483646 h 65401"/>
                  <a:gd name="T22" fmla="*/ 2147483646 w 18771"/>
                  <a:gd name="T23" fmla="*/ 2147483646 h 65401"/>
                  <a:gd name="T24" fmla="*/ 2147483646 w 18771"/>
                  <a:gd name="T25" fmla="*/ 2147483646 h 65401"/>
                  <a:gd name="T26" fmla="*/ 2147483646 w 18771"/>
                  <a:gd name="T27" fmla="*/ 2147483646 h 65401"/>
                  <a:gd name="T28" fmla="*/ 2147483646 w 18771"/>
                  <a:gd name="T29" fmla="*/ 2147483646 h 65401"/>
                  <a:gd name="T30" fmla="*/ 2147483646 w 18771"/>
                  <a:gd name="T31" fmla="*/ 2147483646 h 65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0" name="Google Shape;1697;p34"/>
              <p:cNvSpPr/>
              <p:nvPr/>
            </p:nvSpPr>
            <p:spPr>
              <a:xfrm>
                <a:off x="-1874418" y="2383279"/>
                <a:ext cx="463520" cy="1632643"/>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 name="Google Shape;1698;p34"/>
              <p:cNvSpPr>
                <a:spLocks/>
              </p:cNvSpPr>
              <p:nvPr/>
            </p:nvSpPr>
            <p:spPr bwMode="auto">
              <a:xfrm>
                <a:off x="-1773432" y="2413545"/>
                <a:ext cx="328776" cy="283059"/>
              </a:xfrm>
              <a:custGeom>
                <a:avLst/>
                <a:gdLst>
                  <a:gd name="T0" fmla="*/ 2147483646 w 13165"/>
                  <a:gd name="T1" fmla="*/ 2147483646 h 11342"/>
                  <a:gd name="T2" fmla="*/ 2147483646 w 13165"/>
                  <a:gd name="T3" fmla="*/ 2147483646 h 11342"/>
                  <a:gd name="T4" fmla="*/ 2147483646 w 13165"/>
                  <a:gd name="T5" fmla="*/ 2147483646 h 11342"/>
                  <a:gd name="T6" fmla="*/ 2147483646 w 13165"/>
                  <a:gd name="T7" fmla="*/ 2147483646 h 11342"/>
                  <a:gd name="T8" fmla="*/ 2147483646 w 13165"/>
                  <a:gd name="T9" fmla="*/ 2147483646 h 11342"/>
                  <a:gd name="T10" fmla="*/ 2147483646 w 13165"/>
                  <a:gd name="T11" fmla="*/ 2147483646 h 11342"/>
                  <a:gd name="T12" fmla="*/ 2147483646 w 13165"/>
                  <a:gd name="T13" fmla="*/ 2147483646 h 11342"/>
                  <a:gd name="T14" fmla="*/ 2147483646 w 13165"/>
                  <a:gd name="T15" fmla="*/ 2147483646 h 11342"/>
                  <a:gd name="T16" fmla="*/ 2147483646 w 13165"/>
                  <a:gd name="T17" fmla="*/ 2147483646 h 11342"/>
                  <a:gd name="T18" fmla="*/ 2147483646 w 13165"/>
                  <a:gd name="T19" fmla="*/ 2147483646 h 11342"/>
                  <a:gd name="T20" fmla="*/ 2147483646 w 13165"/>
                  <a:gd name="T21" fmla="*/ 2147483646 h 11342"/>
                  <a:gd name="T22" fmla="*/ 2147483646 w 13165"/>
                  <a:gd name="T23" fmla="*/ 2147483646 h 11342"/>
                  <a:gd name="T24" fmla="*/ 2147483646 w 13165"/>
                  <a:gd name="T25" fmla="*/ 2147483646 h 11342"/>
                  <a:gd name="T26" fmla="*/ 2147483646 w 13165"/>
                  <a:gd name="T27" fmla="*/ 2147483646 h 11342"/>
                  <a:gd name="T28" fmla="*/ 2147483646 w 13165"/>
                  <a:gd name="T29" fmla="*/ 2147483646 h 11342"/>
                  <a:gd name="T30" fmla="*/ 2147483646 w 13165"/>
                  <a:gd name="T31" fmla="*/ 2147483646 h 11342"/>
                  <a:gd name="T32" fmla="*/ 2147483646 w 13165"/>
                  <a:gd name="T33" fmla="*/ 2147483646 h 11342"/>
                  <a:gd name="T34" fmla="*/ 2147483646 w 13165"/>
                  <a:gd name="T35" fmla="*/ 2147483646 h 11342"/>
                  <a:gd name="T36" fmla="*/ 2147483646 w 13165"/>
                  <a:gd name="T37" fmla="*/ 2147483646 h 11342"/>
                  <a:gd name="T38" fmla="*/ 2147483646 w 13165"/>
                  <a:gd name="T39" fmla="*/ 2147483646 h 11342"/>
                  <a:gd name="T40" fmla="*/ 2147483646 w 13165"/>
                  <a:gd name="T41" fmla="*/ 2147483646 h 11342"/>
                  <a:gd name="T42" fmla="*/ 2147483646 w 13165"/>
                  <a:gd name="T43" fmla="*/ 2147483646 h 11342"/>
                  <a:gd name="T44" fmla="*/ 2147483646 w 13165"/>
                  <a:gd name="T45" fmla="*/ 2147483646 h 11342"/>
                  <a:gd name="T46" fmla="*/ 2147483646 w 13165"/>
                  <a:gd name="T47" fmla="*/ 2147483646 h 11342"/>
                  <a:gd name="T48" fmla="*/ 2147483646 w 13165"/>
                  <a:gd name="T49" fmla="*/ 2147483646 h 11342"/>
                  <a:gd name="T50" fmla="*/ 2147483646 w 13165"/>
                  <a:gd name="T51" fmla="*/ 2147483646 h 11342"/>
                  <a:gd name="T52" fmla="*/ 2147483646 w 13165"/>
                  <a:gd name="T53" fmla="*/ 2147483646 h 11342"/>
                  <a:gd name="T54" fmla="*/ 2147483646 w 13165"/>
                  <a:gd name="T55" fmla="*/ 2147483646 h 11342"/>
                  <a:gd name="T56" fmla="*/ 2147483646 w 13165"/>
                  <a:gd name="T57" fmla="*/ 2147483646 h 11342"/>
                  <a:gd name="T58" fmla="*/ 2147483646 w 13165"/>
                  <a:gd name="T59" fmla="*/ 2147483646 h 11342"/>
                  <a:gd name="T60" fmla="*/ 2147483646 w 13165"/>
                  <a:gd name="T61" fmla="*/ 2147483646 h 11342"/>
                  <a:gd name="T62" fmla="*/ 2147483646 w 13165"/>
                  <a:gd name="T63" fmla="*/ 2147483646 h 11342"/>
                  <a:gd name="T64" fmla="*/ 2147483646 w 13165"/>
                  <a:gd name="T65" fmla="*/ 2147483646 h 11342"/>
                  <a:gd name="T66" fmla="*/ 2147483646 w 13165"/>
                  <a:gd name="T67" fmla="*/ 2147483646 h 11342"/>
                  <a:gd name="T68" fmla="*/ 2147483646 w 13165"/>
                  <a:gd name="T69" fmla="*/ 2147483646 h 11342"/>
                  <a:gd name="T70" fmla="*/ 2147483646 w 13165"/>
                  <a:gd name="T71" fmla="*/ 2147483646 h 11342"/>
                  <a:gd name="T72" fmla="*/ 2147483646 w 13165"/>
                  <a:gd name="T73" fmla="*/ 2147483646 h 11342"/>
                  <a:gd name="T74" fmla="*/ 2147483646 w 13165"/>
                  <a:gd name="T75" fmla="*/ 2147483646 h 11342"/>
                  <a:gd name="T76" fmla="*/ 2147483646 w 13165"/>
                  <a:gd name="T77" fmla="*/ 2147483646 h 11342"/>
                  <a:gd name="T78" fmla="*/ 2147483646 w 13165"/>
                  <a:gd name="T79" fmla="*/ 2147483646 h 11342"/>
                  <a:gd name="T80" fmla="*/ 2147483646 w 13165"/>
                  <a:gd name="T81" fmla="*/ 2147483646 h 11342"/>
                  <a:gd name="T82" fmla="*/ 2147483646 w 13165"/>
                  <a:gd name="T83" fmla="*/ 2147483646 h 11342"/>
                  <a:gd name="T84" fmla="*/ 2147483646 w 13165"/>
                  <a:gd name="T85" fmla="*/ 2147483646 h 11342"/>
                  <a:gd name="T86" fmla="*/ 2147483646 w 13165"/>
                  <a:gd name="T87" fmla="*/ 2147483646 h 11342"/>
                  <a:gd name="T88" fmla="*/ 2147483646 w 13165"/>
                  <a:gd name="T89" fmla="*/ 2147483646 h 11342"/>
                  <a:gd name="T90" fmla="*/ 2147483646 w 13165"/>
                  <a:gd name="T91" fmla="*/ 2147483646 h 11342"/>
                  <a:gd name="T92" fmla="*/ 2147483646 w 13165"/>
                  <a:gd name="T93" fmla="*/ 2147483646 h 11342"/>
                  <a:gd name="T94" fmla="*/ 2147483646 w 13165"/>
                  <a:gd name="T95" fmla="*/ 2147483646 h 11342"/>
                  <a:gd name="T96" fmla="*/ 2147483646 w 13165"/>
                  <a:gd name="T97" fmla="*/ 2147483646 h 11342"/>
                  <a:gd name="T98" fmla="*/ 2147483646 w 13165"/>
                  <a:gd name="T99" fmla="*/ 2147483646 h 11342"/>
                  <a:gd name="T100" fmla="*/ 2147483646 w 13165"/>
                  <a:gd name="T101" fmla="*/ 2147483646 h 11342"/>
                  <a:gd name="T102" fmla="*/ 2147483646 w 13165"/>
                  <a:gd name="T103" fmla="*/ 2147483646 h 11342"/>
                  <a:gd name="T104" fmla="*/ 2147483646 w 13165"/>
                  <a:gd name="T105" fmla="*/ 2147483646 h 11342"/>
                  <a:gd name="T106" fmla="*/ 2147483646 w 13165"/>
                  <a:gd name="T107" fmla="*/ 2147483646 h 11342"/>
                  <a:gd name="T108" fmla="*/ 2147483646 w 13165"/>
                  <a:gd name="T109" fmla="*/ 2147483646 h 113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2" name="Google Shape;1699;p34"/>
              <p:cNvSpPr>
                <a:spLocks/>
              </p:cNvSpPr>
              <p:nvPr/>
            </p:nvSpPr>
            <p:spPr bwMode="auto">
              <a:xfrm>
                <a:off x="-1814152" y="2563220"/>
                <a:ext cx="246581" cy="1438546"/>
              </a:xfrm>
              <a:custGeom>
                <a:avLst/>
                <a:gdLst>
                  <a:gd name="T0" fmla="*/ 2147483646 w 9891"/>
                  <a:gd name="T1" fmla="*/ 0 h 57556"/>
                  <a:gd name="T2" fmla="*/ 2147483646 w 9891"/>
                  <a:gd name="T3" fmla="*/ 2147483646 h 57556"/>
                  <a:gd name="T4" fmla="*/ 2147483646 w 9891"/>
                  <a:gd name="T5" fmla="*/ 2147483646 h 57556"/>
                  <a:gd name="T6" fmla="*/ 2147483646 w 9891"/>
                  <a:gd name="T7" fmla="*/ 2147483646 h 57556"/>
                  <a:gd name="T8" fmla="*/ 2147483646 w 9891"/>
                  <a:gd name="T9" fmla="*/ 2147483646 h 57556"/>
                  <a:gd name="T10" fmla="*/ 2147483646 w 9891"/>
                  <a:gd name="T11" fmla="*/ 2147483646 h 57556"/>
                  <a:gd name="T12" fmla="*/ 2147483646 w 9891"/>
                  <a:gd name="T13" fmla="*/ 2147483646 h 57556"/>
                  <a:gd name="T14" fmla="*/ 2147483646 w 9891"/>
                  <a:gd name="T15" fmla="*/ 0 h 575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8" name="Google Shape;1700;p34"/>
            <p:cNvGrpSpPr>
              <a:grpSpLocks/>
            </p:cNvGrpSpPr>
            <p:nvPr/>
          </p:nvGrpSpPr>
          <p:grpSpPr bwMode="auto">
            <a:xfrm rot="1413719">
              <a:off x="229142" y="-135958"/>
              <a:ext cx="1217462" cy="2129046"/>
              <a:chOff x="-1783663" y="2408558"/>
              <a:chExt cx="1033488" cy="1807460"/>
            </a:xfrm>
          </p:grpSpPr>
          <p:sp>
            <p:nvSpPr>
              <p:cNvPr id="45" name="Google Shape;1701;p34"/>
              <p:cNvSpPr>
                <a:spLocks/>
              </p:cNvSpPr>
              <p:nvPr/>
            </p:nvSpPr>
            <p:spPr bwMode="auto">
              <a:xfrm>
                <a:off x="-1785768" y="2498355"/>
                <a:ext cx="1033487" cy="1716551"/>
              </a:xfrm>
              <a:custGeom>
                <a:avLst/>
                <a:gdLst>
                  <a:gd name="T0" fmla="*/ 2147483646 w 41310"/>
                  <a:gd name="T1" fmla="*/ 0 h 68682"/>
                  <a:gd name="T2" fmla="*/ 2147483646 w 41310"/>
                  <a:gd name="T3" fmla="*/ 2147483646 h 68682"/>
                  <a:gd name="T4" fmla="*/ 2147483646 w 41310"/>
                  <a:gd name="T5" fmla="*/ 2147483646 h 68682"/>
                  <a:gd name="T6" fmla="*/ 2147483646 w 41310"/>
                  <a:gd name="T7" fmla="*/ 2147483646 h 68682"/>
                  <a:gd name="T8" fmla="*/ 2147483646 w 41310"/>
                  <a:gd name="T9" fmla="*/ 2147483646 h 68682"/>
                  <a:gd name="T10" fmla="*/ 2147483646 w 41310"/>
                  <a:gd name="T11" fmla="*/ 2147483646 h 68682"/>
                  <a:gd name="T12" fmla="*/ 0 w 41310"/>
                  <a:gd name="T13" fmla="*/ 2147483646 h 68682"/>
                  <a:gd name="T14" fmla="*/ 2147483646 w 41310"/>
                  <a:gd name="T15" fmla="*/ 2147483646 h 68682"/>
                  <a:gd name="T16" fmla="*/ 2147483646 w 41310"/>
                  <a:gd name="T17" fmla="*/ 2147483646 h 68682"/>
                  <a:gd name="T18" fmla="*/ 2147483646 w 41310"/>
                  <a:gd name="T19" fmla="*/ 2147483646 h 68682"/>
                  <a:gd name="T20" fmla="*/ 2147483646 w 41310"/>
                  <a:gd name="T21" fmla="*/ 0 h 686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6" name="Google Shape;1702;p34"/>
              <p:cNvSpPr>
                <a:spLocks/>
              </p:cNvSpPr>
              <p:nvPr/>
            </p:nvSpPr>
            <p:spPr bwMode="auto">
              <a:xfrm>
                <a:off x="-1782276" y="2407927"/>
                <a:ext cx="974201" cy="1752943"/>
              </a:xfrm>
              <a:custGeom>
                <a:avLst/>
                <a:gdLst>
                  <a:gd name="T0" fmla="*/ 2147483646 w 38926"/>
                  <a:gd name="T1" fmla="*/ 0 h 70129"/>
                  <a:gd name="T2" fmla="*/ 2147483646 w 38926"/>
                  <a:gd name="T3" fmla="*/ 2147483646 h 70129"/>
                  <a:gd name="T4" fmla="*/ 2147483646 w 38926"/>
                  <a:gd name="T5" fmla="*/ 2147483646 h 70129"/>
                  <a:gd name="T6" fmla="*/ 2147483646 w 38926"/>
                  <a:gd name="T7" fmla="*/ 2147483646 h 70129"/>
                  <a:gd name="T8" fmla="*/ 2147483646 w 38926"/>
                  <a:gd name="T9" fmla="*/ 2147483646 h 70129"/>
                  <a:gd name="T10" fmla="*/ 2147483646 w 38926"/>
                  <a:gd name="T11" fmla="*/ 2147483646 h 70129"/>
                  <a:gd name="T12" fmla="*/ 2147483646 w 38926"/>
                  <a:gd name="T13" fmla="*/ 2147483646 h 70129"/>
                  <a:gd name="T14" fmla="*/ 2147483646 w 38926"/>
                  <a:gd name="T15" fmla="*/ 2147483646 h 70129"/>
                  <a:gd name="T16" fmla="*/ 2147483646 w 38926"/>
                  <a:gd name="T17" fmla="*/ 2147483646 h 70129"/>
                  <a:gd name="T18" fmla="*/ 2147483646 w 38926"/>
                  <a:gd name="T19" fmla="*/ 0 h 70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7" name="Google Shape;1703;p34"/>
              <p:cNvSpPr>
                <a:spLocks/>
              </p:cNvSpPr>
              <p:nvPr/>
            </p:nvSpPr>
            <p:spPr bwMode="auto">
              <a:xfrm>
                <a:off x="-1318475" y="2430782"/>
                <a:ext cx="401538" cy="319452"/>
              </a:xfrm>
              <a:custGeom>
                <a:avLst/>
                <a:gdLst>
                  <a:gd name="T0" fmla="*/ 2147483646 w 16086"/>
                  <a:gd name="T1" fmla="*/ 2147483646 h 12765"/>
                  <a:gd name="T2" fmla="*/ 2147483646 w 16086"/>
                  <a:gd name="T3" fmla="*/ 2147483646 h 12765"/>
                  <a:gd name="T4" fmla="*/ 2147483646 w 16086"/>
                  <a:gd name="T5" fmla="*/ 2147483646 h 12765"/>
                  <a:gd name="T6" fmla="*/ 2147483646 w 16086"/>
                  <a:gd name="T7" fmla="*/ 2147483646 h 12765"/>
                  <a:gd name="T8" fmla="*/ 2147483646 w 16086"/>
                  <a:gd name="T9" fmla="*/ 2147483646 h 12765"/>
                  <a:gd name="T10" fmla="*/ 2147483646 w 16086"/>
                  <a:gd name="T11" fmla="*/ 2147483646 h 12765"/>
                  <a:gd name="T12" fmla="*/ 2147483646 w 16086"/>
                  <a:gd name="T13" fmla="*/ 2147483646 h 12765"/>
                  <a:gd name="T14" fmla="*/ 2147483646 w 16086"/>
                  <a:gd name="T15" fmla="*/ 2147483646 h 12765"/>
                  <a:gd name="T16" fmla="*/ 2147483646 w 16086"/>
                  <a:gd name="T17" fmla="*/ 2147483646 h 12765"/>
                  <a:gd name="T18" fmla="*/ 2147483646 w 16086"/>
                  <a:gd name="T19" fmla="*/ 2147483646 h 12765"/>
                  <a:gd name="T20" fmla="*/ 2147483646 w 16086"/>
                  <a:gd name="T21" fmla="*/ 2147483646 h 12765"/>
                  <a:gd name="T22" fmla="*/ 2147483646 w 16086"/>
                  <a:gd name="T23" fmla="*/ 2147483646 h 12765"/>
                  <a:gd name="T24" fmla="*/ 2147483646 w 16086"/>
                  <a:gd name="T25" fmla="*/ 2147483646 h 12765"/>
                  <a:gd name="T26" fmla="*/ 2147483646 w 16086"/>
                  <a:gd name="T27" fmla="*/ 2147483646 h 12765"/>
                  <a:gd name="T28" fmla="*/ 2147483646 w 16086"/>
                  <a:gd name="T29" fmla="*/ 2147483646 h 12765"/>
                  <a:gd name="T30" fmla="*/ 2147483646 w 16086"/>
                  <a:gd name="T31" fmla="*/ 2147483646 h 12765"/>
                  <a:gd name="T32" fmla="*/ 2147483646 w 16086"/>
                  <a:gd name="T33" fmla="*/ 2147483646 h 12765"/>
                  <a:gd name="T34" fmla="*/ 2147483646 w 16086"/>
                  <a:gd name="T35" fmla="*/ 2147483646 h 12765"/>
                  <a:gd name="T36" fmla="*/ 2147483646 w 16086"/>
                  <a:gd name="T37" fmla="*/ 2147483646 h 12765"/>
                  <a:gd name="T38" fmla="*/ 2147483646 w 16086"/>
                  <a:gd name="T39" fmla="*/ 2147483646 h 12765"/>
                  <a:gd name="T40" fmla="*/ 2147483646 w 16086"/>
                  <a:gd name="T41" fmla="*/ 2147483646 h 12765"/>
                  <a:gd name="T42" fmla="*/ 2147483646 w 16086"/>
                  <a:gd name="T43" fmla="*/ 2147483646 h 12765"/>
                  <a:gd name="T44" fmla="*/ 2147483646 w 16086"/>
                  <a:gd name="T45" fmla="*/ 2147483646 h 12765"/>
                  <a:gd name="T46" fmla="*/ 2147483646 w 16086"/>
                  <a:gd name="T47" fmla="*/ 2147483646 h 12765"/>
                  <a:gd name="T48" fmla="*/ 2147483646 w 16086"/>
                  <a:gd name="T49" fmla="*/ 2147483646 h 12765"/>
                  <a:gd name="T50" fmla="*/ 2147483646 w 16086"/>
                  <a:gd name="T51" fmla="*/ 2147483646 h 12765"/>
                  <a:gd name="T52" fmla="*/ 2147483646 w 16086"/>
                  <a:gd name="T53" fmla="*/ 2147483646 h 12765"/>
                  <a:gd name="T54" fmla="*/ 2147483646 w 16086"/>
                  <a:gd name="T55" fmla="*/ 2147483646 h 12765"/>
                  <a:gd name="T56" fmla="*/ 2147483646 w 16086"/>
                  <a:gd name="T57" fmla="*/ 2147483646 h 12765"/>
                  <a:gd name="T58" fmla="*/ 2147483646 w 16086"/>
                  <a:gd name="T59" fmla="*/ 2147483646 h 12765"/>
                  <a:gd name="T60" fmla="*/ 2147483646 w 16086"/>
                  <a:gd name="T61" fmla="*/ 2147483646 h 12765"/>
                  <a:gd name="T62" fmla="*/ 2147483646 w 16086"/>
                  <a:gd name="T63" fmla="*/ 2147483646 h 12765"/>
                  <a:gd name="T64" fmla="*/ 2147483646 w 16086"/>
                  <a:gd name="T65" fmla="*/ 2147483646 h 12765"/>
                  <a:gd name="T66" fmla="*/ 2147483646 w 16086"/>
                  <a:gd name="T67" fmla="*/ 2147483646 h 12765"/>
                  <a:gd name="T68" fmla="*/ 2147483646 w 16086"/>
                  <a:gd name="T69" fmla="*/ 2147483646 h 12765"/>
                  <a:gd name="T70" fmla="*/ 2147483646 w 16086"/>
                  <a:gd name="T71" fmla="*/ 2147483646 h 12765"/>
                  <a:gd name="T72" fmla="*/ 2147483646 w 16086"/>
                  <a:gd name="T73" fmla="*/ 2147483646 h 12765"/>
                  <a:gd name="T74" fmla="*/ 2147483646 w 16086"/>
                  <a:gd name="T75" fmla="*/ 2147483646 h 12765"/>
                  <a:gd name="T76" fmla="*/ 2147483646 w 16086"/>
                  <a:gd name="T77" fmla="*/ 2147483646 h 12765"/>
                  <a:gd name="T78" fmla="*/ 2147483646 w 16086"/>
                  <a:gd name="T79" fmla="*/ 2147483646 h 12765"/>
                  <a:gd name="T80" fmla="*/ 2147483646 w 16086"/>
                  <a:gd name="T81" fmla="*/ 2147483646 h 12765"/>
                  <a:gd name="T82" fmla="*/ 2147483646 w 16086"/>
                  <a:gd name="T83" fmla="*/ 2147483646 h 12765"/>
                  <a:gd name="T84" fmla="*/ 2147483646 w 16086"/>
                  <a:gd name="T85" fmla="*/ 2147483646 h 12765"/>
                  <a:gd name="T86" fmla="*/ 2147483646 w 16086"/>
                  <a:gd name="T87" fmla="*/ 2147483646 h 12765"/>
                  <a:gd name="T88" fmla="*/ 2147483646 w 16086"/>
                  <a:gd name="T89" fmla="*/ 2147483646 h 12765"/>
                  <a:gd name="T90" fmla="*/ 2147483646 w 16086"/>
                  <a:gd name="T91" fmla="*/ 2147483646 h 12765"/>
                  <a:gd name="T92" fmla="*/ 2147483646 w 16086"/>
                  <a:gd name="T93" fmla="*/ 2147483646 h 12765"/>
                  <a:gd name="T94" fmla="*/ 2147483646 w 16086"/>
                  <a:gd name="T95" fmla="*/ 2147483646 h 12765"/>
                  <a:gd name="T96" fmla="*/ 2147483646 w 16086"/>
                  <a:gd name="T97" fmla="*/ 2147483646 h 12765"/>
                  <a:gd name="T98" fmla="*/ 2147483646 w 16086"/>
                  <a:gd name="T99" fmla="*/ 2147483646 h 12765"/>
                  <a:gd name="T100" fmla="*/ 2147483646 w 16086"/>
                  <a:gd name="T101" fmla="*/ 2147483646 h 12765"/>
                  <a:gd name="T102" fmla="*/ 2147483646 w 16086"/>
                  <a:gd name="T103" fmla="*/ 2147483646 h 12765"/>
                  <a:gd name="T104" fmla="*/ 2147483646 w 16086"/>
                  <a:gd name="T105" fmla="*/ 2147483646 h 12765"/>
                  <a:gd name="T106" fmla="*/ 2147483646 w 16086"/>
                  <a:gd name="T107" fmla="*/ 2147483646 h 12765"/>
                  <a:gd name="T108" fmla="*/ 2147483646 w 16086"/>
                  <a:gd name="T109" fmla="*/ 2147483646 h 127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8" name="Google Shape;1704;p34"/>
              <p:cNvSpPr>
                <a:spLocks/>
              </p:cNvSpPr>
              <p:nvPr/>
            </p:nvSpPr>
            <p:spPr bwMode="auto">
              <a:xfrm>
                <a:off x="-1782767" y="2545635"/>
                <a:ext cx="796338" cy="1591196"/>
              </a:xfrm>
              <a:custGeom>
                <a:avLst/>
                <a:gdLst>
                  <a:gd name="T0" fmla="*/ 2147483646 w 31819"/>
                  <a:gd name="T1" fmla="*/ 2147483646 h 63662"/>
                  <a:gd name="T2" fmla="*/ 2147483646 w 31819"/>
                  <a:gd name="T3" fmla="*/ 2147483646 h 63662"/>
                  <a:gd name="T4" fmla="*/ 2147483646 w 31819"/>
                  <a:gd name="T5" fmla="*/ 2147483646 h 63662"/>
                  <a:gd name="T6" fmla="*/ 2147483646 w 31819"/>
                  <a:gd name="T7" fmla="*/ 2147483646 h 63662"/>
                  <a:gd name="T8" fmla="*/ 2147483646 w 31819"/>
                  <a:gd name="T9" fmla="*/ 2147483646 h 63662"/>
                  <a:gd name="T10" fmla="*/ 2147483646 w 31819"/>
                  <a:gd name="T11" fmla="*/ 2147483646 h 63662"/>
                  <a:gd name="T12" fmla="*/ 2147483646 w 31819"/>
                  <a:gd name="T13" fmla="*/ 2147483646 h 63662"/>
                  <a:gd name="T14" fmla="*/ 2147483646 w 31819"/>
                  <a:gd name="T15" fmla="*/ 2147483646 h 636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9" name="Google Shape;1705;p34"/>
            <p:cNvGrpSpPr>
              <a:grpSpLocks/>
            </p:cNvGrpSpPr>
            <p:nvPr/>
          </p:nvGrpSpPr>
          <p:grpSpPr bwMode="auto">
            <a:xfrm>
              <a:off x="-381835" y="685298"/>
              <a:ext cx="1810686" cy="1695308"/>
              <a:chOff x="-381835" y="685298"/>
              <a:chExt cx="1810686" cy="1695308"/>
            </a:xfrm>
          </p:grpSpPr>
          <p:grpSp>
            <p:nvGrpSpPr>
              <p:cNvPr id="40" name="Google Shape;1706;p34"/>
              <p:cNvGrpSpPr>
                <a:grpSpLocks/>
              </p:cNvGrpSpPr>
              <p:nvPr/>
            </p:nvGrpSpPr>
            <p:grpSpPr bwMode="auto">
              <a:xfrm rot="1413719">
                <a:off x="-380832" y="685298"/>
                <a:ext cx="1809683" cy="1695308"/>
                <a:chOff x="-2074138" y="3169502"/>
                <a:chExt cx="1536216" cy="1439236"/>
              </a:xfrm>
            </p:grpSpPr>
            <p:sp>
              <p:nvSpPr>
                <p:cNvPr id="42" name="Google Shape;1707;p34"/>
                <p:cNvSpPr>
                  <a:spLocks/>
                </p:cNvSpPr>
                <p:nvPr/>
              </p:nvSpPr>
              <p:spPr bwMode="auto">
                <a:xfrm>
                  <a:off x="-2012481" y="3215489"/>
                  <a:ext cx="1472753" cy="1393053"/>
                </a:xfrm>
                <a:custGeom>
                  <a:avLst/>
                  <a:gdLst>
                    <a:gd name="T0" fmla="*/ 2147483646 w 58927"/>
                    <a:gd name="T1" fmla="*/ 0 h 55727"/>
                    <a:gd name="T2" fmla="*/ 2147483646 w 58927"/>
                    <a:gd name="T3" fmla="*/ 2147483646 h 55727"/>
                    <a:gd name="T4" fmla="*/ 2147483646 w 58927"/>
                    <a:gd name="T5" fmla="*/ 2147483646 h 55727"/>
                    <a:gd name="T6" fmla="*/ 2147483646 w 58927"/>
                    <a:gd name="T7" fmla="*/ 2147483646 h 55727"/>
                    <a:gd name="T8" fmla="*/ 2147483646 w 58927"/>
                    <a:gd name="T9" fmla="*/ 2147483646 h 55727"/>
                    <a:gd name="T10" fmla="*/ 2147483646 w 58927"/>
                    <a:gd name="T11" fmla="*/ 2147483646 h 55727"/>
                    <a:gd name="T12" fmla="*/ 2147483646 w 58927"/>
                    <a:gd name="T13" fmla="*/ 2147483646 h 55727"/>
                    <a:gd name="T14" fmla="*/ 2147483646 w 58927"/>
                    <a:gd name="T15" fmla="*/ 2147483646 h 55727"/>
                    <a:gd name="T16" fmla="*/ 2147483646 w 58927"/>
                    <a:gd name="T17" fmla="*/ 2147483646 h 55727"/>
                    <a:gd name="T18" fmla="*/ 2147483646 w 58927"/>
                    <a:gd name="T19" fmla="*/ 2147483646 h 55727"/>
                    <a:gd name="T20" fmla="*/ 2147483646 w 58927"/>
                    <a:gd name="T21" fmla="*/ 0 h 55727"/>
                    <a:gd name="T22" fmla="*/ 2147483646 w 58927"/>
                    <a:gd name="T23" fmla="*/ 2147483646 h 55727"/>
                    <a:gd name="T24" fmla="*/ 2147483646 w 58927"/>
                    <a:gd name="T25" fmla="*/ 2147483646 h 55727"/>
                    <a:gd name="T26" fmla="*/ 2147483646 w 58927"/>
                    <a:gd name="T27" fmla="*/ 2147483646 h 55727"/>
                    <a:gd name="T28" fmla="*/ 2147483646 w 58927"/>
                    <a:gd name="T29" fmla="*/ 2147483646 h 557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3" name="Google Shape;1708;p34"/>
                <p:cNvSpPr/>
                <p:nvPr/>
              </p:nvSpPr>
              <p:spPr>
                <a:xfrm>
                  <a:off x="-2079213" y="3167257"/>
                  <a:ext cx="1463322" cy="1386988"/>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4" name="Google Shape;1709;p34"/>
                <p:cNvSpPr>
                  <a:spLocks/>
                </p:cNvSpPr>
                <p:nvPr/>
              </p:nvSpPr>
              <p:spPr bwMode="auto">
                <a:xfrm>
                  <a:off x="-1090376" y="3218080"/>
                  <a:ext cx="460825" cy="203196"/>
                </a:xfrm>
                <a:custGeom>
                  <a:avLst/>
                  <a:gdLst>
                    <a:gd name="T0" fmla="*/ 2147483646 w 18454"/>
                    <a:gd name="T1" fmla="*/ 2147483646 h 8139"/>
                    <a:gd name="T2" fmla="*/ 2147483646 w 18454"/>
                    <a:gd name="T3" fmla="*/ 2147483646 h 8139"/>
                    <a:gd name="T4" fmla="*/ 2147483646 w 18454"/>
                    <a:gd name="T5" fmla="*/ 2147483646 h 8139"/>
                    <a:gd name="T6" fmla="*/ 2147483646 w 18454"/>
                    <a:gd name="T7" fmla="*/ 2147483646 h 8139"/>
                    <a:gd name="T8" fmla="*/ 2147483646 w 18454"/>
                    <a:gd name="T9" fmla="*/ 2147483646 h 8139"/>
                    <a:gd name="T10" fmla="*/ 2147483646 w 18454"/>
                    <a:gd name="T11" fmla="*/ 2147483646 h 8139"/>
                    <a:gd name="T12" fmla="*/ 2147483646 w 18454"/>
                    <a:gd name="T13" fmla="*/ 2147483646 h 8139"/>
                    <a:gd name="T14" fmla="*/ 2147483646 w 18454"/>
                    <a:gd name="T15" fmla="*/ 2147483646 h 8139"/>
                    <a:gd name="T16" fmla="*/ 2147483646 w 18454"/>
                    <a:gd name="T17" fmla="*/ 2147483646 h 8139"/>
                    <a:gd name="T18" fmla="*/ 2147483646 w 18454"/>
                    <a:gd name="T19" fmla="*/ 2147483646 h 8139"/>
                    <a:gd name="T20" fmla="*/ 2147483646 w 18454"/>
                    <a:gd name="T21" fmla="*/ 2147483646 h 8139"/>
                    <a:gd name="T22" fmla="*/ 2147483646 w 18454"/>
                    <a:gd name="T23" fmla="*/ 2147483646 h 8139"/>
                    <a:gd name="T24" fmla="*/ 2147483646 w 18454"/>
                    <a:gd name="T25" fmla="*/ 2147483646 h 8139"/>
                    <a:gd name="T26" fmla="*/ 2147483646 w 18454"/>
                    <a:gd name="T27" fmla="*/ 2147483646 h 8139"/>
                    <a:gd name="T28" fmla="*/ 2147483646 w 18454"/>
                    <a:gd name="T29" fmla="*/ 2147483646 h 8139"/>
                    <a:gd name="T30" fmla="*/ 2147483646 w 18454"/>
                    <a:gd name="T31" fmla="*/ 2147483646 h 8139"/>
                    <a:gd name="T32" fmla="*/ 2147483646 w 18454"/>
                    <a:gd name="T33" fmla="*/ 2147483646 h 8139"/>
                    <a:gd name="T34" fmla="*/ 2147483646 w 18454"/>
                    <a:gd name="T35" fmla="*/ 2147483646 h 8139"/>
                    <a:gd name="T36" fmla="*/ 2147483646 w 18454"/>
                    <a:gd name="T37" fmla="*/ 2147483646 h 8139"/>
                    <a:gd name="T38" fmla="*/ 2147483646 w 18454"/>
                    <a:gd name="T39" fmla="*/ 2147483646 h 8139"/>
                    <a:gd name="T40" fmla="*/ 2147483646 w 18454"/>
                    <a:gd name="T41" fmla="*/ 2147483646 h 8139"/>
                    <a:gd name="T42" fmla="*/ 2147483646 w 18454"/>
                    <a:gd name="T43" fmla="*/ 2147483646 h 8139"/>
                    <a:gd name="T44" fmla="*/ 2147483646 w 18454"/>
                    <a:gd name="T45" fmla="*/ 2147483646 h 8139"/>
                    <a:gd name="T46" fmla="*/ 2147483646 w 18454"/>
                    <a:gd name="T47" fmla="*/ 2147483646 h 8139"/>
                    <a:gd name="T48" fmla="*/ 2147483646 w 18454"/>
                    <a:gd name="T49" fmla="*/ 2147483646 h 8139"/>
                    <a:gd name="T50" fmla="*/ 2147483646 w 18454"/>
                    <a:gd name="T51" fmla="*/ 2147483646 h 8139"/>
                    <a:gd name="T52" fmla="*/ 2147483646 w 18454"/>
                    <a:gd name="T53" fmla="*/ 2147483646 h 8139"/>
                    <a:gd name="T54" fmla="*/ 2147483646 w 18454"/>
                    <a:gd name="T55" fmla="*/ 2147483646 h 8139"/>
                    <a:gd name="T56" fmla="*/ 2147483646 w 18454"/>
                    <a:gd name="T57" fmla="*/ 2147483646 h 8139"/>
                    <a:gd name="T58" fmla="*/ 2147483646 w 18454"/>
                    <a:gd name="T59" fmla="*/ 2147483646 h 8139"/>
                    <a:gd name="T60" fmla="*/ 2147483646 w 18454"/>
                    <a:gd name="T61" fmla="*/ 2147483646 h 8139"/>
                    <a:gd name="T62" fmla="*/ 2147483646 w 18454"/>
                    <a:gd name="T63" fmla="*/ 2147483646 h 8139"/>
                    <a:gd name="T64" fmla="*/ 2147483646 w 18454"/>
                    <a:gd name="T65" fmla="*/ 2147483646 h 8139"/>
                    <a:gd name="T66" fmla="*/ 2147483646 w 18454"/>
                    <a:gd name="T67" fmla="*/ 2147483646 h 8139"/>
                    <a:gd name="T68" fmla="*/ 2147483646 w 18454"/>
                    <a:gd name="T69" fmla="*/ 2147483646 h 8139"/>
                    <a:gd name="T70" fmla="*/ 2147483646 w 18454"/>
                    <a:gd name="T71" fmla="*/ 2147483646 h 8139"/>
                    <a:gd name="T72" fmla="*/ 2147483646 w 18454"/>
                    <a:gd name="T73" fmla="*/ 2147483646 h 8139"/>
                    <a:gd name="T74" fmla="*/ 2147483646 w 18454"/>
                    <a:gd name="T75" fmla="*/ 2147483646 h 8139"/>
                    <a:gd name="T76" fmla="*/ 2147483646 w 18454"/>
                    <a:gd name="T77" fmla="*/ 2147483646 h 8139"/>
                    <a:gd name="T78" fmla="*/ 2147483646 w 18454"/>
                    <a:gd name="T79" fmla="*/ 2147483646 h 8139"/>
                    <a:gd name="T80" fmla="*/ 2147483646 w 18454"/>
                    <a:gd name="T81" fmla="*/ 2147483646 h 8139"/>
                    <a:gd name="T82" fmla="*/ 2147483646 w 18454"/>
                    <a:gd name="T83" fmla="*/ 2147483646 h 8139"/>
                    <a:gd name="T84" fmla="*/ 2147483646 w 18454"/>
                    <a:gd name="T85" fmla="*/ 2147483646 h 8139"/>
                    <a:gd name="T86" fmla="*/ 2147483646 w 18454"/>
                    <a:gd name="T87" fmla="*/ 2147483646 h 8139"/>
                    <a:gd name="T88" fmla="*/ 2147483646 w 18454"/>
                    <a:gd name="T89" fmla="*/ 2147483646 h 8139"/>
                    <a:gd name="T90" fmla="*/ 2147483646 w 18454"/>
                    <a:gd name="T91" fmla="*/ 2147483646 h 8139"/>
                    <a:gd name="T92" fmla="*/ 2147483646 w 18454"/>
                    <a:gd name="T93" fmla="*/ 2147483646 h 8139"/>
                    <a:gd name="T94" fmla="*/ 2147483646 w 18454"/>
                    <a:gd name="T95" fmla="*/ 2147483646 h 8139"/>
                    <a:gd name="T96" fmla="*/ 2147483646 w 18454"/>
                    <a:gd name="T97" fmla="*/ 2147483646 h 8139"/>
                    <a:gd name="T98" fmla="*/ 2147483646 w 18454"/>
                    <a:gd name="T99" fmla="*/ 2147483646 h 8139"/>
                    <a:gd name="T100" fmla="*/ 2147483646 w 18454"/>
                    <a:gd name="T101" fmla="*/ 2147483646 h 8139"/>
                    <a:gd name="T102" fmla="*/ 2147483646 w 18454"/>
                    <a:gd name="T103" fmla="*/ 2147483646 h 8139"/>
                    <a:gd name="T104" fmla="*/ 2147483646 w 18454"/>
                    <a:gd name="T105" fmla="*/ 2147483646 h 8139"/>
                    <a:gd name="T106" fmla="*/ 2147483646 w 18454"/>
                    <a:gd name="T107" fmla="*/ 2147483646 h 8139"/>
                    <a:gd name="T108" fmla="*/ 2147483646 w 18454"/>
                    <a:gd name="T109" fmla="*/ 2147483646 h 8139"/>
                    <a:gd name="T110" fmla="*/ 2147483646 w 18454"/>
                    <a:gd name="T111" fmla="*/ 2147483646 h 8139"/>
                    <a:gd name="T112" fmla="*/ 2147483646 w 18454"/>
                    <a:gd name="T113" fmla="*/ 2147483646 h 8139"/>
                    <a:gd name="T114" fmla="*/ 2147483646 w 18454"/>
                    <a:gd name="T115" fmla="*/ 2147483646 h 8139"/>
                    <a:gd name="T116" fmla="*/ 2147483646 w 18454"/>
                    <a:gd name="T117" fmla="*/ 2147483646 h 81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41" name="Google Shape;1710;p34"/>
              <p:cNvSpPr>
                <a:spLocks/>
              </p:cNvSpPr>
              <p:nvPr/>
            </p:nvSpPr>
            <p:spPr bwMode="auto">
              <a:xfrm rot="1413719">
                <a:off x="-383743" y="857337"/>
                <a:ext cx="1465082" cy="1380125"/>
              </a:xfrm>
              <a:custGeom>
                <a:avLst/>
                <a:gdLst>
                  <a:gd name="T0" fmla="*/ 2147483646 w 49727"/>
                  <a:gd name="T1" fmla="*/ 0 h 46783"/>
                  <a:gd name="T2" fmla="*/ 2147483646 w 49727"/>
                  <a:gd name="T3" fmla="*/ 2147483646 h 46783"/>
                  <a:gd name="T4" fmla="*/ 2147483646 w 49727"/>
                  <a:gd name="T5" fmla="*/ 2147483646 h 46783"/>
                  <a:gd name="T6" fmla="*/ 2147483646 w 49727"/>
                  <a:gd name="T7" fmla="*/ 2147483646 h 46783"/>
                  <a:gd name="T8" fmla="*/ 2147483646 w 49727"/>
                  <a:gd name="T9" fmla="*/ 2147483646 h 46783"/>
                  <a:gd name="T10" fmla="*/ 2147483646 w 49727"/>
                  <a:gd name="T11" fmla="*/ 2147483646 h 46783"/>
                  <a:gd name="T12" fmla="*/ 2147483646 w 49727"/>
                  <a:gd name="T13" fmla="*/ 0 h 46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53" name="Google Shape;1711;p34"/>
          <p:cNvGrpSpPr>
            <a:grpSpLocks/>
          </p:cNvGrpSpPr>
          <p:nvPr/>
        </p:nvGrpSpPr>
        <p:grpSpPr bwMode="auto">
          <a:xfrm rot="21199221" flipH="1">
            <a:off x="-931333" y="2732089"/>
            <a:ext cx="2844800" cy="2232025"/>
            <a:chOff x="-2415600" y="2986400"/>
            <a:chExt cx="1943075" cy="1524659"/>
          </a:xfrm>
        </p:grpSpPr>
        <p:sp>
          <p:nvSpPr>
            <p:cNvPr id="54" name="Google Shape;1712;p34"/>
            <p:cNvSpPr>
              <a:spLocks/>
            </p:cNvSpPr>
            <p:nvPr/>
          </p:nvSpPr>
          <p:spPr bwMode="auto">
            <a:xfrm>
              <a:off x="-2415463" y="2983498"/>
              <a:ext cx="1117558" cy="1251392"/>
            </a:xfrm>
            <a:custGeom>
              <a:avLst/>
              <a:gdLst>
                <a:gd name="T0" fmla="*/ 2147483646 w 44695"/>
                <a:gd name="T1" fmla="*/ 2147483646 h 50051"/>
                <a:gd name="T2" fmla="*/ 2147483646 w 44695"/>
                <a:gd name="T3" fmla="*/ 2147483646 h 50051"/>
                <a:gd name="T4" fmla="*/ 2147483646 w 44695"/>
                <a:gd name="T5" fmla="*/ 2147483646 h 50051"/>
                <a:gd name="T6" fmla="*/ 2147483646 w 44695"/>
                <a:gd name="T7" fmla="*/ 2147483646 h 50051"/>
                <a:gd name="T8" fmla="*/ 2147483646 w 44695"/>
                <a:gd name="T9" fmla="*/ 2147483646 h 50051"/>
                <a:gd name="T10" fmla="*/ 2147483646 w 44695"/>
                <a:gd name="T11" fmla="*/ 2147483646 h 50051"/>
                <a:gd name="T12" fmla="*/ 2147483646 w 44695"/>
                <a:gd name="T13" fmla="*/ 2147483646 h 50051"/>
                <a:gd name="T14" fmla="*/ 2147483646 w 44695"/>
                <a:gd name="T15" fmla="*/ 2147483646 h 500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5" name="Google Shape;1713;p34"/>
            <p:cNvSpPr>
              <a:spLocks/>
            </p:cNvSpPr>
            <p:nvPr/>
          </p:nvSpPr>
          <p:spPr bwMode="auto">
            <a:xfrm>
              <a:off x="-1585600" y="3184932"/>
              <a:ext cx="1113220" cy="1279586"/>
            </a:xfrm>
            <a:custGeom>
              <a:avLst/>
              <a:gdLst>
                <a:gd name="T0" fmla="*/ 2147483646 w 44542"/>
                <a:gd name="T1" fmla="*/ 2147483646 h 51183"/>
                <a:gd name="T2" fmla="*/ 0 w 44542"/>
                <a:gd name="T3" fmla="*/ 2147483646 h 51183"/>
                <a:gd name="T4" fmla="*/ 2147483646 w 44542"/>
                <a:gd name="T5" fmla="*/ 2147483646 h 51183"/>
                <a:gd name="T6" fmla="*/ 2147483646 w 44542"/>
                <a:gd name="T7" fmla="*/ 2147483646 h 51183"/>
                <a:gd name="T8" fmla="*/ 2147483646 w 44542"/>
                <a:gd name="T9" fmla="*/ 2147483646 h 51183"/>
                <a:gd name="T10" fmla="*/ 2147483646 w 44542"/>
                <a:gd name="T11" fmla="*/ 2147483646 h 51183"/>
                <a:gd name="T12" fmla="*/ 2147483646 w 44542"/>
                <a:gd name="T13" fmla="*/ 2147483646 h 51183"/>
                <a:gd name="T14" fmla="*/ 2147483646 w 44542"/>
                <a:gd name="T15" fmla="*/ 2147483646 h 511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6" name="Google Shape;1714;p34"/>
            <p:cNvSpPr/>
            <p:nvPr/>
          </p:nvSpPr>
          <p:spPr>
            <a:xfrm>
              <a:off x="-2401914" y="2993505"/>
              <a:ext cx="1133460" cy="1217775"/>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 name="Google Shape;1715;p34"/>
            <p:cNvSpPr>
              <a:spLocks/>
            </p:cNvSpPr>
            <p:nvPr/>
          </p:nvSpPr>
          <p:spPr bwMode="auto">
            <a:xfrm>
              <a:off x="-2348642" y="3011713"/>
              <a:ext cx="1085751" cy="1231872"/>
            </a:xfrm>
            <a:custGeom>
              <a:avLst/>
              <a:gdLst>
                <a:gd name="T0" fmla="*/ 2147483646 w 43439"/>
                <a:gd name="T1" fmla="*/ 0 h 49260"/>
                <a:gd name="T2" fmla="*/ 2147483646 w 43439"/>
                <a:gd name="T3" fmla="*/ 2147483646 h 49260"/>
                <a:gd name="T4" fmla="*/ 2147483646 w 43439"/>
                <a:gd name="T5" fmla="*/ 2147483646 h 49260"/>
                <a:gd name="T6" fmla="*/ 2147483646 w 43439"/>
                <a:gd name="T7" fmla="*/ 2147483646 h 49260"/>
                <a:gd name="T8" fmla="*/ 2147483646 w 43439"/>
                <a:gd name="T9" fmla="*/ 2147483646 h 49260"/>
                <a:gd name="T10" fmla="*/ 2147483646 w 43439"/>
                <a:gd name="T11" fmla="*/ 2147483646 h 49260"/>
                <a:gd name="T12" fmla="*/ 2147483646 w 43439"/>
                <a:gd name="T13" fmla="*/ 2147483646 h 49260"/>
                <a:gd name="T14" fmla="*/ 2147483646 w 43439"/>
                <a:gd name="T15" fmla="*/ 2147483646 h 49260"/>
                <a:gd name="T16" fmla="*/ 2147483646 w 43439"/>
                <a:gd name="T17" fmla="*/ 0 h 49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8" name="Google Shape;1716;p34"/>
            <p:cNvSpPr>
              <a:spLocks/>
            </p:cNvSpPr>
            <p:nvPr/>
          </p:nvSpPr>
          <p:spPr bwMode="auto">
            <a:xfrm>
              <a:off x="-1570355" y="3187762"/>
              <a:ext cx="1071294" cy="1321877"/>
            </a:xfrm>
            <a:custGeom>
              <a:avLst/>
              <a:gdLst>
                <a:gd name="T0" fmla="*/ 2147483646 w 42824"/>
                <a:gd name="T1" fmla="*/ 2147483646 h 52896"/>
                <a:gd name="T2" fmla="*/ 2147483646 w 42824"/>
                <a:gd name="T3" fmla="*/ 2147483646 h 52896"/>
                <a:gd name="T4" fmla="*/ 2147483646 w 42824"/>
                <a:gd name="T5" fmla="*/ 2147483646 h 52896"/>
                <a:gd name="T6" fmla="*/ 2147483646 w 42824"/>
                <a:gd name="T7" fmla="*/ 2147483646 h 52896"/>
                <a:gd name="T8" fmla="*/ 2147483646 w 42824"/>
                <a:gd name="T9" fmla="*/ 2147483646 h 52896"/>
                <a:gd name="T10" fmla="*/ 2147483646 w 42824"/>
                <a:gd name="T11" fmla="*/ 2147483646 h 52896"/>
                <a:gd name="T12" fmla="*/ 2147483646 w 42824"/>
                <a:gd name="T13" fmla="*/ 2147483646 h 52896"/>
                <a:gd name="T14" fmla="*/ 2147483646 w 42824"/>
                <a:gd name="T15" fmla="*/ 2147483646 h 52896"/>
                <a:gd name="T16" fmla="*/ 2147483646 w 42824"/>
                <a:gd name="T17" fmla="*/ 2147483646 h 52896"/>
                <a:gd name="T18" fmla="*/ 2147483646 w 42824"/>
                <a:gd name="T19" fmla="*/ 2147483646 h 52896"/>
                <a:gd name="T20" fmla="*/ 2147483646 w 42824"/>
                <a:gd name="T21" fmla="*/ 2147483646 h 528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59" name="Google Shape;1717;p34"/>
            <p:cNvGrpSpPr>
              <a:grpSpLocks/>
            </p:cNvGrpSpPr>
            <p:nvPr/>
          </p:nvGrpSpPr>
          <p:grpSpPr bwMode="auto">
            <a:xfrm>
              <a:off x="-2218631" y="3086612"/>
              <a:ext cx="1598729" cy="1189919"/>
              <a:chOff x="-2218631" y="3086612"/>
              <a:chExt cx="1598729" cy="1189919"/>
            </a:xfrm>
          </p:grpSpPr>
          <p:sp>
            <p:nvSpPr>
              <p:cNvPr id="60" name="Google Shape;1718;p34"/>
              <p:cNvSpPr>
                <a:spLocks/>
              </p:cNvSpPr>
              <p:nvPr/>
            </p:nvSpPr>
            <p:spPr bwMode="auto">
              <a:xfrm>
                <a:off x="-2217279" y="3085406"/>
                <a:ext cx="841421" cy="987883"/>
              </a:xfrm>
              <a:custGeom>
                <a:avLst/>
                <a:gdLst>
                  <a:gd name="T0" fmla="*/ 2147483646 w 33644"/>
                  <a:gd name="T1" fmla="*/ 2147483646 h 39413"/>
                  <a:gd name="T2" fmla="*/ 2147483646 w 33644"/>
                  <a:gd name="T3" fmla="*/ 2147483646 h 39413"/>
                  <a:gd name="T4" fmla="*/ 2147483646 w 33644"/>
                  <a:gd name="T5" fmla="*/ 2147483646 h 39413"/>
                  <a:gd name="T6" fmla="*/ 2147483646 w 33644"/>
                  <a:gd name="T7" fmla="*/ 2147483646 h 39413"/>
                  <a:gd name="T8" fmla="*/ 2147483646 w 33644"/>
                  <a:gd name="T9" fmla="*/ 2147483646 h 39413"/>
                  <a:gd name="T10" fmla="*/ 2147483646 w 33644"/>
                  <a:gd name="T11" fmla="*/ 2147483646 h 39413"/>
                  <a:gd name="T12" fmla="*/ 2147483646 w 33644"/>
                  <a:gd name="T13" fmla="*/ 2147483646 h 39413"/>
                  <a:gd name="T14" fmla="*/ 2147483646 w 33644"/>
                  <a:gd name="T15" fmla="*/ 2147483646 h 39413"/>
                  <a:gd name="T16" fmla="*/ 2147483646 w 33644"/>
                  <a:gd name="T17" fmla="*/ 2147483646 h 39413"/>
                  <a:gd name="T18" fmla="*/ 2147483646 w 33644"/>
                  <a:gd name="T19" fmla="*/ 2147483646 h 39413"/>
                  <a:gd name="T20" fmla="*/ 2147483646 w 33644"/>
                  <a:gd name="T21" fmla="*/ 2147483646 h 39413"/>
                  <a:gd name="T22" fmla="*/ 2147483646 w 33644"/>
                  <a:gd name="T23" fmla="*/ 2147483646 h 39413"/>
                  <a:gd name="T24" fmla="*/ 2147483646 w 33644"/>
                  <a:gd name="T25" fmla="*/ 2147483646 h 39413"/>
                  <a:gd name="T26" fmla="*/ 2147483646 w 33644"/>
                  <a:gd name="T27" fmla="*/ 2147483646 h 39413"/>
                  <a:gd name="T28" fmla="*/ 2147483646 w 33644"/>
                  <a:gd name="T29" fmla="*/ 2147483646 h 39413"/>
                  <a:gd name="T30" fmla="*/ 2147483646 w 33644"/>
                  <a:gd name="T31" fmla="*/ 2147483646 h 39413"/>
                  <a:gd name="T32" fmla="*/ 2147483646 w 33644"/>
                  <a:gd name="T33" fmla="*/ 2147483646 h 39413"/>
                  <a:gd name="T34" fmla="*/ 2147483646 w 33644"/>
                  <a:gd name="T35" fmla="*/ 2147483646 h 39413"/>
                  <a:gd name="T36" fmla="*/ 2147483646 w 33644"/>
                  <a:gd name="T37" fmla="*/ 2147483646 h 39413"/>
                  <a:gd name="T38" fmla="*/ 2147483646 w 33644"/>
                  <a:gd name="T39" fmla="*/ 2147483646 h 39413"/>
                  <a:gd name="T40" fmla="*/ 2147483646 w 33644"/>
                  <a:gd name="T41" fmla="*/ 2147483646 h 39413"/>
                  <a:gd name="T42" fmla="*/ 2147483646 w 33644"/>
                  <a:gd name="T43" fmla="*/ 2147483646 h 39413"/>
                  <a:gd name="T44" fmla="*/ 2147483646 w 33644"/>
                  <a:gd name="T45" fmla="*/ 2147483646 h 39413"/>
                  <a:gd name="T46" fmla="*/ 2147483646 w 33644"/>
                  <a:gd name="T47" fmla="*/ 2147483646 h 39413"/>
                  <a:gd name="T48" fmla="*/ 2147483646 w 33644"/>
                  <a:gd name="T49" fmla="*/ 2147483646 h 39413"/>
                  <a:gd name="T50" fmla="*/ 2147483646 w 33644"/>
                  <a:gd name="T51" fmla="*/ 2147483646 h 39413"/>
                  <a:gd name="T52" fmla="*/ 2147483646 w 33644"/>
                  <a:gd name="T53" fmla="*/ 2147483646 h 39413"/>
                  <a:gd name="T54" fmla="*/ 2147483646 w 33644"/>
                  <a:gd name="T55" fmla="*/ 2147483646 h 39413"/>
                  <a:gd name="T56" fmla="*/ 2147483646 w 33644"/>
                  <a:gd name="T57" fmla="*/ 2147483646 h 39413"/>
                  <a:gd name="T58" fmla="*/ 2147483646 w 33644"/>
                  <a:gd name="T59" fmla="*/ 2147483646 h 39413"/>
                  <a:gd name="T60" fmla="*/ 2147483646 w 33644"/>
                  <a:gd name="T61" fmla="*/ 2147483646 h 39413"/>
                  <a:gd name="T62" fmla="*/ 2147483646 w 33644"/>
                  <a:gd name="T63" fmla="*/ 2147483646 h 39413"/>
                  <a:gd name="T64" fmla="*/ 2147483646 w 33644"/>
                  <a:gd name="T65" fmla="*/ 2147483646 h 39413"/>
                  <a:gd name="T66" fmla="*/ 2147483646 w 33644"/>
                  <a:gd name="T67" fmla="*/ 2147483646 h 39413"/>
                  <a:gd name="T68" fmla="*/ 2147483646 w 33644"/>
                  <a:gd name="T69" fmla="*/ 2147483646 h 39413"/>
                  <a:gd name="T70" fmla="*/ 2147483646 w 33644"/>
                  <a:gd name="T71" fmla="*/ 2147483646 h 39413"/>
                  <a:gd name="T72" fmla="*/ 2147483646 w 33644"/>
                  <a:gd name="T73" fmla="*/ 2147483646 h 39413"/>
                  <a:gd name="T74" fmla="*/ 2147483646 w 33644"/>
                  <a:gd name="T75" fmla="*/ 2147483646 h 39413"/>
                  <a:gd name="T76" fmla="*/ 2147483646 w 33644"/>
                  <a:gd name="T77" fmla="*/ 2147483646 h 39413"/>
                  <a:gd name="T78" fmla="*/ 2147483646 w 33644"/>
                  <a:gd name="T79" fmla="*/ 2147483646 h 39413"/>
                  <a:gd name="T80" fmla="*/ 2147483646 w 33644"/>
                  <a:gd name="T81" fmla="*/ 2147483646 h 39413"/>
                  <a:gd name="T82" fmla="*/ 2147483646 w 33644"/>
                  <a:gd name="T83" fmla="*/ 2147483646 h 39413"/>
                  <a:gd name="T84" fmla="*/ 2147483646 w 33644"/>
                  <a:gd name="T85" fmla="*/ 2147483646 h 39413"/>
                  <a:gd name="T86" fmla="*/ 2147483646 w 33644"/>
                  <a:gd name="T87" fmla="*/ 2147483646 h 39413"/>
                  <a:gd name="T88" fmla="*/ 2147483646 w 33644"/>
                  <a:gd name="T89" fmla="*/ 2147483646 h 39413"/>
                  <a:gd name="T90" fmla="*/ 2147483646 w 33644"/>
                  <a:gd name="T91" fmla="*/ 2147483646 h 39413"/>
                  <a:gd name="T92" fmla="*/ 2147483646 w 33644"/>
                  <a:gd name="T93" fmla="*/ 2147483646 h 39413"/>
                  <a:gd name="T94" fmla="*/ 2147483646 w 33644"/>
                  <a:gd name="T95" fmla="*/ 2147483646 h 39413"/>
                  <a:gd name="T96" fmla="*/ 2147483646 w 33644"/>
                  <a:gd name="T97" fmla="*/ 2147483646 h 39413"/>
                  <a:gd name="T98" fmla="*/ 2147483646 w 33644"/>
                  <a:gd name="T99" fmla="*/ 2147483646 h 39413"/>
                  <a:gd name="T100" fmla="*/ 2147483646 w 33644"/>
                  <a:gd name="T101" fmla="*/ 2147483646 h 39413"/>
                  <a:gd name="T102" fmla="*/ 2147483646 w 33644"/>
                  <a:gd name="T103" fmla="*/ 2147483646 h 39413"/>
                  <a:gd name="T104" fmla="*/ 2147483646 w 33644"/>
                  <a:gd name="T105" fmla="*/ 2147483646 h 39413"/>
                  <a:gd name="T106" fmla="*/ 2147483646 w 33644"/>
                  <a:gd name="T107" fmla="*/ 2147483646 h 394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1" name="Google Shape;1719;p34"/>
              <p:cNvSpPr>
                <a:spLocks/>
              </p:cNvSpPr>
              <p:nvPr/>
            </p:nvSpPr>
            <p:spPr bwMode="auto">
              <a:xfrm>
                <a:off x="-1460139" y="3277688"/>
                <a:ext cx="841421" cy="997643"/>
              </a:xfrm>
              <a:custGeom>
                <a:avLst/>
                <a:gdLst>
                  <a:gd name="T0" fmla="*/ 2147483646 w 33644"/>
                  <a:gd name="T1" fmla="*/ 2147483646 h 39829"/>
                  <a:gd name="T2" fmla="*/ 2147483646 w 33644"/>
                  <a:gd name="T3" fmla="*/ 2147483646 h 39829"/>
                  <a:gd name="T4" fmla="*/ 2147483646 w 33644"/>
                  <a:gd name="T5" fmla="*/ 2147483646 h 39829"/>
                  <a:gd name="T6" fmla="*/ 2147483646 w 33644"/>
                  <a:gd name="T7" fmla="*/ 2147483646 h 39829"/>
                  <a:gd name="T8" fmla="*/ 2147483646 w 33644"/>
                  <a:gd name="T9" fmla="*/ 2147483646 h 39829"/>
                  <a:gd name="T10" fmla="*/ 2147483646 w 33644"/>
                  <a:gd name="T11" fmla="*/ 2147483646 h 39829"/>
                  <a:gd name="T12" fmla="*/ 2147483646 w 33644"/>
                  <a:gd name="T13" fmla="*/ 2147483646 h 39829"/>
                  <a:gd name="T14" fmla="*/ 2147483646 w 33644"/>
                  <a:gd name="T15" fmla="*/ 2147483646 h 39829"/>
                  <a:gd name="T16" fmla="*/ 2147483646 w 33644"/>
                  <a:gd name="T17" fmla="*/ 2147483646 h 39829"/>
                  <a:gd name="T18" fmla="*/ 2147483646 w 33644"/>
                  <a:gd name="T19" fmla="*/ 2147483646 h 39829"/>
                  <a:gd name="T20" fmla="*/ 2147483646 w 33644"/>
                  <a:gd name="T21" fmla="*/ 2147483646 h 39829"/>
                  <a:gd name="T22" fmla="*/ 2147483646 w 33644"/>
                  <a:gd name="T23" fmla="*/ 2147483646 h 39829"/>
                  <a:gd name="T24" fmla="*/ 2147483646 w 33644"/>
                  <a:gd name="T25" fmla="*/ 2147483646 h 39829"/>
                  <a:gd name="T26" fmla="*/ 2147483646 w 33644"/>
                  <a:gd name="T27" fmla="*/ 2147483646 h 39829"/>
                  <a:gd name="T28" fmla="*/ 2147483646 w 33644"/>
                  <a:gd name="T29" fmla="*/ 2147483646 h 39829"/>
                  <a:gd name="T30" fmla="*/ 2147483646 w 33644"/>
                  <a:gd name="T31" fmla="*/ 2147483646 h 39829"/>
                  <a:gd name="T32" fmla="*/ 2147483646 w 33644"/>
                  <a:gd name="T33" fmla="*/ 2147483646 h 39829"/>
                  <a:gd name="T34" fmla="*/ 2147483646 w 33644"/>
                  <a:gd name="T35" fmla="*/ 2147483646 h 39829"/>
                  <a:gd name="T36" fmla="*/ 2147483646 w 33644"/>
                  <a:gd name="T37" fmla="*/ 2147483646 h 39829"/>
                  <a:gd name="T38" fmla="*/ 2147483646 w 33644"/>
                  <a:gd name="T39" fmla="*/ 2147483646 h 39829"/>
                  <a:gd name="T40" fmla="*/ 2147483646 w 33644"/>
                  <a:gd name="T41" fmla="*/ 2147483646 h 39829"/>
                  <a:gd name="T42" fmla="*/ 2147483646 w 33644"/>
                  <a:gd name="T43" fmla="*/ 2147483646 h 39829"/>
                  <a:gd name="T44" fmla="*/ 2147483646 w 33644"/>
                  <a:gd name="T45" fmla="*/ 2147483646 h 39829"/>
                  <a:gd name="T46" fmla="*/ 2147483646 w 33644"/>
                  <a:gd name="T47" fmla="*/ 2147483646 h 39829"/>
                  <a:gd name="T48" fmla="*/ 2147483646 w 33644"/>
                  <a:gd name="T49" fmla="*/ 2147483646 h 39829"/>
                  <a:gd name="T50" fmla="*/ 2147483646 w 33644"/>
                  <a:gd name="T51" fmla="*/ 2147483646 h 39829"/>
                  <a:gd name="T52" fmla="*/ 2147483646 w 33644"/>
                  <a:gd name="T53" fmla="*/ 2147483646 h 39829"/>
                  <a:gd name="T54" fmla="*/ 2147483646 w 33644"/>
                  <a:gd name="T55" fmla="*/ 2147483646 h 39829"/>
                  <a:gd name="T56" fmla="*/ 2147483646 w 33644"/>
                  <a:gd name="T57" fmla="*/ 2147483646 h 39829"/>
                  <a:gd name="T58" fmla="*/ 2147483646 w 33644"/>
                  <a:gd name="T59" fmla="*/ 2147483646 h 39829"/>
                  <a:gd name="T60" fmla="*/ 2147483646 w 33644"/>
                  <a:gd name="T61" fmla="*/ 2147483646 h 39829"/>
                  <a:gd name="T62" fmla="*/ 2147483646 w 33644"/>
                  <a:gd name="T63" fmla="*/ 2147483646 h 39829"/>
                  <a:gd name="T64" fmla="*/ 2147483646 w 33644"/>
                  <a:gd name="T65" fmla="*/ 2147483646 h 39829"/>
                  <a:gd name="T66" fmla="*/ 2147483646 w 33644"/>
                  <a:gd name="T67" fmla="*/ 2147483646 h 39829"/>
                  <a:gd name="T68" fmla="*/ 2147483646 w 33644"/>
                  <a:gd name="T69" fmla="*/ 2147483646 h 39829"/>
                  <a:gd name="T70" fmla="*/ 2147483646 w 33644"/>
                  <a:gd name="T71" fmla="*/ 2147483646 h 39829"/>
                  <a:gd name="T72" fmla="*/ 2147483646 w 33644"/>
                  <a:gd name="T73" fmla="*/ 2147483646 h 39829"/>
                  <a:gd name="T74" fmla="*/ 2147483646 w 33644"/>
                  <a:gd name="T75" fmla="*/ 2147483646 h 39829"/>
                  <a:gd name="T76" fmla="*/ 2147483646 w 33644"/>
                  <a:gd name="T77" fmla="*/ 2147483646 h 39829"/>
                  <a:gd name="T78" fmla="*/ 2147483646 w 33644"/>
                  <a:gd name="T79" fmla="*/ 2147483646 h 39829"/>
                  <a:gd name="T80" fmla="*/ 2147483646 w 33644"/>
                  <a:gd name="T81" fmla="*/ 2147483646 h 39829"/>
                  <a:gd name="T82" fmla="*/ 2147483646 w 33644"/>
                  <a:gd name="T83" fmla="*/ 2147483646 h 39829"/>
                  <a:gd name="T84" fmla="*/ 2147483646 w 33644"/>
                  <a:gd name="T85" fmla="*/ 2147483646 h 39829"/>
                  <a:gd name="T86" fmla="*/ 2147483646 w 33644"/>
                  <a:gd name="T87" fmla="*/ 2147483646 h 39829"/>
                  <a:gd name="T88" fmla="*/ 2147483646 w 33644"/>
                  <a:gd name="T89" fmla="*/ 2147483646 h 39829"/>
                  <a:gd name="T90" fmla="*/ 2147483646 w 33644"/>
                  <a:gd name="T91" fmla="*/ 2147483646 h 39829"/>
                  <a:gd name="T92" fmla="*/ 2147483646 w 33644"/>
                  <a:gd name="T93" fmla="*/ 2147483646 h 39829"/>
                  <a:gd name="T94" fmla="*/ 2147483646 w 33644"/>
                  <a:gd name="T95" fmla="*/ 2147483646 h 39829"/>
                  <a:gd name="T96" fmla="*/ 2147483646 w 33644"/>
                  <a:gd name="T97" fmla="*/ 2147483646 h 39829"/>
                  <a:gd name="T98" fmla="*/ 2147483646 w 33644"/>
                  <a:gd name="T99" fmla="*/ 2147483646 h 39829"/>
                  <a:gd name="T100" fmla="*/ 2147483646 w 33644"/>
                  <a:gd name="T101" fmla="*/ 2147483646 h 39829"/>
                  <a:gd name="T102" fmla="*/ 2147483646 w 33644"/>
                  <a:gd name="T103" fmla="*/ 2147483646 h 39829"/>
                  <a:gd name="T104" fmla="*/ 2147483646 w 33644"/>
                  <a:gd name="T105" fmla="*/ 2147483646 h 39829"/>
                  <a:gd name="T106" fmla="*/ 2147483646 w 33644"/>
                  <a:gd name="T107" fmla="*/ 2147483646 h 39829"/>
                  <a:gd name="T108" fmla="*/ 2147483646 w 33644"/>
                  <a:gd name="T109" fmla="*/ 2147483646 h 39829"/>
                  <a:gd name="T110" fmla="*/ 2147483646 w 33644"/>
                  <a:gd name="T111" fmla="*/ 2147483646 h 398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62" name="Google Shape;1720;p34"/>
          <p:cNvGrpSpPr>
            <a:grpSpLocks/>
          </p:cNvGrpSpPr>
          <p:nvPr/>
        </p:nvGrpSpPr>
        <p:grpSpPr bwMode="auto">
          <a:xfrm rot="451339" flipH="1">
            <a:off x="-260350" y="4262438"/>
            <a:ext cx="2413001" cy="2495550"/>
            <a:chOff x="334100" y="971800"/>
            <a:chExt cx="1810984" cy="1871771"/>
          </a:xfrm>
        </p:grpSpPr>
        <p:sp>
          <p:nvSpPr>
            <p:cNvPr id="63" name="Google Shape;1721;p34"/>
            <p:cNvSpPr/>
            <p:nvPr/>
          </p:nvSpPr>
          <p:spPr>
            <a:xfrm>
              <a:off x="356480" y="962812"/>
              <a:ext cx="1803041"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 name="Google Shape;1722;p34"/>
            <p:cNvSpPr>
              <a:spLocks/>
            </p:cNvSpPr>
            <p:nvPr/>
          </p:nvSpPr>
          <p:spPr bwMode="auto">
            <a:xfrm>
              <a:off x="336642" y="973524"/>
              <a:ext cx="1796686" cy="1820571"/>
            </a:xfrm>
            <a:custGeom>
              <a:avLst/>
              <a:gdLst>
                <a:gd name="T0" fmla="*/ 2147483646 w 88544"/>
                <a:gd name="T1" fmla="*/ 0 h 89746"/>
                <a:gd name="T2" fmla="*/ 0 w 88544"/>
                <a:gd name="T3" fmla="*/ 2147483646 h 89746"/>
                <a:gd name="T4" fmla="*/ 2147483646 w 88544"/>
                <a:gd name="T5" fmla="*/ 2147483646 h 89746"/>
                <a:gd name="T6" fmla="*/ 2147483646 w 88544"/>
                <a:gd name="T7" fmla="*/ 2147483646 h 89746"/>
                <a:gd name="T8" fmla="*/ 2147483646 w 88544"/>
                <a:gd name="T9" fmla="*/ 2147483646 h 89746"/>
                <a:gd name="T10" fmla="*/ 2147483646 w 88544"/>
                <a:gd name="T11" fmla="*/ 2147483646 h 89746"/>
                <a:gd name="T12" fmla="*/ 2147483646 w 88544"/>
                <a:gd name="T13" fmla="*/ 0 h 897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65" name="Google Shape;1723;p34"/>
            <p:cNvGrpSpPr>
              <a:grpSpLocks/>
            </p:cNvGrpSpPr>
            <p:nvPr/>
          </p:nvGrpSpPr>
          <p:grpSpPr bwMode="auto">
            <a:xfrm>
              <a:off x="1217973" y="976530"/>
              <a:ext cx="915653" cy="1212426"/>
              <a:chOff x="1217973" y="976530"/>
              <a:chExt cx="915653" cy="1212426"/>
            </a:xfrm>
          </p:grpSpPr>
          <p:sp>
            <p:nvSpPr>
              <p:cNvPr id="69" name="Google Shape;1724;p34"/>
              <p:cNvSpPr>
                <a:spLocks/>
              </p:cNvSpPr>
              <p:nvPr/>
            </p:nvSpPr>
            <p:spPr bwMode="auto">
              <a:xfrm>
                <a:off x="1228336" y="975428"/>
                <a:ext cx="907080" cy="1200220"/>
              </a:xfrm>
              <a:custGeom>
                <a:avLst/>
                <a:gdLst>
                  <a:gd name="T0" fmla="*/ 2147483646 w 44619"/>
                  <a:gd name="T1" fmla="*/ 2147483646 h 59133"/>
                  <a:gd name="T2" fmla="*/ 2147483646 w 44619"/>
                  <a:gd name="T3" fmla="*/ 2147483646 h 59133"/>
                  <a:gd name="T4" fmla="*/ 2147483646 w 44619"/>
                  <a:gd name="T5" fmla="*/ 2147483646 h 59133"/>
                  <a:gd name="T6" fmla="*/ 2147483646 w 44619"/>
                  <a:gd name="T7" fmla="*/ 2147483646 h 59133"/>
                  <a:gd name="T8" fmla="*/ 2147483646 w 44619"/>
                  <a:gd name="T9" fmla="*/ 2147483646 h 59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3" extrusionOk="0">
                    <a:moveTo>
                      <a:pt x="206" y="1"/>
                    </a:moveTo>
                    <a:lnTo>
                      <a:pt x="1" y="129"/>
                    </a:lnTo>
                    <a:lnTo>
                      <a:pt x="44439" y="59132"/>
                    </a:lnTo>
                    <a:lnTo>
                      <a:pt x="44618" y="58978"/>
                    </a:lnTo>
                    <a:lnTo>
                      <a:pt x="2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0" name="Google Shape;1725;p34"/>
              <p:cNvSpPr>
                <a:spLocks/>
              </p:cNvSpPr>
              <p:nvPr/>
            </p:nvSpPr>
            <p:spPr bwMode="auto">
              <a:xfrm>
                <a:off x="1218174" y="987634"/>
                <a:ext cx="907080" cy="1200220"/>
              </a:xfrm>
              <a:custGeom>
                <a:avLst/>
                <a:gdLst>
                  <a:gd name="T0" fmla="*/ 2147483646 w 44619"/>
                  <a:gd name="T1" fmla="*/ 0 h 59132"/>
                  <a:gd name="T2" fmla="*/ 2147483646 w 44619"/>
                  <a:gd name="T3" fmla="*/ 2147483646 h 59132"/>
                  <a:gd name="T4" fmla="*/ 2147483646 w 44619"/>
                  <a:gd name="T5" fmla="*/ 2147483646 h 59132"/>
                  <a:gd name="T6" fmla="*/ 2147483646 w 44619"/>
                  <a:gd name="T7" fmla="*/ 2147483646 h 59132"/>
                  <a:gd name="T8" fmla="*/ 2147483646 w 44619"/>
                  <a:gd name="T9" fmla="*/ 0 h 59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2" extrusionOk="0">
                    <a:moveTo>
                      <a:pt x="206" y="0"/>
                    </a:moveTo>
                    <a:lnTo>
                      <a:pt x="1" y="154"/>
                    </a:lnTo>
                    <a:lnTo>
                      <a:pt x="44439" y="59132"/>
                    </a:lnTo>
                    <a:lnTo>
                      <a:pt x="44618" y="59003"/>
                    </a:lnTo>
                    <a:lnTo>
                      <a:pt x="20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66" name="Google Shape;1726;p34"/>
            <p:cNvSpPr/>
            <p:nvPr/>
          </p:nvSpPr>
          <p:spPr>
            <a:xfrm>
              <a:off x="349615" y="994829"/>
              <a:ext cx="1741085" cy="1809855"/>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 name="Google Shape;1727;p34"/>
            <p:cNvSpPr>
              <a:spLocks/>
            </p:cNvSpPr>
            <p:nvPr/>
          </p:nvSpPr>
          <p:spPr bwMode="auto">
            <a:xfrm>
              <a:off x="374066" y="1605009"/>
              <a:ext cx="899137" cy="1179977"/>
            </a:xfrm>
            <a:custGeom>
              <a:avLst/>
              <a:gdLst>
                <a:gd name="T0" fmla="*/ 2147483646 w 44337"/>
                <a:gd name="T1" fmla="*/ 0 h 58183"/>
                <a:gd name="T2" fmla="*/ 2147483646 w 44337"/>
                <a:gd name="T3" fmla="*/ 2147483646 h 58183"/>
                <a:gd name="T4" fmla="*/ 2147483646 w 44337"/>
                <a:gd name="T5" fmla="*/ 2147483646 h 58183"/>
                <a:gd name="T6" fmla="*/ 2147483646 w 44337"/>
                <a:gd name="T7" fmla="*/ 2147483646 h 58183"/>
                <a:gd name="T8" fmla="*/ 2147483646 w 44337"/>
                <a:gd name="T9" fmla="*/ 0 h 58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37" h="58183" extrusionOk="0">
                  <a:moveTo>
                    <a:pt x="1155" y="0"/>
                  </a:moveTo>
                  <a:lnTo>
                    <a:pt x="1" y="872"/>
                  </a:lnTo>
                  <a:lnTo>
                    <a:pt x="43157" y="58183"/>
                  </a:lnTo>
                  <a:lnTo>
                    <a:pt x="44337" y="57311"/>
                  </a:lnTo>
                  <a:lnTo>
                    <a:pt x="115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8" name="Google Shape;1728;p34"/>
            <p:cNvSpPr>
              <a:spLocks/>
            </p:cNvSpPr>
            <p:nvPr/>
          </p:nvSpPr>
          <p:spPr bwMode="auto">
            <a:xfrm>
              <a:off x="766978" y="1424162"/>
              <a:ext cx="916612" cy="993039"/>
            </a:xfrm>
            <a:custGeom>
              <a:avLst/>
              <a:gdLst>
                <a:gd name="T0" fmla="*/ 2147483646 w 45208"/>
                <a:gd name="T1" fmla="*/ 2147483646 h 48978"/>
                <a:gd name="T2" fmla="*/ 0 w 45208"/>
                <a:gd name="T3" fmla="*/ 2147483646 h 48978"/>
                <a:gd name="T4" fmla="*/ 2147483646 w 45208"/>
                <a:gd name="T5" fmla="*/ 2147483646 h 48978"/>
                <a:gd name="T6" fmla="*/ 2147483646 w 45208"/>
                <a:gd name="T7" fmla="*/ 2147483646 h 48978"/>
                <a:gd name="T8" fmla="*/ 2147483646 w 45208"/>
                <a:gd name="T9" fmla="*/ 2147483646 h 489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208" h="48978" extrusionOk="0">
                  <a:moveTo>
                    <a:pt x="19206" y="1"/>
                  </a:moveTo>
                  <a:lnTo>
                    <a:pt x="0" y="14463"/>
                  </a:lnTo>
                  <a:lnTo>
                    <a:pt x="26001" y="48978"/>
                  </a:lnTo>
                  <a:lnTo>
                    <a:pt x="45208" y="34515"/>
                  </a:lnTo>
                  <a:lnTo>
                    <a:pt x="1920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71" name="Google Shape;1729;p34"/>
          <p:cNvSpPr>
            <a:spLocks noChangeArrowheads="1"/>
          </p:cNvSpPr>
          <p:nvPr/>
        </p:nvSpPr>
        <p:spPr bwMode="auto">
          <a:xfrm>
            <a:off x="2823633" y="2641600"/>
            <a:ext cx="6665384" cy="3614738"/>
          </a:xfrm>
          <a:prstGeom prst="roundRect">
            <a:avLst>
              <a:gd name="adj" fmla="val 10065"/>
            </a:avLst>
          </a:prstGeom>
          <a:solidFill>
            <a:schemeClr val="accent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 name="Google Shape;1730;p34"/>
          <p:cNvSpPr>
            <a:spLocks noChangeArrowheads="1"/>
          </p:cNvSpPr>
          <p:nvPr/>
        </p:nvSpPr>
        <p:spPr bwMode="auto">
          <a:xfrm>
            <a:off x="2722033" y="2540000"/>
            <a:ext cx="6665384" cy="3614738"/>
          </a:xfrm>
          <a:prstGeom prst="roundRect">
            <a:avLst>
              <a:gd name="adj" fmla="val 10065"/>
            </a:avLst>
          </a:prstGeom>
          <a:solidFill>
            <a:schemeClr val="bg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73" name="Google Shape;1732;p34"/>
          <p:cNvGrpSpPr>
            <a:grpSpLocks/>
          </p:cNvGrpSpPr>
          <p:nvPr/>
        </p:nvGrpSpPr>
        <p:grpSpPr bwMode="auto">
          <a:xfrm rot="1946306" flipH="1">
            <a:off x="9006417" y="5133975"/>
            <a:ext cx="2436283" cy="2565400"/>
            <a:chOff x="1526600" y="450800"/>
            <a:chExt cx="4540675" cy="4779475"/>
          </a:xfrm>
        </p:grpSpPr>
        <p:sp>
          <p:nvSpPr>
            <p:cNvPr id="74" name="Google Shape;1733;p34"/>
            <p:cNvSpPr>
              <a:spLocks/>
            </p:cNvSpPr>
            <p:nvPr/>
          </p:nvSpPr>
          <p:spPr bwMode="auto">
            <a:xfrm>
              <a:off x="1621560" y="474844"/>
              <a:ext cx="4457832" cy="4687790"/>
            </a:xfrm>
            <a:custGeom>
              <a:avLst/>
              <a:gdLst>
                <a:gd name="T0" fmla="*/ 2147483646 w 178287"/>
                <a:gd name="T1" fmla="*/ 2147483646 h 187578"/>
                <a:gd name="T2" fmla="*/ 2147483646 w 178287"/>
                <a:gd name="T3" fmla="*/ 2147483646 h 187578"/>
                <a:gd name="T4" fmla="*/ 0 w 178287"/>
                <a:gd name="T5" fmla="*/ 2147483646 h 187578"/>
                <a:gd name="T6" fmla="*/ 2147483646 w 178287"/>
                <a:gd name="T7" fmla="*/ 2147483646 h 187578"/>
                <a:gd name="T8" fmla="*/ 2147483646 w 178287"/>
                <a:gd name="T9" fmla="*/ 2147483646 h 187578"/>
                <a:gd name="T10" fmla="*/ 2147483646 w 178287"/>
                <a:gd name="T11" fmla="*/ 2147483646 h 187578"/>
                <a:gd name="T12" fmla="*/ 2147483646 w 178287"/>
                <a:gd name="T13" fmla="*/ 2147483646 h 187578"/>
                <a:gd name="T14" fmla="*/ 2147483646 w 178287"/>
                <a:gd name="T15" fmla="*/ 2147483646 h 187578"/>
                <a:gd name="T16" fmla="*/ 2147483646 w 178287"/>
                <a:gd name="T17" fmla="*/ 2147483646 h 187578"/>
                <a:gd name="T18" fmla="*/ 2147483646 w 178287"/>
                <a:gd name="T19" fmla="*/ 2147483646 h 1875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5" name="Google Shape;1734;p34"/>
            <p:cNvSpPr>
              <a:spLocks/>
            </p:cNvSpPr>
            <p:nvPr/>
          </p:nvSpPr>
          <p:spPr bwMode="auto">
            <a:xfrm>
              <a:off x="1629188" y="451665"/>
              <a:ext cx="4390768" cy="4646384"/>
            </a:xfrm>
            <a:custGeom>
              <a:avLst/>
              <a:gdLst>
                <a:gd name="T0" fmla="*/ 2147483646 w 175678"/>
                <a:gd name="T1" fmla="*/ 0 h 185801"/>
                <a:gd name="T2" fmla="*/ 0 w 175678"/>
                <a:gd name="T3" fmla="*/ 2147483646 h 185801"/>
                <a:gd name="T4" fmla="*/ 2147483646 w 175678"/>
                <a:gd name="T5" fmla="*/ 2147483646 h 185801"/>
                <a:gd name="T6" fmla="*/ 2147483646 w 175678"/>
                <a:gd name="T7" fmla="*/ 2147483646 h 185801"/>
                <a:gd name="T8" fmla="*/ 2147483646 w 175678"/>
                <a:gd name="T9" fmla="*/ 2147483646 h 185801"/>
                <a:gd name="T10" fmla="*/ 2147483646 w 175678"/>
                <a:gd name="T11" fmla="*/ 2147483646 h 185801"/>
                <a:gd name="T12" fmla="*/ 2147483646 w 175678"/>
                <a:gd name="T13" fmla="*/ 0 h 1858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6" name="Google Shape;1735;p34"/>
            <p:cNvSpPr>
              <a:spLocks/>
            </p:cNvSpPr>
            <p:nvPr/>
          </p:nvSpPr>
          <p:spPr bwMode="auto">
            <a:xfrm>
              <a:off x="3940179" y="460186"/>
              <a:ext cx="2063228" cy="3146882"/>
            </a:xfrm>
            <a:custGeom>
              <a:avLst/>
              <a:gdLst>
                <a:gd name="T0" fmla="*/ 0 w 82568"/>
                <a:gd name="T1" fmla="*/ 2147483646 h 125836"/>
                <a:gd name="T2" fmla="*/ 2147483646 w 82568"/>
                <a:gd name="T3" fmla="*/ 2147483646 h 125836"/>
                <a:gd name="T4" fmla="*/ 0 60000 65536"/>
                <a:gd name="T5" fmla="*/ 0 60000 65536"/>
              </a:gdLst>
              <a:ahLst/>
              <a:cxnLst>
                <a:cxn ang="T4">
                  <a:pos x="T0" y="T1"/>
                </a:cxn>
                <a:cxn ang="T5">
                  <a:pos x="T2" y="T3"/>
                </a:cxn>
              </a:cxnLst>
              <a:rect l="0" t="0" r="r" b="b"/>
              <a:pathLst>
                <a:path w="82568" h="125836" fill="none" extrusionOk="0">
                  <a:moveTo>
                    <a:pt x="0" y="1"/>
                  </a:moveTo>
                  <a:lnTo>
                    <a:pt x="82567" y="125835"/>
                  </a:lnTo>
                </a:path>
              </a:pathLst>
            </a:custGeom>
            <a:noFill/>
            <a:ln w="11750" cap="flat" cmpd="sng">
              <a:solidFill>
                <a:schemeClr val="tx1"/>
              </a:solidFill>
              <a:prstDash val="solid"/>
              <a:miter lim="52191"/>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7" name="Google Shape;1736;p34"/>
            <p:cNvSpPr>
              <a:spLocks/>
            </p:cNvSpPr>
            <p:nvPr/>
          </p:nvSpPr>
          <p:spPr bwMode="auto">
            <a:xfrm>
              <a:off x="3911897" y="478917"/>
              <a:ext cx="2067171" cy="3143924"/>
            </a:xfrm>
            <a:custGeom>
              <a:avLst/>
              <a:gdLst>
                <a:gd name="T0" fmla="*/ 2147483646 w 82620"/>
                <a:gd name="T1" fmla="*/ 2147483646 h 125836"/>
                <a:gd name="T2" fmla="*/ 2147483646 w 82620"/>
                <a:gd name="T3" fmla="*/ 2147483646 h 125836"/>
                <a:gd name="T4" fmla="*/ 0 60000 65536"/>
                <a:gd name="T5" fmla="*/ 0 60000 65536"/>
              </a:gdLst>
              <a:ahLst/>
              <a:cxnLst>
                <a:cxn ang="T4">
                  <a:pos x="T0" y="T1"/>
                </a:cxn>
                <a:cxn ang="T5">
                  <a:pos x="T2" y="T3"/>
                </a:cxn>
              </a:cxnLst>
              <a:rect l="0" t="0" r="r" b="b"/>
              <a:pathLst>
                <a:path w="82620" h="125836" fill="none" extrusionOk="0">
                  <a:moveTo>
                    <a:pt x="1" y="1"/>
                  </a:moveTo>
                  <a:lnTo>
                    <a:pt x="82620" y="125835"/>
                  </a:lnTo>
                </a:path>
              </a:pathLst>
            </a:custGeom>
            <a:noFill/>
            <a:ln w="11750" cap="flat" cmpd="sng">
              <a:solidFill>
                <a:schemeClr val="tx1"/>
              </a:solidFill>
              <a:prstDash val="solid"/>
              <a:miter lim="52191"/>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8" name="Google Shape;1737;p34"/>
            <p:cNvSpPr>
              <a:spLocks/>
            </p:cNvSpPr>
            <p:nvPr/>
          </p:nvSpPr>
          <p:spPr bwMode="auto">
            <a:xfrm>
              <a:off x="3754444" y="4137639"/>
              <a:ext cx="840280" cy="1091354"/>
            </a:xfrm>
            <a:custGeom>
              <a:avLst/>
              <a:gdLst>
                <a:gd name="T0" fmla="*/ 2147483646 w 33717"/>
                <a:gd name="T1" fmla="*/ 0 h 43685"/>
                <a:gd name="T2" fmla="*/ 2147483646 w 33717"/>
                <a:gd name="T3" fmla="*/ 2147483646 h 43685"/>
                <a:gd name="T4" fmla="*/ 2147483646 w 33717"/>
                <a:gd name="T5" fmla="*/ 2147483646 h 43685"/>
                <a:gd name="T6" fmla="*/ 2147483646 w 33717"/>
                <a:gd name="T7" fmla="*/ 2147483646 h 43685"/>
                <a:gd name="T8" fmla="*/ 2147483646 w 33717"/>
                <a:gd name="T9" fmla="*/ 2147483646 h 43685"/>
                <a:gd name="T10" fmla="*/ 2147483646 w 33717"/>
                <a:gd name="T11" fmla="*/ 0 h 43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9" name="Google Shape;1738;p34"/>
            <p:cNvSpPr>
              <a:spLocks/>
            </p:cNvSpPr>
            <p:nvPr/>
          </p:nvSpPr>
          <p:spPr bwMode="auto">
            <a:xfrm>
              <a:off x="1538036" y="465128"/>
              <a:ext cx="4343428" cy="4625680"/>
            </a:xfrm>
            <a:custGeom>
              <a:avLst/>
              <a:gdLst>
                <a:gd name="T0" fmla="*/ 2147483646 w 173747"/>
                <a:gd name="T1" fmla="*/ 2147483646 h 185088"/>
                <a:gd name="T2" fmla="*/ 2147483646 w 173747"/>
                <a:gd name="T3" fmla="*/ 2147483646 h 185088"/>
                <a:gd name="T4" fmla="*/ 0 w 173747"/>
                <a:gd name="T5" fmla="*/ 2147483646 h 185088"/>
                <a:gd name="T6" fmla="*/ 2147483646 w 173747"/>
                <a:gd name="T7" fmla="*/ 2147483646 h 185088"/>
                <a:gd name="T8" fmla="*/ 2147483646 w 173747"/>
                <a:gd name="T9" fmla="*/ 2147483646 h 185088"/>
                <a:gd name="T10" fmla="*/ 2147483646 w 173747"/>
                <a:gd name="T11" fmla="*/ 2147483646 h 185088"/>
                <a:gd name="T12" fmla="*/ 2147483646 w 173747"/>
                <a:gd name="T13" fmla="*/ 2147483646 h 185088"/>
                <a:gd name="T14" fmla="*/ 2147483646 w 173747"/>
                <a:gd name="T15" fmla="*/ 2147483646 h 1850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0" name="Google Shape;1739;p34"/>
            <p:cNvSpPr>
              <a:spLocks/>
            </p:cNvSpPr>
            <p:nvPr/>
          </p:nvSpPr>
          <p:spPr bwMode="auto">
            <a:xfrm>
              <a:off x="1648756" y="1838551"/>
              <a:ext cx="2130291" cy="3197160"/>
            </a:xfrm>
            <a:custGeom>
              <a:avLst/>
              <a:gdLst>
                <a:gd name="T0" fmla="*/ 2147483646 w 85230"/>
                <a:gd name="T1" fmla="*/ 2147483646 h 127976"/>
                <a:gd name="T2" fmla="*/ 0 w 85230"/>
                <a:gd name="T3" fmla="*/ 2147483646 h 127976"/>
                <a:gd name="T4" fmla="*/ 2147483646 w 85230"/>
                <a:gd name="T5" fmla="*/ 2147483646 h 127976"/>
                <a:gd name="T6" fmla="*/ 2147483646 w 85230"/>
                <a:gd name="T7" fmla="*/ 2147483646 h 127976"/>
                <a:gd name="T8" fmla="*/ 2147483646 w 85230"/>
                <a:gd name="T9" fmla="*/ 2147483646 h 1279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230" h="127976" extrusionOk="0">
                  <a:moveTo>
                    <a:pt x="2506" y="1"/>
                  </a:moveTo>
                  <a:lnTo>
                    <a:pt x="0" y="1619"/>
                  </a:lnTo>
                  <a:lnTo>
                    <a:pt x="82724" y="127975"/>
                  </a:lnTo>
                  <a:lnTo>
                    <a:pt x="85229" y="126357"/>
                  </a:lnTo>
                  <a:lnTo>
                    <a:pt x="25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1" name="Google Shape;1740;p34"/>
            <p:cNvSpPr>
              <a:spLocks/>
            </p:cNvSpPr>
            <p:nvPr/>
          </p:nvSpPr>
          <p:spPr bwMode="auto">
            <a:xfrm>
              <a:off x="2657928" y="1569927"/>
              <a:ext cx="2118457" cy="2398609"/>
            </a:xfrm>
            <a:custGeom>
              <a:avLst/>
              <a:gdLst>
                <a:gd name="T0" fmla="*/ 2147483646 w 84656"/>
                <a:gd name="T1" fmla="*/ 2147483646 h 95982"/>
                <a:gd name="T2" fmla="*/ 2147483646 w 84656"/>
                <a:gd name="T3" fmla="*/ 2147483646 h 95982"/>
                <a:gd name="T4" fmla="*/ 2147483646 w 84656"/>
                <a:gd name="T5" fmla="*/ 2147483646 h 95982"/>
                <a:gd name="T6" fmla="*/ 2147483646 w 84656"/>
                <a:gd name="T7" fmla="*/ 0 h 95982"/>
                <a:gd name="T8" fmla="*/ 2147483646 w 84656"/>
                <a:gd name="T9" fmla="*/ 2147483646 h 95982"/>
                <a:gd name="T10" fmla="*/ 2147483646 w 84656"/>
                <a:gd name="T11" fmla="*/ 2147483646 h 95982"/>
                <a:gd name="T12" fmla="*/ 2147483646 w 84656"/>
                <a:gd name="T13" fmla="*/ 2147483646 h 95982"/>
                <a:gd name="T14" fmla="*/ 2147483646 w 84656"/>
                <a:gd name="T15" fmla="*/ 2147483646 h 95982"/>
                <a:gd name="T16" fmla="*/ 2147483646 w 84656"/>
                <a:gd name="T17" fmla="*/ 2147483646 h 95982"/>
                <a:gd name="T18" fmla="*/ 2147483646 w 84656"/>
                <a:gd name="T19" fmla="*/ 2147483646 h 959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bg1"/>
            </a:solidFill>
            <a:ln w="14350" cap="flat" cmpd="sng">
              <a:solidFill>
                <a:schemeClr val="bg1"/>
              </a:solidFill>
              <a:prstDash val="solid"/>
              <a:miter lim="52191"/>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82" name="Google Shape;1741;p34"/>
          <p:cNvSpPr txBox="1"/>
          <p:nvPr/>
        </p:nvSpPr>
        <p:spPr>
          <a:xfrm>
            <a:off x="3437467" y="4887914"/>
            <a:ext cx="5317067" cy="809625"/>
          </a:xfrm>
          <a:prstGeom prst="rect">
            <a:avLst/>
          </a:prstGeom>
          <a:noFill/>
          <a:ln>
            <a:noFill/>
          </a:ln>
        </p:spPr>
        <p:txBody>
          <a:bodyPr spcFirstLastPara="1" lIns="91425" tIns="91425" rIns="91425" bIns="91425" anchor="ctr"/>
          <a:lstStyle/>
          <a:p>
            <a:pPr marL="0" marR="0" lvl="0" indent="0" algn="ctr" defTabSz="914400" rtl="0" eaLnBrk="0" fontAlgn="base" latinLnBrk="0" hangingPunct="0">
              <a:lnSpc>
                <a:spcPct val="100000"/>
              </a:lnSpc>
              <a:spcBef>
                <a:spcPts val="300"/>
              </a:spcBef>
              <a:spcAft>
                <a:spcPts val="0"/>
              </a:spcAft>
              <a:buClrTx/>
              <a:buSzTx/>
              <a:buFontTx/>
              <a:buNone/>
              <a:tabLst/>
              <a:defRPr/>
            </a:pP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CREDITS: This presentation template was created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3"/>
              </a:rPr>
              <a:t>Slidesgo</a:t>
            </a: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 including icons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4"/>
              </a:rPr>
              <a:t>Flaticon</a:t>
            </a: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 and infographics &amp; images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5"/>
              </a:rPr>
              <a:t>Freepik</a:t>
            </a:r>
            <a:endParaRPr kumimoji="0" sz="1000" b="0" i="0" u="none" strike="noStrike" kern="1200" cap="none" spc="0" normalizeH="0" baseline="0" noProof="0">
              <a:ln>
                <a:noFill/>
              </a:ln>
              <a:solidFill>
                <a:srgbClr val="000000"/>
              </a:solidFill>
              <a:effectLst/>
              <a:uLnTx/>
              <a:uFillTx/>
              <a:latin typeface="Raleway"/>
              <a:ea typeface="Raleway"/>
              <a:cs typeface="Raleway"/>
              <a:sym typeface="Raleway"/>
            </a:endParaRPr>
          </a:p>
        </p:txBody>
      </p:sp>
      <p:sp>
        <p:nvSpPr>
          <p:cNvPr id="1731" name="Google Shape;1731;p34"/>
          <p:cNvSpPr txBox="1">
            <a:spLocks noGrp="1"/>
          </p:cNvSpPr>
          <p:nvPr>
            <p:ph type="title"/>
          </p:nvPr>
        </p:nvSpPr>
        <p:spPr>
          <a:xfrm>
            <a:off x="2066533" y="713733"/>
            <a:ext cx="8058800" cy="1431600"/>
          </a:xfrm>
          <a:prstGeom prst="rect">
            <a:avLst/>
          </a:prstGeom>
        </p:spPr>
        <p:txBody>
          <a:bodyPr spcFirstLastPara="1">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sp>
        <p:nvSpPr>
          <p:cNvPr id="1742" name="Google Shape;1742;p34"/>
          <p:cNvSpPr txBox="1">
            <a:spLocks noGrp="1"/>
          </p:cNvSpPr>
          <p:nvPr>
            <p:ph type="subTitle" idx="1"/>
          </p:nvPr>
        </p:nvSpPr>
        <p:spPr>
          <a:xfrm>
            <a:off x="2983000" y="2583800"/>
            <a:ext cx="6226000" cy="1633600"/>
          </a:xfrm>
          <a:prstGeom prst="rect">
            <a:avLst/>
          </a:prstGeom>
        </p:spPr>
        <p:txBody>
          <a:bodyPr spcFirstLastPara="1" anchor="ctr">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4894317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4" name="Google Shape;10;p2"/>
          <p:cNvSpPr/>
          <p:nvPr/>
        </p:nvSpPr>
        <p:spPr>
          <a:xfrm rot="10935108">
            <a:off x="-256116" y="-219075"/>
            <a:ext cx="12740217" cy="7148513"/>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anchor="b">
            <a:noAutofit/>
          </a:bodyPr>
          <a:lstStyle>
            <a:lvl1pPr lvl="0" algn="ctr">
              <a:lnSpc>
                <a:spcPct val="80000"/>
              </a:lnSpc>
              <a:spcBef>
                <a:spcPts val="0"/>
              </a:spcBef>
              <a:spcAft>
                <a:spcPts val="0"/>
              </a:spcAft>
              <a:buSzPts val="5200"/>
              <a:buNone/>
              <a:defRPr sz="7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267200" y="4319667"/>
            <a:ext cx="3657600" cy="1193600"/>
          </a:xfrm>
          <a:prstGeom prst="rect">
            <a:avLst/>
          </a:prstGeom>
        </p:spPr>
        <p:txBody>
          <a:bodyPr spcFirstLastPara="1">
            <a:noAutofit/>
          </a:bodyPr>
          <a:lstStyle>
            <a:lvl1pPr lvl="0" algn="ctr">
              <a:lnSpc>
                <a:spcPct val="100000"/>
              </a:lnSpc>
              <a:spcBef>
                <a:spcPts val="0"/>
              </a:spcBef>
              <a:spcAft>
                <a:spcPts val="0"/>
              </a:spcAft>
              <a:buSzPts val="28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88300556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960000" y="643572"/>
            <a:ext cx="10272000" cy="763600"/>
          </a:xfrm>
          <a:prstGeom prst="rect">
            <a:avLst/>
          </a:prstGeom>
        </p:spPr>
        <p:txBody>
          <a:bodyPr spcFirstLastPara="1">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1328300" y="1714500"/>
            <a:ext cx="9535200" cy="4423200"/>
          </a:xfrm>
          <a:prstGeom prst="rect">
            <a:avLst/>
          </a:prstGeom>
        </p:spPr>
        <p:txBody>
          <a:bodyPr spcFirstLastPara="1" anchor="ctr">
            <a:noAutofit/>
          </a:bodyPr>
          <a:lstStyle>
            <a:lvl1pPr marL="457200" lvl="0" indent="-304800">
              <a:spcBef>
                <a:spcPts val="0"/>
              </a:spcBef>
              <a:spcAft>
                <a:spcPts val="0"/>
              </a:spcAft>
              <a:buSzPts val="1200"/>
              <a:buAutoNum type="arabicPeriod"/>
              <a:defRPr sz="1300"/>
            </a:lvl1pPr>
            <a:lvl2pPr marL="914400" lvl="1" indent="-317500">
              <a:spcBef>
                <a:spcPts val="1600"/>
              </a:spcBef>
              <a:spcAft>
                <a:spcPts val="0"/>
              </a:spcAft>
              <a:buSzPts val="1400"/>
              <a:buAutoNum type="alphaLcPeriod"/>
              <a:defRPr/>
            </a:lvl2pPr>
            <a:lvl3pPr marL="1371600" lvl="2" indent="-317500">
              <a:spcBef>
                <a:spcPts val="1600"/>
              </a:spcBef>
              <a:spcAft>
                <a:spcPts val="0"/>
              </a:spcAft>
              <a:buSzPts val="1400"/>
              <a:buAutoNum type="romanLcPeriod"/>
              <a:defRPr/>
            </a:lvl3pPr>
            <a:lvl4pPr marL="1828800" lvl="3" indent="-317500">
              <a:spcBef>
                <a:spcPts val="1600"/>
              </a:spcBef>
              <a:spcAft>
                <a:spcPts val="0"/>
              </a:spcAft>
              <a:buSzPts val="1400"/>
              <a:buAutoNum type="arabicPeriod"/>
              <a:defRPr/>
            </a:lvl4pPr>
            <a:lvl5pPr marL="2286000" lvl="4" indent="-317500">
              <a:spcBef>
                <a:spcPts val="1600"/>
              </a:spcBef>
              <a:spcAft>
                <a:spcPts val="0"/>
              </a:spcAft>
              <a:buSzPts val="1400"/>
              <a:buAutoNum type="alphaLcPeriod"/>
              <a:defRPr/>
            </a:lvl5pPr>
            <a:lvl6pPr marL="2743200" lvl="5" indent="-317500">
              <a:spcBef>
                <a:spcPts val="1600"/>
              </a:spcBef>
              <a:spcAft>
                <a:spcPts val="0"/>
              </a:spcAft>
              <a:buSzPts val="1400"/>
              <a:buAutoNum type="romanLcPeriod"/>
              <a:defRPr/>
            </a:lvl6pPr>
            <a:lvl7pPr marL="3200400" lvl="6" indent="-317500">
              <a:spcBef>
                <a:spcPts val="1600"/>
              </a:spcBef>
              <a:spcAft>
                <a:spcPts val="0"/>
              </a:spcAft>
              <a:buSzPts val="1400"/>
              <a:buAutoNum type="arabicPeriod"/>
              <a:defRPr/>
            </a:lvl7pPr>
            <a:lvl8pPr marL="3657600" lvl="7" indent="-317500">
              <a:spcBef>
                <a:spcPts val="1600"/>
              </a:spcBef>
              <a:spcAft>
                <a:spcPts val="0"/>
              </a:spcAft>
              <a:buSzPts val="1400"/>
              <a:buAutoNum type="alphaLcPeriod"/>
              <a:defRPr/>
            </a:lvl8pPr>
            <a:lvl9pPr marL="4114800" lvl="8" indent="-317500">
              <a:spcBef>
                <a:spcPts val="1600"/>
              </a:spcBef>
              <a:spcAft>
                <a:spcPts val="1600"/>
              </a:spcAft>
              <a:buSzPts val="1400"/>
              <a:buAutoNum type="romanLcPeriod"/>
              <a:defRPr/>
            </a:lvl9pPr>
          </a:lstStyle>
          <a:p>
            <a:endParaRPr/>
          </a:p>
        </p:txBody>
      </p:sp>
    </p:spTree>
    <p:extLst>
      <p:ext uri="{BB962C8B-B14F-4D97-AF65-F5344CB8AC3E}">
        <p14:creationId xmlns:p14="http://schemas.microsoft.com/office/powerpoint/2010/main" val="196695855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960133" y="593367"/>
            <a:ext cx="10272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1328300" y="2837167"/>
            <a:ext cx="44444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23" name="Google Shape;23;p5"/>
          <p:cNvSpPr txBox="1">
            <a:spLocks noGrp="1"/>
          </p:cNvSpPr>
          <p:nvPr>
            <p:ph type="subTitle" idx="2"/>
          </p:nvPr>
        </p:nvSpPr>
        <p:spPr>
          <a:xfrm>
            <a:off x="1328300" y="3775800"/>
            <a:ext cx="4444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24" name="Google Shape;24;p5"/>
          <p:cNvSpPr txBox="1">
            <a:spLocks noGrp="1"/>
          </p:cNvSpPr>
          <p:nvPr>
            <p:ph type="subTitle" idx="3"/>
          </p:nvPr>
        </p:nvSpPr>
        <p:spPr>
          <a:xfrm>
            <a:off x="6316864" y="2837167"/>
            <a:ext cx="44444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25" name="Google Shape;25;p5"/>
          <p:cNvSpPr txBox="1">
            <a:spLocks noGrp="1"/>
          </p:cNvSpPr>
          <p:nvPr>
            <p:ph type="subTitle" idx="4"/>
          </p:nvPr>
        </p:nvSpPr>
        <p:spPr>
          <a:xfrm>
            <a:off x="6316864" y="3775800"/>
            <a:ext cx="4444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348481627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90547377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960000" y="643572"/>
            <a:ext cx="102720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0" name="Google Shape;30;p7"/>
          <p:cNvSpPr txBox="1">
            <a:spLocks noGrp="1"/>
          </p:cNvSpPr>
          <p:nvPr>
            <p:ph type="body" idx="1"/>
          </p:nvPr>
        </p:nvSpPr>
        <p:spPr>
          <a:xfrm>
            <a:off x="1328300" y="1983133"/>
            <a:ext cx="4285200" cy="3708000"/>
          </a:xfrm>
          <a:prstGeom prst="rect">
            <a:avLst/>
          </a:prstGeom>
        </p:spPr>
        <p:txBody>
          <a:bodyPr spcFirstLastPara="1" anchor="ctr">
            <a:noAutofit/>
          </a:bodyPr>
          <a:lstStyle>
            <a:lvl1pPr marL="457200" lvl="0" indent="-317500" rtl="0">
              <a:spcBef>
                <a:spcPts val="0"/>
              </a:spcBef>
              <a:spcAft>
                <a:spcPts val="0"/>
              </a:spcAft>
              <a:buClr>
                <a:schemeClr val="accent3"/>
              </a:buClr>
              <a:buSzPts val="1400"/>
              <a:buChar char="●"/>
              <a:defRPr sz="16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189878788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850800" y="1516600"/>
            <a:ext cx="8490400" cy="3824800"/>
          </a:xfrm>
          <a:prstGeom prst="rect">
            <a:avLst/>
          </a:prstGeom>
        </p:spPr>
        <p:txBody>
          <a:bodyPr spcFirstLastPara="1">
            <a:noAutofit/>
          </a:bodyPr>
          <a:lstStyle>
            <a:lvl1pPr lvl="0" algn="ctr">
              <a:lnSpc>
                <a:spcPct val="80000"/>
              </a:lnSpc>
              <a:spcBef>
                <a:spcPts val="0"/>
              </a:spcBef>
              <a:spcAft>
                <a:spcPts val="0"/>
              </a:spcAft>
              <a:buSzPts val="4800"/>
              <a:buNone/>
              <a:defRPr sz="10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extLst>
      <p:ext uri="{BB962C8B-B14F-4D97-AF65-F5344CB8AC3E}">
        <p14:creationId xmlns:p14="http://schemas.microsoft.com/office/powerpoint/2010/main" val="266348713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1323500" y="1741300"/>
            <a:ext cx="3934400" cy="1407600"/>
          </a:xfrm>
          <a:prstGeom prst="rect">
            <a:avLst/>
          </a:prstGeom>
        </p:spPr>
        <p:txBody>
          <a:bodyPr spcFirstLastPara="1" anchor="b">
            <a:noAutofit/>
          </a:bodyPr>
          <a:lstStyle>
            <a:lvl1pPr lvl="0">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
        <p:nvSpPr>
          <p:cNvPr id="35" name="Google Shape;35;p9"/>
          <p:cNvSpPr txBox="1">
            <a:spLocks noGrp="1"/>
          </p:cNvSpPr>
          <p:nvPr>
            <p:ph type="subTitle" idx="1"/>
          </p:nvPr>
        </p:nvSpPr>
        <p:spPr>
          <a:xfrm>
            <a:off x="1323500" y="3265900"/>
            <a:ext cx="3934400" cy="1850800"/>
          </a:xfrm>
          <a:prstGeom prst="rect">
            <a:avLst/>
          </a:prstGeom>
        </p:spPr>
        <p:txBody>
          <a:bodyPr spcFirstLastPara="1">
            <a:no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Tree>
    <p:extLst>
      <p:ext uri="{BB962C8B-B14F-4D97-AF65-F5344CB8AC3E}">
        <p14:creationId xmlns:p14="http://schemas.microsoft.com/office/powerpoint/2010/main" val="8987764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3181000" y="593367"/>
            <a:ext cx="5830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79868923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8"/>
        <p:cNvGrpSpPr/>
        <p:nvPr/>
      </p:nvGrpSpPr>
      <p:grpSpPr>
        <a:xfrm>
          <a:off x="0" y="0"/>
          <a:ext cx="0" cy="0"/>
          <a:chOff x="0" y="0"/>
          <a:chExt cx="0" cy="0"/>
        </a:xfrm>
      </p:grpSpPr>
      <p:sp>
        <p:nvSpPr>
          <p:cNvPr id="39" name="Google Shape;39;p11"/>
          <p:cNvSpPr txBox="1">
            <a:spLocks noGrp="1"/>
          </p:cNvSpPr>
          <p:nvPr>
            <p:ph type="title"/>
          </p:nvPr>
        </p:nvSpPr>
        <p:spPr>
          <a:xfrm>
            <a:off x="2540000" y="2209800"/>
            <a:ext cx="7112000" cy="2188000"/>
          </a:xfrm>
          <a:prstGeom prst="rect">
            <a:avLst/>
          </a:prstGeom>
        </p:spPr>
        <p:txBody>
          <a:bodyPr spcFirstLastPara="1" anchor="b">
            <a:noAutofit/>
          </a:bodyPr>
          <a:lstStyle>
            <a:lvl1pPr lvl="0" algn="ctr">
              <a:spcBef>
                <a:spcPts val="0"/>
              </a:spcBef>
              <a:spcAft>
                <a:spcPts val="0"/>
              </a:spcAft>
              <a:buClr>
                <a:schemeClr val="accent3"/>
              </a:buClr>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en-US"/>
              <a:t>Click to edit Master title style</a:t>
            </a:r>
            <a:endParaRPr/>
          </a:p>
        </p:txBody>
      </p:sp>
      <p:sp>
        <p:nvSpPr>
          <p:cNvPr id="40" name="Google Shape;40;p11"/>
          <p:cNvSpPr txBox="1">
            <a:spLocks noGrp="1"/>
          </p:cNvSpPr>
          <p:nvPr>
            <p:ph type="body" idx="1"/>
          </p:nvPr>
        </p:nvSpPr>
        <p:spPr>
          <a:xfrm>
            <a:off x="2540000" y="4406167"/>
            <a:ext cx="7112000" cy="699200"/>
          </a:xfrm>
          <a:prstGeom prst="rect">
            <a:avLst/>
          </a:prstGeom>
        </p:spPr>
        <p:txBody>
          <a:bodyPr spcFirstLastPara="1">
            <a:noAutofit/>
          </a:bodyPr>
          <a:lstStyle>
            <a:lvl1pPr marL="457200" lvl="0" indent="-317500" algn="ctr">
              <a:spcBef>
                <a:spcPts val="0"/>
              </a:spcBef>
              <a:spcAft>
                <a:spcPts val="0"/>
              </a:spcAft>
              <a:buSzPts val="1400"/>
              <a:buChar char="●"/>
              <a:defRPr sz="1800"/>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1876751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1703567" y="593367"/>
            <a:ext cx="87848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20"/>
          <p:cNvSpPr txBox="1">
            <a:spLocks noGrp="1"/>
          </p:cNvSpPr>
          <p:nvPr>
            <p:ph type="subTitle" idx="1"/>
          </p:nvPr>
        </p:nvSpPr>
        <p:spPr>
          <a:xfrm>
            <a:off x="1328300" y="2500267"/>
            <a:ext cx="5732800" cy="12472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94" name="Google Shape;94;p20"/>
          <p:cNvSpPr txBox="1">
            <a:spLocks noGrp="1"/>
          </p:cNvSpPr>
          <p:nvPr>
            <p:ph type="subTitle" idx="2"/>
          </p:nvPr>
        </p:nvSpPr>
        <p:spPr>
          <a:xfrm>
            <a:off x="1328300" y="3775800"/>
            <a:ext cx="56012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305615553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
        <p:cNvGrpSpPr/>
        <p:nvPr/>
      </p:nvGrpSpPr>
      <p:grpSpPr>
        <a:xfrm>
          <a:off x="0" y="0"/>
          <a:ext cx="0" cy="0"/>
          <a:chOff x="0" y="0"/>
          <a:chExt cx="0" cy="0"/>
        </a:xfrm>
      </p:grpSpPr>
      <p:sp>
        <p:nvSpPr>
          <p:cNvPr id="43" name="Google Shape;43;p13"/>
          <p:cNvSpPr txBox="1">
            <a:spLocks noGrp="1"/>
          </p:cNvSpPr>
          <p:nvPr>
            <p:ph type="title"/>
          </p:nvPr>
        </p:nvSpPr>
        <p:spPr>
          <a:xfrm>
            <a:off x="960000" y="643572"/>
            <a:ext cx="10272000" cy="763600"/>
          </a:xfrm>
          <a:prstGeom prst="rect">
            <a:avLst/>
          </a:prstGeom>
        </p:spPr>
        <p:txBody>
          <a:bodyPr spcFirstLastPara="1">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44" name="Google Shape;44;p13"/>
          <p:cNvSpPr txBox="1">
            <a:spLocks noGrp="1"/>
          </p:cNvSpPr>
          <p:nvPr>
            <p:ph type="subTitle" idx="1"/>
          </p:nvPr>
        </p:nvSpPr>
        <p:spPr>
          <a:xfrm>
            <a:off x="3354200" y="20690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5" name="Google Shape;45;p13"/>
          <p:cNvSpPr txBox="1">
            <a:spLocks noGrp="1"/>
          </p:cNvSpPr>
          <p:nvPr>
            <p:ph type="subTitle" idx="2"/>
          </p:nvPr>
        </p:nvSpPr>
        <p:spPr>
          <a:xfrm>
            <a:off x="8301233" y="2069067"/>
            <a:ext cx="15668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6" name="Google Shape;46;p13"/>
          <p:cNvSpPr txBox="1">
            <a:spLocks noGrp="1"/>
          </p:cNvSpPr>
          <p:nvPr>
            <p:ph type="subTitle" idx="3"/>
          </p:nvPr>
        </p:nvSpPr>
        <p:spPr>
          <a:xfrm>
            <a:off x="8301233" y="27786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7" name="Google Shape;47;p13"/>
          <p:cNvSpPr txBox="1">
            <a:spLocks noGrp="1"/>
          </p:cNvSpPr>
          <p:nvPr>
            <p:ph type="subTitle" idx="4"/>
          </p:nvPr>
        </p:nvSpPr>
        <p:spPr>
          <a:xfrm>
            <a:off x="3354200" y="27786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8" name="Google Shape;48;p13"/>
          <p:cNvSpPr txBox="1">
            <a:spLocks noGrp="1"/>
          </p:cNvSpPr>
          <p:nvPr>
            <p:ph type="subTitle" idx="5"/>
          </p:nvPr>
        </p:nvSpPr>
        <p:spPr>
          <a:xfrm>
            <a:off x="3354200" y="41938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49" name="Google Shape;49;p13"/>
          <p:cNvSpPr txBox="1">
            <a:spLocks noGrp="1"/>
          </p:cNvSpPr>
          <p:nvPr>
            <p:ph type="subTitle" idx="6"/>
          </p:nvPr>
        </p:nvSpPr>
        <p:spPr>
          <a:xfrm>
            <a:off x="8301233" y="4193867"/>
            <a:ext cx="2384400" cy="763600"/>
          </a:xfrm>
          <a:prstGeom prst="rect">
            <a:avLst/>
          </a:prstGeom>
        </p:spPr>
        <p:txBody>
          <a:bodyPr spcFirstLastPara="1">
            <a:noAutofit/>
          </a:bodyPr>
          <a:lstStyle>
            <a:lvl1pPr lvl="0" rtl="0">
              <a:lnSpc>
                <a:spcPct val="80000"/>
              </a:lnSpc>
              <a:spcBef>
                <a:spcPts val="0"/>
              </a:spcBef>
              <a:spcAft>
                <a:spcPts val="0"/>
              </a:spcAft>
              <a:buClr>
                <a:schemeClr val="accent3"/>
              </a:buClr>
              <a:buSzPts val="1800"/>
              <a:buFont typeface="Patrick Hand SC"/>
              <a:buNone/>
              <a:defRPr sz="2000" b="1">
                <a:solidFill>
                  <a:schemeClr val="accent3"/>
                </a:solidFill>
                <a:latin typeface="Patrick Hand SC"/>
                <a:ea typeface="Patrick Hand SC"/>
                <a:cs typeface="Patrick Hand SC"/>
                <a:sym typeface="Patrick Hand SC"/>
              </a:defRPr>
            </a:lvl1pPr>
            <a:lvl2pPr lvl="1"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2pPr>
            <a:lvl3pPr lvl="2"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3pPr>
            <a:lvl4pPr lvl="3"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4pPr>
            <a:lvl5pPr lvl="4"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5pPr>
            <a:lvl6pPr lvl="5"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6pPr>
            <a:lvl7pPr lvl="6"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7pPr>
            <a:lvl8pPr lvl="7" rtl="0">
              <a:lnSpc>
                <a:spcPct val="100000"/>
              </a:lnSpc>
              <a:spcBef>
                <a:spcPts val="1600"/>
              </a:spcBef>
              <a:spcAft>
                <a:spcPts val="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8pPr>
            <a:lvl9pPr lvl="8" rtl="0">
              <a:lnSpc>
                <a:spcPct val="100000"/>
              </a:lnSpc>
              <a:spcBef>
                <a:spcPts val="1600"/>
              </a:spcBef>
              <a:spcAft>
                <a:spcPts val="1600"/>
              </a:spcAft>
              <a:buClr>
                <a:schemeClr val="accent3"/>
              </a:buClr>
              <a:buSzPts val="1800"/>
              <a:buFont typeface="Patrick Hand SC"/>
              <a:buNone/>
              <a:defRPr sz="1800" b="1">
                <a:solidFill>
                  <a:schemeClr val="accent3"/>
                </a:solidFill>
                <a:latin typeface="Patrick Hand SC"/>
                <a:ea typeface="Patrick Hand SC"/>
                <a:cs typeface="Patrick Hand SC"/>
                <a:sym typeface="Patrick Hand SC"/>
              </a:defRPr>
            </a:lvl9pPr>
          </a:lstStyle>
          <a:p>
            <a:endParaRPr/>
          </a:p>
        </p:txBody>
      </p:sp>
      <p:sp>
        <p:nvSpPr>
          <p:cNvPr id="50" name="Google Shape;50;p13"/>
          <p:cNvSpPr txBox="1">
            <a:spLocks noGrp="1"/>
          </p:cNvSpPr>
          <p:nvPr>
            <p:ph type="subTitle" idx="7"/>
          </p:nvPr>
        </p:nvSpPr>
        <p:spPr>
          <a:xfrm>
            <a:off x="8301233" y="49034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1" name="Google Shape;51;p13"/>
          <p:cNvSpPr txBox="1">
            <a:spLocks noGrp="1"/>
          </p:cNvSpPr>
          <p:nvPr>
            <p:ph type="subTitle" idx="8"/>
          </p:nvPr>
        </p:nvSpPr>
        <p:spPr>
          <a:xfrm>
            <a:off x="3354200" y="4903465"/>
            <a:ext cx="2384400" cy="763600"/>
          </a:xfrm>
          <a:prstGeom prst="rect">
            <a:avLst/>
          </a:prstGeom>
        </p:spPr>
        <p:txBody>
          <a:bodyPr spcFirstLastPara="1">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2" name="Google Shape;52;p13"/>
          <p:cNvSpPr txBox="1">
            <a:spLocks noGrp="1"/>
          </p:cNvSpPr>
          <p:nvPr>
            <p:ph type="title" idx="9"/>
          </p:nvPr>
        </p:nvSpPr>
        <p:spPr>
          <a:xfrm>
            <a:off x="1506367" y="2239833"/>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3" name="Google Shape;53;p13"/>
          <p:cNvSpPr txBox="1">
            <a:spLocks noGrp="1"/>
          </p:cNvSpPr>
          <p:nvPr>
            <p:ph type="title" idx="13"/>
          </p:nvPr>
        </p:nvSpPr>
        <p:spPr>
          <a:xfrm>
            <a:off x="6456100" y="22399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4" name="Google Shape;54;p13"/>
          <p:cNvSpPr txBox="1">
            <a:spLocks noGrp="1"/>
          </p:cNvSpPr>
          <p:nvPr>
            <p:ph type="title" idx="14"/>
          </p:nvPr>
        </p:nvSpPr>
        <p:spPr>
          <a:xfrm>
            <a:off x="1506367" y="43354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
        <p:nvSpPr>
          <p:cNvPr id="55" name="Google Shape;55;p13"/>
          <p:cNvSpPr txBox="1">
            <a:spLocks noGrp="1"/>
          </p:cNvSpPr>
          <p:nvPr>
            <p:ph type="title" idx="15"/>
          </p:nvPr>
        </p:nvSpPr>
        <p:spPr>
          <a:xfrm>
            <a:off x="6456100" y="4335417"/>
            <a:ext cx="1704800" cy="1024000"/>
          </a:xfrm>
          <a:prstGeom prst="rect">
            <a:avLst/>
          </a:prstGeom>
        </p:spPr>
        <p:txBody>
          <a:bodyPr spcFirstLastPara="1">
            <a:noAutofit/>
          </a:bodyPr>
          <a:lstStyle>
            <a:lvl1pPr lvl="0" algn="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Tree>
    <p:extLst>
      <p:ext uri="{BB962C8B-B14F-4D97-AF65-F5344CB8AC3E}">
        <p14:creationId xmlns:p14="http://schemas.microsoft.com/office/powerpoint/2010/main" val="211638802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5735200" y="4268351"/>
            <a:ext cx="4951600" cy="763600"/>
          </a:xfrm>
          <a:prstGeom prst="rect">
            <a:avLst/>
          </a:prstGeom>
        </p:spPr>
        <p:txBody>
          <a:bodyPr spcFirstLastPara="1">
            <a:noAutofit/>
          </a:bodyPr>
          <a:lstStyle>
            <a:lvl1pPr lvl="0" algn="ctr" rtl="0">
              <a:spcBef>
                <a:spcPts val="0"/>
              </a:spcBef>
              <a:spcAft>
                <a:spcPts val="0"/>
              </a:spcAft>
              <a:buSzPts val="2200"/>
              <a:buNone/>
              <a:defRPr sz="2200">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8" name="Google Shape;58;p14"/>
          <p:cNvSpPr txBox="1">
            <a:spLocks noGrp="1"/>
          </p:cNvSpPr>
          <p:nvPr>
            <p:ph type="subTitle" idx="1"/>
          </p:nvPr>
        </p:nvSpPr>
        <p:spPr>
          <a:xfrm>
            <a:off x="5735200" y="1724451"/>
            <a:ext cx="4951600" cy="2558400"/>
          </a:xfrm>
          <a:prstGeom prst="rect">
            <a:avLst/>
          </a:prstGeom>
        </p:spPr>
        <p:txBody>
          <a:bodyPr spcFirstLastPara="1">
            <a:noAutofit/>
          </a:bodyPr>
          <a:lstStyle>
            <a:lvl1pPr lvl="0" algn="ctr" rtl="0">
              <a:spcBef>
                <a:spcPts val="0"/>
              </a:spcBef>
              <a:spcAft>
                <a:spcPts val="0"/>
              </a:spcAft>
              <a:buSzPts val="2500"/>
              <a:buNone/>
              <a:defRPr sz="25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355456675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2616200" y="643572"/>
            <a:ext cx="6959600" cy="763600"/>
          </a:xfrm>
          <a:prstGeom prst="rect">
            <a:avLst/>
          </a:prstGeom>
        </p:spPr>
        <p:txBody>
          <a:bodyPr spcFirstLastPara="1">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61" name="Google Shape;61;p15"/>
          <p:cNvSpPr txBox="1">
            <a:spLocks noGrp="1"/>
          </p:cNvSpPr>
          <p:nvPr>
            <p:ph type="subTitle" idx="1"/>
          </p:nvPr>
        </p:nvSpPr>
        <p:spPr>
          <a:xfrm>
            <a:off x="1305200"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2" name="Google Shape;62;p15"/>
          <p:cNvSpPr txBox="1">
            <a:spLocks noGrp="1"/>
          </p:cNvSpPr>
          <p:nvPr>
            <p:ph type="subTitle" idx="2"/>
          </p:nvPr>
        </p:nvSpPr>
        <p:spPr>
          <a:xfrm>
            <a:off x="1305200"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3" name="Google Shape;63;p15"/>
          <p:cNvSpPr txBox="1">
            <a:spLocks noGrp="1"/>
          </p:cNvSpPr>
          <p:nvPr>
            <p:ph type="subTitle" idx="3"/>
          </p:nvPr>
        </p:nvSpPr>
        <p:spPr>
          <a:xfrm>
            <a:off x="8396400"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4" name="Google Shape;64;p15"/>
          <p:cNvSpPr txBox="1">
            <a:spLocks noGrp="1"/>
          </p:cNvSpPr>
          <p:nvPr>
            <p:ph type="subTitle" idx="4"/>
          </p:nvPr>
        </p:nvSpPr>
        <p:spPr>
          <a:xfrm>
            <a:off x="8396400"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5" name="Google Shape;65;p15"/>
          <p:cNvSpPr txBox="1">
            <a:spLocks noGrp="1"/>
          </p:cNvSpPr>
          <p:nvPr>
            <p:ph type="subTitle" idx="5"/>
          </p:nvPr>
        </p:nvSpPr>
        <p:spPr>
          <a:xfrm>
            <a:off x="4850799" y="22232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6" name="Google Shape;66;p15"/>
          <p:cNvSpPr txBox="1">
            <a:spLocks noGrp="1"/>
          </p:cNvSpPr>
          <p:nvPr>
            <p:ph type="subTitle" idx="6"/>
          </p:nvPr>
        </p:nvSpPr>
        <p:spPr>
          <a:xfrm>
            <a:off x="4850801" y="30107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7" name="Google Shape;67;p15"/>
          <p:cNvSpPr txBox="1">
            <a:spLocks noGrp="1"/>
          </p:cNvSpPr>
          <p:nvPr>
            <p:ph type="subTitle" idx="7"/>
          </p:nvPr>
        </p:nvSpPr>
        <p:spPr>
          <a:xfrm>
            <a:off x="1305200"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8" name="Google Shape;68;p15"/>
          <p:cNvSpPr txBox="1">
            <a:spLocks noGrp="1"/>
          </p:cNvSpPr>
          <p:nvPr>
            <p:ph type="subTitle" idx="8"/>
          </p:nvPr>
        </p:nvSpPr>
        <p:spPr>
          <a:xfrm>
            <a:off x="1305200"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9" name="Google Shape;69;p15"/>
          <p:cNvSpPr txBox="1">
            <a:spLocks noGrp="1"/>
          </p:cNvSpPr>
          <p:nvPr>
            <p:ph type="subTitle" idx="9"/>
          </p:nvPr>
        </p:nvSpPr>
        <p:spPr>
          <a:xfrm>
            <a:off x="8396400"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0" name="Google Shape;70;p15"/>
          <p:cNvSpPr txBox="1">
            <a:spLocks noGrp="1"/>
          </p:cNvSpPr>
          <p:nvPr>
            <p:ph type="subTitle" idx="13"/>
          </p:nvPr>
        </p:nvSpPr>
        <p:spPr>
          <a:xfrm>
            <a:off x="8396400"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71" name="Google Shape;71;p15"/>
          <p:cNvSpPr txBox="1">
            <a:spLocks noGrp="1"/>
          </p:cNvSpPr>
          <p:nvPr>
            <p:ph type="subTitle" idx="14"/>
          </p:nvPr>
        </p:nvSpPr>
        <p:spPr>
          <a:xfrm>
            <a:off x="4850799" y="4122167"/>
            <a:ext cx="2309600" cy="763600"/>
          </a:xfrm>
          <a:prstGeom prst="rect">
            <a:avLst/>
          </a:prstGeom>
        </p:spPr>
        <p:txBody>
          <a:bodyPr spcFirstLastPara="1" lIns="0" rIns="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2" name="Google Shape;72;p15"/>
          <p:cNvSpPr txBox="1">
            <a:spLocks noGrp="1"/>
          </p:cNvSpPr>
          <p:nvPr>
            <p:ph type="subTitle" idx="15"/>
          </p:nvPr>
        </p:nvSpPr>
        <p:spPr>
          <a:xfrm>
            <a:off x="4850801" y="4909633"/>
            <a:ext cx="2309600" cy="7636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extLst>
      <p:ext uri="{BB962C8B-B14F-4D97-AF65-F5344CB8AC3E}">
        <p14:creationId xmlns:p14="http://schemas.microsoft.com/office/powerpoint/2010/main" val="179073093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 name="Google Shape;75;p16"/>
          <p:cNvSpPr txBox="1">
            <a:spLocks noGrp="1"/>
          </p:cNvSpPr>
          <p:nvPr>
            <p:ph type="subTitle" idx="1"/>
          </p:nvPr>
        </p:nvSpPr>
        <p:spPr>
          <a:xfrm>
            <a:off x="1328300" y="3446767"/>
            <a:ext cx="5700400" cy="5828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6" name="Google Shape;76;p16"/>
          <p:cNvSpPr txBox="1">
            <a:spLocks noGrp="1"/>
          </p:cNvSpPr>
          <p:nvPr>
            <p:ph type="subTitle" idx="2"/>
          </p:nvPr>
        </p:nvSpPr>
        <p:spPr>
          <a:xfrm>
            <a:off x="1328300" y="4047639"/>
            <a:ext cx="4778000" cy="5828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269896548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960133" y="593367"/>
            <a:ext cx="10272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7"/>
          <p:cNvSpPr txBox="1">
            <a:spLocks noGrp="1"/>
          </p:cNvSpPr>
          <p:nvPr>
            <p:ph type="subTitle" idx="1"/>
          </p:nvPr>
        </p:nvSpPr>
        <p:spPr>
          <a:xfrm>
            <a:off x="1328300" y="2837167"/>
            <a:ext cx="55520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0" name="Google Shape;80;p17"/>
          <p:cNvSpPr txBox="1">
            <a:spLocks noGrp="1"/>
          </p:cNvSpPr>
          <p:nvPr>
            <p:ph type="subTitle" idx="2"/>
          </p:nvPr>
        </p:nvSpPr>
        <p:spPr>
          <a:xfrm>
            <a:off x="1328300" y="3775800"/>
            <a:ext cx="45396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22493545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1325500" y="593367"/>
            <a:ext cx="95412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 name="Google Shape;83;p18"/>
          <p:cNvSpPr txBox="1">
            <a:spLocks noGrp="1"/>
          </p:cNvSpPr>
          <p:nvPr>
            <p:ph type="subTitle" idx="1"/>
          </p:nvPr>
        </p:nvSpPr>
        <p:spPr>
          <a:xfrm>
            <a:off x="1328300" y="3447655"/>
            <a:ext cx="5510000" cy="5828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4" name="Google Shape;84;p18"/>
          <p:cNvSpPr txBox="1">
            <a:spLocks noGrp="1"/>
          </p:cNvSpPr>
          <p:nvPr>
            <p:ph type="subTitle" idx="2"/>
          </p:nvPr>
        </p:nvSpPr>
        <p:spPr>
          <a:xfrm>
            <a:off x="1328300" y="4048527"/>
            <a:ext cx="4778000" cy="5828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85" name="Google Shape;85;p18"/>
          <p:cNvSpPr txBox="1">
            <a:spLocks noGrp="1"/>
          </p:cNvSpPr>
          <p:nvPr>
            <p:ph type="title" idx="3"/>
          </p:nvPr>
        </p:nvSpPr>
        <p:spPr>
          <a:xfrm>
            <a:off x="2616200" y="1846736"/>
            <a:ext cx="69596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364398906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960200" y="593367"/>
            <a:ext cx="102716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 name="Google Shape;88;p19"/>
          <p:cNvSpPr txBox="1">
            <a:spLocks noGrp="1"/>
          </p:cNvSpPr>
          <p:nvPr>
            <p:ph type="subTitle" idx="1"/>
          </p:nvPr>
        </p:nvSpPr>
        <p:spPr>
          <a:xfrm>
            <a:off x="1328300" y="2829627"/>
            <a:ext cx="58316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89" name="Google Shape;89;p19"/>
          <p:cNvSpPr txBox="1">
            <a:spLocks noGrp="1"/>
          </p:cNvSpPr>
          <p:nvPr>
            <p:ph type="title" idx="2"/>
          </p:nvPr>
        </p:nvSpPr>
        <p:spPr>
          <a:xfrm>
            <a:off x="1592033" y="1846733"/>
            <a:ext cx="90080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0" name="Google Shape;90;p19"/>
          <p:cNvSpPr txBox="1">
            <a:spLocks noGrp="1"/>
          </p:cNvSpPr>
          <p:nvPr>
            <p:ph type="subTitle" idx="3"/>
          </p:nvPr>
        </p:nvSpPr>
        <p:spPr>
          <a:xfrm>
            <a:off x="1328300" y="3779813"/>
            <a:ext cx="4348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197210354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1703567" y="593367"/>
            <a:ext cx="87848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20"/>
          <p:cNvSpPr txBox="1">
            <a:spLocks noGrp="1"/>
          </p:cNvSpPr>
          <p:nvPr>
            <p:ph type="subTitle" idx="1"/>
          </p:nvPr>
        </p:nvSpPr>
        <p:spPr>
          <a:xfrm>
            <a:off x="1328300" y="2500267"/>
            <a:ext cx="5732800" cy="12472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94" name="Google Shape;94;p20"/>
          <p:cNvSpPr txBox="1">
            <a:spLocks noGrp="1"/>
          </p:cNvSpPr>
          <p:nvPr>
            <p:ph type="subTitle" idx="2"/>
          </p:nvPr>
        </p:nvSpPr>
        <p:spPr>
          <a:xfrm>
            <a:off x="1328300" y="3775800"/>
            <a:ext cx="56012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138530965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 name="Google Shape;97;p21"/>
          <p:cNvSpPr txBox="1">
            <a:spLocks noGrp="1"/>
          </p:cNvSpPr>
          <p:nvPr>
            <p:ph type="subTitle" idx="1"/>
          </p:nvPr>
        </p:nvSpPr>
        <p:spPr>
          <a:xfrm>
            <a:off x="18288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98" name="Google Shape;98;p21"/>
          <p:cNvSpPr txBox="1">
            <a:spLocks noGrp="1"/>
          </p:cNvSpPr>
          <p:nvPr>
            <p:ph type="subTitle" idx="2"/>
          </p:nvPr>
        </p:nvSpPr>
        <p:spPr>
          <a:xfrm>
            <a:off x="1828800"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99" name="Google Shape;99;p21"/>
          <p:cNvSpPr txBox="1">
            <a:spLocks noGrp="1"/>
          </p:cNvSpPr>
          <p:nvPr>
            <p:ph type="subTitle" idx="3"/>
          </p:nvPr>
        </p:nvSpPr>
        <p:spPr>
          <a:xfrm>
            <a:off x="85136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0" name="Google Shape;100;p21"/>
          <p:cNvSpPr txBox="1">
            <a:spLocks noGrp="1"/>
          </p:cNvSpPr>
          <p:nvPr>
            <p:ph type="subTitle" idx="4"/>
          </p:nvPr>
        </p:nvSpPr>
        <p:spPr>
          <a:xfrm>
            <a:off x="8513600"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101" name="Google Shape;101;p21"/>
          <p:cNvSpPr txBox="1">
            <a:spLocks noGrp="1"/>
          </p:cNvSpPr>
          <p:nvPr>
            <p:ph type="subTitle" idx="5"/>
          </p:nvPr>
        </p:nvSpPr>
        <p:spPr>
          <a:xfrm>
            <a:off x="51712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2" name="Google Shape;102;p21"/>
          <p:cNvSpPr txBox="1">
            <a:spLocks noGrp="1"/>
          </p:cNvSpPr>
          <p:nvPr>
            <p:ph type="subTitle" idx="6"/>
          </p:nvPr>
        </p:nvSpPr>
        <p:spPr>
          <a:xfrm>
            <a:off x="5171201"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extLst>
      <p:ext uri="{BB962C8B-B14F-4D97-AF65-F5344CB8AC3E}">
        <p14:creationId xmlns:p14="http://schemas.microsoft.com/office/powerpoint/2010/main" val="209901628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22"/>
          <p:cNvSpPr txBox="1">
            <a:spLocks noGrp="1"/>
          </p:cNvSpPr>
          <p:nvPr>
            <p:ph type="subTitle" idx="1"/>
          </p:nvPr>
        </p:nvSpPr>
        <p:spPr>
          <a:xfrm>
            <a:off x="1415800" y="2121667"/>
            <a:ext cx="2309600" cy="7636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6" name="Google Shape;106;p22"/>
          <p:cNvSpPr txBox="1">
            <a:spLocks noGrp="1"/>
          </p:cNvSpPr>
          <p:nvPr>
            <p:ph type="subTitle" idx="2"/>
          </p:nvPr>
        </p:nvSpPr>
        <p:spPr>
          <a:xfrm>
            <a:off x="1415800" y="2909133"/>
            <a:ext cx="2309600" cy="7636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07" name="Google Shape;107;p22"/>
          <p:cNvSpPr txBox="1">
            <a:spLocks noGrp="1"/>
          </p:cNvSpPr>
          <p:nvPr>
            <p:ph type="subTitle" idx="3"/>
          </p:nvPr>
        </p:nvSpPr>
        <p:spPr>
          <a:xfrm>
            <a:off x="8710199" y="2121667"/>
            <a:ext cx="2309600" cy="763600"/>
          </a:xfrm>
          <a:prstGeom prst="rect">
            <a:avLst/>
          </a:prstGeom>
        </p:spPr>
        <p:txBody>
          <a:bodyPr spcFirstLastPara="1" lIns="0" rIns="0">
            <a:noAutofit/>
          </a:bodyPr>
          <a:lstStyle>
            <a:lvl1pPr lvl="0"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108" name="Google Shape;108;p22"/>
          <p:cNvSpPr txBox="1">
            <a:spLocks noGrp="1"/>
          </p:cNvSpPr>
          <p:nvPr>
            <p:ph type="subTitle" idx="4"/>
          </p:nvPr>
        </p:nvSpPr>
        <p:spPr>
          <a:xfrm>
            <a:off x="8710201" y="2909133"/>
            <a:ext cx="2309600" cy="763600"/>
          </a:xfrm>
          <a:prstGeom prst="rect">
            <a:avLst/>
          </a:prstGeom>
        </p:spPr>
        <p:txBody>
          <a:bodyPr spcFirstLastPara="1" lIns="0" rIns="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
        <p:nvSpPr>
          <p:cNvPr id="109" name="Google Shape;109;p22"/>
          <p:cNvSpPr txBox="1">
            <a:spLocks noGrp="1"/>
          </p:cNvSpPr>
          <p:nvPr>
            <p:ph type="subTitle" idx="5"/>
          </p:nvPr>
        </p:nvSpPr>
        <p:spPr>
          <a:xfrm>
            <a:off x="1415800" y="4058667"/>
            <a:ext cx="2309600" cy="7636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110" name="Google Shape;110;p22"/>
          <p:cNvSpPr txBox="1">
            <a:spLocks noGrp="1"/>
          </p:cNvSpPr>
          <p:nvPr>
            <p:ph type="subTitle" idx="6"/>
          </p:nvPr>
        </p:nvSpPr>
        <p:spPr>
          <a:xfrm>
            <a:off x="1415800" y="4846133"/>
            <a:ext cx="2309600" cy="7636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11" name="Google Shape;111;p22"/>
          <p:cNvSpPr txBox="1">
            <a:spLocks noGrp="1"/>
          </p:cNvSpPr>
          <p:nvPr>
            <p:ph type="subTitle" idx="7"/>
          </p:nvPr>
        </p:nvSpPr>
        <p:spPr>
          <a:xfrm>
            <a:off x="8710199" y="4058667"/>
            <a:ext cx="2309600" cy="763600"/>
          </a:xfrm>
          <a:prstGeom prst="rect">
            <a:avLst/>
          </a:prstGeom>
        </p:spPr>
        <p:txBody>
          <a:bodyPr spcFirstLastPara="1" lIns="0" rIns="0" anchor="b">
            <a:noAutofit/>
          </a:bodyPr>
          <a:lstStyle>
            <a:lvl1pPr lvl="0"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12" name="Google Shape;112;p22"/>
          <p:cNvSpPr txBox="1">
            <a:spLocks noGrp="1"/>
          </p:cNvSpPr>
          <p:nvPr>
            <p:ph type="subTitle" idx="8"/>
          </p:nvPr>
        </p:nvSpPr>
        <p:spPr>
          <a:xfrm>
            <a:off x="8710201" y="4846133"/>
            <a:ext cx="2309600" cy="763600"/>
          </a:xfrm>
          <a:prstGeom prst="rect">
            <a:avLst/>
          </a:prstGeom>
        </p:spPr>
        <p:txBody>
          <a:bodyPr spcFirstLastPara="1" lIns="0" rIns="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Tree>
    <p:extLst>
      <p:ext uri="{BB962C8B-B14F-4D97-AF65-F5344CB8AC3E}">
        <p14:creationId xmlns:p14="http://schemas.microsoft.com/office/powerpoint/2010/main" val="2050226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 name="Google Shape;97;p21"/>
          <p:cNvSpPr txBox="1">
            <a:spLocks noGrp="1"/>
          </p:cNvSpPr>
          <p:nvPr>
            <p:ph type="subTitle" idx="1"/>
          </p:nvPr>
        </p:nvSpPr>
        <p:spPr>
          <a:xfrm>
            <a:off x="18288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98" name="Google Shape;98;p21"/>
          <p:cNvSpPr txBox="1">
            <a:spLocks noGrp="1"/>
          </p:cNvSpPr>
          <p:nvPr>
            <p:ph type="subTitle" idx="2"/>
          </p:nvPr>
        </p:nvSpPr>
        <p:spPr>
          <a:xfrm>
            <a:off x="1828800"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99" name="Google Shape;99;p21"/>
          <p:cNvSpPr txBox="1">
            <a:spLocks noGrp="1"/>
          </p:cNvSpPr>
          <p:nvPr>
            <p:ph type="subTitle" idx="3"/>
          </p:nvPr>
        </p:nvSpPr>
        <p:spPr>
          <a:xfrm>
            <a:off x="85136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0" name="Google Shape;100;p21"/>
          <p:cNvSpPr txBox="1">
            <a:spLocks noGrp="1"/>
          </p:cNvSpPr>
          <p:nvPr>
            <p:ph type="subTitle" idx="4"/>
          </p:nvPr>
        </p:nvSpPr>
        <p:spPr>
          <a:xfrm>
            <a:off x="8513600"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101" name="Google Shape;101;p21"/>
          <p:cNvSpPr txBox="1">
            <a:spLocks noGrp="1"/>
          </p:cNvSpPr>
          <p:nvPr>
            <p:ph type="subTitle" idx="5"/>
          </p:nvPr>
        </p:nvSpPr>
        <p:spPr>
          <a:xfrm>
            <a:off x="5171200" y="4152900"/>
            <a:ext cx="1989200" cy="546400"/>
          </a:xfrm>
          <a:prstGeom prst="rect">
            <a:avLst/>
          </a:prstGeom>
        </p:spPr>
        <p:txBody>
          <a:bodyPr spcFirstLastPara="1" lIns="0" rIns="0" anchor="ctr">
            <a:noAutofit/>
          </a:bodyPr>
          <a:lstStyle>
            <a:lvl1pPr lvl="0" algn="ctr" rtl="0">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ctr" rtl="0">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ctr" rtl="0">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ctr" rtl="0">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ctr" rtl="0">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ctr" rtl="0">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ctr" rtl="0">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ctr" rtl="0">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2" name="Google Shape;102;p21"/>
          <p:cNvSpPr txBox="1">
            <a:spLocks noGrp="1"/>
          </p:cNvSpPr>
          <p:nvPr>
            <p:ph type="subTitle" idx="6"/>
          </p:nvPr>
        </p:nvSpPr>
        <p:spPr>
          <a:xfrm>
            <a:off x="5171201" y="4621667"/>
            <a:ext cx="1989200" cy="1182400"/>
          </a:xfrm>
          <a:prstGeom prst="rect">
            <a:avLst/>
          </a:prstGeom>
        </p:spPr>
        <p:txBody>
          <a:bodyPr spcFirstLastPara="1" lIns="0" rIns="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extLst>
      <p:ext uri="{BB962C8B-B14F-4D97-AF65-F5344CB8AC3E}">
        <p14:creationId xmlns:p14="http://schemas.microsoft.com/office/powerpoint/2010/main" val="206257272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23"/>
          <p:cNvSpPr txBox="1">
            <a:spLocks noGrp="1"/>
          </p:cNvSpPr>
          <p:nvPr>
            <p:ph type="title" idx="2"/>
          </p:nvPr>
        </p:nvSpPr>
        <p:spPr>
          <a:xfrm>
            <a:off x="2616200" y="1846736"/>
            <a:ext cx="69596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303075365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3503400" y="1216151"/>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18" name="Google Shape;118;p24"/>
          <p:cNvSpPr txBox="1">
            <a:spLocks noGrp="1"/>
          </p:cNvSpPr>
          <p:nvPr>
            <p:ph type="subTitle" idx="1"/>
          </p:nvPr>
        </p:nvSpPr>
        <p:spPr>
          <a:xfrm>
            <a:off x="3503400" y="2088951"/>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9" name="Google Shape;119;p24"/>
          <p:cNvSpPr txBox="1">
            <a:spLocks noGrp="1"/>
          </p:cNvSpPr>
          <p:nvPr>
            <p:ph type="title" idx="2"/>
          </p:nvPr>
        </p:nvSpPr>
        <p:spPr>
          <a:xfrm>
            <a:off x="3503400" y="2790951"/>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20" name="Google Shape;120;p24"/>
          <p:cNvSpPr txBox="1">
            <a:spLocks noGrp="1"/>
          </p:cNvSpPr>
          <p:nvPr>
            <p:ph type="subTitle" idx="3"/>
          </p:nvPr>
        </p:nvSpPr>
        <p:spPr>
          <a:xfrm>
            <a:off x="3503400" y="3527884"/>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1" name="Google Shape;121;p24"/>
          <p:cNvSpPr txBox="1">
            <a:spLocks noGrp="1"/>
          </p:cNvSpPr>
          <p:nvPr>
            <p:ph type="title" idx="4"/>
          </p:nvPr>
        </p:nvSpPr>
        <p:spPr>
          <a:xfrm>
            <a:off x="3503400" y="4370617"/>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22" name="Google Shape;122;p24"/>
          <p:cNvSpPr txBox="1">
            <a:spLocks noGrp="1"/>
          </p:cNvSpPr>
          <p:nvPr>
            <p:ph type="subTitle" idx="5"/>
          </p:nvPr>
        </p:nvSpPr>
        <p:spPr>
          <a:xfrm>
            <a:off x="3503400" y="5102783"/>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182692501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1328300" y="1939733"/>
            <a:ext cx="2919200" cy="1514800"/>
          </a:xfrm>
          <a:prstGeom prst="rect">
            <a:avLst/>
          </a:prstGeom>
        </p:spPr>
        <p:txBody>
          <a:bodyPr spcFirstLastPara="1">
            <a:noAutofit/>
          </a:bodyPr>
          <a:lstStyle>
            <a:lvl1pPr lvl="0"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 name="Google Shape;125;p25"/>
          <p:cNvSpPr txBox="1">
            <a:spLocks noGrp="1"/>
          </p:cNvSpPr>
          <p:nvPr>
            <p:ph type="subTitle" idx="1"/>
          </p:nvPr>
        </p:nvSpPr>
        <p:spPr>
          <a:xfrm>
            <a:off x="1328300" y="3537067"/>
            <a:ext cx="3317600" cy="1381200"/>
          </a:xfrm>
          <a:prstGeom prst="rect">
            <a:avLst/>
          </a:prstGeom>
        </p:spPr>
        <p:txBody>
          <a:bodyPr spcFirstLastPara="1" lIns="9000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202273275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flipH="1">
            <a:off x="7944500" y="1939733"/>
            <a:ext cx="2919200" cy="1514800"/>
          </a:xfrm>
          <a:prstGeom prst="rect">
            <a:avLst/>
          </a:prstGeom>
        </p:spPr>
        <p:txBody>
          <a:bodyPr spcFirstLastPara="1" rIns="90000">
            <a:noAutofit/>
          </a:bodyPr>
          <a:lstStyle>
            <a:lvl1pPr lvl="0" algn="r" rtl="0">
              <a:lnSpc>
                <a:spcPct val="80000"/>
              </a:lnSpc>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128" name="Google Shape;128;p26"/>
          <p:cNvSpPr txBox="1">
            <a:spLocks noGrp="1"/>
          </p:cNvSpPr>
          <p:nvPr>
            <p:ph type="subTitle" idx="1"/>
          </p:nvPr>
        </p:nvSpPr>
        <p:spPr>
          <a:xfrm flipH="1">
            <a:off x="7546100" y="3537067"/>
            <a:ext cx="3317600" cy="1381200"/>
          </a:xfrm>
          <a:prstGeom prst="rect">
            <a:avLst/>
          </a:prstGeom>
        </p:spPr>
        <p:txBody>
          <a:bodyPr spcFirstLastPara="1" lIns="90000" rIns="9000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Tree>
    <p:extLst>
      <p:ext uri="{BB962C8B-B14F-4D97-AF65-F5344CB8AC3E}">
        <p14:creationId xmlns:p14="http://schemas.microsoft.com/office/powerpoint/2010/main" val="13753201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335800" y="643567"/>
            <a:ext cx="95204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63565879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36"/>
        <p:cNvGrpSpPr/>
        <p:nvPr/>
      </p:nvGrpSpPr>
      <p:grpSpPr>
        <a:xfrm>
          <a:off x="0" y="0"/>
          <a:ext cx="0" cy="0"/>
          <a:chOff x="0" y="0"/>
          <a:chExt cx="0" cy="0"/>
        </a:xfrm>
      </p:grpSpPr>
      <p:sp>
        <p:nvSpPr>
          <p:cNvPr id="137" name="Google Shape;137;p29"/>
          <p:cNvSpPr txBox="1">
            <a:spLocks noGrp="1"/>
          </p:cNvSpPr>
          <p:nvPr>
            <p:ph type="subTitle" idx="1"/>
          </p:nvPr>
        </p:nvSpPr>
        <p:spPr>
          <a:xfrm>
            <a:off x="1328300" y="1907800"/>
            <a:ext cx="4539200" cy="3805600"/>
          </a:xfrm>
          <a:prstGeom prst="rect">
            <a:avLst/>
          </a:prstGeom>
        </p:spPr>
        <p:txBody>
          <a:bodyPr spcFirstLastPara="1" lIns="0" rIns="0" anchor="ctr">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8" name="Google Shape;138;p29"/>
          <p:cNvSpPr txBox="1">
            <a:spLocks noGrp="1"/>
          </p:cNvSpPr>
          <p:nvPr>
            <p:ph type="title"/>
          </p:nvPr>
        </p:nvSpPr>
        <p:spPr>
          <a:xfrm>
            <a:off x="960000" y="643572"/>
            <a:ext cx="102720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39" name="Google Shape;139;p29"/>
          <p:cNvSpPr txBox="1">
            <a:spLocks noGrp="1"/>
          </p:cNvSpPr>
          <p:nvPr>
            <p:ph type="subTitle" idx="2"/>
          </p:nvPr>
        </p:nvSpPr>
        <p:spPr>
          <a:xfrm>
            <a:off x="6307100" y="1907800"/>
            <a:ext cx="4539200" cy="3805600"/>
          </a:xfrm>
          <a:prstGeom prst="rect">
            <a:avLst/>
          </a:prstGeom>
        </p:spPr>
        <p:txBody>
          <a:bodyPr spcFirstLastPara="1" lIns="0" rIns="0" anchor="ctr">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371140202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385275553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6914233"/>
      </p:ext>
    </p:extLst>
  </p:cSld>
  <p:clrMapOvr>
    <a:masterClrMapping/>
  </p:clrMapOvr>
  <p:transition advClick="0" advTm="0">
    <p:random/>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3904B150-A35F-4D46-83EC-A2E9749259CE}" type="slidenum">
              <a:rPr lang="en-US" altLang="en-US" smtClean="0">
                <a:solidFill>
                  <a:srgbClr val="000000"/>
                </a:solidFill>
              </a:rPr>
              <a:pPr eaLnBrk="0" fontAlgn="base" hangingPunct="0">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70557335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1688"/>
            <a:ext cx="1219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47037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5BAB7EE-3D20-41E2-93E5-83DE22351D99}" type="slidenum">
              <a:rPr lang="en-US" altLang="vi-VN" smtClean="0">
                <a:solidFill>
                  <a:srgbClr val="000000"/>
                </a:solidFill>
              </a:rPr>
              <a:pPr fontAlgn="base">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4083941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22"/>
          <p:cNvSpPr txBox="1">
            <a:spLocks noGrp="1"/>
          </p:cNvSpPr>
          <p:nvPr>
            <p:ph type="subTitle" idx="1"/>
          </p:nvPr>
        </p:nvSpPr>
        <p:spPr>
          <a:xfrm>
            <a:off x="1415800" y="2121667"/>
            <a:ext cx="2309600" cy="7636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06" name="Google Shape;106;p22"/>
          <p:cNvSpPr txBox="1">
            <a:spLocks noGrp="1"/>
          </p:cNvSpPr>
          <p:nvPr>
            <p:ph type="subTitle" idx="2"/>
          </p:nvPr>
        </p:nvSpPr>
        <p:spPr>
          <a:xfrm>
            <a:off x="1415800" y="2909133"/>
            <a:ext cx="2309600" cy="7636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07" name="Google Shape;107;p22"/>
          <p:cNvSpPr txBox="1">
            <a:spLocks noGrp="1"/>
          </p:cNvSpPr>
          <p:nvPr>
            <p:ph type="subTitle" idx="3"/>
          </p:nvPr>
        </p:nvSpPr>
        <p:spPr>
          <a:xfrm>
            <a:off x="8710199" y="2121667"/>
            <a:ext cx="2309600" cy="763600"/>
          </a:xfrm>
          <a:prstGeom prst="rect">
            <a:avLst/>
          </a:prstGeom>
        </p:spPr>
        <p:txBody>
          <a:bodyPr spcFirstLastPara="1" lIns="0" rIns="0">
            <a:noAutofit/>
          </a:bodyPr>
          <a:lstStyle>
            <a:lvl1pPr lvl="0"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108" name="Google Shape;108;p22"/>
          <p:cNvSpPr txBox="1">
            <a:spLocks noGrp="1"/>
          </p:cNvSpPr>
          <p:nvPr>
            <p:ph type="subTitle" idx="4"/>
          </p:nvPr>
        </p:nvSpPr>
        <p:spPr>
          <a:xfrm>
            <a:off x="8710201" y="2909133"/>
            <a:ext cx="2309600" cy="763600"/>
          </a:xfrm>
          <a:prstGeom prst="rect">
            <a:avLst/>
          </a:prstGeom>
        </p:spPr>
        <p:txBody>
          <a:bodyPr spcFirstLastPara="1" lIns="0" rIns="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
        <p:nvSpPr>
          <p:cNvPr id="109" name="Google Shape;109;p22"/>
          <p:cNvSpPr txBox="1">
            <a:spLocks noGrp="1"/>
          </p:cNvSpPr>
          <p:nvPr>
            <p:ph type="subTitle" idx="5"/>
          </p:nvPr>
        </p:nvSpPr>
        <p:spPr>
          <a:xfrm>
            <a:off x="1415800" y="4058667"/>
            <a:ext cx="2309600" cy="7636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110" name="Google Shape;110;p22"/>
          <p:cNvSpPr txBox="1">
            <a:spLocks noGrp="1"/>
          </p:cNvSpPr>
          <p:nvPr>
            <p:ph type="subTitle" idx="6"/>
          </p:nvPr>
        </p:nvSpPr>
        <p:spPr>
          <a:xfrm>
            <a:off x="1415800" y="4846133"/>
            <a:ext cx="2309600" cy="7636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11" name="Google Shape;111;p22"/>
          <p:cNvSpPr txBox="1">
            <a:spLocks noGrp="1"/>
          </p:cNvSpPr>
          <p:nvPr>
            <p:ph type="subTitle" idx="7"/>
          </p:nvPr>
        </p:nvSpPr>
        <p:spPr>
          <a:xfrm>
            <a:off x="8710199" y="4058667"/>
            <a:ext cx="2309600" cy="763600"/>
          </a:xfrm>
          <a:prstGeom prst="rect">
            <a:avLst/>
          </a:prstGeom>
        </p:spPr>
        <p:txBody>
          <a:bodyPr spcFirstLastPara="1" lIns="0" rIns="0" anchor="b">
            <a:noAutofit/>
          </a:bodyPr>
          <a:lstStyle>
            <a:lvl1pPr lvl="0"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2pPr>
            <a:lvl3pPr lvl="2"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3pPr>
            <a:lvl4pPr lvl="3"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4pPr>
            <a:lvl5pPr lvl="4"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5pPr>
            <a:lvl6pPr lvl="5"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6pPr>
            <a:lvl7pPr lvl="6"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7pPr>
            <a:lvl8pPr lvl="7"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8pPr>
            <a:lvl9pPr lvl="8" algn="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9pPr>
          </a:lstStyle>
          <a:p>
            <a:endParaRPr/>
          </a:p>
        </p:txBody>
      </p:sp>
      <p:sp>
        <p:nvSpPr>
          <p:cNvPr id="112" name="Google Shape;112;p22"/>
          <p:cNvSpPr txBox="1">
            <a:spLocks noGrp="1"/>
          </p:cNvSpPr>
          <p:nvPr>
            <p:ph type="subTitle" idx="8"/>
          </p:nvPr>
        </p:nvSpPr>
        <p:spPr>
          <a:xfrm>
            <a:off x="8710201" y="4846133"/>
            <a:ext cx="2309600" cy="763600"/>
          </a:xfrm>
          <a:prstGeom prst="rect">
            <a:avLst/>
          </a:prstGeom>
        </p:spPr>
        <p:txBody>
          <a:bodyPr spcFirstLastPara="1" lIns="0" rIns="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Tree>
    <p:extLst>
      <p:ext uri="{BB962C8B-B14F-4D97-AF65-F5344CB8AC3E}">
        <p14:creationId xmlns:p14="http://schemas.microsoft.com/office/powerpoint/2010/main" val="410061833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12301539" y="4252913"/>
            <a:ext cx="914400" cy="914400"/>
          </a:xfrm>
        </p:spPr>
        <p:txBody>
          <a:bodyPr/>
          <a:lstStyle/>
          <a:p>
            <a:pPr lvl="0"/>
            <a:endParaRPr lang="en-US" noProof="0">
              <a:sym typeface="Arial" panose="020B0604020202020204" pitchFamily="34" charset="0"/>
            </a:endParaRPr>
          </a:p>
        </p:txBody>
      </p:sp>
      <p:sp>
        <p:nvSpPr>
          <p:cNvPr id="5" name="Date Placeholder 3"/>
          <p:cNvSpPr>
            <a:spLocks noGrp="1"/>
          </p:cNvSpPr>
          <p:nvPr>
            <p:ph type="dt" sz="half" idx="14"/>
          </p:nvPr>
        </p:nvSpPr>
        <p:spPr>
          <a:xfrm>
            <a:off x="0" y="0"/>
            <a:ext cx="0" cy="0"/>
          </a:xfrm>
        </p:spPr>
        <p:txBody>
          <a:bodyPr/>
          <a:lstStyle>
            <a:lvl1pPr>
              <a:defRPr/>
            </a:lvl1pPr>
          </a:lstStyle>
          <a:p>
            <a:pPr eaLnBrk="0" fontAlgn="base" hangingPunct="0">
              <a:spcBef>
                <a:spcPct val="0"/>
              </a:spcBef>
              <a:spcAft>
                <a:spcPct val="0"/>
              </a:spcAft>
              <a:defRPr/>
            </a:pPr>
            <a:fld id="{996657D6-C2CD-4187-90BF-DB87230BC287}" type="datetimeFigureOut">
              <a:rPr lang="en-US" smtClean="0">
                <a:solidFill>
                  <a:srgbClr val="000000"/>
                </a:solidFill>
              </a:rPr>
              <a:pPr eaLnBrk="0" fontAlgn="base" hangingPunct="0">
                <a:spcBef>
                  <a:spcPct val="0"/>
                </a:spcBef>
                <a:spcAft>
                  <a:spcPct val="0"/>
                </a:spcAft>
                <a:defRPr/>
              </a:pPr>
              <a:t>3/27/2025</a:t>
            </a:fld>
            <a:endParaRPr lang="en-US">
              <a:solidFill>
                <a:srgbClr val="000000"/>
              </a:solidFill>
            </a:endParaRPr>
          </a:p>
        </p:txBody>
      </p:sp>
      <p:sp>
        <p:nvSpPr>
          <p:cNvPr id="6" name="Footer Placeholder 4"/>
          <p:cNvSpPr>
            <a:spLocks noGrp="1"/>
          </p:cNvSpPr>
          <p:nvPr>
            <p:ph type="ftr" sz="quarter" idx="15"/>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7" name="Slide Number Placeholder 5"/>
          <p:cNvSpPr>
            <a:spLocks noGrp="1"/>
          </p:cNvSpPr>
          <p:nvPr>
            <p:ph type="sldNum" sz="quarter" idx="16"/>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C116C62A-B1F4-4C4D-BAA8-B4D30830859D}" type="slidenum">
              <a:rPr lang="en-US" altLang="vi-VN" smtClean="0">
                <a:solidFill>
                  <a:srgbClr val="000000"/>
                </a:solidFill>
              </a:rPr>
              <a:pPr eaLnBrk="0" fontAlgn="base" hangingPunct="0">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333491596"/>
      </p:ext>
    </p:extLst>
  </p:cSld>
  <p:clrMapOvr>
    <a:masterClrMapping/>
  </p:clrMapOvr>
  <p:transition spd="slow">
    <p:fade/>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661"/>
        <p:cNvGrpSpPr/>
        <p:nvPr/>
      </p:nvGrpSpPr>
      <p:grpSpPr>
        <a:xfrm>
          <a:off x="0" y="0"/>
          <a:ext cx="0" cy="0"/>
          <a:chOff x="0" y="0"/>
          <a:chExt cx="0" cy="0"/>
        </a:xfrm>
      </p:grpSpPr>
      <p:pic>
        <p:nvPicPr>
          <p:cNvPr id="4" name="Google Shape;1662;p34"/>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6513"/>
            <a:ext cx="12344400"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oogle Shape;1663;p34"/>
          <p:cNvGrpSpPr>
            <a:grpSpLocks/>
          </p:cNvGrpSpPr>
          <p:nvPr/>
        </p:nvGrpSpPr>
        <p:grpSpPr bwMode="auto">
          <a:xfrm rot="20989849">
            <a:off x="9209618" y="-987425"/>
            <a:ext cx="3524249" cy="2843213"/>
            <a:chOff x="-729163" y="3851975"/>
            <a:chExt cx="2464103" cy="1988620"/>
          </a:xfrm>
        </p:grpSpPr>
        <p:sp>
          <p:nvSpPr>
            <p:cNvPr id="6" name="Google Shape;1664;p34"/>
            <p:cNvSpPr>
              <a:spLocks/>
            </p:cNvSpPr>
            <p:nvPr/>
          </p:nvSpPr>
          <p:spPr bwMode="auto">
            <a:xfrm rot="363082">
              <a:off x="-643326" y="3967450"/>
              <a:ext cx="2292430" cy="1757669"/>
            </a:xfrm>
            <a:custGeom>
              <a:avLst/>
              <a:gdLst>
                <a:gd name="T0" fmla="*/ 2147483646 w 73153"/>
                <a:gd name="T1" fmla="*/ 0 h 56080"/>
                <a:gd name="T2" fmla="*/ 2147483646 w 73153"/>
                <a:gd name="T3" fmla="*/ 2147483646 h 56080"/>
                <a:gd name="T4" fmla="*/ 2147483646 w 73153"/>
                <a:gd name="T5" fmla="*/ 2147483646 h 56080"/>
                <a:gd name="T6" fmla="*/ 2147483646 w 73153"/>
                <a:gd name="T7" fmla="*/ 2147483646 h 56080"/>
                <a:gd name="T8" fmla="*/ 2147483646 w 73153"/>
                <a:gd name="T9" fmla="*/ 2147483646 h 56080"/>
                <a:gd name="T10" fmla="*/ 2147483646 w 73153"/>
                <a:gd name="T11" fmla="*/ 2147483646 h 56080"/>
                <a:gd name="T12" fmla="*/ 2147483646 w 73153"/>
                <a:gd name="T13" fmla="*/ 2147483646 h 56080"/>
                <a:gd name="T14" fmla="*/ 2147483646 w 73153"/>
                <a:gd name="T15" fmla="*/ 2147483646 h 56080"/>
                <a:gd name="T16" fmla="*/ 2147483646 w 73153"/>
                <a:gd name="T17" fmla="*/ 2147483646 h 56080"/>
                <a:gd name="T18" fmla="*/ 2147483646 w 73153"/>
                <a:gd name="T19" fmla="*/ 2147483646 h 56080"/>
                <a:gd name="T20" fmla="*/ 2147483646 w 73153"/>
                <a:gd name="T21" fmla="*/ 0 h 560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Google Shape;1665;p34"/>
            <p:cNvSpPr>
              <a:spLocks/>
            </p:cNvSpPr>
            <p:nvPr/>
          </p:nvSpPr>
          <p:spPr bwMode="auto">
            <a:xfrm rot="363082">
              <a:off x="791873" y="4622375"/>
              <a:ext cx="779930" cy="1132547"/>
            </a:xfrm>
            <a:custGeom>
              <a:avLst/>
              <a:gdLst>
                <a:gd name="T0" fmla="*/ 2147483646 w 24852"/>
                <a:gd name="T1" fmla="*/ 2147483646 h 36161"/>
                <a:gd name="T2" fmla="*/ 0 w 24852"/>
                <a:gd name="T3" fmla="*/ 2147483646 h 36161"/>
                <a:gd name="T4" fmla="*/ 2147483646 w 24852"/>
                <a:gd name="T5" fmla="*/ 2147483646 h 36161"/>
                <a:gd name="T6" fmla="*/ 2147483646 w 24852"/>
                <a:gd name="T7" fmla="*/ 2147483646 h 36161"/>
                <a:gd name="T8" fmla="*/ 2147483646 w 24852"/>
                <a:gd name="T9" fmla="*/ 2147483646 h 36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 name="Google Shape;1666;p34"/>
            <p:cNvSpPr>
              <a:spLocks/>
            </p:cNvSpPr>
            <p:nvPr/>
          </p:nvSpPr>
          <p:spPr bwMode="auto">
            <a:xfrm rot="363082">
              <a:off x="287345" y="4360893"/>
              <a:ext cx="1166194" cy="1323526"/>
            </a:xfrm>
            <a:custGeom>
              <a:avLst/>
              <a:gdLst>
                <a:gd name="T0" fmla="*/ 2147483646 w 37228"/>
                <a:gd name="T1" fmla="*/ 0 h 42263"/>
                <a:gd name="T2" fmla="*/ 2147483646 w 37228"/>
                <a:gd name="T3" fmla="*/ 2147483646 h 42263"/>
                <a:gd name="T4" fmla="*/ 2147483646 w 37228"/>
                <a:gd name="T5" fmla="*/ 2147483646 h 42263"/>
                <a:gd name="T6" fmla="*/ 2147483646 w 37228"/>
                <a:gd name="T7" fmla="*/ 2147483646 h 42263"/>
                <a:gd name="T8" fmla="*/ 2147483646 w 37228"/>
                <a:gd name="T9" fmla="*/ 2147483646 h 42263"/>
                <a:gd name="T10" fmla="*/ 2147483646 w 37228"/>
                <a:gd name="T11" fmla="*/ 2147483646 h 42263"/>
                <a:gd name="T12" fmla="*/ 2147483646 w 37228"/>
                <a:gd name="T13" fmla="*/ 2147483646 h 42263"/>
                <a:gd name="T14" fmla="*/ 2147483646 w 37228"/>
                <a:gd name="T15" fmla="*/ 2147483646 h 42263"/>
                <a:gd name="T16" fmla="*/ 2147483646 w 37228"/>
                <a:gd name="T17" fmla="*/ 2147483646 h 42263"/>
                <a:gd name="T18" fmla="*/ 2147483646 w 37228"/>
                <a:gd name="T19" fmla="*/ 2147483646 h 42263"/>
                <a:gd name="T20" fmla="*/ 2147483646 w 37228"/>
                <a:gd name="T21" fmla="*/ 2147483646 h 42263"/>
                <a:gd name="T22" fmla="*/ 2147483646 w 37228"/>
                <a:gd name="T23" fmla="*/ 0 h 422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9" name="Google Shape;1667;p34"/>
            <p:cNvSpPr>
              <a:spLocks/>
            </p:cNvSpPr>
            <p:nvPr/>
          </p:nvSpPr>
          <p:spPr bwMode="auto">
            <a:xfrm rot="363082">
              <a:off x="1062317" y="4732433"/>
              <a:ext cx="399584" cy="989313"/>
            </a:xfrm>
            <a:custGeom>
              <a:avLst/>
              <a:gdLst>
                <a:gd name="T0" fmla="*/ 2147483646 w 12743"/>
                <a:gd name="T1" fmla="*/ 2147483646 h 31557"/>
                <a:gd name="T2" fmla="*/ 0 w 12743"/>
                <a:gd name="T3" fmla="*/ 2147483646 h 31557"/>
                <a:gd name="T4" fmla="*/ 2147483646 w 12743"/>
                <a:gd name="T5" fmla="*/ 2147483646 h 31557"/>
                <a:gd name="T6" fmla="*/ 2147483646 w 12743"/>
                <a:gd name="T7" fmla="*/ 2147483646 h 31557"/>
                <a:gd name="T8" fmla="*/ 2147483646 w 12743"/>
                <a:gd name="T9" fmla="*/ 2147483646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43" h="31557" extrusionOk="0">
                  <a:moveTo>
                    <a:pt x="11909" y="1"/>
                  </a:moveTo>
                  <a:lnTo>
                    <a:pt x="0" y="31257"/>
                  </a:lnTo>
                  <a:lnTo>
                    <a:pt x="834" y="31557"/>
                  </a:lnTo>
                  <a:lnTo>
                    <a:pt x="12743" y="33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 name="Google Shape;1668;p34"/>
            <p:cNvSpPr>
              <a:spLocks/>
            </p:cNvSpPr>
            <p:nvPr/>
          </p:nvSpPr>
          <p:spPr bwMode="auto">
            <a:xfrm rot="363082">
              <a:off x="1085563" y="4740524"/>
              <a:ext cx="390705" cy="979320"/>
            </a:xfrm>
            <a:custGeom>
              <a:avLst/>
              <a:gdLst>
                <a:gd name="T0" fmla="*/ 2147483646 w 12476"/>
                <a:gd name="T1" fmla="*/ 2147483646 h 31257"/>
                <a:gd name="T2" fmla="*/ 0 w 12476"/>
                <a:gd name="T3" fmla="*/ 2147483646 h 31257"/>
                <a:gd name="T4" fmla="*/ 2147483646 w 12476"/>
                <a:gd name="T5" fmla="*/ 2147483646 h 31257"/>
                <a:gd name="T6" fmla="*/ 2147483646 w 12476"/>
                <a:gd name="T7" fmla="*/ 2147483646 h 31257"/>
                <a:gd name="T8" fmla="*/ 2147483646 w 12476"/>
                <a:gd name="T9" fmla="*/ 2147483646 h 31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76" h="31257" extrusionOk="0">
                  <a:moveTo>
                    <a:pt x="12042" y="1"/>
                  </a:moveTo>
                  <a:lnTo>
                    <a:pt x="0" y="31090"/>
                  </a:lnTo>
                  <a:lnTo>
                    <a:pt x="434" y="31256"/>
                  </a:lnTo>
                  <a:lnTo>
                    <a:pt x="12476" y="167"/>
                  </a:lnTo>
                  <a:lnTo>
                    <a:pt x="12042"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Google Shape;1669;p34"/>
            <p:cNvSpPr>
              <a:spLocks/>
            </p:cNvSpPr>
            <p:nvPr/>
          </p:nvSpPr>
          <p:spPr bwMode="auto">
            <a:xfrm rot="363082">
              <a:off x="-567490" y="3930590"/>
              <a:ext cx="778450" cy="1133658"/>
            </a:xfrm>
            <a:custGeom>
              <a:avLst/>
              <a:gdLst>
                <a:gd name="T0" fmla="*/ 2147483646 w 24852"/>
                <a:gd name="T1" fmla="*/ 2147483646 h 36194"/>
                <a:gd name="T2" fmla="*/ 0 w 24852"/>
                <a:gd name="T3" fmla="*/ 2147483646 h 36194"/>
                <a:gd name="T4" fmla="*/ 2147483646 w 24852"/>
                <a:gd name="T5" fmla="*/ 2147483646 h 36194"/>
                <a:gd name="T6" fmla="*/ 2147483646 w 24852"/>
                <a:gd name="T7" fmla="*/ 2147483646 h 36194"/>
                <a:gd name="T8" fmla="*/ 2147483646 w 24852"/>
                <a:gd name="T9" fmla="*/ 2147483646 h 36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2" name="Google Shape;1670;p34"/>
            <p:cNvSpPr>
              <a:spLocks/>
            </p:cNvSpPr>
            <p:nvPr/>
          </p:nvSpPr>
          <p:spPr bwMode="auto">
            <a:xfrm rot="363082">
              <a:off x="-449630" y="4003387"/>
              <a:ext cx="1166194" cy="1323526"/>
            </a:xfrm>
            <a:custGeom>
              <a:avLst/>
              <a:gdLst>
                <a:gd name="T0" fmla="*/ 2147483646 w 37228"/>
                <a:gd name="T1" fmla="*/ 0 h 42232"/>
                <a:gd name="T2" fmla="*/ 2147483646 w 37228"/>
                <a:gd name="T3" fmla="*/ 2147483646 h 42232"/>
                <a:gd name="T4" fmla="*/ 2147483646 w 37228"/>
                <a:gd name="T5" fmla="*/ 2147483646 h 42232"/>
                <a:gd name="T6" fmla="*/ 2147483646 w 37228"/>
                <a:gd name="T7" fmla="*/ 2147483646 h 42232"/>
                <a:gd name="T8" fmla="*/ 2147483646 w 37228"/>
                <a:gd name="T9" fmla="*/ 2147483646 h 42232"/>
                <a:gd name="T10" fmla="*/ 2147483646 w 37228"/>
                <a:gd name="T11" fmla="*/ 2147483646 h 42232"/>
                <a:gd name="T12" fmla="*/ 2147483646 w 37228"/>
                <a:gd name="T13" fmla="*/ 2147483646 h 42232"/>
                <a:gd name="T14" fmla="*/ 2147483646 w 37228"/>
                <a:gd name="T15" fmla="*/ 2147483646 h 42232"/>
                <a:gd name="T16" fmla="*/ 2147483646 w 37228"/>
                <a:gd name="T17" fmla="*/ 2147483646 h 42232"/>
                <a:gd name="T18" fmla="*/ 2147483646 w 37228"/>
                <a:gd name="T19" fmla="*/ 2147483646 h 42232"/>
                <a:gd name="T20" fmla="*/ 2147483646 w 37228"/>
                <a:gd name="T21" fmla="*/ 2147483646 h 42232"/>
                <a:gd name="T22" fmla="*/ 2147483646 w 37228"/>
                <a:gd name="T23" fmla="*/ 0 h 42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 name="Google Shape;1671;p34"/>
            <p:cNvSpPr>
              <a:spLocks/>
            </p:cNvSpPr>
            <p:nvPr/>
          </p:nvSpPr>
          <p:spPr bwMode="auto">
            <a:xfrm rot="363082">
              <a:off x="-461983" y="3964486"/>
              <a:ext cx="401065" cy="988203"/>
            </a:xfrm>
            <a:custGeom>
              <a:avLst/>
              <a:gdLst>
                <a:gd name="T0" fmla="*/ 2147483646 w 12777"/>
                <a:gd name="T1" fmla="*/ 0 h 31557"/>
                <a:gd name="T2" fmla="*/ 2147483646 w 12777"/>
                <a:gd name="T3" fmla="*/ 2147483646 h 31557"/>
                <a:gd name="T4" fmla="*/ 2147483646 w 12777"/>
                <a:gd name="T5" fmla="*/ 2147483646 h 31557"/>
                <a:gd name="T6" fmla="*/ 2147483646 w 12777"/>
                <a:gd name="T7" fmla="*/ 2147483646 h 31557"/>
                <a:gd name="T8" fmla="*/ 2147483646 w 12777"/>
                <a:gd name="T9" fmla="*/ 0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77" h="31557" extrusionOk="0">
                  <a:moveTo>
                    <a:pt x="11909" y="0"/>
                  </a:moveTo>
                  <a:lnTo>
                    <a:pt x="1" y="31223"/>
                  </a:lnTo>
                  <a:lnTo>
                    <a:pt x="868" y="31556"/>
                  </a:lnTo>
                  <a:lnTo>
                    <a:pt x="12777" y="300"/>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 name="Google Shape;1672;p34"/>
            <p:cNvSpPr>
              <a:spLocks/>
            </p:cNvSpPr>
            <p:nvPr/>
          </p:nvSpPr>
          <p:spPr bwMode="auto">
            <a:xfrm rot="363082">
              <a:off x="-488537" y="3945216"/>
              <a:ext cx="386264" cy="983762"/>
            </a:xfrm>
            <a:custGeom>
              <a:avLst/>
              <a:gdLst>
                <a:gd name="T0" fmla="*/ 2147483646 w 12344"/>
                <a:gd name="T1" fmla="*/ 0 h 31390"/>
                <a:gd name="T2" fmla="*/ 2147483646 w 12344"/>
                <a:gd name="T3" fmla="*/ 2147483646 h 31390"/>
                <a:gd name="T4" fmla="*/ 2147483646 w 12344"/>
                <a:gd name="T5" fmla="*/ 2147483646 h 31390"/>
                <a:gd name="T6" fmla="*/ 2147483646 w 12344"/>
                <a:gd name="T7" fmla="*/ 2147483646 h 31390"/>
                <a:gd name="T8" fmla="*/ 2147483646 w 12344"/>
                <a:gd name="T9" fmla="*/ 0 h 31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44" h="31390" extrusionOk="0">
                  <a:moveTo>
                    <a:pt x="11909" y="0"/>
                  </a:moveTo>
                  <a:lnTo>
                    <a:pt x="1" y="31223"/>
                  </a:lnTo>
                  <a:lnTo>
                    <a:pt x="435" y="31389"/>
                  </a:lnTo>
                  <a:lnTo>
                    <a:pt x="12343" y="1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5" name="Google Shape;1673;p34"/>
            <p:cNvSpPr>
              <a:spLocks/>
            </p:cNvSpPr>
            <p:nvPr/>
          </p:nvSpPr>
          <p:spPr bwMode="auto">
            <a:xfrm rot="363082">
              <a:off x="-539178" y="3921600"/>
              <a:ext cx="404025" cy="990424"/>
            </a:xfrm>
            <a:custGeom>
              <a:avLst/>
              <a:gdLst>
                <a:gd name="T0" fmla="*/ 2147483646 w 12876"/>
                <a:gd name="T1" fmla="*/ 0 h 31624"/>
                <a:gd name="T2" fmla="*/ 0 w 12876"/>
                <a:gd name="T3" fmla="*/ 2147483646 h 31624"/>
                <a:gd name="T4" fmla="*/ 2147483646 w 12876"/>
                <a:gd name="T5" fmla="*/ 2147483646 h 31624"/>
                <a:gd name="T6" fmla="*/ 2147483646 w 12876"/>
                <a:gd name="T7" fmla="*/ 2147483646 h 31624"/>
                <a:gd name="T8" fmla="*/ 2147483646 w 12876"/>
                <a:gd name="T9" fmla="*/ 0 h 3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6" h="31624" extrusionOk="0">
                  <a:moveTo>
                    <a:pt x="11909" y="0"/>
                  </a:moveTo>
                  <a:lnTo>
                    <a:pt x="0" y="31223"/>
                  </a:lnTo>
                  <a:lnTo>
                    <a:pt x="967" y="31623"/>
                  </a:lnTo>
                  <a:lnTo>
                    <a:pt x="12876" y="3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6" name="Google Shape;1674;p34"/>
            <p:cNvSpPr>
              <a:spLocks/>
            </p:cNvSpPr>
            <p:nvPr/>
          </p:nvSpPr>
          <p:spPr bwMode="auto">
            <a:xfrm rot="363082">
              <a:off x="633337" y="4548977"/>
              <a:ext cx="365546" cy="364192"/>
            </a:xfrm>
            <a:custGeom>
              <a:avLst/>
              <a:gdLst>
                <a:gd name="T0" fmla="*/ 2147483646 w 11676"/>
                <a:gd name="T1" fmla="*/ 2147483646 h 11643"/>
                <a:gd name="T2" fmla="*/ 2147483646 w 11676"/>
                <a:gd name="T3" fmla="*/ 2147483646 h 11643"/>
                <a:gd name="T4" fmla="*/ 2147483646 w 11676"/>
                <a:gd name="T5" fmla="*/ 2147483646 h 11643"/>
                <a:gd name="T6" fmla="*/ 2147483646 w 11676"/>
                <a:gd name="T7" fmla="*/ 2147483646 h 11643"/>
                <a:gd name="T8" fmla="*/ 2147483646 w 11676"/>
                <a:gd name="T9" fmla="*/ 2147483646 h 11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76" h="11643" fill="none" extrusionOk="0">
                  <a:moveTo>
                    <a:pt x="3237" y="1"/>
                  </a:moveTo>
                  <a:lnTo>
                    <a:pt x="11676" y="3203"/>
                  </a:lnTo>
                  <a:lnTo>
                    <a:pt x="8440" y="11643"/>
                  </a:lnTo>
                  <a:lnTo>
                    <a:pt x="1" y="8407"/>
                  </a:lnTo>
                  <a:lnTo>
                    <a:pt x="3237" y="1"/>
                  </a:ln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7" name="Google Shape;1675;p34"/>
            <p:cNvSpPr>
              <a:spLocks/>
            </p:cNvSpPr>
            <p:nvPr/>
          </p:nvSpPr>
          <p:spPr bwMode="auto">
            <a:xfrm rot="363082">
              <a:off x="-55653" y="4229922"/>
              <a:ext cx="498740" cy="423040"/>
            </a:xfrm>
            <a:custGeom>
              <a:avLst/>
              <a:gdLst>
                <a:gd name="T0" fmla="*/ 2147483646 w 15946"/>
                <a:gd name="T1" fmla="*/ 2147483646 h 13511"/>
                <a:gd name="T2" fmla="*/ 2147483646 w 15946"/>
                <a:gd name="T3" fmla="*/ 2147483646 h 13511"/>
                <a:gd name="T4" fmla="*/ 2147483646 w 15946"/>
                <a:gd name="T5" fmla="*/ 2147483646 h 13511"/>
                <a:gd name="T6" fmla="*/ 2147483646 w 15946"/>
                <a:gd name="T7" fmla="*/ 2147483646 h 13511"/>
                <a:gd name="T8" fmla="*/ 2147483646 w 15946"/>
                <a:gd name="T9" fmla="*/ 2147483646 h 13511"/>
                <a:gd name="T10" fmla="*/ 2147483646 w 15946"/>
                <a:gd name="T11" fmla="*/ 2147483646 h 13511"/>
                <a:gd name="T12" fmla="*/ 2147483646 w 15946"/>
                <a:gd name="T13" fmla="*/ 2147483646 h 13511"/>
                <a:gd name="T14" fmla="*/ 2147483646 w 15946"/>
                <a:gd name="T15" fmla="*/ 2147483646 h 13511"/>
                <a:gd name="T16" fmla="*/ 2147483646 w 15946"/>
                <a:gd name="T17" fmla="*/ 2147483646 h 13511"/>
                <a:gd name="T18" fmla="*/ 2147483646 w 15946"/>
                <a:gd name="T19" fmla="*/ 2147483646 h 13511"/>
                <a:gd name="T20" fmla="*/ 2147483646 w 15946"/>
                <a:gd name="T21" fmla="*/ 2147483646 h 13511"/>
                <a:gd name="T22" fmla="*/ 2147483646 w 15946"/>
                <a:gd name="T23" fmla="*/ 2147483646 h 13511"/>
                <a:gd name="T24" fmla="*/ 2147483646 w 15946"/>
                <a:gd name="T25" fmla="*/ 2147483646 h 13511"/>
                <a:gd name="T26" fmla="*/ 2147483646 w 15946"/>
                <a:gd name="T27" fmla="*/ 2147483646 h 13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8" name="Google Shape;1676;p34"/>
            <p:cNvSpPr>
              <a:spLocks/>
            </p:cNvSpPr>
            <p:nvPr/>
          </p:nvSpPr>
          <p:spPr bwMode="auto">
            <a:xfrm rot="363082">
              <a:off x="940335" y="4732543"/>
              <a:ext cx="406984" cy="312006"/>
            </a:xfrm>
            <a:custGeom>
              <a:avLst/>
              <a:gdLst>
                <a:gd name="T0" fmla="*/ 2147483646 w 12977"/>
                <a:gd name="T1" fmla="*/ 2147483646 h 9942"/>
                <a:gd name="T2" fmla="*/ 2147483646 w 12977"/>
                <a:gd name="T3" fmla="*/ 2147483646 h 9942"/>
                <a:gd name="T4" fmla="*/ 2147483646 w 12977"/>
                <a:gd name="T5" fmla="*/ 2147483646 h 9942"/>
                <a:gd name="T6" fmla="*/ 2147483646 w 12977"/>
                <a:gd name="T7" fmla="*/ 2147483646 h 9942"/>
                <a:gd name="T8" fmla="*/ 2147483646 w 12977"/>
                <a:gd name="T9" fmla="*/ 2147483646 h 9942"/>
                <a:gd name="T10" fmla="*/ 2147483646 w 12977"/>
                <a:gd name="T11" fmla="*/ 2147483646 h 9942"/>
                <a:gd name="T12" fmla="*/ 2147483646 w 12977"/>
                <a:gd name="T13" fmla="*/ 2147483646 h 9942"/>
                <a:gd name="T14" fmla="*/ 2147483646 w 12977"/>
                <a:gd name="T15" fmla="*/ 2147483646 h 9942"/>
                <a:gd name="T16" fmla="*/ 2147483646 w 12977"/>
                <a:gd name="T17" fmla="*/ 2147483646 h 9942"/>
                <a:gd name="T18" fmla="*/ 2147483646 w 12977"/>
                <a:gd name="T19" fmla="*/ 2147483646 h 99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 name="Google Shape;1677;p34"/>
            <p:cNvSpPr>
              <a:spLocks/>
            </p:cNvSpPr>
            <p:nvPr/>
          </p:nvSpPr>
          <p:spPr bwMode="auto">
            <a:xfrm rot="363082">
              <a:off x="403511" y="4976654"/>
              <a:ext cx="760690" cy="501874"/>
            </a:xfrm>
            <a:custGeom>
              <a:avLst/>
              <a:gdLst>
                <a:gd name="T0" fmla="*/ 2147483646 w 24285"/>
                <a:gd name="T1" fmla="*/ 2147483646 h 16012"/>
                <a:gd name="T2" fmla="*/ 2147483646 w 24285"/>
                <a:gd name="T3" fmla="*/ 0 h 16012"/>
                <a:gd name="T4" fmla="*/ 2147483646 w 24285"/>
                <a:gd name="T5" fmla="*/ 2147483646 h 16012"/>
                <a:gd name="T6" fmla="*/ 2147483646 w 24285"/>
                <a:gd name="T7" fmla="*/ 2147483646 h 16012"/>
                <a:gd name="T8" fmla="*/ 2147483646 w 24285"/>
                <a:gd name="T9" fmla="*/ 2147483646 h 16012"/>
                <a:gd name="T10" fmla="*/ 2147483646 w 24285"/>
                <a:gd name="T11" fmla="*/ 2147483646 h 16012"/>
                <a:gd name="T12" fmla="*/ 2147483646 w 24285"/>
                <a:gd name="T13" fmla="*/ 2147483646 h 16012"/>
                <a:gd name="T14" fmla="*/ 2147483646 w 24285"/>
                <a:gd name="T15" fmla="*/ 2147483646 h 16012"/>
                <a:gd name="T16" fmla="*/ 2147483646 w 24285"/>
                <a:gd name="T17" fmla="*/ 2147483646 h 16012"/>
                <a:gd name="T18" fmla="*/ 2147483646 w 24285"/>
                <a:gd name="T19" fmla="*/ 2147483646 h 16012"/>
                <a:gd name="T20" fmla="*/ 2147483646 w 24285"/>
                <a:gd name="T21" fmla="*/ 2147483646 h 16012"/>
                <a:gd name="T22" fmla="*/ 2147483646 w 24285"/>
                <a:gd name="T23" fmla="*/ 2147483646 h 160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0" name="Google Shape;1678;p34"/>
          <p:cNvGrpSpPr>
            <a:grpSpLocks/>
          </p:cNvGrpSpPr>
          <p:nvPr/>
        </p:nvGrpSpPr>
        <p:grpSpPr bwMode="auto">
          <a:xfrm rot="19775990" flipH="1">
            <a:off x="10219267" y="2568575"/>
            <a:ext cx="2053167" cy="3003550"/>
            <a:chOff x="-2055400" y="2385325"/>
            <a:chExt cx="1520600" cy="2222875"/>
          </a:xfrm>
        </p:grpSpPr>
        <p:grpSp>
          <p:nvGrpSpPr>
            <p:cNvPr id="21" name="Google Shape;1679;p34"/>
            <p:cNvGrpSpPr>
              <a:grpSpLocks/>
            </p:cNvGrpSpPr>
            <p:nvPr/>
          </p:nvGrpSpPr>
          <p:grpSpPr bwMode="auto">
            <a:xfrm>
              <a:off x="-1845715" y="2359261"/>
              <a:ext cx="511018" cy="1657498"/>
              <a:chOff x="-1845715" y="2359261"/>
              <a:chExt cx="511018" cy="1657498"/>
            </a:xfrm>
          </p:grpSpPr>
          <p:sp>
            <p:nvSpPr>
              <p:cNvPr id="32" name="Google Shape;1680;p34"/>
              <p:cNvSpPr>
                <a:spLocks/>
              </p:cNvSpPr>
              <p:nvPr/>
            </p:nvSpPr>
            <p:spPr bwMode="auto">
              <a:xfrm>
                <a:off x="-1802860" y="2379716"/>
                <a:ext cx="468720" cy="1635435"/>
              </a:xfrm>
              <a:custGeom>
                <a:avLst/>
                <a:gdLst>
                  <a:gd name="T0" fmla="*/ 2147483646 w 18771"/>
                  <a:gd name="T1" fmla="*/ 2147483646 h 65401"/>
                  <a:gd name="T2" fmla="*/ 2147483646 w 18771"/>
                  <a:gd name="T3" fmla="*/ 2147483646 h 65401"/>
                  <a:gd name="T4" fmla="*/ 2147483646 w 18771"/>
                  <a:gd name="T5" fmla="*/ 2147483646 h 65401"/>
                  <a:gd name="T6" fmla="*/ 2147483646 w 18771"/>
                  <a:gd name="T7" fmla="*/ 2147483646 h 65401"/>
                  <a:gd name="T8" fmla="*/ 2147483646 w 18771"/>
                  <a:gd name="T9" fmla="*/ 2147483646 h 65401"/>
                  <a:gd name="T10" fmla="*/ 2147483646 w 18771"/>
                  <a:gd name="T11" fmla="*/ 2147483646 h 65401"/>
                  <a:gd name="T12" fmla="*/ 2147483646 w 18771"/>
                  <a:gd name="T13" fmla="*/ 2147483646 h 65401"/>
                  <a:gd name="T14" fmla="*/ 2147483646 w 18771"/>
                  <a:gd name="T15" fmla="*/ 2147483646 h 65401"/>
                  <a:gd name="T16" fmla="*/ 2147483646 w 18771"/>
                  <a:gd name="T17" fmla="*/ 2147483646 h 65401"/>
                  <a:gd name="T18" fmla="*/ 2147483646 w 18771"/>
                  <a:gd name="T19" fmla="*/ 2147483646 h 65401"/>
                  <a:gd name="T20" fmla="*/ 2147483646 w 18771"/>
                  <a:gd name="T21" fmla="*/ 2147483646 h 65401"/>
                  <a:gd name="T22" fmla="*/ 2147483646 w 18771"/>
                  <a:gd name="T23" fmla="*/ 2147483646 h 65401"/>
                  <a:gd name="T24" fmla="*/ 2147483646 w 18771"/>
                  <a:gd name="T25" fmla="*/ 2147483646 h 65401"/>
                  <a:gd name="T26" fmla="*/ 2147483646 w 18771"/>
                  <a:gd name="T27" fmla="*/ 2147483646 h 65401"/>
                  <a:gd name="T28" fmla="*/ 2147483646 w 18771"/>
                  <a:gd name="T29" fmla="*/ 2147483646 h 65401"/>
                  <a:gd name="T30" fmla="*/ 2147483646 w 18771"/>
                  <a:gd name="T31" fmla="*/ 2147483646 h 65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 name="Google Shape;1681;p34"/>
              <p:cNvSpPr/>
              <p:nvPr/>
            </p:nvSpPr>
            <p:spPr>
              <a:xfrm>
                <a:off x="-1844598" y="2356046"/>
                <a:ext cx="462451" cy="1637784"/>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 name="Google Shape;1682;p34"/>
              <p:cNvSpPr>
                <a:spLocks/>
              </p:cNvSpPr>
              <p:nvPr/>
            </p:nvSpPr>
            <p:spPr bwMode="auto">
              <a:xfrm>
                <a:off x="-1765059" y="2407315"/>
                <a:ext cx="329202" cy="284321"/>
              </a:xfrm>
              <a:custGeom>
                <a:avLst/>
                <a:gdLst>
                  <a:gd name="T0" fmla="*/ 2147483646 w 13165"/>
                  <a:gd name="T1" fmla="*/ 2147483646 h 11342"/>
                  <a:gd name="T2" fmla="*/ 2147483646 w 13165"/>
                  <a:gd name="T3" fmla="*/ 2147483646 h 11342"/>
                  <a:gd name="T4" fmla="*/ 2147483646 w 13165"/>
                  <a:gd name="T5" fmla="*/ 2147483646 h 11342"/>
                  <a:gd name="T6" fmla="*/ 2147483646 w 13165"/>
                  <a:gd name="T7" fmla="*/ 2147483646 h 11342"/>
                  <a:gd name="T8" fmla="*/ 2147483646 w 13165"/>
                  <a:gd name="T9" fmla="*/ 2147483646 h 11342"/>
                  <a:gd name="T10" fmla="*/ 2147483646 w 13165"/>
                  <a:gd name="T11" fmla="*/ 2147483646 h 11342"/>
                  <a:gd name="T12" fmla="*/ 2147483646 w 13165"/>
                  <a:gd name="T13" fmla="*/ 2147483646 h 11342"/>
                  <a:gd name="T14" fmla="*/ 2147483646 w 13165"/>
                  <a:gd name="T15" fmla="*/ 2147483646 h 11342"/>
                  <a:gd name="T16" fmla="*/ 2147483646 w 13165"/>
                  <a:gd name="T17" fmla="*/ 2147483646 h 11342"/>
                  <a:gd name="T18" fmla="*/ 2147483646 w 13165"/>
                  <a:gd name="T19" fmla="*/ 2147483646 h 11342"/>
                  <a:gd name="T20" fmla="*/ 2147483646 w 13165"/>
                  <a:gd name="T21" fmla="*/ 2147483646 h 11342"/>
                  <a:gd name="T22" fmla="*/ 2147483646 w 13165"/>
                  <a:gd name="T23" fmla="*/ 2147483646 h 11342"/>
                  <a:gd name="T24" fmla="*/ 2147483646 w 13165"/>
                  <a:gd name="T25" fmla="*/ 2147483646 h 11342"/>
                  <a:gd name="T26" fmla="*/ 2147483646 w 13165"/>
                  <a:gd name="T27" fmla="*/ 2147483646 h 11342"/>
                  <a:gd name="T28" fmla="*/ 2147483646 w 13165"/>
                  <a:gd name="T29" fmla="*/ 2147483646 h 11342"/>
                  <a:gd name="T30" fmla="*/ 2147483646 w 13165"/>
                  <a:gd name="T31" fmla="*/ 2147483646 h 11342"/>
                  <a:gd name="T32" fmla="*/ 2147483646 w 13165"/>
                  <a:gd name="T33" fmla="*/ 2147483646 h 11342"/>
                  <a:gd name="T34" fmla="*/ 2147483646 w 13165"/>
                  <a:gd name="T35" fmla="*/ 2147483646 h 11342"/>
                  <a:gd name="T36" fmla="*/ 2147483646 w 13165"/>
                  <a:gd name="T37" fmla="*/ 2147483646 h 11342"/>
                  <a:gd name="T38" fmla="*/ 2147483646 w 13165"/>
                  <a:gd name="T39" fmla="*/ 2147483646 h 11342"/>
                  <a:gd name="T40" fmla="*/ 2147483646 w 13165"/>
                  <a:gd name="T41" fmla="*/ 2147483646 h 11342"/>
                  <a:gd name="T42" fmla="*/ 2147483646 w 13165"/>
                  <a:gd name="T43" fmla="*/ 2147483646 h 11342"/>
                  <a:gd name="T44" fmla="*/ 2147483646 w 13165"/>
                  <a:gd name="T45" fmla="*/ 2147483646 h 11342"/>
                  <a:gd name="T46" fmla="*/ 2147483646 w 13165"/>
                  <a:gd name="T47" fmla="*/ 2147483646 h 11342"/>
                  <a:gd name="T48" fmla="*/ 2147483646 w 13165"/>
                  <a:gd name="T49" fmla="*/ 2147483646 h 11342"/>
                  <a:gd name="T50" fmla="*/ 2147483646 w 13165"/>
                  <a:gd name="T51" fmla="*/ 2147483646 h 11342"/>
                  <a:gd name="T52" fmla="*/ 2147483646 w 13165"/>
                  <a:gd name="T53" fmla="*/ 2147483646 h 11342"/>
                  <a:gd name="T54" fmla="*/ 2147483646 w 13165"/>
                  <a:gd name="T55" fmla="*/ 2147483646 h 11342"/>
                  <a:gd name="T56" fmla="*/ 2147483646 w 13165"/>
                  <a:gd name="T57" fmla="*/ 2147483646 h 11342"/>
                  <a:gd name="T58" fmla="*/ 2147483646 w 13165"/>
                  <a:gd name="T59" fmla="*/ 2147483646 h 11342"/>
                  <a:gd name="T60" fmla="*/ 2147483646 w 13165"/>
                  <a:gd name="T61" fmla="*/ 2147483646 h 11342"/>
                  <a:gd name="T62" fmla="*/ 2147483646 w 13165"/>
                  <a:gd name="T63" fmla="*/ 2147483646 h 11342"/>
                  <a:gd name="T64" fmla="*/ 2147483646 w 13165"/>
                  <a:gd name="T65" fmla="*/ 2147483646 h 11342"/>
                  <a:gd name="T66" fmla="*/ 2147483646 w 13165"/>
                  <a:gd name="T67" fmla="*/ 2147483646 h 11342"/>
                  <a:gd name="T68" fmla="*/ 2147483646 w 13165"/>
                  <a:gd name="T69" fmla="*/ 2147483646 h 11342"/>
                  <a:gd name="T70" fmla="*/ 2147483646 w 13165"/>
                  <a:gd name="T71" fmla="*/ 2147483646 h 11342"/>
                  <a:gd name="T72" fmla="*/ 2147483646 w 13165"/>
                  <a:gd name="T73" fmla="*/ 2147483646 h 11342"/>
                  <a:gd name="T74" fmla="*/ 2147483646 w 13165"/>
                  <a:gd name="T75" fmla="*/ 2147483646 h 11342"/>
                  <a:gd name="T76" fmla="*/ 2147483646 w 13165"/>
                  <a:gd name="T77" fmla="*/ 2147483646 h 11342"/>
                  <a:gd name="T78" fmla="*/ 2147483646 w 13165"/>
                  <a:gd name="T79" fmla="*/ 2147483646 h 11342"/>
                  <a:gd name="T80" fmla="*/ 2147483646 w 13165"/>
                  <a:gd name="T81" fmla="*/ 2147483646 h 11342"/>
                  <a:gd name="T82" fmla="*/ 2147483646 w 13165"/>
                  <a:gd name="T83" fmla="*/ 2147483646 h 11342"/>
                  <a:gd name="T84" fmla="*/ 2147483646 w 13165"/>
                  <a:gd name="T85" fmla="*/ 2147483646 h 11342"/>
                  <a:gd name="T86" fmla="*/ 2147483646 w 13165"/>
                  <a:gd name="T87" fmla="*/ 2147483646 h 11342"/>
                  <a:gd name="T88" fmla="*/ 2147483646 w 13165"/>
                  <a:gd name="T89" fmla="*/ 2147483646 h 11342"/>
                  <a:gd name="T90" fmla="*/ 2147483646 w 13165"/>
                  <a:gd name="T91" fmla="*/ 2147483646 h 11342"/>
                  <a:gd name="T92" fmla="*/ 2147483646 w 13165"/>
                  <a:gd name="T93" fmla="*/ 2147483646 h 11342"/>
                  <a:gd name="T94" fmla="*/ 2147483646 w 13165"/>
                  <a:gd name="T95" fmla="*/ 2147483646 h 11342"/>
                  <a:gd name="T96" fmla="*/ 2147483646 w 13165"/>
                  <a:gd name="T97" fmla="*/ 2147483646 h 11342"/>
                  <a:gd name="T98" fmla="*/ 2147483646 w 13165"/>
                  <a:gd name="T99" fmla="*/ 2147483646 h 11342"/>
                  <a:gd name="T100" fmla="*/ 2147483646 w 13165"/>
                  <a:gd name="T101" fmla="*/ 2147483646 h 11342"/>
                  <a:gd name="T102" fmla="*/ 2147483646 w 13165"/>
                  <a:gd name="T103" fmla="*/ 2147483646 h 11342"/>
                  <a:gd name="T104" fmla="*/ 2147483646 w 13165"/>
                  <a:gd name="T105" fmla="*/ 2147483646 h 11342"/>
                  <a:gd name="T106" fmla="*/ 2147483646 w 13165"/>
                  <a:gd name="T107" fmla="*/ 2147483646 h 11342"/>
                  <a:gd name="T108" fmla="*/ 2147483646 w 13165"/>
                  <a:gd name="T109" fmla="*/ 2147483646 h 113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 name="Google Shape;1683;p34"/>
              <p:cNvSpPr>
                <a:spLocks/>
              </p:cNvSpPr>
              <p:nvPr/>
            </p:nvSpPr>
            <p:spPr bwMode="auto">
              <a:xfrm>
                <a:off x="-1807405" y="2556776"/>
                <a:ext cx="246118" cy="1440404"/>
              </a:xfrm>
              <a:custGeom>
                <a:avLst/>
                <a:gdLst>
                  <a:gd name="T0" fmla="*/ 2147483646 w 9891"/>
                  <a:gd name="T1" fmla="*/ 0 h 57556"/>
                  <a:gd name="T2" fmla="*/ 2147483646 w 9891"/>
                  <a:gd name="T3" fmla="*/ 2147483646 h 57556"/>
                  <a:gd name="T4" fmla="*/ 2147483646 w 9891"/>
                  <a:gd name="T5" fmla="*/ 2147483646 h 57556"/>
                  <a:gd name="T6" fmla="*/ 2147483646 w 9891"/>
                  <a:gd name="T7" fmla="*/ 2147483646 h 57556"/>
                  <a:gd name="T8" fmla="*/ 2147483646 w 9891"/>
                  <a:gd name="T9" fmla="*/ 2147483646 h 57556"/>
                  <a:gd name="T10" fmla="*/ 2147483646 w 9891"/>
                  <a:gd name="T11" fmla="*/ 2147483646 h 57556"/>
                  <a:gd name="T12" fmla="*/ 2147483646 w 9891"/>
                  <a:gd name="T13" fmla="*/ 2147483646 h 57556"/>
                  <a:gd name="T14" fmla="*/ 2147483646 w 9891"/>
                  <a:gd name="T15" fmla="*/ 0 h 575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2" name="Google Shape;1684;p34"/>
            <p:cNvGrpSpPr>
              <a:grpSpLocks/>
            </p:cNvGrpSpPr>
            <p:nvPr/>
          </p:nvGrpSpPr>
          <p:grpSpPr bwMode="auto">
            <a:xfrm>
              <a:off x="-1779900" y="2404428"/>
              <a:ext cx="1033068" cy="1806546"/>
              <a:chOff x="-1779900" y="2404428"/>
              <a:chExt cx="1033068" cy="1806546"/>
            </a:xfrm>
          </p:grpSpPr>
          <p:sp>
            <p:nvSpPr>
              <p:cNvPr id="28" name="Google Shape;1685;p34"/>
              <p:cNvSpPr>
                <a:spLocks/>
              </p:cNvSpPr>
              <p:nvPr/>
            </p:nvSpPr>
            <p:spPr bwMode="auto">
              <a:xfrm>
                <a:off x="-1779341" y="2492864"/>
                <a:ext cx="1033067" cy="1716501"/>
              </a:xfrm>
              <a:custGeom>
                <a:avLst/>
                <a:gdLst>
                  <a:gd name="T0" fmla="*/ 2147483646 w 41310"/>
                  <a:gd name="T1" fmla="*/ 0 h 68682"/>
                  <a:gd name="T2" fmla="*/ 2147483646 w 41310"/>
                  <a:gd name="T3" fmla="*/ 2147483646 h 68682"/>
                  <a:gd name="T4" fmla="*/ 2147483646 w 41310"/>
                  <a:gd name="T5" fmla="*/ 2147483646 h 68682"/>
                  <a:gd name="T6" fmla="*/ 2147483646 w 41310"/>
                  <a:gd name="T7" fmla="*/ 2147483646 h 68682"/>
                  <a:gd name="T8" fmla="*/ 2147483646 w 41310"/>
                  <a:gd name="T9" fmla="*/ 2147483646 h 68682"/>
                  <a:gd name="T10" fmla="*/ 2147483646 w 41310"/>
                  <a:gd name="T11" fmla="*/ 2147483646 h 68682"/>
                  <a:gd name="T12" fmla="*/ 0 w 41310"/>
                  <a:gd name="T13" fmla="*/ 2147483646 h 68682"/>
                  <a:gd name="T14" fmla="*/ 2147483646 w 41310"/>
                  <a:gd name="T15" fmla="*/ 2147483646 h 68682"/>
                  <a:gd name="T16" fmla="*/ 2147483646 w 41310"/>
                  <a:gd name="T17" fmla="*/ 2147483646 h 68682"/>
                  <a:gd name="T18" fmla="*/ 2147483646 w 41310"/>
                  <a:gd name="T19" fmla="*/ 2147483646 h 68682"/>
                  <a:gd name="T20" fmla="*/ 2147483646 w 41310"/>
                  <a:gd name="T21" fmla="*/ 0 h 686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9" name="Google Shape;1686;p34"/>
              <p:cNvSpPr>
                <a:spLocks/>
              </p:cNvSpPr>
              <p:nvPr/>
            </p:nvSpPr>
            <p:spPr bwMode="auto">
              <a:xfrm>
                <a:off x="-1776710" y="2402820"/>
                <a:ext cx="973498" cy="1752923"/>
              </a:xfrm>
              <a:custGeom>
                <a:avLst/>
                <a:gdLst>
                  <a:gd name="T0" fmla="*/ 2147483646 w 38926"/>
                  <a:gd name="T1" fmla="*/ 0 h 70129"/>
                  <a:gd name="T2" fmla="*/ 2147483646 w 38926"/>
                  <a:gd name="T3" fmla="*/ 2147483646 h 70129"/>
                  <a:gd name="T4" fmla="*/ 2147483646 w 38926"/>
                  <a:gd name="T5" fmla="*/ 2147483646 h 70129"/>
                  <a:gd name="T6" fmla="*/ 2147483646 w 38926"/>
                  <a:gd name="T7" fmla="*/ 2147483646 h 70129"/>
                  <a:gd name="T8" fmla="*/ 2147483646 w 38926"/>
                  <a:gd name="T9" fmla="*/ 2147483646 h 70129"/>
                  <a:gd name="T10" fmla="*/ 2147483646 w 38926"/>
                  <a:gd name="T11" fmla="*/ 2147483646 h 70129"/>
                  <a:gd name="T12" fmla="*/ 2147483646 w 38926"/>
                  <a:gd name="T13" fmla="*/ 2147483646 h 70129"/>
                  <a:gd name="T14" fmla="*/ 2147483646 w 38926"/>
                  <a:gd name="T15" fmla="*/ 2147483646 h 70129"/>
                  <a:gd name="T16" fmla="*/ 2147483646 w 38926"/>
                  <a:gd name="T17" fmla="*/ 2147483646 h 70129"/>
                  <a:gd name="T18" fmla="*/ 2147483646 w 38926"/>
                  <a:gd name="T19" fmla="*/ 0 h 70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 name="Google Shape;1687;p34"/>
              <p:cNvSpPr>
                <a:spLocks/>
              </p:cNvSpPr>
              <p:nvPr/>
            </p:nvSpPr>
            <p:spPr bwMode="auto">
              <a:xfrm>
                <a:off x="-1309970" y="2425636"/>
                <a:ext cx="401313" cy="318392"/>
              </a:xfrm>
              <a:custGeom>
                <a:avLst/>
                <a:gdLst>
                  <a:gd name="T0" fmla="*/ 2147483646 w 16086"/>
                  <a:gd name="T1" fmla="*/ 2147483646 h 12765"/>
                  <a:gd name="T2" fmla="*/ 2147483646 w 16086"/>
                  <a:gd name="T3" fmla="*/ 2147483646 h 12765"/>
                  <a:gd name="T4" fmla="*/ 2147483646 w 16086"/>
                  <a:gd name="T5" fmla="*/ 2147483646 h 12765"/>
                  <a:gd name="T6" fmla="*/ 2147483646 w 16086"/>
                  <a:gd name="T7" fmla="*/ 2147483646 h 12765"/>
                  <a:gd name="T8" fmla="*/ 2147483646 w 16086"/>
                  <a:gd name="T9" fmla="*/ 2147483646 h 12765"/>
                  <a:gd name="T10" fmla="*/ 2147483646 w 16086"/>
                  <a:gd name="T11" fmla="*/ 2147483646 h 12765"/>
                  <a:gd name="T12" fmla="*/ 2147483646 w 16086"/>
                  <a:gd name="T13" fmla="*/ 2147483646 h 12765"/>
                  <a:gd name="T14" fmla="*/ 2147483646 w 16086"/>
                  <a:gd name="T15" fmla="*/ 2147483646 h 12765"/>
                  <a:gd name="T16" fmla="*/ 2147483646 w 16086"/>
                  <a:gd name="T17" fmla="*/ 2147483646 h 12765"/>
                  <a:gd name="T18" fmla="*/ 2147483646 w 16086"/>
                  <a:gd name="T19" fmla="*/ 2147483646 h 12765"/>
                  <a:gd name="T20" fmla="*/ 2147483646 w 16086"/>
                  <a:gd name="T21" fmla="*/ 2147483646 h 12765"/>
                  <a:gd name="T22" fmla="*/ 2147483646 w 16086"/>
                  <a:gd name="T23" fmla="*/ 2147483646 h 12765"/>
                  <a:gd name="T24" fmla="*/ 2147483646 w 16086"/>
                  <a:gd name="T25" fmla="*/ 2147483646 h 12765"/>
                  <a:gd name="T26" fmla="*/ 2147483646 w 16086"/>
                  <a:gd name="T27" fmla="*/ 2147483646 h 12765"/>
                  <a:gd name="T28" fmla="*/ 2147483646 w 16086"/>
                  <a:gd name="T29" fmla="*/ 2147483646 h 12765"/>
                  <a:gd name="T30" fmla="*/ 2147483646 w 16086"/>
                  <a:gd name="T31" fmla="*/ 2147483646 h 12765"/>
                  <a:gd name="T32" fmla="*/ 2147483646 w 16086"/>
                  <a:gd name="T33" fmla="*/ 2147483646 h 12765"/>
                  <a:gd name="T34" fmla="*/ 2147483646 w 16086"/>
                  <a:gd name="T35" fmla="*/ 2147483646 h 12765"/>
                  <a:gd name="T36" fmla="*/ 2147483646 w 16086"/>
                  <a:gd name="T37" fmla="*/ 2147483646 h 12765"/>
                  <a:gd name="T38" fmla="*/ 2147483646 w 16086"/>
                  <a:gd name="T39" fmla="*/ 2147483646 h 12765"/>
                  <a:gd name="T40" fmla="*/ 2147483646 w 16086"/>
                  <a:gd name="T41" fmla="*/ 2147483646 h 12765"/>
                  <a:gd name="T42" fmla="*/ 2147483646 w 16086"/>
                  <a:gd name="T43" fmla="*/ 2147483646 h 12765"/>
                  <a:gd name="T44" fmla="*/ 2147483646 w 16086"/>
                  <a:gd name="T45" fmla="*/ 2147483646 h 12765"/>
                  <a:gd name="T46" fmla="*/ 2147483646 w 16086"/>
                  <a:gd name="T47" fmla="*/ 2147483646 h 12765"/>
                  <a:gd name="T48" fmla="*/ 2147483646 w 16086"/>
                  <a:gd name="T49" fmla="*/ 2147483646 h 12765"/>
                  <a:gd name="T50" fmla="*/ 2147483646 w 16086"/>
                  <a:gd name="T51" fmla="*/ 2147483646 h 12765"/>
                  <a:gd name="T52" fmla="*/ 2147483646 w 16086"/>
                  <a:gd name="T53" fmla="*/ 2147483646 h 12765"/>
                  <a:gd name="T54" fmla="*/ 2147483646 w 16086"/>
                  <a:gd name="T55" fmla="*/ 2147483646 h 12765"/>
                  <a:gd name="T56" fmla="*/ 2147483646 w 16086"/>
                  <a:gd name="T57" fmla="*/ 2147483646 h 12765"/>
                  <a:gd name="T58" fmla="*/ 2147483646 w 16086"/>
                  <a:gd name="T59" fmla="*/ 2147483646 h 12765"/>
                  <a:gd name="T60" fmla="*/ 2147483646 w 16086"/>
                  <a:gd name="T61" fmla="*/ 2147483646 h 12765"/>
                  <a:gd name="T62" fmla="*/ 2147483646 w 16086"/>
                  <a:gd name="T63" fmla="*/ 2147483646 h 12765"/>
                  <a:gd name="T64" fmla="*/ 2147483646 w 16086"/>
                  <a:gd name="T65" fmla="*/ 2147483646 h 12765"/>
                  <a:gd name="T66" fmla="*/ 2147483646 w 16086"/>
                  <a:gd name="T67" fmla="*/ 2147483646 h 12765"/>
                  <a:gd name="T68" fmla="*/ 2147483646 w 16086"/>
                  <a:gd name="T69" fmla="*/ 2147483646 h 12765"/>
                  <a:gd name="T70" fmla="*/ 2147483646 w 16086"/>
                  <a:gd name="T71" fmla="*/ 2147483646 h 12765"/>
                  <a:gd name="T72" fmla="*/ 2147483646 w 16086"/>
                  <a:gd name="T73" fmla="*/ 2147483646 h 12765"/>
                  <a:gd name="T74" fmla="*/ 2147483646 w 16086"/>
                  <a:gd name="T75" fmla="*/ 2147483646 h 12765"/>
                  <a:gd name="T76" fmla="*/ 2147483646 w 16086"/>
                  <a:gd name="T77" fmla="*/ 2147483646 h 12765"/>
                  <a:gd name="T78" fmla="*/ 2147483646 w 16086"/>
                  <a:gd name="T79" fmla="*/ 2147483646 h 12765"/>
                  <a:gd name="T80" fmla="*/ 2147483646 w 16086"/>
                  <a:gd name="T81" fmla="*/ 2147483646 h 12765"/>
                  <a:gd name="T82" fmla="*/ 2147483646 w 16086"/>
                  <a:gd name="T83" fmla="*/ 2147483646 h 12765"/>
                  <a:gd name="T84" fmla="*/ 2147483646 w 16086"/>
                  <a:gd name="T85" fmla="*/ 2147483646 h 12765"/>
                  <a:gd name="T86" fmla="*/ 2147483646 w 16086"/>
                  <a:gd name="T87" fmla="*/ 2147483646 h 12765"/>
                  <a:gd name="T88" fmla="*/ 2147483646 w 16086"/>
                  <a:gd name="T89" fmla="*/ 2147483646 h 12765"/>
                  <a:gd name="T90" fmla="*/ 2147483646 w 16086"/>
                  <a:gd name="T91" fmla="*/ 2147483646 h 12765"/>
                  <a:gd name="T92" fmla="*/ 2147483646 w 16086"/>
                  <a:gd name="T93" fmla="*/ 2147483646 h 12765"/>
                  <a:gd name="T94" fmla="*/ 2147483646 w 16086"/>
                  <a:gd name="T95" fmla="*/ 2147483646 h 12765"/>
                  <a:gd name="T96" fmla="*/ 2147483646 w 16086"/>
                  <a:gd name="T97" fmla="*/ 2147483646 h 12765"/>
                  <a:gd name="T98" fmla="*/ 2147483646 w 16086"/>
                  <a:gd name="T99" fmla="*/ 2147483646 h 12765"/>
                  <a:gd name="T100" fmla="*/ 2147483646 w 16086"/>
                  <a:gd name="T101" fmla="*/ 2147483646 h 12765"/>
                  <a:gd name="T102" fmla="*/ 2147483646 w 16086"/>
                  <a:gd name="T103" fmla="*/ 2147483646 h 12765"/>
                  <a:gd name="T104" fmla="*/ 2147483646 w 16086"/>
                  <a:gd name="T105" fmla="*/ 2147483646 h 12765"/>
                  <a:gd name="T106" fmla="*/ 2147483646 w 16086"/>
                  <a:gd name="T107" fmla="*/ 2147483646 h 12765"/>
                  <a:gd name="T108" fmla="*/ 2147483646 w 16086"/>
                  <a:gd name="T109" fmla="*/ 2147483646 h 127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1688;p34"/>
              <p:cNvSpPr>
                <a:spLocks/>
              </p:cNvSpPr>
              <p:nvPr/>
            </p:nvSpPr>
            <p:spPr bwMode="auto">
              <a:xfrm>
                <a:off x="-1775853" y="2540164"/>
                <a:ext cx="796356" cy="1590789"/>
              </a:xfrm>
              <a:custGeom>
                <a:avLst/>
                <a:gdLst>
                  <a:gd name="T0" fmla="*/ 2147483646 w 31819"/>
                  <a:gd name="T1" fmla="*/ 2147483646 h 63662"/>
                  <a:gd name="T2" fmla="*/ 2147483646 w 31819"/>
                  <a:gd name="T3" fmla="*/ 2147483646 h 63662"/>
                  <a:gd name="T4" fmla="*/ 2147483646 w 31819"/>
                  <a:gd name="T5" fmla="*/ 2147483646 h 63662"/>
                  <a:gd name="T6" fmla="*/ 2147483646 w 31819"/>
                  <a:gd name="T7" fmla="*/ 2147483646 h 63662"/>
                  <a:gd name="T8" fmla="*/ 2147483646 w 31819"/>
                  <a:gd name="T9" fmla="*/ 2147483646 h 63662"/>
                  <a:gd name="T10" fmla="*/ 2147483646 w 31819"/>
                  <a:gd name="T11" fmla="*/ 2147483646 h 63662"/>
                  <a:gd name="T12" fmla="*/ 2147483646 w 31819"/>
                  <a:gd name="T13" fmla="*/ 2147483646 h 63662"/>
                  <a:gd name="T14" fmla="*/ 2147483646 w 31819"/>
                  <a:gd name="T15" fmla="*/ 2147483646 h 636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3" name="Google Shape;1689;p34"/>
            <p:cNvGrpSpPr>
              <a:grpSpLocks/>
            </p:cNvGrpSpPr>
            <p:nvPr/>
          </p:nvGrpSpPr>
          <p:grpSpPr bwMode="auto">
            <a:xfrm>
              <a:off x="-2057745" y="3148508"/>
              <a:ext cx="1523205" cy="1456681"/>
              <a:chOff x="-2057745" y="3148508"/>
              <a:chExt cx="1523205" cy="1456681"/>
            </a:xfrm>
          </p:grpSpPr>
          <p:sp>
            <p:nvSpPr>
              <p:cNvPr id="25" name="Google Shape;1690;p34"/>
              <p:cNvSpPr>
                <a:spLocks/>
              </p:cNvSpPr>
              <p:nvPr/>
            </p:nvSpPr>
            <p:spPr bwMode="auto">
              <a:xfrm>
                <a:off x="-2006488" y="3208782"/>
                <a:ext cx="1472004" cy="1393409"/>
              </a:xfrm>
              <a:custGeom>
                <a:avLst/>
                <a:gdLst>
                  <a:gd name="T0" fmla="*/ 2147483646 w 58927"/>
                  <a:gd name="T1" fmla="*/ 0 h 55727"/>
                  <a:gd name="T2" fmla="*/ 2147483646 w 58927"/>
                  <a:gd name="T3" fmla="*/ 2147483646 h 55727"/>
                  <a:gd name="T4" fmla="*/ 2147483646 w 58927"/>
                  <a:gd name="T5" fmla="*/ 2147483646 h 55727"/>
                  <a:gd name="T6" fmla="*/ 2147483646 w 58927"/>
                  <a:gd name="T7" fmla="*/ 2147483646 h 55727"/>
                  <a:gd name="T8" fmla="*/ 2147483646 w 58927"/>
                  <a:gd name="T9" fmla="*/ 2147483646 h 55727"/>
                  <a:gd name="T10" fmla="*/ 2147483646 w 58927"/>
                  <a:gd name="T11" fmla="*/ 2147483646 h 55727"/>
                  <a:gd name="T12" fmla="*/ 2147483646 w 58927"/>
                  <a:gd name="T13" fmla="*/ 2147483646 h 55727"/>
                  <a:gd name="T14" fmla="*/ 2147483646 w 58927"/>
                  <a:gd name="T15" fmla="*/ 2147483646 h 55727"/>
                  <a:gd name="T16" fmla="*/ 2147483646 w 58927"/>
                  <a:gd name="T17" fmla="*/ 2147483646 h 55727"/>
                  <a:gd name="T18" fmla="*/ 2147483646 w 58927"/>
                  <a:gd name="T19" fmla="*/ 2147483646 h 55727"/>
                  <a:gd name="T20" fmla="*/ 2147483646 w 58927"/>
                  <a:gd name="T21" fmla="*/ 0 h 55727"/>
                  <a:gd name="T22" fmla="*/ 2147483646 w 58927"/>
                  <a:gd name="T23" fmla="*/ 2147483646 h 55727"/>
                  <a:gd name="T24" fmla="*/ 2147483646 w 58927"/>
                  <a:gd name="T25" fmla="*/ 2147483646 h 55727"/>
                  <a:gd name="T26" fmla="*/ 2147483646 w 58927"/>
                  <a:gd name="T27" fmla="*/ 2147483646 h 55727"/>
                  <a:gd name="T28" fmla="*/ 2147483646 w 58927"/>
                  <a:gd name="T29" fmla="*/ 2147483646 h 557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 name="Google Shape;1691;p34"/>
              <p:cNvSpPr/>
              <p:nvPr/>
            </p:nvSpPr>
            <p:spPr>
              <a:xfrm>
                <a:off x="-2054897" y="3143766"/>
                <a:ext cx="1468868" cy="1395759"/>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 name="Google Shape;1692;p34"/>
              <p:cNvSpPr>
                <a:spLocks/>
              </p:cNvSpPr>
              <p:nvPr/>
            </p:nvSpPr>
            <p:spPr bwMode="auto">
              <a:xfrm>
                <a:off x="-1083188" y="3214931"/>
                <a:ext cx="460883" cy="203255"/>
              </a:xfrm>
              <a:custGeom>
                <a:avLst/>
                <a:gdLst>
                  <a:gd name="T0" fmla="*/ 2147483646 w 18454"/>
                  <a:gd name="T1" fmla="*/ 2147483646 h 8139"/>
                  <a:gd name="T2" fmla="*/ 2147483646 w 18454"/>
                  <a:gd name="T3" fmla="*/ 2147483646 h 8139"/>
                  <a:gd name="T4" fmla="*/ 2147483646 w 18454"/>
                  <a:gd name="T5" fmla="*/ 2147483646 h 8139"/>
                  <a:gd name="T6" fmla="*/ 2147483646 w 18454"/>
                  <a:gd name="T7" fmla="*/ 2147483646 h 8139"/>
                  <a:gd name="T8" fmla="*/ 2147483646 w 18454"/>
                  <a:gd name="T9" fmla="*/ 2147483646 h 8139"/>
                  <a:gd name="T10" fmla="*/ 2147483646 w 18454"/>
                  <a:gd name="T11" fmla="*/ 2147483646 h 8139"/>
                  <a:gd name="T12" fmla="*/ 2147483646 w 18454"/>
                  <a:gd name="T13" fmla="*/ 2147483646 h 8139"/>
                  <a:gd name="T14" fmla="*/ 2147483646 w 18454"/>
                  <a:gd name="T15" fmla="*/ 2147483646 h 8139"/>
                  <a:gd name="T16" fmla="*/ 2147483646 w 18454"/>
                  <a:gd name="T17" fmla="*/ 2147483646 h 8139"/>
                  <a:gd name="T18" fmla="*/ 2147483646 w 18454"/>
                  <a:gd name="T19" fmla="*/ 2147483646 h 8139"/>
                  <a:gd name="T20" fmla="*/ 2147483646 w 18454"/>
                  <a:gd name="T21" fmla="*/ 2147483646 h 8139"/>
                  <a:gd name="T22" fmla="*/ 2147483646 w 18454"/>
                  <a:gd name="T23" fmla="*/ 2147483646 h 8139"/>
                  <a:gd name="T24" fmla="*/ 2147483646 w 18454"/>
                  <a:gd name="T25" fmla="*/ 2147483646 h 8139"/>
                  <a:gd name="T26" fmla="*/ 2147483646 w 18454"/>
                  <a:gd name="T27" fmla="*/ 2147483646 h 8139"/>
                  <a:gd name="T28" fmla="*/ 2147483646 w 18454"/>
                  <a:gd name="T29" fmla="*/ 2147483646 h 8139"/>
                  <a:gd name="T30" fmla="*/ 2147483646 w 18454"/>
                  <a:gd name="T31" fmla="*/ 2147483646 h 8139"/>
                  <a:gd name="T32" fmla="*/ 2147483646 w 18454"/>
                  <a:gd name="T33" fmla="*/ 2147483646 h 8139"/>
                  <a:gd name="T34" fmla="*/ 2147483646 w 18454"/>
                  <a:gd name="T35" fmla="*/ 2147483646 h 8139"/>
                  <a:gd name="T36" fmla="*/ 2147483646 w 18454"/>
                  <a:gd name="T37" fmla="*/ 2147483646 h 8139"/>
                  <a:gd name="T38" fmla="*/ 2147483646 w 18454"/>
                  <a:gd name="T39" fmla="*/ 2147483646 h 8139"/>
                  <a:gd name="T40" fmla="*/ 2147483646 w 18454"/>
                  <a:gd name="T41" fmla="*/ 2147483646 h 8139"/>
                  <a:gd name="T42" fmla="*/ 2147483646 w 18454"/>
                  <a:gd name="T43" fmla="*/ 2147483646 h 8139"/>
                  <a:gd name="T44" fmla="*/ 2147483646 w 18454"/>
                  <a:gd name="T45" fmla="*/ 2147483646 h 8139"/>
                  <a:gd name="T46" fmla="*/ 2147483646 w 18454"/>
                  <a:gd name="T47" fmla="*/ 2147483646 h 8139"/>
                  <a:gd name="T48" fmla="*/ 2147483646 w 18454"/>
                  <a:gd name="T49" fmla="*/ 2147483646 h 8139"/>
                  <a:gd name="T50" fmla="*/ 2147483646 w 18454"/>
                  <a:gd name="T51" fmla="*/ 2147483646 h 8139"/>
                  <a:gd name="T52" fmla="*/ 2147483646 w 18454"/>
                  <a:gd name="T53" fmla="*/ 2147483646 h 8139"/>
                  <a:gd name="T54" fmla="*/ 2147483646 w 18454"/>
                  <a:gd name="T55" fmla="*/ 2147483646 h 8139"/>
                  <a:gd name="T56" fmla="*/ 2147483646 w 18454"/>
                  <a:gd name="T57" fmla="*/ 2147483646 h 8139"/>
                  <a:gd name="T58" fmla="*/ 2147483646 w 18454"/>
                  <a:gd name="T59" fmla="*/ 2147483646 h 8139"/>
                  <a:gd name="T60" fmla="*/ 2147483646 w 18454"/>
                  <a:gd name="T61" fmla="*/ 2147483646 h 8139"/>
                  <a:gd name="T62" fmla="*/ 2147483646 w 18454"/>
                  <a:gd name="T63" fmla="*/ 2147483646 h 8139"/>
                  <a:gd name="T64" fmla="*/ 2147483646 w 18454"/>
                  <a:gd name="T65" fmla="*/ 2147483646 h 8139"/>
                  <a:gd name="T66" fmla="*/ 2147483646 w 18454"/>
                  <a:gd name="T67" fmla="*/ 2147483646 h 8139"/>
                  <a:gd name="T68" fmla="*/ 2147483646 w 18454"/>
                  <a:gd name="T69" fmla="*/ 2147483646 h 8139"/>
                  <a:gd name="T70" fmla="*/ 2147483646 w 18454"/>
                  <a:gd name="T71" fmla="*/ 2147483646 h 8139"/>
                  <a:gd name="T72" fmla="*/ 2147483646 w 18454"/>
                  <a:gd name="T73" fmla="*/ 2147483646 h 8139"/>
                  <a:gd name="T74" fmla="*/ 2147483646 w 18454"/>
                  <a:gd name="T75" fmla="*/ 2147483646 h 8139"/>
                  <a:gd name="T76" fmla="*/ 2147483646 w 18454"/>
                  <a:gd name="T77" fmla="*/ 2147483646 h 8139"/>
                  <a:gd name="T78" fmla="*/ 2147483646 w 18454"/>
                  <a:gd name="T79" fmla="*/ 2147483646 h 8139"/>
                  <a:gd name="T80" fmla="*/ 2147483646 w 18454"/>
                  <a:gd name="T81" fmla="*/ 2147483646 h 8139"/>
                  <a:gd name="T82" fmla="*/ 2147483646 w 18454"/>
                  <a:gd name="T83" fmla="*/ 2147483646 h 8139"/>
                  <a:gd name="T84" fmla="*/ 2147483646 w 18454"/>
                  <a:gd name="T85" fmla="*/ 2147483646 h 8139"/>
                  <a:gd name="T86" fmla="*/ 2147483646 w 18454"/>
                  <a:gd name="T87" fmla="*/ 2147483646 h 8139"/>
                  <a:gd name="T88" fmla="*/ 2147483646 w 18454"/>
                  <a:gd name="T89" fmla="*/ 2147483646 h 8139"/>
                  <a:gd name="T90" fmla="*/ 2147483646 w 18454"/>
                  <a:gd name="T91" fmla="*/ 2147483646 h 8139"/>
                  <a:gd name="T92" fmla="*/ 2147483646 w 18454"/>
                  <a:gd name="T93" fmla="*/ 2147483646 h 8139"/>
                  <a:gd name="T94" fmla="*/ 2147483646 w 18454"/>
                  <a:gd name="T95" fmla="*/ 2147483646 h 8139"/>
                  <a:gd name="T96" fmla="*/ 2147483646 w 18454"/>
                  <a:gd name="T97" fmla="*/ 2147483646 h 8139"/>
                  <a:gd name="T98" fmla="*/ 2147483646 w 18454"/>
                  <a:gd name="T99" fmla="*/ 2147483646 h 8139"/>
                  <a:gd name="T100" fmla="*/ 2147483646 w 18454"/>
                  <a:gd name="T101" fmla="*/ 2147483646 h 8139"/>
                  <a:gd name="T102" fmla="*/ 2147483646 w 18454"/>
                  <a:gd name="T103" fmla="*/ 2147483646 h 8139"/>
                  <a:gd name="T104" fmla="*/ 2147483646 w 18454"/>
                  <a:gd name="T105" fmla="*/ 2147483646 h 8139"/>
                  <a:gd name="T106" fmla="*/ 2147483646 w 18454"/>
                  <a:gd name="T107" fmla="*/ 2147483646 h 8139"/>
                  <a:gd name="T108" fmla="*/ 2147483646 w 18454"/>
                  <a:gd name="T109" fmla="*/ 2147483646 h 8139"/>
                  <a:gd name="T110" fmla="*/ 2147483646 w 18454"/>
                  <a:gd name="T111" fmla="*/ 2147483646 h 8139"/>
                  <a:gd name="T112" fmla="*/ 2147483646 w 18454"/>
                  <a:gd name="T113" fmla="*/ 2147483646 h 8139"/>
                  <a:gd name="T114" fmla="*/ 2147483646 w 18454"/>
                  <a:gd name="T115" fmla="*/ 2147483646 h 8139"/>
                  <a:gd name="T116" fmla="*/ 2147483646 w 18454"/>
                  <a:gd name="T117" fmla="*/ 2147483646 h 81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24" name="Google Shape;1693;p34"/>
            <p:cNvSpPr>
              <a:spLocks/>
            </p:cNvSpPr>
            <p:nvPr/>
          </p:nvSpPr>
          <p:spPr bwMode="auto">
            <a:xfrm>
              <a:off x="-2055386" y="3371783"/>
              <a:ext cx="1243129" cy="1170182"/>
            </a:xfrm>
            <a:custGeom>
              <a:avLst/>
              <a:gdLst>
                <a:gd name="T0" fmla="*/ 2147483646 w 49727"/>
                <a:gd name="T1" fmla="*/ 0 h 46783"/>
                <a:gd name="T2" fmla="*/ 2147483646 w 49727"/>
                <a:gd name="T3" fmla="*/ 2147483646 h 46783"/>
                <a:gd name="T4" fmla="*/ 2147483646 w 49727"/>
                <a:gd name="T5" fmla="*/ 2147483646 h 46783"/>
                <a:gd name="T6" fmla="*/ 2147483646 w 49727"/>
                <a:gd name="T7" fmla="*/ 2147483646 h 46783"/>
                <a:gd name="T8" fmla="*/ 2147483646 w 49727"/>
                <a:gd name="T9" fmla="*/ 2147483646 h 46783"/>
                <a:gd name="T10" fmla="*/ 2147483646 w 49727"/>
                <a:gd name="T11" fmla="*/ 2147483646 h 46783"/>
                <a:gd name="T12" fmla="*/ 2147483646 w 49727"/>
                <a:gd name="T13" fmla="*/ 0 h 46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6" name="Google Shape;1694;p34"/>
          <p:cNvGrpSpPr>
            <a:grpSpLocks/>
          </p:cNvGrpSpPr>
          <p:nvPr/>
        </p:nvGrpSpPr>
        <p:grpSpPr bwMode="auto">
          <a:xfrm rot="486688">
            <a:off x="-783166" y="-685800"/>
            <a:ext cx="3266017" cy="4030663"/>
            <a:chOff x="-623774" y="-350900"/>
            <a:chExt cx="2449210" cy="3023416"/>
          </a:xfrm>
        </p:grpSpPr>
        <p:grpSp>
          <p:nvGrpSpPr>
            <p:cNvPr id="37" name="Google Shape;1695;p34"/>
            <p:cNvGrpSpPr>
              <a:grpSpLocks/>
            </p:cNvGrpSpPr>
            <p:nvPr/>
          </p:nvGrpSpPr>
          <p:grpSpPr bwMode="auto">
            <a:xfrm rot="1413719">
              <a:off x="209521" y="-314463"/>
              <a:ext cx="628346" cy="1928160"/>
              <a:chOff x="-1872744" y="2383380"/>
              <a:chExt cx="533395" cy="1636917"/>
            </a:xfrm>
          </p:grpSpPr>
          <p:sp>
            <p:nvSpPr>
              <p:cNvPr id="49" name="Google Shape;1696;p34"/>
              <p:cNvSpPr>
                <a:spLocks/>
              </p:cNvSpPr>
              <p:nvPr/>
            </p:nvSpPr>
            <p:spPr bwMode="auto">
              <a:xfrm>
                <a:off x="-1808786" y="2383988"/>
                <a:ext cx="468910" cy="1635677"/>
              </a:xfrm>
              <a:custGeom>
                <a:avLst/>
                <a:gdLst>
                  <a:gd name="T0" fmla="*/ 2147483646 w 18771"/>
                  <a:gd name="T1" fmla="*/ 2147483646 h 65401"/>
                  <a:gd name="T2" fmla="*/ 2147483646 w 18771"/>
                  <a:gd name="T3" fmla="*/ 2147483646 h 65401"/>
                  <a:gd name="T4" fmla="*/ 2147483646 w 18771"/>
                  <a:gd name="T5" fmla="*/ 2147483646 h 65401"/>
                  <a:gd name="T6" fmla="*/ 2147483646 w 18771"/>
                  <a:gd name="T7" fmla="*/ 2147483646 h 65401"/>
                  <a:gd name="T8" fmla="*/ 2147483646 w 18771"/>
                  <a:gd name="T9" fmla="*/ 2147483646 h 65401"/>
                  <a:gd name="T10" fmla="*/ 2147483646 w 18771"/>
                  <a:gd name="T11" fmla="*/ 2147483646 h 65401"/>
                  <a:gd name="T12" fmla="*/ 2147483646 w 18771"/>
                  <a:gd name="T13" fmla="*/ 2147483646 h 65401"/>
                  <a:gd name="T14" fmla="*/ 2147483646 w 18771"/>
                  <a:gd name="T15" fmla="*/ 2147483646 h 65401"/>
                  <a:gd name="T16" fmla="*/ 2147483646 w 18771"/>
                  <a:gd name="T17" fmla="*/ 2147483646 h 65401"/>
                  <a:gd name="T18" fmla="*/ 2147483646 w 18771"/>
                  <a:gd name="T19" fmla="*/ 2147483646 h 65401"/>
                  <a:gd name="T20" fmla="*/ 2147483646 w 18771"/>
                  <a:gd name="T21" fmla="*/ 2147483646 h 65401"/>
                  <a:gd name="T22" fmla="*/ 2147483646 w 18771"/>
                  <a:gd name="T23" fmla="*/ 2147483646 h 65401"/>
                  <a:gd name="T24" fmla="*/ 2147483646 w 18771"/>
                  <a:gd name="T25" fmla="*/ 2147483646 h 65401"/>
                  <a:gd name="T26" fmla="*/ 2147483646 w 18771"/>
                  <a:gd name="T27" fmla="*/ 2147483646 h 65401"/>
                  <a:gd name="T28" fmla="*/ 2147483646 w 18771"/>
                  <a:gd name="T29" fmla="*/ 2147483646 h 65401"/>
                  <a:gd name="T30" fmla="*/ 2147483646 w 18771"/>
                  <a:gd name="T31" fmla="*/ 2147483646 h 65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0" name="Google Shape;1697;p34"/>
              <p:cNvSpPr/>
              <p:nvPr/>
            </p:nvSpPr>
            <p:spPr>
              <a:xfrm>
                <a:off x="-1874418" y="2383279"/>
                <a:ext cx="463520" cy="1632643"/>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 name="Google Shape;1698;p34"/>
              <p:cNvSpPr>
                <a:spLocks/>
              </p:cNvSpPr>
              <p:nvPr/>
            </p:nvSpPr>
            <p:spPr bwMode="auto">
              <a:xfrm>
                <a:off x="-1773432" y="2413545"/>
                <a:ext cx="328776" cy="283059"/>
              </a:xfrm>
              <a:custGeom>
                <a:avLst/>
                <a:gdLst>
                  <a:gd name="T0" fmla="*/ 2147483646 w 13165"/>
                  <a:gd name="T1" fmla="*/ 2147483646 h 11342"/>
                  <a:gd name="T2" fmla="*/ 2147483646 w 13165"/>
                  <a:gd name="T3" fmla="*/ 2147483646 h 11342"/>
                  <a:gd name="T4" fmla="*/ 2147483646 w 13165"/>
                  <a:gd name="T5" fmla="*/ 2147483646 h 11342"/>
                  <a:gd name="T6" fmla="*/ 2147483646 w 13165"/>
                  <a:gd name="T7" fmla="*/ 2147483646 h 11342"/>
                  <a:gd name="T8" fmla="*/ 2147483646 w 13165"/>
                  <a:gd name="T9" fmla="*/ 2147483646 h 11342"/>
                  <a:gd name="T10" fmla="*/ 2147483646 w 13165"/>
                  <a:gd name="T11" fmla="*/ 2147483646 h 11342"/>
                  <a:gd name="T12" fmla="*/ 2147483646 w 13165"/>
                  <a:gd name="T13" fmla="*/ 2147483646 h 11342"/>
                  <a:gd name="T14" fmla="*/ 2147483646 w 13165"/>
                  <a:gd name="T15" fmla="*/ 2147483646 h 11342"/>
                  <a:gd name="T16" fmla="*/ 2147483646 w 13165"/>
                  <a:gd name="T17" fmla="*/ 2147483646 h 11342"/>
                  <a:gd name="T18" fmla="*/ 2147483646 w 13165"/>
                  <a:gd name="T19" fmla="*/ 2147483646 h 11342"/>
                  <a:gd name="T20" fmla="*/ 2147483646 w 13165"/>
                  <a:gd name="T21" fmla="*/ 2147483646 h 11342"/>
                  <a:gd name="T22" fmla="*/ 2147483646 w 13165"/>
                  <a:gd name="T23" fmla="*/ 2147483646 h 11342"/>
                  <a:gd name="T24" fmla="*/ 2147483646 w 13165"/>
                  <a:gd name="T25" fmla="*/ 2147483646 h 11342"/>
                  <a:gd name="T26" fmla="*/ 2147483646 w 13165"/>
                  <a:gd name="T27" fmla="*/ 2147483646 h 11342"/>
                  <a:gd name="T28" fmla="*/ 2147483646 w 13165"/>
                  <a:gd name="T29" fmla="*/ 2147483646 h 11342"/>
                  <a:gd name="T30" fmla="*/ 2147483646 w 13165"/>
                  <a:gd name="T31" fmla="*/ 2147483646 h 11342"/>
                  <a:gd name="T32" fmla="*/ 2147483646 w 13165"/>
                  <a:gd name="T33" fmla="*/ 2147483646 h 11342"/>
                  <a:gd name="T34" fmla="*/ 2147483646 w 13165"/>
                  <a:gd name="T35" fmla="*/ 2147483646 h 11342"/>
                  <a:gd name="T36" fmla="*/ 2147483646 w 13165"/>
                  <a:gd name="T37" fmla="*/ 2147483646 h 11342"/>
                  <a:gd name="T38" fmla="*/ 2147483646 w 13165"/>
                  <a:gd name="T39" fmla="*/ 2147483646 h 11342"/>
                  <a:gd name="T40" fmla="*/ 2147483646 w 13165"/>
                  <a:gd name="T41" fmla="*/ 2147483646 h 11342"/>
                  <a:gd name="T42" fmla="*/ 2147483646 w 13165"/>
                  <a:gd name="T43" fmla="*/ 2147483646 h 11342"/>
                  <a:gd name="T44" fmla="*/ 2147483646 w 13165"/>
                  <a:gd name="T45" fmla="*/ 2147483646 h 11342"/>
                  <a:gd name="T46" fmla="*/ 2147483646 w 13165"/>
                  <a:gd name="T47" fmla="*/ 2147483646 h 11342"/>
                  <a:gd name="T48" fmla="*/ 2147483646 w 13165"/>
                  <a:gd name="T49" fmla="*/ 2147483646 h 11342"/>
                  <a:gd name="T50" fmla="*/ 2147483646 w 13165"/>
                  <a:gd name="T51" fmla="*/ 2147483646 h 11342"/>
                  <a:gd name="T52" fmla="*/ 2147483646 w 13165"/>
                  <a:gd name="T53" fmla="*/ 2147483646 h 11342"/>
                  <a:gd name="T54" fmla="*/ 2147483646 w 13165"/>
                  <a:gd name="T55" fmla="*/ 2147483646 h 11342"/>
                  <a:gd name="T56" fmla="*/ 2147483646 w 13165"/>
                  <a:gd name="T57" fmla="*/ 2147483646 h 11342"/>
                  <a:gd name="T58" fmla="*/ 2147483646 w 13165"/>
                  <a:gd name="T59" fmla="*/ 2147483646 h 11342"/>
                  <a:gd name="T60" fmla="*/ 2147483646 w 13165"/>
                  <a:gd name="T61" fmla="*/ 2147483646 h 11342"/>
                  <a:gd name="T62" fmla="*/ 2147483646 w 13165"/>
                  <a:gd name="T63" fmla="*/ 2147483646 h 11342"/>
                  <a:gd name="T64" fmla="*/ 2147483646 w 13165"/>
                  <a:gd name="T65" fmla="*/ 2147483646 h 11342"/>
                  <a:gd name="T66" fmla="*/ 2147483646 w 13165"/>
                  <a:gd name="T67" fmla="*/ 2147483646 h 11342"/>
                  <a:gd name="T68" fmla="*/ 2147483646 w 13165"/>
                  <a:gd name="T69" fmla="*/ 2147483646 h 11342"/>
                  <a:gd name="T70" fmla="*/ 2147483646 w 13165"/>
                  <a:gd name="T71" fmla="*/ 2147483646 h 11342"/>
                  <a:gd name="T72" fmla="*/ 2147483646 w 13165"/>
                  <a:gd name="T73" fmla="*/ 2147483646 h 11342"/>
                  <a:gd name="T74" fmla="*/ 2147483646 w 13165"/>
                  <a:gd name="T75" fmla="*/ 2147483646 h 11342"/>
                  <a:gd name="T76" fmla="*/ 2147483646 w 13165"/>
                  <a:gd name="T77" fmla="*/ 2147483646 h 11342"/>
                  <a:gd name="T78" fmla="*/ 2147483646 w 13165"/>
                  <a:gd name="T79" fmla="*/ 2147483646 h 11342"/>
                  <a:gd name="T80" fmla="*/ 2147483646 w 13165"/>
                  <a:gd name="T81" fmla="*/ 2147483646 h 11342"/>
                  <a:gd name="T82" fmla="*/ 2147483646 w 13165"/>
                  <a:gd name="T83" fmla="*/ 2147483646 h 11342"/>
                  <a:gd name="T84" fmla="*/ 2147483646 w 13165"/>
                  <a:gd name="T85" fmla="*/ 2147483646 h 11342"/>
                  <a:gd name="T86" fmla="*/ 2147483646 w 13165"/>
                  <a:gd name="T87" fmla="*/ 2147483646 h 11342"/>
                  <a:gd name="T88" fmla="*/ 2147483646 w 13165"/>
                  <a:gd name="T89" fmla="*/ 2147483646 h 11342"/>
                  <a:gd name="T90" fmla="*/ 2147483646 w 13165"/>
                  <a:gd name="T91" fmla="*/ 2147483646 h 11342"/>
                  <a:gd name="T92" fmla="*/ 2147483646 w 13165"/>
                  <a:gd name="T93" fmla="*/ 2147483646 h 11342"/>
                  <a:gd name="T94" fmla="*/ 2147483646 w 13165"/>
                  <a:gd name="T95" fmla="*/ 2147483646 h 11342"/>
                  <a:gd name="T96" fmla="*/ 2147483646 w 13165"/>
                  <a:gd name="T97" fmla="*/ 2147483646 h 11342"/>
                  <a:gd name="T98" fmla="*/ 2147483646 w 13165"/>
                  <a:gd name="T99" fmla="*/ 2147483646 h 11342"/>
                  <a:gd name="T100" fmla="*/ 2147483646 w 13165"/>
                  <a:gd name="T101" fmla="*/ 2147483646 h 11342"/>
                  <a:gd name="T102" fmla="*/ 2147483646 w 13165"/>
                  <a:gd name="T103" fmla="*/ 2147483646 h 11342"/>
                  <a:gd name="T104" fmla="*/ 2147483646 w 13165"/>
                  <a:gd name="T105" fmla="*/ 2147483646 h 11342"/>
                  <a:gd name="T106" fmla="*/ 2147483646 w 13165"/>
                  <a:gd name="T107" fmla="*/ 2147483646 h 11342"/>
                  <a:gd name="T108" fmla="*/ 2147483646 w 13165"/>
                  <a:gd name="T109" fmla="*/ 2147483646 h 113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2" name="Google Shape;1699;p34"/>
              <p:cNvSpPr>
                <a:spLocks/>
              </p:cNvSpPr>
              <p:nvPr/>
            </p:nvSpPr>
            <p:spPr bwMode="auto">
              <a:xfrm>
                <a:off x="-1814152" y="2563220"/>
                <a:ext cx="246581" cy="1438546"/>
              </a:xfrm>
              <a:custGeom>
                <a:avLst/>
                <a:gdLst>
                  <a:gd name="T0" fmla="*/ 2147483646 w 9891"/>
                  <a:gd name="T1" fmla="*/ 0 h 57556"/>
                  <a:gd name="T2" fmla="*/ 2147483646 w 9891"/>
                  <a:gd name="T3" fmla="*/ 2147483646 h 57556"/>
                  <a:gd name="T4" fmla="*/ 2147483646 w 9891"/>
                  <a:gd name="T5" fmla="*/ 2147483646 h 57556"/>
                  <a:gd name="T6" fmla="*/ 2147483646 w 9891"/>
                  <a:gd name="T7" fmla="*/ 2147483646 h 57556"/>
                  <a:gd name="T8" fmla="*/ 2147483646 w 9891"/>
                  <a:gd name="T9" fmla="*/ 2147483646 h 57556"/>
                  <a:gd name="T10" fmla="*/ 2147483646 w 9891"/>
                  <a:gd name="T11" fmla="*/ 2147483646 h 57556"/>
                  <a:gd name="T12" fmla="*/ 2147483646 w 9891"/>
                  <a:gd name="T13" fmla="*/ 2147483646 h 57556"/>
                  <a:gd name="T14" fmla="*/ 2147483646 w 9891"/>
                  <a:gd name="T15" fmla="*/ 0 h 575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8" name="Google Shape;1700;p34"/>
            <p:cNvGrpSpPr>
              <a:grpSpLocks/>
            </p:cNvGrpSpPr>
            <p:nvPr/>
          </p:nvGrpSpPr>
          <p:grpSpPr bwMode="auto">
            <a:xfrm rot="1413719">
              <a:off x="229142" y="-135958"/>
              <a:ext cx="1217462" cy="2129046"/>
              <a:chOff x="-1783663" y="2408558"/>
              <a:chExt cx="1033488" cy="1807460"/>
            </a:xfrm>
          </p:grpSpPr>
          <p:sp>
            <p:nvSpPr>
              <p:cNvPr id="45" name="Google Shape;1701;p34"/>
              <p:cNvSpPr>
                <a:spLocks/>
              </p:cNvSpPr>
              <p:nvPr/>
            </p:nvSpPr>
            <p:spPr bwMode="auto">
              <a:xfrm>
                <a:off x="-1785768" y="2498355"/>
                <a:ext cx="1033487" cy="1716551"/>
              </a:xfrm>
              <a:custGeom>
                <a:avLst/>
                <a:gdLst>
                  <a:gd name="T0" fmla="*/ 2147483646 w 41310"/>
                  <a:gd name="T1" fmla="*/ 0 h 68682"/>
                  <a:gd name="T2" fmla="*/ 2147483646 w 41310"/>
                  <a:gd name="T3" fmla="*/ 2147483646 h 68682"/>
                  <a:gd name="T4" fmla="*/ 2147483646 w 41310"/>
                  <a:gd name="T5" fmla="*/ 2147483646 h 68682"/>
                  <a:gd name="T6" fmla="*/ 2147483646 w 41310"/>
                  <a:gd name="T7" fmla="*/ 2147483646 h 68682"/>
                  <a:gd name="T8" fmla="*/ 2147483646 w 41310"/>
                  <a:gd name="T9" fmla="*/ 2147483646 h 68682"/>
                  <a:gd name="T10" fmla="*/ 2147483646 w 41310"/>
                  <a:gd name="T11" fmla="*/ 2147483646 h 68682"/>
                  <a:gd name="T12" fmla="*/ 0 w 41310"/>
                  <a:gd name="T13" fmla="*/ 2147483646 h 68682"/>
                  <a:gd name="T14" fmla="*/ 2147483646 w 41310"/>
                  <a:gd name="T15" fmla="*/ 2147483646 h 68682"/>
                  <a:gd name="T16" fmla="*/ 2147483646 w 41310"/>
                  <a:gd name="T17" fmla="*/ 2147483646 h 68682"/>
                  <a:gd name="T18" fmla="*/ 2147483646 w 41310"/>
                  <a:gd name="T19" fmla="*/ 2147483646 h 68682"/>
                  <a:gd name="T20" fmla="*/ 2147483646 w 41310"/>
                  <a:gd name="T21" fmla="*/ 0 h 686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6" name="Google Shape;1702;p34"/>
              <p:cNvSpPr>
                <a:spLocks/>
              </p:cNvSpPr>
              <p:nvPr/>
            </p:nvSpPr>
            <p:spPr bwMode="auto">
              <a:xfrm>
                <a:off x="-1782276" y="2407927"/>
                <a:ext cx="974201" cy="1752943"/>
              </a:xfrm>
              <a:custGeom>
                <a:avLst/>
                <a:gdLst>
                  <a:gd name="T0" fmla="*/ 2147483646 w 38926"/>
                  <a:gd name="T1" fmla="*/ 0 h 70129"/>
                  <a:gd name="T2" fmla="*/ 2147483646 w 38926"/>
                  <a:gd name="T3" fmla="*/ 2147483646 h 70129"/>
                  <a:gd name="T4" fmla="*/ 2147483646 w 38926"/>
                  <a:gd name="T5" fmla="*/ 2147483646 h 70129"/>
                  <a:gd name="T6" fmla="*/ 2147483646 w 38926"/>
                  <a:gd name="T7" fmla="*/ 2147483646 h 70129"/>
                  <a:gd name="T8" fmla="*/ 2147483646 w 38926"/>
                  <a:gd name="T9" fmla="*/ 2147483646 h 70129"/>
                  <a:gd name="T10" fmla="*/ 2147483646 w 38926"/>
                  <a:gd name="T11" fmla="*/ 2147483646 h 70129"/>
                  <a:gd name="T12" fmla="*/ 2147483646 w 38926"/>
                  <a:gd name="T13" fmla="*/ 2147483646 h 70129"/>
                  <a:gd name="T14" fmla="*/ 2147483646 w 38926"/>
                  <a:gd name="T15" fmla="*/ 2147483646 h 70129"/>
                  <a:gd name="T16" fmla="*/ 2147483646 w 38926"/>
                  <a:gd name="T17" fmla="*/ 2147483646 h 70129"/>
                  <a:gd name="T18" fmla="*/ 2147483646 w 38926"/>
                  <a:gd name="T19" fmla="*/ 0 h 70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7" name="Google Shape;1703;p34"/>
              <p:cNvSpPr>
                <a:spLocks/>
              </p:cNvSpPr>
              <p:nvPr/>
            </p:nvSpPr>
            <p:spPr bwMode="auto">
              <a:xfrm>
                <a:off x="-1318475" y="2430782"/>
                <a:ext cx="401538" cy="319452"/>
              </a:xfrm>
              <a:custGeom>
                <a:avLst/>
                <a:gdLst>
                  <a:gd name="T0" fmla="*/ 2147483646 w 16086"/>
                  <a:gd name="T1" fmla="*/ 2147483646 h 12765"/>
                  <a:gd name="T2" fmla="*/ 2147483646 w 16086"/>
                  <a:gd name="T3" fmla="*/ 2147483646 h 12765"/>
                  <a:gd name="T4" fmla="*/ 2147483646 w 16086"/>
                  <a:gd name="T5" fmla="*/ 2147483646 h 12765"/>
                  <a:gd name="T6" fmla="*/ 2147483646 w 16086"/>
                  <a:gd name="T7" fmla="*/ 2147483646 h 12765"/>
                  <a:gd name="T8" fmla="*/ 2147483646 w 16086"/>
                  <a:gd name="T9" fmla="*/ 2147483646 h 12765"/>
                  <a:gd name="T10" fmla="*/ 2147483646 w 16086"/>
                  <a:gd name="T11" fmla="*/ 2147483646 h 12765"/>
                  <a:gd name="T12" fmla="*/ 2147483646 w 16086"/>
                  <a:gd name="T13" fmla="*/ 2147483646 h 12765"/>
                  <a:gd name="T14" fmla="*/ 2147483646 w 16086"/>
                  <a:gd name="T15" fmla="*/ 2147483646 h 12765"/>
                  <a:gd name="T16" fmla="*/ 2147483646 w 16086"/>
                  <a:gd name="T17" fmla="*/ 2147483646 h 12765"/>
                  <a:gd name="T18" fmla="*/ 2147483646 w 16086"/>
                  <a:gd name="T19" fmla="*/ 2147483646 h 12765"/>
                  <a:gd name="T20" fmla="*/ 2147483646 w 16086"/>
                  <a:gd name="T21" fmla="*/ 2147483646 h 12765"/>
                  <a:gd name="T22" fmla="*/ 2147483646 w 16086"/>
                  <a:gd name="T23" fmla="*/ 2147483646 h 12765"/>
                  <a:gd name="T24" fmla="*/ 2147483646 w 16086"/>
                  <a:gd name="T25" fmla="*/ 2147483646 h 12765"/>
                  <a:gd name="T26" fmla="*/ 2147483646 w 16086"/>
                  <a:gd name="T27" fmla="*/ 2147483646 h 12765"/>
                  <a:gd name="T28" fmla="*/ 2147483646 w 16086"/>
                  <a:gd name="T29" fmla="*/ 2147483646 h 12765"/>
                  <a:gd name="T30" fmla="*/ 2147483646 w 16086"/>
                  <a:gd name="T31" fmla="*/ 2147483646 h 12765"/>
                  <a:gd name="T32" fmla="*/ 2147483646 w 16086"/>
                  <a:gd name="T33" fmla="*/ 2147483646 h 12765"/>
                  <a:gd name="T34" fmla="*/ 2147483646 w 16086"/>
                  <a:gd name="T35" fmla="*/ 2147483646 h 12765"/>
                  <a:gd name="T36" fmla="*/ 2147483646 w 16086"/>
                  <a:gd name="T37" fmla="*/ 2147483646 h 12765"/>
                  <a:gd name="T38" fmla="*/ 2147483646 w 16086"/>
                  <a:gd name="T39" fmla="*/ 2147483646 h 12765"/>
                  <a:gd name="T40" fmla="*/ 2147483646 w 16086"/>
                  <a:gd name="T41" fmla="*/ 2147483646 h 12765"/>
                  <a:gd name="T42" fmla="*/ 2147483646 w 16086"/>
                  <a:gd name="T43" fmla="*/ 2147483646 h 12765"/>
                  <a:gd name="T44" fmla="*/ 2147483646 w 16086"/>
                  <a:gd name="T45" fmla="*/ 2147483646 h 12765"/>
                  <a:gd name="T46" fmla="*/ 2147483646 w 16086"/>
                  <a:gd name="T47" fmla="*/ 2147483646 h 12765"/>
                  <a:gd name="T48" fmla="*/ 2147483646 w 16086"/>
                  <a:gd name="T49" fmla="*/ 2147483646 h 12765"/>
                  <a:gd name="T50" fmla="*/ 2147483646 w 16086"/>
                  <a:gd name="T51" fmla="*/ 2147483646 h 12765"/>
                  <a:gd name="T52" fmla="*/ 2147483646 w 16086"/>
                  <a:gd name="T53" fmla="*/ 2147483646 h 12765"/>
                  <a:gd name="T54" fmla="*/ 2147483646 w 16086"/>
                  <a:gd name="T55" fmla="*/ 2147483646 h 12765"/>
                  <a:gd name="T56" fmla="*/ 2147483646 w 16086"/>
                  <a:gd name="T57" fmla="*/ 2147483646 h 12765"/>
                  <a:gd name="T58" fmla="*/ 2147483646 w 16086"/>
                  <a:gd name="T59" fmla="*/ 2147483646 h 12765"/>
                  <a:gd name="T60" fmla="*/ 2147483646 w 16086"/>
                  <a:gd name="T61" fmla="*/ 2147483646 h 12765"/>
                  <a:gd name="T62" fmla="*/ 2147483646 w 16086"/>
                  <a:gd name="T63" fmla="*/ 2147483646 h 12765"/>
                  <a:gd name="T64" fmla="*/ 2147483646 w 16086"/>
                  <a:gd name="T65" fmla="*/ 2147483646 h 12765"/>
                  <a:gd name="T66" fmla="*/ 2147483646 w 16086"/>
                  <a:gd name="T67" fmla="*/ 2147483646 h 12765"/>
                  <a:gd name="T68" fmla="*/ 2147483646 w 16086"/>
                  <a:gd name="T69" fmla="*/ 2147483646 h 12765"/>
                  <a:gd name="T70" fmla="*/ 2147483646 w 16086"/>
                  <a:gd name="T71" fmla="*/ 2147483646 h 12765"/>
                  <a:gd name="T72" fmla="*/ 2147483646 w 16086"/>
                  <a:gd name="T73" fmla="*/ 2147483646 h 12765"/>
                  <a:gd name="T74" fmla="*/ 2147483646 w 16086"/>
                  <a:gd name="T75" fmla="*/ 2147483646 h 12765"/>
                  <a:gd name="T76" fmla="*/ 2147483646 w 16086"/>
                  <a:gd name="T77" fmla="*/ 2147483646 h 12765"/>
                  <a:gd name="T78" fmla="*/ 2147483646 w 16086"/>
                  <a:gd name="T79" fmla="*/ 2147483646 h 12765"/>
                  <a:gd name="T80" fmla="*/ 2147483646 w 16086"/>
                  <a:gd name="T81" fmla="*/ 2147483646 h 12765"/>
                  <a:gd name="T82" fmla="*/ 2147483646 w 16086"/>
                  <a:gd name="T83" fmla="*/ 2147483646 h 12765"/>
                  <a:gd name="T84" fmla="*/ 2147483646 w 16086"/>
                  <a:gd name="T85" fmla="*/ 2147483646 h 12765"/>
                  <a:gd name="T86" fmla="*/ 2147483646 w 16086"/>
                  <a:gd name="T87" fmla="*/ 2147483646 h 12765"/>
                  <a:gd name="T88" fmla="*/ 2147483646 w 16086"/>
                  <a:gd name="T89" fmla="*/ 2147483646 h 12765"/>
                  <a:gd name="T90" fmla="*/ 2147483646 w 16086"/>
                  <a:gd name="T91" fmla="*/ 2147483646 h 12765"/>
                  <a:gd name="T92" fmla="*/ 2147483646 w 16086"/>
                  <a:gd name="T93" fmla="*/ 2147483646 h 12765"/>
                  <a:gd name="T94" fmla="*/ 2147483646 w 16086"/>
                  <a:gd name="T95" fmla="*/ 2147483646 h 12765"/>
                  <a:gd name="T96" fmla="*/ 2147483646 w 16086"/>
                  <a:gd name="T97" fmla="*/ 2147483646 h 12765"/>
                  <a:gd name="T98" fmla="*/ 2147483646 w 16086"/>
                  <a:gd name="T99" fmla="*/ 2147483646 h 12765"/>
                  <a:gd name="T100" fmla="*/ 2147483646 w 16086"/>
                  <a:gd name="T101" fmla="*/ 2147483646 h 12765"/>
                  <a:gd name="T102" fmla="*/ 2147483646 w 16086"/>
                  <a:gd name="T103" fmla="*/ 2147483646 h 12765"/>
                  <a:gd name="T104" fmla="*/ 2147483646 w 16086"/>
                  <a:gd name="T105" fmla="*/ 2147483646 h 12765"/>
                  <a:gd name="T106" fmla="*/ 2147483646 w 16086"/>
                  <a:gd name="T107" fmla="*/ 2147483646 h 12765"/>
                  <a:gd name="T108" fmla="*/ 2147483646 w 16086"/>
                  <a:gd name="T109" fmla="*/ 2147483646 h 127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8" name="Google Shape;1704;p34"/>
              <p:cNvSpPr>
                <a:spLocks/>
              </p:cNvSpPr>
              <p:nvPr/>
            </p:nvSpPr>
            <p:spPr bwMode="auto">
              <a:xfrm>
                <a:off x="-1782767" y="2545635"/>
                <a:ext cx="796338" cy="1591196"/>
              </a:xfrm>
              <a:custGeom>
                <a:avLst/>
                <a:gdLst>
                  <a:gd name="T0" fmla="*/ 2147483646 w 31819"/>
                  <a:gd name="T1" fmla="*/ 2147483646 h 63662"/>
                  <a:gd name="T2" fmla="*/ 2147483646 w 31819"/>
                  <a:gd name="T3" fmla="*/ 2147483646 h 63662"/>
                  <a:gd name="T4" fmla="*/ 2147483646 w 31819"/>
                  <a:gd name="T5" fmla="*/ 2147483646 h 63662"/>
                  <a:gd name="T6" fmla="*/ 2147483646 w 31819"/>
                  <a:gd name="T7" fmla="*/ 2147483646 h 63662"/>
                  <a:gd name="T8" fmla="*/ 2147483646 w 31819"/>
                  <a:gd name="T9" fmla="*/ 2147483646 h 63662"/>
                  <a:gd name="T10" fmla="*/ 2147483646 w 31819"/>
                  <a:gd name="T11" fmla="*/ 2147483646 h 63662"/>
                  <a:gd name="T12" fmla="*/ 2147483646 w 31819"/>
                  <a:gd name="T13" fmla="*/ 2147483646 h 63662"/>
                  <a:gd name="T14" fmla="*/ 2147483646 w 31819"/>
                  <a:gd name="T15" fmla="*/ 2147483646 h 636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9" name="Google Shape;1705;p34"/>
            <p:cNvGrpSpPr>
              <a:grpSpLocks/>
            </p:cNvGrpSpPr>
            <p:nvPr/>
          </p:nvGrpSpPr>
          <p:grpSpPr bwMode="auto">
            <a:xfrm>
              <a:off x="-381835" y="685298"/>
              <a:ext cx="1810686" cy="1695308"/>
              <a:chOff x="-381835" y="685298"/>
              <a:chExt cx="1810686" cy="1695308"/>
            </a:xfrm>
          </p:grpSpPr>
          <p:grpSp>
            <p:nvGrpSpPr>
              <p:cNvPr id="40" name="Google Shape;1706;p34"/>
              <p:cNvGrpSpPr>
                <a:grpSpLocks/>
              </p:cNvGrpSpPr>
              <p:nvPr/>
            </p:nvGrpSpPr>
            <p:grpSpPr bwMode="auto">
              <a:xfrm rot="1413719">
                <a:off x="-380832" y="685298"/>
                <a:ext cx="1809683" cy="1695308"/>
                <a:chOff x="-2074138" y="3169502"/>
                <a:chExt cx="1536216" cy="1439236"/>
              </a:xfrm>
            </p:grpSpPr>
            <p:sp>
              <p:nvSpPr>
                <p:cNvPr id="42" name="Google Shape;1707;p34"/>
                <p:cNvSpPr>
                  <a:spLocks/>
                </p:cNvSpPr>
                <p:nvPr/>
              </p:nvSpPr>
              <p:spPr bwMode="auto">
                <a:xfrm>
                  <a:off x="-2012481" y="3215489"/>
                  <a:ext cx="1472753" cy="1393053"/>
                </a:xfrm>
                <a:custGeom>
                  <a:avLst/>
                  <a:gdLst>
                    <a:gd name="T0" fmla="*/ 2147483646 w 58927"/>
                    <a:gd name="T1" fmla="*/ 0 h 55727"/>
                    <a:gd name="T2" fmla="*/ 2147483646 w 58927"/>
                    <a:gd name="T3" fmla="*/ 2147483646 h 55727"/>
                    <a:gd name="T4" fmla="*/ 2147483646 w 58927"/>
                    <a:gd name="T5" fmla="*/ 2147483646 h 55727"/>
                    <a:gd name="T6" fmla="*/ 2147483646 w 58927"/>
                    <a:gd name="T7" fmla="*/ 2147483646 h 55727"/>
                    <a:gd name="T8" fmla="*/ 2147483646 w 58927"/>
                    <a:gd name="T9" fmla="*/ 2147483646 h 55727"/>
                    <a:gd name="T10" fmla="*/ 2147483646 w 58927"/>
                    <a:gd name="T11" fmla="*/ 2147483646 h 55727"/>
                    <a:gd name="T12" fmla="*/ 2147483646 w 58927"/>
                    <a:gd name="T13" fmla="*/ 2147483646 h 55727"/>
                    <a:gd name="T14" fmla="*/ 2147483646 w 58927"/>
                    <a:gd name="T15" fmla="*/ 2147483646 h 55727"/>
                    <a:gd name="T16" fmla="*/ 2147483646 w 58927"/>
                    <a:gd name="T17" fmla="*/ 2147483646 h 55727"/>
                    <a:gd name="T18" fmla="*/ 2147483646 w 58927"/>
                    <a:gd name="T19" fmla="*/ 2147483646 h 55727"/>
                    <a:gd name="T20" fmla="*/ 2147483646 w 58927"/>
                    <a:gd name="T21" fmla="*/ 0 h 55727"/>
                    <a:gd name="T22" fmla="*/ 2147483646 w 58927"/>
                    <a:gd name="T23" fmla="*/ 2147483646 h 55727"/>
                    <a:gd name="T24" fmla="*/ 2147483646 w 58927"/>
                    <a:gd name="T25" fmla="*/ 2147483646 h 55727"/>
                    <a:gd name="T26" fmla="*/ 2147483646 w 58927"/>
                    <a:gd name="T27" fmla="*/ 2147483646 h 55727"/>
                    <a:gd name="T28" fmla="*/ 2147483646 w 58927"/>
                    <a:gd name="T29" fmla="*/ 2147483646 h 557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3" name="Google Shape;1708;p34"/>
                <p:cNvSpPr/>
                <p:nvPr/>
              </p:nvSpPr>
              <p:spPr>
                <a:xfrm>
                  <a:off x="-2079213" y="3167257"/>
                  <a:ext cx="1463322" cy="1386988"/>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4" name="Google Shape;1709;p34"/>
                <p:cNvSpPr>
                  <a:spLocks/>
                </p:cNvSpPr>
                <p:nvPr/>
              </p:nvSpPr>
              <p:spPr bwMode="auto">
                <a:xfrm>
                  <a:off x="-1090376" y="3218080"/>
                  <a:ext cx="460825" cy="203196"/>
                </a:xfrm>
                <a:custGeom>
                  <a:avLst/>
                  <a:gdLst>
                    <a:gd name="T0" fmla="*/ 2147483646 w 18454"/>
                    <a:gd name="T1" fmla="*/ 2147483646 h 8139"/>
                    <a:gd name="T2" fmla="*/ 2147483646 w 18454"/>
                    <a:gd name="T3" fmla="*/ 2147483646 h 8139"/>
                    <a:gd name="T4" fmla="*/ 2147483646 w 18454"/>
                    <a:gd name="T5" fmla="*/ 2147483646 h 8139"/>
                    <a:gd name="T6" fmla="*/ 2147483646 w 18454"/>
                    <a:gd name="T7" fmla="*/ 2147483646 h 8139"/>
                    <a:gd name="T8" fmla="*/ 2147483646 w 18454"/>
                    <a:gd name="T9" fmla="*/ 2147483646 h 8139"/>
                    <a:gd name="T10" fmla="*/ 2147483646 w 18454"/>
                    <a:gd name="T11" fmla="*/ 2147483646 h 8139"/>
                    <a:gd name="T12" fmla="*/ 2147483646 w 18454"/>
                    <a:gd name="T13" fmla="*/ 2147483646 h 8139"/>
                    <a:gd name="T14" fmla="*/ 2147483646 w 18454"/>
                    <a:gd name="T15" fmla="*/ 2147483646 h 8139"/>
                    <a:gd name="T16" fmla="*/ 2147483646 w 18454"/>
                    <a:gd name="T17" fmla="*/ 2147483646 h 8139"/>
                    <a:gd name="T18" fmla="*/ 2147483646 w 18454"/>
                    <a:gd name="T19" fmla="*/ 2147483646 h 8139"/>
                    <a:gd name="T20" fmla="*/ 2147483646 w 18454"/>
                    <a:gd name="T21" fmla="*/ 2147483646 h 8139"/>
                    <a:gd name="T22" fmla="*/ 2147483646 w 18454"/>
                    <a:gd name="T23" fmla="*/ 2147483646 h 8139"/>
                    <a:gd name="T24" fmla="*/ 2147483646 w 18454"/>
                    <a:gd name="T25" fmla="*/ 2147483646 h 8139"/>
                    <a:gd name="T26" fmla="*/ 2147483646 w 18454"/>
                    <a:gd name="T27" fmla="*/ 2147483646 h 8139"/>
                    <a:gd name="T28" fmla="*/ 2147483646 w 18454"/>
                    <a:gd name="T29" fmla="*/ 2147483646 h 8139"/>
                    <a:gd name="T30" fmla="*/ 2147483646 w 18454"/>
                    <a:gd name="T31" fmla="*/ 2147483646 h 8139"/>
                    <a:gd name="T32" fmla="*/ 2147483646 w 18454"/>
                    <a:gd name="T33" fmla="*/ 2147483646 h 8139"/>
                    <a:gd name="T34" fmla="*/ 2147483646 w 18454"/>
                    <a:gd name="T35" fmla="*/ 2147483646 h 8139"/>
                    <a:gd name="T36" fmla="*/ 2147483646 w 18454"/>
                    <a:gd name="T37" fmla="*/ 2147483646 h 8139"/>
                    <a:gd name="T38" fmla="*/ 2147483646 w 18454"/>
                    <a:gd name="T39" fmla="*/ 2147483646 h 8139"/>
                    <a:gd name="T40" fmla="*/ 2147483646 w 18454"/>
                    <a:gd name="T41" fmla="*/ 2147483646 h 8139"/>
                    <a:gd name="T42" fmla="*/ 2147483646 w 18454"/>
                    <a:gd name="T43" fmla="*/ 2147483646 h 8139"/>
                    <a:gd name="T44" fmla="*/ 2147483646 w 18454"/>
                    <a:gd name="T45" fmla="*/ 2147483646 h 8139"/>
                    <a:gd name="T46" fmla="*/ 2147483646 w 18454"/>
                    <a:gd name="T47" fmla="*/ 2147483646 h 8139"/>
                    <a:gd name="T48" fmla="*/ 2147483646 w 18454"/>
                    <a:gd name="T49" fmla="*/ 2147483646 h 8139"/>
                    <a:gd name="T50" fmla="*/ 2147483646 w 18454"/>
                    <a:gd name="T51" fmla="*/ 2147483646 h 8139"/>
                    <a:gd name="T52" fmla="*/ 2147483646 w 18454"/>
                    <a:gd name="T53" fmla="*/ 2147483646 h 8139"/>
                    <a:gd name="T54" fmla="*/ 2147483646 w 18454"/>
                    <a:gd name="T55" fmla="*/ 2147483646 h 8139"/>
                    <a:gd name="T56" fmla="*/ 2147483646 w 18454"/>
                    <a:gd name="T57" fmla="*/ 2147483646 h 8139"/>
                    <a:gd name="T58" fmla="*/ 2147483646 w 18454"/>
                    <a:gd name="T59" fmla="*/ 2147483646 h 8139"/>
                    <a:gd name="T60" fmla="*/ 2147483646 w 18454"/>
                    <a:gd name="T61" fmla="*/ 2147483646 h 8139"/>
                    <a:gd name="T62" fmla="*/ 2147483646 w 18454"/>
                    <a:gd name="T63" fmla="*/ 2147483646 h 8139"/>
                    <a:gd name="T64" fmla="*/ 2147483646 w 18454"/>
                    <a:gd name="T65" fmla="*/ 2147483646 h 8139"/>
                    <a:gd name="T66" fmla="*/ 2147483646 w 18454"/>
                    <a:gd name="T67" fmla="*/ 2147483646 h 8139"/>
                    <a:gd name="T68" fmla="*/ 2147483646 w 18454"/>
                    <a:gd name="T69" fmla="*/ 2147483646 h 8139"/>
                    <a:gd name="T70" fmla="*/ 2147483646 w 18454"/>
                    <a:gd name="T71" fmla="*/ 2147483646 h 8139"/>
                    <a:gd name="T72" fmla="*/ 2147483646 w 18454"/>
                    <a:gd name="T73" fmla="*/ 2147483646 h 8139"/>
                    <a:gd name="T74" fmla="*/ 2147483646 w 18454"/>
                    <a:gd name="T75" fmla="*/ 2147483646 h 8139"/>
                    <a:gd name="T76" fmla="*/ 2147483646 w 18454"/>
                    <a:gd name="T77" fmla="*/ 2147483646 h 8139"/>
                    <a:gd name="T78" fmla="*/ 2147483646 w 18454"/>
                    <a:gd name="T79" fmla="*/ 2147483646 h 8139"/>
                    <a:gd name="T80" fmla="*/ 2147483646 w 18454"/>
                    <a:gd name="T81" fmla="*/ 2147483646 h 8139"/>
                    <a:gd name="T82" fmla="*/ 2147483646 w 18454"/>
                    <a:gd name="T83" fmla="*/ 2147483646 h 8139"/>
                    <a:gd name="T84" fmla="*/ 2147483646 w 18454"/>
                    <a:gd name="T85" fmla="*/ 2147483646 h 8139"/>
                    <a:gd name="T86" fmla="*/ 2147483646 w 18454"/>
                    <a:gd name="T87" fmla="*/ 2147483646 h 8139"/>
                    <a:gd name="T88" fmla="*/ 2147483646 w 18454"/>
                    <a:gd name="T89" fmla="*/ 2147483646 h 8139"/>
                    <a:gd name="T90" fmla="*/ 2147483646 w 18454"/>
                    <a:gd name="T91" fmla="*/ 2147483646 h 8139"/>
                    <a:gd name="T92" fmla="*/ 2147483646 w 18454"/>
                    <a:gd name="T93" fmla="*/ 2147483646 h 8139"/>
                    <a:gd name="T94" fmla="*/ 2147483646 w 18454"/>
                    <a:gd name="T95" fmla="*/ 2147483646 h 8139"/>
                    <a:gd name="T96" fmla="*/ 2147483646 w 18454"/>
                    <a:gd name="T97" fmla="*/ 2147483646 h 8139"/>
                    <a:gd name="T98" fmla="*/ 2147483646 w 18454"/>
                    <a:gd name="T99" fmla="*/ 2147483646 h 8139"/>
                    <a:gd name="T100" fmla="*/ 2147483646 w 18454"/>
                    <a:gd name="T101" fmla="*/ 2147483646 h 8139"/>
                    <a:gd name="T102" fmla="*/ 2147483646 w 18454"/>
                    <a:gd name="T103" fmla="*/ 2147483646 h 8139"/>
                    <a:gd name="T104" fmla="*/ 2147483646 w 18454"/>
                    <a:gd name="T105" fmla="*/ 2147483646 h 8139"/>
                    <a:gd name="T106" fmla="*/ 2147483646 w 18454"/>
                    <a:gd name="T107" fmla="*/ 2147483646 h 8139"/>
                    <a:gd name="T108" fmla="*/ 2147483646 w 18454"/>
                    <a:gd name="T109" fmla="*/ 2147483646 h 8139"/>
                    <a:gd name="T110" fmla="*/ 2147483646 w 18454"/>
                    <a:gd name="T111" fmla="*/ 2147483646 h 8139"/>
                    <a:gd name="T112" fmla="*/ 2147483646 w 18454"/>
                    <a:gd name="T113" fmla="*/ 2147483646 h 8139"/>
                    <a:gd name="T114" fmla="*/ 2147483646 w 18454"/>
                    <a:gd name="T115" fmla="*/ 2147483646 h 8139"/>
                    <a:gd name="T116" fmla="*/ 2147483646 w 18454"/>
                    <a:gd name="T117" fmla="*/ 2147483646 h 81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41" name="Google Shape;1710;p34"/>
              <p:cNvSpPr>
                <a:spLocks/>
              </p:cNvSpPr>
              <p:nvPr/>
            </p:nvSpPr>
            <p:spPr bwMode="auto">
              <a:xfrm rot="1413719">
                <a:off x="-383743" y="857337"/>
                <a:ext cx="1465082" cy="1380125"/>
              </a:xfrm>
              <a:custGeom>
                <a:avLst/>
                <a:gdLst>
                  <a:gd name="T0" fmla="*/ 2147483646 w 49727"/>
                  <a:gd name="T1" fmla="*/ 0 h 46783"/>
                  <a:gd name="T2" fmla="*/ 2147483646 w 49727"/>
                  <a:gd name="T3" fmla="*/ 2147483646 h 46783"/>
                  <a:gd name="T4" fmla="*/ 2147483646 w 49727"/>
                  <a:gd name="T5" fmla="*/ 2147483646 h 46783"/>
                  <a:gd name="T6" fmla="*/ 2147483646 w 49727"/>
                  <a:gd name="T7" fmla="*/ 2147483646 h 46783"/>
                  <a:gd name="T8" fmla="*/ 2147483646 w 49727"/>
                  <a:gd name="T9" fmla="*/ 2147483646 h 46783"/>
                  <a:gd name="T10" fmla="*/ 2147483646 w 49727"/>
                  <a:gd name="T11" fmla="*/ 2147483646 h 46783"/>
                  <a:gd name="T12" fmla="*/ 2147483646 w 49727"/>
                  <a:gd name="T13" fmla="*/ 0 h 46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53" name="Google Shape;1711;p34"/>
          <p:cNvGrpSpPr>
            <a:grpSpLocks/>
          </p:cNvGrpSpPr>
          <p:nvPr/>
        </p:nvGrpSpPr>
        <p:grpSpPr bwMode="auto">
          <a:xfrm rot="21199221" flipH="1">
            <a:off x="-931333" y="2732089"/>
            <a:ext cx="2844800" cy="2232025"/>
            <a:chOff x="-2415600" y="2986400"/>
            <a:chExt cx="1943075" cy="1524659"/>
          </a:xfrm>
        </p:grpSpPr>
        <p:sp>
          <p:nvSpPr>
            <p:cNvPr id="54" name="Google Shape;1712;p34"/>
            <p:cNvSpPr>
              <a:spLocks/>
            </p:cNvSpPr>
            <p:nvPr/>
          </p:nvSpPr>
          <p:spPr bwMode="auto">
            <a:xfrm>
              <a:off x="-2415463" y="2983498"/>
              <a:ext cx="1117558" cy="1251392"/>
            </a:xfrm>
            <a:custGeom>
              <a:avLst/>
              <a:gdLst>
                <a:gd name="T0" fmla="*/ 2147483646 w 44695"/>
                <a:gd name="T1" fmla="*/ 2147483646 h 50051"/>
                <a:gd name="T2" fmla="*/ 2147483646 w 44695"/>
                <a:gd name="T3" fmla="*/ 2147483646 h 50051"/>
                <a:gd name="T4" fmla="*/ 2147483646 w 44695"/>
                <a:gd name="T5" fmla="*/ 2147483646 h 50051"/>
                <a:gd name="T6" fmla="*/ 2147483646 w 44695"/>
                <a:gd name="T7" fmla="*/ 2147483646 h 50051"/>
                <a:gd name="T8" fmla="*/ 2147483646 w 44695"/>
                <a:gd name="T9" fmla="*/ 2147483646 h 50051"/>
                <a:gd name="T10" fmla="*/ 2147483646 w 44695"/>
                <a:gd name="T11" fmla="*/ 2147483646 h 50051"/>
                <a:gd name="T12" fmla="*/ 2147483646 w 44695"/>
                <a:gd name="T13" fmla="*/ 2147483646 h 50051"/>
                <a:gd name="T14" fmla="*/ 2147483646 w 44695"/>
                <a:gd name="T15" fmla="*/ 2147483646 h 500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5" name="Google Shape;1713;p34"/>
            <p:cNvSpPr>
              <a:spLocks/>
            </p:cNvSpPr>
            <p:nvPr/>
          </p:nvSpPr>
          <p:spPr bwMode="auto">
            <a:xfrm>
              <a:off x="-1585600" y="3184932"/>
              <a:ext cx="1113220" cy="1279586"/>
            </a:xfrm>
            <a:custGeom>
              <a:avLst/>
              <a:gdLst>
                <a:gd name="T0" fmla="*/ 2147483646 w 44542"/>
                <a:gd name="T1" fmla="*/ 2147483646 h 51183"/>
                <a:gd name="T2" fmla="*/ 0 w 44542"/>
                <a:gd name="T3" fmla="*/ 2147483646 h 51183"/>
                <a:gd name="T4" fmla="*/ 2147483646 w 44542"/>
                <a:gd name="T5" fmla="*/ 2147483646 h 51183"/>
                <a:gd name="T6" fmla="*/ 2147483646 w 44542"/>
                <a:gd name="T7" fmla="*/ 2147483646 h 51183"/>
                <a:gd name="T8" fmla="*/ 2147483646 w 44542"/>
                <a:gd name="T9" fmla="*/ 2147483646 h 51183"/>
                <a:gd name="T10" fmla="*/ 2147483646 w 44542"/>
                <a:gd name="T11" fmla="*/ 2147483646 h 51183"/>
                <a:gd name="T12" fmla="*/ 2147483646 w 44542"/>
                <a:gd name="T13" fmla="*/ 2147483646 h 51183"/>
                <a:gd name="T14" fmla="*/ 2147483646 w 44542"/>
                <a:gd name="T15" fmla="*/ 2147483646 h 511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6" name="Google Shape;1714;p34"/>
            <p:cNvSpPr/>
            <p:nvPr/>
          </p:nvSpPr>
          <p:spPr>
            <a:xfrm>
              <a:off x="-2401914" y="2993505"/>
              <a:ext cx="1133460" cy="1217775"/>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 name="Google Shape;1715;p34"/>
            <p:cNvSpPr>
              <a:spLocks/>
            </p:cNvSpPr>
            <p:nvPr/>
          </p:nvSpPr>
          <p:spPr bwMode="auto">
            <a:xfrm>
              <a:off x="-2348642" y="3011713"/>
              <a:ext cx="1085751" cy="1231872"/>
            </a:xfrm>
            <a:custGeom>
              <a:avLst/>
              <a:gdLst>
                <a:gd name="T0" fmla="*/ 2147483646 w 43439"/>
                <a:gd name="T1" fmla="*/ 0 h 49260"/>
                <a:gd name="T2" fmla="*/ 2147483646 w 43439"/>
                <a:gd name="T3" fmla="*/ 2147483646 h 49260"/>
                <a:gd name="T4" fmla="*/ 2147483646 w 43439"/>
                <a:gd name="T5" fmla="*/ 2147483646 h 49260"/>
                <a:gd name="T6" fmla="*/ 2147483646 w 43439"/>
                <a:gd name="T7" fmla="*/ 2147483646 h 49260"/>
                <a:gd name="T8" fmla="*/ 2147483646 w 43439"/>
                <a:gd name="T9" fmla="*/ 2147483646 h 49260"/>
                <a:gd name="T10" fmla="*/ 2147483646 w 43439"/>
                <a:gd name="T11" fmla="*/ 2147483646 h 49260"/>
                <a:gd name="T12" fmla="*/ 2147483646 w 43439"/>
                <a:gd name="T13" fmla="*/ 2147483646 h 49260"/>
                <a:gd name="T14" fmla="*/ 2147483646 w 43439"/>
                <a:gd name="T15" fmla="*/ 2147483646 h 49260"/>
                <a:gd name="T16" fmla="*/ 2147483646 w 43439"/>
                <a:gd name="T17" fmla="*/ 0 h 49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8" name="Google Shape;1716;p34"/>
            <p:cNvSpPr>
              <a:spLocks/>
            </p:cNvSpPr>
            <p:nvPr/>
          </p:nvSpPr>
          <p:spPr bwMode="auto">
            <a:xfrm>
              <a:off x="-1570355" y="3187762"/>
              <a:ext cx="1071294" cy="1321877"/>
            </a:xfrm>
            <a:custGeom>
              <a:avLst/>
              <a:gdLst>
                <a:gd name="T0" fmla="*/ 2147483646 w 42824"/>
                <a:gd name="T1" fmla="*/ 2147483646 h 52896"/>
                <a:gd name="T2" fmla="*/ 2147483646 w 42824"/>
                <a:gd name="T3" fmla="*/ 2147483646 h 52896"/>
                <a:gd name="T4" fmla="*/ 2147483646 w 42824"/>
                <a:gd name="T5" fmla="*/ 2147483646 h 52896"/>
                <a:gd name="T6" fmla="*/ 2147483646 w 42824"/>
                <a:gd name="T7" fmla="*/ 2147483646 h 52896"/>
                <a:gd name="T8" fmla="*/ 2147483646 w 42824"/>
                <a:gd name="T9" fmla="*/ 2147483646 h 52896"/>
                <a:gd name="T10" fmla="*/ 2147483646 w 42824"/>
                <a:gd name="T11" fmla="*/ 2147483646 h 52896"/>
                <a:gd name="T12" fmla="*/ 2147483646 w 42824"/>
                <a:gd name="T13" fmla="*/ 2147483646 h 52896"/>
                <a:gd name="T14" fmla="*/ 2147483646 w 42824"/>
                <a:gd name="T15" fmla="*/ 2147483646 h 52896"/>
                <a:gd name="T16" fmla="*/ 2147483646 w 42824"/>
                <a:gd name="T17" fmla="*/ 2147483646 h 52896"/>
                <a:gd name="T18" fmla="*/ 2147483646 w 42824"/>
                <a:gd name="T19" fmla="*/ 2147483646 h 52896"/>
                <a:gd name="T20" fmla="*/ 2147483646 w 42824"/>
                <a:gd name="T21" fmla="*/ 2147483646 h 528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59" name="Google Shape;1717;p34"/>
            <p:cNvGrpSpPr>
              <a:grpSpLocks/>
            </p:cNvGrpSpPr>
            <p:nvPr/>
          </p:nvGrpSpPr>
          <p:grpSpPr bwMode="auto">
            <a:xfrm>
              <a:off x="-2218631" y="3086612"/>
              <a:ext cx="1598729" cy="1189919"/>
              <a:chOff x="-2218631" y="3086612"/>
              <a:chExt cx="1598729" cy="1189919"/>
            </a:xfrm>
          </p:grpSpPr>
          <p:sp>
            <p:nvSpPr>
              <p:cNvPr id="60" name="Google Shape;1718;p34"/>
              <p:cNvSpPr>
                <a:spLocks/>
              </p:cNvSpPr>
              <p:nvPr/>
            </p:nvSpPr>
            <p:spPr bwMode="auto">
              <a:xfrm>
                <a:off x="-2217279" y="3085406"/>
                <a:ext cx="841421" cy="987883"/>
              </a:xfrm>
              <a:custGeom>
                <a:avLst/>
                <a:gdLst>
                  <a:gd name="T0" fmla="*/ 2147483646 w 33644"/>
                  <a:gd name="T1" fmla="*/ 2147483646 h 39413"/>
                  <a:gd name="T2" fmla="*/ 2147483646 w 33644"/>
                  <a:gd name="T3" fmla="*/ 2147483646 h 39413"/>
                  <a:gd name="T4" fmla="*/ 2147483646 w 33644"/>
                  <a:gd name="T5" fmla="*/ 2147483646 h 39413"/>
                  <a:gd name="T6" fmla="*/ 2147483646 w 33644"/>
                  <a:gd name="T7" fmla="*/ 2147483646 h 39413"/>
                  <a:gd name="T8" fmla="*/ 2147483646 w 33644"/>
                  <a:gd name="T9" fmla="*/ 2147483646 h 39413"/>
                  <a:gd name="T10" fmla="*/ 2147483646 w 33644"/>
                  <a:gd name="T11" fmla="*/ 2147483646 h 39413"/>
                  <a:gd name="T12" fmla="*/ 2147483646 w 33644"/>
                  <a:gd name="T13" fmla="*/ 2147483646 h 39413"/>
                  <a:gd name="T14" fmla="*/ 2147483646 w 33644"/>
                  <a:gd name="T15" fmla="*/ 2147483646 h 39413"/>
                  <a:gd name="T16" fmla="*/ 2147483646 w 33644"/>
                  <a:gd name="T17" fmla="*/ 2147483646 h 39413"/>
                  <a:gd name="T18" fmla="*/ 2147483646 w 33644"/>
                  <a:gd name="T19" fmla="*/ 2147483646 h 39413"/>
                  <a:gd name="T20" fmla="*/ 2147483646 w 33644"/>
                  <a:gd name="T21" fmla="*/ 2147483646 h 39413"/>
                  <a:gd name="T22" fmla="*/ 2147483646 w 33644"/>
                  <a:gd name="T23" fmla="*/ 2147483646 h 39413"/>
                  <a:gd name="T24" fmla="*/ 2147483646 w 33644"/>
                  <a:gd name="T25" fmla="*/ 2147483646 h 39413"/>
                  <a:gd name="T26" fmla="*/ 2147483646 w 33644"/>
                  <a:gd name="T27" fmla="*/ 2147483646 h 39413"/>
                  <a:gd name="T28" fmla="*/ 2147483646 w 33644"/>
                  <a:gd name="T29" fmla="*/ 2147483646 h 39413"/>
                  <a:gd name="T30" fmla="*/ 2147483646 w 33644"/>
                  <a:gd name="T31" fmla="*/ 2147483646 h 39413"/>
                  <a:gd name="T32" fmla="*/ 2147483646 w 33644"/>
                  <a:gd name="T33" fmla="*/ 2147483646 h 39413"/>
                  <a:gd name="T34" fmla="*/ 2147483646 w 33644"/>
                  <a:gd name="T35" fmla="*/ 2147483646 h 39413"/>
                  <a:gd name="T36" fmla="*/ 2147483646 w 33644"/>
                  <a:gd name="T37" fmla="*/ 2147483646 h 39413"/>
                  <a:gd name="T38" fmla="*/ 2147483646 w 33644"/>
                  <a:gd name="T39" fmla="*/ 2147483646 h 39413"/>
                  <a:gd name="T40" fmla="*/ 2147483646 w 33644"/>
                  <a:gd name="T41" fmla="*/ 2147483646 h 39413"/>
                  <a:gd name="T42" fmla="*/ 2147483646 w 33644"/>
                  <a:gd name="T43" fmla="*/ 2147483646 h 39413"/>
                  <a:gd name="T44" fmla="*/ 2147483646 w 33644"/>
                  <a:gd name="T45" fmla="*/ 2147483646 h 39413"/>
                  <a:gd name="T46" fmla="*/ 2147483646 w 33644"/>
                  <a:gd name="T47" fmla="*/ 2147483646 h 39413"/>
                  <a:gd name="T48" fmla="*/ 2147483646 w 33644"/>
                  <a:gd name="T49" fmla="*/ 2147483646 h 39413"/>
                  <a:gd name="T50" fmla="*/ 2147483646 w 33644"/>
                  <a:gd name="T51" fmla="*/ 2147483646 h 39413"/>
                  <a:gd name="T52" fmla="*/ 2147483646 w 33644"/>
                  <a:gd name="T53" fmla="*/ 2147483646 h 39413"/>
                  <a:gd name="T54" fmla="*/ 2147483646 w 33644"/>
                  <a:gd name="T55" fmla="*/ 2147483646 h 39413"/>
                  <a:gd name="T56" fmla="*/ 2147483646 w 33644"/>
                  <a:gd name="T57" fmla="*/ 2147483646 h 39413"/>
                  <a:gd name="T58" fmla="*/ 2147483646 w 33644"/>
                  <a:gd name="T59" fmla="*/ 2147483646 h 39413"/>
                  <a:gd name="T60" fmla="*/ 2147483646 w 33644"/>
                  <a:gd name="T61" fmla="*/ 2147483646 h 39413"/>
                  <a:gd name="T62" fmla="*/ 2147483646 w 33644"/>
                  <a:gd name="T63" fmla="*/ 2147483646 h 39413"/>
                  <a:gd name="T64" fmla="*/ 2147483646 w 33644"/>
                  <a:gd name="T65" fmla="*/ 2147483646 h 39413"/>
                  <a:gd name="T66" fmla="*/ 2147483646 w 33644"/>
                  <a:gd name="T67" fmla="*/ 2147483646 h 39413"/>
                  <a:gd name="T68" fmla="*/ 2147483646 w 33644"/>
                  <a:gd name="T69" fmla="*/ 2147483646 h 39413"/>
                  <a:gd name="T70" fmla="*/ 2147483646 w 33644"/>
                  <a:gd name="T71" fmla="*/ 2147483646 h 39413"/>
                  <a:gd name="T72" fmla="*/ 2147483646 w 33644"/>
                  <a:gd name="T73" fmla="*/ 2147483646 h 39413"/>
                  <a:gd name="T74" fmla="*/ 2147483646 w 33644"/>
                  <a:gd name="T75" fmla="*/ 2147483646 h 39413"/>
                  <a:gd name="T76" fmla="*/ 2147483646 w 33644"/>
                  <a:gd name="T77" fmla="*/ 2147483646 h 39413"/>
                  <a:gd name="T78" fmla="*/ 2147483646 w 33644"/>
                  <a:gd name="T79" fmla="*/ 2147483646 h 39413"/>
                  <a:gd name="T80" fmla="*/ 2147483646 w 33644"/>
                  <a:gd name="T81" fmla="*/ 2147483646 h 39413"/>
                  <a:gd name="T82" fmla="*/ 2147483646 w 33644"/>
                  <a:gd name="T83" fmla="*/ 2147483646 h 39413"/>
                  <a:gd name="T84" fmla="*/ 2147483646 w 33644"/>
                  <a:gd name="T85" fmla="*/ 2147483646 h 39413"/>
                  <a:gd name="T86" fmla="*/ 2147483646 w 33644"/>
                  <a:gd name="T87" fmla="*/ 2147483646 h 39413"/>
                  <a:gd name="T88" fmla="*/ 2147483646 w 33644"/>
                  <a:gd name="T89" fmla="*/ 2147483646 h 39413"/>
                  <a:gd name="T90" fmla="*/ 2147483646 w 33644"/>
                  <a:gd name="T91" fmla="*/ 2147483646 h 39413"/>
                  <a:gd name="T92" fmla="*/ 2147483646 w 33644"/>
                  <a:gd name="T93" fmla="*/ 2147483646 h 39413"/>
                  <a:gd name="T94" fmla="*/ 2147483646 w 33644"/>
                  <a:gd name="T95" fmla="*/ 2147483646 h 39413"/>
                  <a:gd name="T96" fmla="*/ 2147483646 w 33644"/>
                  <a:gd name="T97" fmla="*/ 2147483646 h 39413"/>
                  <a:gd name="T98" fmla="*/ 2147483646 w 33644"/>
                  <a:gd name="T99" fmla="*/ 2147483646 h 39413"/>
                  <a:gd name="T100" fmla="*/ 2147483646 w 33644"/>
                  <a:gd name="T101" fmla="*/ 2147483646 h 39413"/>
                  <a:gd name="T102" fmla="*/ 2147483646 w 33644"/>
                  <a:gd name="T103" fmla="*/ 2147483646 h 39413"/>
                  <a:gd name="T104" fmla="*/ 2147483646 w 33644"/>
                  <a:gd name="T105" fmla="*/ 2147483646 h 39413"/>
                  <a:gd name="T106" fmla="*/ 2147483646 w 33644"/>
                  <a:gd name="T107" fmla="*/ 2147483646 h 394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1" name="Google Shape;1719;p34"/>
              <p:cNvSpPr>
                <a:spLocks/>
              </p:cNvSpPr>
              <p:nvPr/>
            </p:nvSpPr>
            <p:spPr bwMode="auto">
              <a:xfrm>
                <a:off x="-1460139" y="3277688"/>
                <a:ext cx="841421" cy="997643"/>
              </a:xfrm>
              <a:custGeom>
                <a:avLst/>
                <a:gdLst>
                  <a:gd name="T0" fmla="*/ 2147483646 w 33644"/>
                  <a:gd name="T1" fmla="*/ 2147483646 h 39829"/>
                  <a:gd name="T2" fmla="*/ 2147483646 w 33644"/>
                  <a:gd name="T3" fmla="*/ 2147483646 h 39829"/>
                  <a:gd name="T4" fmla="*/ 2147483646 w 33644"/>
                  <a:gd name="T5" fmla="*/ 2147483646 h 39829"/>
                  <a:gd name="T6" fmla="*/ 2147483646 w 33644"/>
                  <a:gd name="T7" fmla="*/ 2147483646 h 39829"/>
                  <a:gd name="T8" fmla="*/ 2147483646 w 33644"/>
                  <a:gd name="T9" fmla="*/ 2147483646 h 39829"/>
                  <a:gd name="T10" fmla="*/ 2147483646 w 33644"/>
                  <a:gd name="T11" fmla="*/ 2147483646 h 39829"/>
                  <a:gd name="T12" fmla="*/ 2147483646 w 33644"/>
                  <a:gd name="T13" fmla="*/ 2147483646 h 39829"/>
                  <a:gd name="T14" fmla="*/ 2147483646 w 33644"/>
                  <a:gd name="T15" fmla="*/ 2147483646 h 39829"/>
                  <a:gd name="T16" fmla="*/ 2147483646 w 33644"/>
                  <a:gd name="T17" fmla="*/ 2147483646 h 39829"/>
                  <a:gd name="T18" fmla="*/ 2147483646 w 33644"/>
                  <a:gd name="T19" fmla="*/ 2147483646 h 39829"/>
                  <a:gd name="T20" fmla="*/ 2147483646 w 33644"/>
                  <a:gd name="T21" fmla="*/ 2147483646 h 39829"/>
                  <a:gd name="T22" fmla="*/ 2147483646 w 33644"/>
                  <a:gd name="T23" fmla="*/ 2147483646 h 39829"/>
                  <a:gd name="T24" fmla="*/ 2147483646 w 33644"/>
                  <a:gd name="T25" fmla="*/ 2147483646 h 39829"/>
                  <a:gd name="T26" fmla="*/ 2147483646 w 33644"/>
                  <a:gd name="T27" fmla="*/ 2147483646 h 39829"/>
                  <a:gd name="T28" fmla="*/ 2147483646 w 33644"/>
                  <a:gd name="T29" fmla="*/ 2147483646 h 39829"/>
                  <a:gd name="T30" fmla="*/ 2147483646 w 33644"/>
                  <a:gd name="T31" fmla="*/ 2147483646 h 39829"/>
                  <a:gd name="T32" fmla="*/ 2147483646 w 33644"/>
                  <a:gd name="T33" fmla="*/ 2147483646 h 39829"/>
                  <a:gd name="T34" fmla="*/ 2147483646 w 33644"/>
                  <a:gd name="T35" fmla="*/ 2147483646 h 39829"/>
                  <a:gd name="T36" fmla="*/ 2147483646 w 33644"/>
                  <a:gd name="T37" fmla="*/ 2147483646 h 39829"/>
                  <a:gd name="T38" fmla="*/ 2147483646 w 33644"/>
                  <a:gd name="T39" fmla="*/ 2147483646 h 39829"/>
                  <a:gd name="T40" fmla="*/ 2147483646 w 33644"/>
                  <a:gd name="T41" fmla="*/ 2147483646 h 39829"/>
                  <a:gd name="T42" fmla="*/ 2147483646 w 33644"/>
                  <a:gd name="T43" fmla="*/ 2147483646 h 39829"/>
                  <a:gd name="T44" fmla="*/ 2147483646 w 33644"/>
                  <a:gd name="T45" fmla="*/ 2147483646 h 39829"/>
                  <a:gd name="T46" fmla="*/ 2147483646 w 33644"/>
                  <a:gd name="T47" fmla="*/ 2147483646 h 39829"/>
                  <a:gd name="T48" fmla="*/ 2147483646 w 33644"/>
                  <a:gd name="T49" fmla="*/ 2147483646 h 39829"/>
                  <a:gd name="T50" fmla="*/ 2147483646 w 33644"/>
                  <a:gd name="T51" fmla="*/ 2147483646 h 39829"/>
                  <a:gd name="T52" fmla="*/ 2147483646 w 33644"/>
                  <a:gd name="T53" fmla="*/ 2147483646 h 39829"/>
                  <a:gd name="T54" fmla="*/ 2147483646 w 33644"/>
                  <a:gd name="T55" fmla="*/ 2147483646 h 39829"/>
                  <a:gd name="T56" fmla="*/ 2147483646 w 33644"/>
                  <a:gd name="T57" fmla="*/ 2147483646 h 39829"/>
                  <a:gd name="T58" fmla="*/ 2147483646 w 33644"/>
                  <a:gd name="T59" fmla="*/ 2147483646 h 39829"/>
                  <a:gd name="T60" fmla="*/ 2147483646 w 33644"/>
                  <a:gd name="T61" fmla="*/ 2147483646 h 39829"/>
                  <a:gd name="T62" fmla="*/ 2147483646 w 33644"/>
                  <a:gd name="T63" fmla="*/ 2147483646 h 39829"/>
                  <a:gd name="T64" fmla="*/ 2147483646 w 33644"/>
                  <a:gd name="T65" fmla="*/ 2147483646 h 39829"/>
                  <a:gd name="T66" fmla="*/ 2147483646 w 33644"/>
                  <a:gd name="T67" fmla="*/ 2147483646 h 39829"/>
                  <a:gd name="T68" fmla="*/ 2147483646 w 33644"/>
                  <a:gd name="T69" fmla="*/ 2147483646 h 39829"/>
                  <a:gd name="T70" fmla="*/ 2147483646 w 33644"/>
                  <a:gd name="T71" fmla="*/ 2147483646 h 39829"/>
                  <a:gd name="T72" fmla="*/ 2147483646 w 33644"/>
                  <a:gd name="T73" fmla="*/ 2147483646 h 39829"/>
                  <a:gd name="T74" fmla="*/ 2147483646 w 33644"/>
                  <a:gd name="T75" fmla="*/ 2147483646 h 39829"/>
                  <a:gd name="T76" fmla="*/ 2147483646 w 33644"/>
                  <a:gd name="T77" fmla="*/ 2147483646 h 39829"/>
                  <a:gd name="T78" fmla="*/ 2147483646 w 33644"/>
                  <a:gd name="T79" fmla="*/ 2147483646 h 39829"/>
                  <a:gd name="T80" fmla="*/ 2147483646 w 33644"/>
                  <a:gd name="T81" fmla="*/ 2147483646 h 39829"/>
                  <a:gd name="T82" fmla="*/ 2147483646 w 33644"/>
                  <a:gd name="T83" fmla="*/ 2147483646 h 39829"/>
                  <a:gd name="T84" fmla="*/ 2147483646 w 33644"/>
                  <a:gd name="T85" fmla="*/ 2147483646 h 39829"/>
                  <a:gd name="T86" fmla="*/ 2147483646 w 33644"/>
                  <a:gd name="T87" fmla="*/ 2147483646 h 39829"/>
                  <a:gd name="T88" fmla="*/ 2147483646 w 33644"/>
                  <a:gd name="T89" fmla="*/ 2147483646 h 39829"/>
                  <a:gd name="T90" fmla="*/ 2147483646 w 33644"/>
                  <a:gd name="T91" fmla="*/ 2147483646 h 39829"/>
                  <a:gd name="T92" fmla="*/ 2147483646 w 33644"/>
                  <a:gd name="T93" fmla="*/ 2147483646 h 39829"/>
                  <a:gd name="T94" fmla="*/ 2147483646 w 33644"/>
                  <a:gd name="T95" fmla="*/ 2147483646 h 39829"/>
                  <a:gd name="T96" fmla="*/ 2147483646 w 33644"/>
                  <a:gd name="T97" fmla="*/ 2147483646 h 39829"/>
                  <a:gd name="T98" fmla="*/ 2147483646 w 33644"/>
                  <a:gd name="T99" fmla="*/ 2147483646 h 39829"/>
                  <a:gd name="T100" fmla="*/ 2147483646 w 33644"/>
                  <a:gd name="T101" fmla="*/ 2147483646 h 39829"/>
                  <a:gd name="T102" fmla="*/ 2147483646 w 33644"/>
                  <a:gd name="T103" fmla="*/ 2147483646 h 39829"/>
                  <a:gd name="T104" fmla="*/ 2147483646 w 33644"/>
                  <a:gd name="T105" fmla="*/ 2147483646 h 39829"/>
                  <a:gd name="T106" fmla="*/ 2147483646 w 33644"/>
                  <a:gd name="T107" fmla="*/ 2147483646 h 39829"/>
                  <a:gd name="T108" fmla="*/ 2147483646 w 33644"/>
                  <a:gd name="T109" fmla="*/ 2147483646 h 39829"/>
                  <a:gd name="T110" fmla="*/ 2147483646 w 33644"/>
                  <a:gd name="T111" fmla="*/ 2147483646 h 398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62" name="Google Shape;1720;p34"/>
          <p:cNvGrpSpPr>
            <a:grpSpLocks/>
          </p:cNvGrpSpPr>
          <p:nvPr/>
        </p:nvGrpSpPr>
        <p:grpSpPr bwMode="auto">
          <a:xfrm rot="451339" flipH="1">
            <a:off x="-260350" y="4262438"/>
            <a:ext cx="2413001" cy="2495550"/>
            <a:chOff x="334100" y="971800"/>
            <a:chExt cx="1810984" cy="1871771"/>
          </a:xfrm>
        </p:grpSpPr>
        <p:sp>
          <p:nvSpPr>
            <p:cNvPr id="63" name="Google Shape;1721;p34"/>
            <p:cNvSpPr/>
            <p:nvPr/>
          </p:nvSpPr>
          <p:spPr>
            <a:xfrm>
              <a:off x="356480" y="962812"/>
              <a:ext cx="1803041"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 name="Google Shape;1722;p34"/>
            <p:cNvSpPr>
              <a:spLocks/>
            </p:cNvSpPr>
            <p:nvPr/>
          </p:nvSpPr>
          <p:spPr bwMode="auto">
            <a:xfrm>
              <a:off x="336642" y="973524"/>
              <a:ext cx="1796686" cy="1820571"/>
            </a:xfrm>
            <a:custGeom>
              <a:avLst/>
              <a:gdLst>
                <a:gd name="T0" fmla="*/ 2147483646 w 88544"/>
                <a:gd name="T1" fmla="*/ 0 h 89746"/>
                <a:gd name="T2" fmla="*/ 0 w 88544"/>
                <a:gd name="T3" fmla="*/ 2147483646 h 89746"/>
                <a:gd name="T4" fmla="*/ 2147483646 w 88544"/>
                <a:gd name="T5" fmla="*/ 2147483646 h 89746"/>
                <a:gd name="T6" fmla="*/ 2147483646 w 88544"/>
                <a:gd name="T7" fmla="*/ 2147483646 h 89746"/>
                <a:gd name="T8" fmla="*/ 2147483646 w 88544"/>
                <a:gd name="T9" fmla="*/ 2147483646 h 89746"/>
                <a:gd name="T10" fmla="*/ 2147483646 w 88544"/>
                <a:gd name="T11" fmla="*/ 2147483646 h 89746"/>
                <a:gd name="T12" fmla="*/ 2147483646 w 88544"/>
                <a:gd name="T13" fmla="*/ 0 h 897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65" name="Google Shape;1723;p34"/>
            <p:cNvGrpSpPr>
              <a:grpSpLocks/>
            </p:cNvGrpSpPr>
            <p:nvPr/>
          </p:nvGrpSpPr>
          <p:grpSpPr bwMode="auto">
            <a:xfrm>
              <a:off x="1217973" y="976530"/>
              <a:ext cx="915653" cy="1212426"/>
              <a:chOff x="1217973" y="976530"/>
              <a:chExt cx="915653" cy="1212426"/>
            </a:xfrm>
          </p:grpSpPr>
          <p:sp>
            <p:nvSpPr>
              <p:cNvPr id="69" name="Google Shape;1724;p34"/>
              <p:cNvSpPr>
                <a:spLocks/>
              </p:cNvSpPr>
              <p:nvPr/>
            </p:nvSpPr>
            <p:spPr bwMode="auto">
              <a:xfrm>
                <a:off x="1228336" y="975428"/>
                <a:ext cx="907080" cy="1200220"/>
              </a:xfrm>
              <a:custGeom>
                <a:avLst/>
                <a:gdLst>
                  <a:gd name="T0" fmla="*/ 2147483646 w 44619"/>
                  <a:gd name="T1" fmla="*/ 2147483646 h 59133"/>
                  <a:gd name="T2" fmla="*/ 2147483646 w 44619"/>
                  <a:gd name="T3" fmla="*/ 2147483646 h 59133"/>
                  <a:gd name="T4" fmla="*/ 2147483646 w 44619"/>
                  <a:gd name="T5" fmla="*/ 2147483646 h 59133"/>
                  <a:gd name="T6" fmla="*/ 2147483646 w 44619"/>
                  <a:gd name="T7" fmla="*/ 2147483646 h 59133"/>
                  <a:gd name="T8" fmla="*/ 2147483646 w 44619"/>
                  <a:gd name="T9" fmla="*/ 2147483646 h 59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3" extrusionOk="0">
                    <a:moveTo>
                      <a:pt x="206" y="1"/>
                    </a:moveTo>
                    <a:lnTo>
                      <a:pt x="1" y="129"/>
                    </a:lnTo>
                    <a:lnTo>
                      <a:pt x="44439" y="59132"/>
                    </a:lnTo>
                    <a:lnTo>
                      <a:pt x="44618" y="58978"/>
                    </a:lnTo>
                    <a:lnTo>
                      <a:pt x="2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0" name="Google Shape;1725;p34"/>
              <p:cNvSpPr>
                <a:spLocks/>
              </p:cNvSpPr>
              <p:nvPr/>
            </p:nvSpPr>
            <p:spPr bwMode="auto">
              <a:xfrm>
                <a:off x="1218174" y="987634"/>
                <a:ext cx="907080" cy="1200220"/>
              </a:xfrm>
              <a:custGeom>
                <a:avLst/>
                <a:gdLst>
                  <a:gd name="T0" fmla="*/ 2147483646 w 44619"/>
                  <a:gd name="T1" fmla="*/ 0 h 59132"/>
                  <a:gd name="T2" fmla="*/ 2147483646 w 44619"/>
                  <a:gd name="T3" fmla="*/ 2147483646 h 59132"/>
                  <a:gd name="T4" fmla="*/ 2147483646 w 44619"/>
                  <a:gd name="T5" fmla="*/ 2147483646 h 59132"/>
                  <a:gd name="T6" fmla="*/ 2147483646 w 44619"/>
                  <a:gd name="T7" fmla="*/ 2147483646 h 59132"/>
                  <a:gd name="T8" fmla="*/ 2147483646 w 44619"/>
                  <a:gd name="T9" fmla="*/ 0 h 59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2" extrusionOk="0">
                    <a:moveTo>
                      <a:pt x="206" y="0"/>
                    </a:moveTo>
                    <a:lnTo>
                      <a:pt x="1" y="154"/>
                    </a:lnTo>
                    <a:lnTo>
                      <a:pt x="44439" y="59132"/>
                    </a:lnTo>
                    <a:lnTo>
                      <a:pt x="44618" y="59003"/>
                    </a:lnTo>
                    <a:lnTo>
                      <a:pt x="20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66" name="Google Shape;1726;p34"/>
            <p:cNvSpPr/>
            <p:nvPr/>
          </p:nvSpPr>
          <p:spPr>
            <a:xfrm>
              <a:off x="349615" y="994829"/>
              <a:ext cx="1741085" cy="1809855"/>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 name="Google Shape;1727;p34"/>
            <p:cNvSpPr>
              <a:spLocks/>
            </p:cNvSpPr>
            <p:nvPr/>
          </p:nvSpPr>
          <p:spPr bwMode="auto">
            <a:xfrm>
              <a:off x="374066" y="1605009"/>
              <a:ext cx="899137" cy="1179977"/>
            </a:xfrm>
            <a:custGeom>
              <a:avLst/>
              <a:gdLst>
                <a:gd name="T0" fmla="*/ 2147483646 w 44337"/>
                <a:gd name="T1" fmla="*/ 0 h 58183"/>
                <a:gd name="T2" fmla="*/ 2147483646 w 44337"/>
                <a:gd name="T3" fmla="*/ 2147483646 h 58183"/>
                <a:gd name="T4" fmla="*/ 2147483646 w 44337"/>
                <a:gd name="T5" fmla="*/ 2147483646 h 58183"/>
                <a:gd name="T6" fmla="*/ 2147483646 w 44337"/>
                <a:gd name="T7" fmla="*/ 2147483646 h 58183"/>
                <a:gd name="T8" fmla="*/ 2147483646 w 44337"/>
                <a:gd name="T9" fmla="*/ 0 h 58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37" h="58183" extrusionOk="0">
                  <a:moveTo>
                    <a:pt x="1155" y="0"/>
                  </a:moveTo>
                  <a:lnTo>
                    <a:pt x="1" y="872"/>
                  </a:lnTo>
                  <a:lnTo>
                    <a:pt x="43157" y="58183"/>
                  </a:lnTo>
                  <a:lnTo>
                    <a:pt x="44337" y="57311"/>
                  </a:lnTo>
                  <a:lnTo>
                    <a:pt x="115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8" name="Google Shape;1728;p34"/>
            <p:cNvSpPr>
              <a:spLocks/>
            </p:cNvSpPr>
            <p:nvPr/>
          </p:nvSpPr>
          <p:spPr bwMode="auto">
            <a:xfrm>
              <a:off x="766978" y="1424162"/>
              <a:ext cx="916612" cy="993039"/>
            </a:xfrm>
            <a:custGeom>
              <a:avLst/>
              <a:gdLst>
                <a:gd name="T0" fmla="*/ 2147483646 w 45208"/>
                <a:gd name="T1" fmla="*/ 2147483646 h 48978"/>
                <a:gd name="T2" fmla="*/ 0 w 45208"/>
                <a:gd name="T3" fmla="*/ 2147483646 h 48978"/>
                <a:gd name="T4" fmla="*/ 2147483646 w 45208"/>
                <a:gd name="T5" fmla="*/ 2147483646 h 48978"/>
                <a:gd name="T6" fmla="*/ 2147483646 w 45208"/>
                <a:gd name="T7" fmla="*/ 2147483646 h 48978"/>
                <a:gd name="T8" fmla="*/ 2147483646 w 45208"/>
                <a:gd name="T9" fmla="*/ 2147483646 h 489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208" h="48978" extrusionOk="0">
                  <a:moveTo>
                    <a:pt x="19206" y="1"/>
                  </a:moveTo>
                  <a:lnTo>
                    <a:pt x="0" y="14463"/>
                  </a:lnTo>
                  <a:lnTo>
                    <a:pt x="26001" y="48978"/>
                  </a:lnTo>
                  <a:lnTo>
                    <a:pt x="45208" y="34515"/>
                  </a:lnTo>
                  <a:lnTo>
                    <a:pt x="1920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71" name="Google Shape;1729;p34"/>
          <p:cNvSpPr>
            <a:spLocks noChangeArrowheads="1"/>
          </p:cNvSpPr>
          <p:nvPr/>
        </p:nvSpPr>
        <p:spPr bwMode="auto">
          <a:xfrm>
            <a:off x="2823633" y="2641600"/>
            <a:ext cx="6665384" cy="3614738"/>
          </a:xfrm>
          <a:prstGeom prst="roundRect">
            <a:avLst>
              <a:gd name="adj" fmla="val 10065"/>
            </a:avLst>
          </a:prstGeom>
          <a:solidFill>
            <a:schemeClr val="accent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 name="Google Shape;1730;p34"/>
          <p:cNvSpPr>
            <a:spLocks noChangeArrowheads="1"/>
          </p:cNvSpPr>
          <p:nvPr/>
        </p:nvSpPr>
        <p:spPr bwMode="auto">
          <a:xfrm>
            <a:off x="2722033" y="2540000"/>
            <a:ext cx="6665384" cy="3614738"/>
          </a:xfrm>
          <a:prstGeom prst="roundRect">
            <a:avLst>
              <a:gd name="adj" fmla="val 10065"/>
            </a:avLst>
          </a:prstGeom>
          <a:solidFill>
            <a:schemeClr val="bg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73" name="Google Shape;1732;p34"/>
          <p:cNvGrpSpPr>
            <a:grpSpLocks/>
          </p:cNvGrpSpPr>
          <p:nvPr/>
        </p:nvGrpSpPr>
        <p:grpSpPr bwMode="auto">
          <a:xfrm rot="1946306" flipH="1">
            <a:off x="9006417" y="5133975"/>
            <a:ext cx="2436283" cy="2565400"/>
            <a:chOff x="1526600" y="450800"/>
            <a:chExt cx="4540675" cy="4779475"/>
          </a:xfrm>
        </p:grpSpPr>
        <p:sp>
          <p:nvSpPr>
            <p:cNvPr id="74" name="Google Shape;1733;p34"/>
            <p:cNvSpPr>
              <a:spLocks/>
            </p:cNvSpPr>
            <p:nvPr/>
          </p:nvSpPr>
          <p:spPr bwMode="auto">
            <a:xfrm>
              <a:off x="1621560" y="474844"/>
              <a:ext cx="4457832" cy="4687790"/>
            </a:xfrm>
            <a:custGeom>
              <a:avLst/>
              <a:gdLst>
                <a:gd name="T0" fmla="*/ 2147483646 w 178287"/>
                <a:gd name="T1" fmla="*/ 2147483646 h 187578"/>
                <a:gd name="T2" fmla="*/ 2147483646 w 178287"/>
                <a:gd name="T3" fmla="*/ 2147483646 h 187578"/>
                <a:gd name="T4" fmla="*/ 0 w 178287"/>
                <a:gd name="T5" fmla="*/ 2147483646 h 187578"/>
                <a:gd name="T6" fmla="*/ 2147483646 w 178287"/>
                <a:gd name="T7" fmla="*/ 2147483646 h 187578"/>
                <a:gd name="T8" fmla="*/ 2147483646 w 178287"/>
                <a:gd name="T9" fmla="*/ 2147483646 h 187578"/>
                <a:gd name="T10" fmla="*/ 2147483646 w 178287"/>
                <a:gd name="T11" fmla="*/ 2147483646 h 187578"/>
                <a:gd name="T12" fmla="*/ 2147483646 w 178287"/>
                <a:gd name="T13" fmla="*/ 2147483646 h 187578"/>
                <a:gd name="T14" fmla="*/ 2147483646 w 178287"/>
                <a:gd name="T15" fmla="*/ 2147483646 h 187578"/>
                <a:gd name="T16" fmla="*/ 2147483646 w 178287"/>
                <a:gd name="T17" fmla="*/ 2147483646 h 187578"/>
                <a:gd name="T18" fmla="*/ 2147483646 w 178287"/>
                <a:gd name="T19" fmla="*/ 2147483646 h 1875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5" name="Google Shape;1734;p34"/>
            <p:cNvSpPr>
              <a:spLocks/>
            </p:cNvSpPr>
            <p:nvPr/>
          </p:nvSpPr>
          <p:spPr bwMode="auto">
            <a:xfrm>
              <a:off x="1629188" y="451665"/>
              <a:ext cx="4390768" cy="4646384"/>
            </a:xfrm>
            <a:custGeom>
              <a:avLst/>
              <a:gdLst>
                <a:gd name="T0" fmla="*/ 2147483646 w 175678"/>
                <a:gd name="T1" fmla="*/ 0 h 185801"/>
                <a:gd name="T2" fmla="*/ 0 w 175678"/>
                <a:gd name="T3" fmla="*/ 2147483646 h 185801"/>
                <a:gd name="T4" fmla="*/ 2147483646 w 175678"/>
                <a:gd name="T5" fmla="*/ 2147483646 h 185801"/>
                <a:gd name="T6" fmla="*/ 2147483646 w 175678"/>
                <a:gd name="T7" fmla="*/ 2147483646 h 185801"/>
                <a:gd name="T8" fmla="*/ 2147483646 w 175678"/>
                <a:gd name="T9" fmla="*/ 2147483646 h 185801"/>
                <a:gd name="T10" fmla="*/ 2147483646 w 175678"/>
                <a:gd name="T11" fmla="*/ 2147483646 h 185801"/>
                <a:gd name="T12" fmla="*/ 2147483646 w 175678"/>
                <a:gd name="T13" fmla="*/ 0 h 1858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6" name="Google Shape;1735;p34"/>
            <p:cNvSpPr>
              <a:spLocks/>
            </p:cNvSpPr>
            <p:nvPr/>
          </p:nvSpPr>
          <p:spPr bwMode="auto">
            <a:xfrm>
              <a:off x="3940179" y="460186"/>
              <a:ext cx="2063228" cy="3146882"/>
            </a:xfrm>
            <a:custGeom>
              <a:avLst/>
              <a:gdLst>
                <a:gd name="T0" fmla="*/ 0 w 82568"/>
                <a:gd name="T1" fmla="*/ 2147483646 h 125836"/>
                <a:gd name="T2" fmla="*/ 2147483646 w 82568"/>
                <a:gd name="T3" fmla="*/ 2147483646 h 125836"/>
                <a:gd name="T4" fmla="*/ 0 60000 65536"/>
                <a:gd name="T5" fmla="*/ 0 60000 65536"/>
              </a:gdLst>
              <a:ahLst/>
              <a:cxnLst>
                <a:cxn ang="T4">
                  <a:pos x="T0" y="T1"/>
                </a:cxn>
                <a:cxn ang="T5">
                  <a:pos x="T2" y="T3"/>
                </a:cxn>
              </a:cxnLst>
              <a:rect l="0" t="0" r="r" b="b"/>
              <a:pathLst>
                <a:path w="82568" h="125836" fill="none" extrusionOk="0">
                  <a:moveTo>
                    <a:pt x="0" y="1"/>
                  </a:moveTo>
                  <a:lnTo>
                    <a:pt x="82567" y="125835"/>
                  </a:lnTo>
                </a:path>
              </a:pathLst>
            </a:custGeom>
            <a:noFill/>
            <a:ln w="11750" cap="flat" cmpd="sng">
              <a:solidFill>
                <a:schemeClr val="tx1"/>
              </a:solidFill>
              <a:prstDash val="solid"/>
              <a:miter lim="52191"/>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7" name="Google Shape;1736;p34"/>
            <p:cNvSpPr>
              <a:spLocks/>
            </p:cNvSpPr>
            <p:nvPr/>
          </p:nvSpPr>
          <p:spPr bwMode="auto">
            <a:xfrm>
              <a:off x="3911897" y="478917"/>
              <a:ext cx="2067171" cy="3143924"/>
            </a:xfrm>
            <a:custGeom>
              <a:avLst/>
              <a:gdLst>
                <a:gd name="T0" fmla="*/ 2147483646 w 82620"/>
                <a:gd name="T1" fmla="*/ 2147483646 h 125836"/>
                <a:gd name="T2" fmla="*/ 2147483646 w 82620"/>
                <a:gd name="T3" fmla="*/ 2147483646 h 125836"/>
                <a:gd name="T4" fmla="*/ 0 60000 65536"/>
                <a:gd name="T5" fmla="*/ 0 60000 65536"/>
              </a:gdLst>
              <a:ahLst/>
              <a:cxnLst>
                <a:cxn ang="T4">
                  <a:pos x="T0" y="T1"/>
                </a:cxn>
                <a:cxn ang="T5">
                  <a:pos x="T2" y="T3"/>
                </a:cxn>
              </a:cxnLst>
              <a:rect l="0" t="0" r="r" b="b"/>
              <a:pathLst>
                <a:path w="82620" h="125836" fill="none" extrusionOk="0">
                  <a:moveTo>
                    <a:pt x="1" y="1"/>
                  </a:moveTo>
                  <a:lnTo>
                    <a:pt x="82620" y="125835"/>
                  </a:lnTo>
                </a:path>
              </a:pathLst>
            </a:custGeom>
            <a:noFill/>
            <a:ln w="11750" cap="flat" cmpd="sng">
              <a:solidFill>
                <a:schemeClr val="tx1"/>
              </a:solidFill>
              <a:prstDash val="solid"/>
              <a:miter lim="52191"/>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8" name="Google Shape;1737;p34"/>
            <p:cNvSpPr>
              <a:spLocks/>
            </p:cNvSpPr>
            <p:nvPr/>
          </p:nvSpPr>
          <p:spPr bwMode="auto">
            <a:xfrm>
              <a:off x="3754444" y="4137639"/>
              <a:ext cx="840280" cy="1091354"/>
            </a:xfrm>
            <a:custGeom>
              <a:avLst/>
              <a:gdLst>
                <a:gd name="T0" fmla="*/ 2147483646 w 33717"/>
                <a:gd name="T1" fmla="*/ 0 h 43685"/>
                <a:gd name="T2" fmla="*/ 2147483646 w 33717"/>
                <a:gd name="T3" fmla="*/ 2147483646 h 43685"/>
                <a:gd name="T4" fmla="*/ 2147483646 w 33717"/>
                <a:gd name="T5" fmla="*/ 2147483646 h 43685"/>
                <a:gd name="T6" fmla="*/ 2147483646 w 33717"/>
                <a:gd name="T7" fmla="*/ 2147483646 h 43685"/>
                <a:gd name="T8" fmla="*/ 2147483646 w 33717"/>
                <a:gd name="T9" fmla="*/ 2147483646 h 43685"/>
                <a:gd name="T10" fmla="*/ 2147483646 w 33717"/>
                <a:gd name="T11" fmla="*/ 0 h 43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9" name="Google Shape;1738;p34"/>
            <p:cNvSpPr>
              <a:spLocks/>
            </p:cNvSpPr>
            <p:nvPr/>
          </p:nvSpPr>
          <p:spPr bwMode="auto">
            <a:xfrm>
              <a:off x="1538036" y="465128"/>
              <a:ext cx="4343428" cy="4625680"/>
            </a:xfrm>
            <a:custGeom>
              <a:avLst/>
              <a:gdLst>
                <a:gd name="T0" fmla="*/ 2147483646 w 173747"/>
                <a:gd name="T1" fmla="*/ 2147483646 h 185088"/>
                <a:gd name="T2" fmla="*/ 2147483646 w 173747"/>
                <a:gd name="T3" fmla="*/ 2147483646 h 185088"/>
                <a:gd name="T4" fmla="*/ 0 w 173747"/>
                <a:gd name="T5" fmla="*/ 2147483646 h 185088"/>
                <a:gd name="T6" fmla="*/ 2147483646 w 173747"/>
                <a:gd name="T7" fmla="*/ 2147483646 h 185088"/>
                <a:gd name="T8" fmla="*/ 2147483646 w 173747"/>
                <a:gd name="T9" fmla="*/ 2147483646 h 185088"/>
                <a:gd name="T10" fmla="*/ 2147483646 w 173747"/>
                <a:gd name="T11" fmla="*/ 2147483646 h 185088"/>
                <a:gd name="T12" fmla="*/ 2147483646 w 173747"/>
                <a:gd name="T13" fmla="*/ 2147483646 h 185088"/>
                <a:gd name="T14" fmla="*/ 2147483646 w 173747"/>
                <a:gd name="T15" fmla="*/ 2147483646 h 1850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0" name="Google Shape;1739;p34"/>
            <p:cNvSpPr>
              <a:spLocks/>
            </p:cNvSpPr>
            <p:nvPr/>
          </p:nvSpPr>
          <p:spPr bwMode="auto">
            <a:xfrm>
              <a:off x="1648756" y="1838551"/>
              <a:ext cx="2130291" cy="3197160"/>
            </a:xfrm>
            <a:custGeom>
              <a:avLst/>
              <a:gdLst>
                <a:gd name="T0" fmla="*/ 2147483646 w 85230"/>
                <a:gd name="T1" fmla="*/ 2147483646 h 127976"/>
                <a:gd name="T2" fmla="*/ 0 w 85230"/>
                <a:gd name="T3" fmla="*/ 2147483646 h 127976"/>
                <a:gd name="T4" fmla="*/ 2147483646 w 85230"/>
                <a:gd name="T5" fmla="*/ 2147483646 h 127976"/>
                <a:gd name="T6" fmla="*/ 2147483646 w 85230"/>
                <a:gd name="T7" fmla="*/ 2147483646 h 127976"/>
                <a:gd name="T8" fmla="*/ 2147483646 w 85230"/>
                <a:gd name="T9" fmla="*/ 2147483646 h 1279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230" h="127976" extrusionOk="0">
                  <a:moveTo>
                    <a:pt x="2506" y="1"/>
                  </a:moveTo>
                  <a:lnTo>
                    <a:pt x="0" y="1619"/>
                  </a:lnTo>
                  <a:lnTo>
                    <a:pt x="82724" y="127975"/>
                  </a:lnTo>
                  <a:lnTo>
                    <a:pt x="85229" y="126357"/>
                  </a:lnTo>
                  <a:lnTo>
                    <a:pt x="25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1" name="Google Shape;1740;p34"/>
            <p:cNvSpPr>
              <a:spLocks/>
            </p:cNvSpPr>
            <p:nvPr/>
          </p:nvSpPr>
          <p:spPr bwMode="auto">
            <a:xfrm>
              <a:off x="2657928" y="1569927"/>
              <a:ext cx="2118457" cy="2398609"/>
            </a:xfrm>
            <a:custGeom>
              <a:avLst/>
              <a:gdLst>
                <a:gd name="T0" fmla="*/ 2147483646 w 84656"/>
                <a:gd name="T1" fmla="*/ 2147483646 h 95982"/>
                <a:gd name="T2" fmla="*/ 2147483646 w 84656"/>
                <a:gd name="T3" fmla="*/ 2147483646 h 95982"/>
                <a:gd name="T4" fmla="*/ 2147483646 w 84656"/>
                <a:gd name="T5" fmla="*/ 2147483646 h 95982"/>
                <a:gd name="T6" fmla="*/ 2147483646 w 84656"/>
                <a:gd name="T7" fmla="*/ 0 h 95982"/>
                <a:gd name="T8" fmla="*/ 2147483646 w 84656"/>
                <a:gd name="T9" fmla="*/ 2147483646 h 95982"/>
                <a:gd name="T10" fmla="*/ 2147483646 w 84656"/>
                <a:gd name="T11" fmla="*/ 2147483646 h 95982"/>
                <a:gd name="T12" fmla="*/ 2147483646 w 84656"/>
                <a:gd name="T13" fmla="*/ 2147483646 h 95982"/>
                <a:gd name="T14" fmla="*/ 2147483646 w 84656"/>
                <a:gd name="T15" fmla="*/ 2147483646 h 95982"/>
                <a:gd name="T16" fmla="*/ 2147483646 w 84656"/>
                <a:gd name="T17" fmla="*/ 2147483646 h 95982"/>
                <a:gd name="T18" fmla="*/ 2147483646 w 84656"/>
                <a:gd name="T19" fmla="*/ 2147483646 h 959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bg1"/>
            </a:solidFill>
            <a:ln w="14350" cap="flat" cmpd="sng">
              <a:solidFill>
                <a:schemeClr val="bg1"/>
              </a:solidFill>
              <a:prstDash val="solid"/>
              <a:miter lim="52191"/>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82" name="Google Shape;1741;p34"/>
          <p:cNvSpPr txBox="1"/>
          <p:nvPr/>
        </p:nvSpPr>
        <p:spPr>
          <a:xfrm>
            <a:off x="3437467" y="4887914"/>
            <a:ext cx="5317067" cy="809625"/>
          </a:xfrm>
          <a:prstGeom prst="rect">
            <a:avLst/>
          </a:prstGeom>
          <a:noFill/>
          <a:ln>
            <a:noFill/>
          </a:ln>
        </p:spPr>
        <p:txBody>
          <a:bodyPr spcFirstLastPara="1" lIns="91425" tIns="91425" rIns="91425" bIns="91425" anchor="ctr"/>
          <a:lstStyle/>
          <a:p>
            <a:pPr marL="0" marR="0" lvl="0" indent="0" algn="ctr" defTabSz="914400" rtl="0" eaLnBrk="0" fontAlgn="base" latinLnBrk="0" hangingPunct="0">
              <a:lnSpc>
                <a:spcPct val="100000"/>
              </a:lnSpc>
              <a:spcBef>
                <a:spcPts val="300"/>
              </a:spcBef>
              <a:spcAft>
                <a:spcPts val="0"/>
              </a:spcAft>
              <a:buClrTx/>
              <a:buSzTx/>
              <a:buFontTx/>
              <a:buNone/>
              <a:tabLst/>
              <a:defRPr/>
            </a:pP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CREDITS: This presentation template was created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3"/>
              </a:rPr>
              <a:t>Slidesgo</a:t>
            </a: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 including icons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4"/>
              </a:rPr>
              <a:t>Flaticon</a:t>
            </a: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 and infographics &amp; images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5"/>
              </a:rPr>
              <a:t>Freepik</a:t>
            </a:r>
            <a:endParaRPr kumimoji="0" sz="1000" b="0" i="0" u="none" strike="noStrike" kern="1200" cap="none" spc="0" normalizeH="0" baseline="0" noProof="0">
              <a:ln>
                <a:noFill/>
              </a:ln>
              <a:solidFill>
                <a:srgbClr val="000000"/>
              </a:solidFill>
              <a:effectLst/>
              <a:uLnTx/>
              <a:uFillTx/>
              <a:latin typeface="Raleway"/>
              <a:ea typeface="Raleway"/>
              <a:cs typeface="Raleway"/>
              <a:sym typeface="Raleway"/>
            </a:endParaRPr>
          </a:p>
        </p:txBody>
      </p:sp>
      <p:sp>
        <p:nvSpPr>
          <p:cNvPr id="1731" name="Google Shape;1731;p34"/>
          <p:cNvSpPr txBox="1">
            <a:spLocks noGrp="1"/>
          </p:cNvSpPr>
          <p:nvPr>
            <p:ph type="title"/>
          </p:nvPr>
        </p:nvSpPr>
        <p:spPr>
          <a:xfrm>
            <a:off x="2066533" y="713733"/>
            <a:ext cx="8058800" cy="1431600"/>
          </a:xfrm>
          <a:prstGeom prst="rect">
            <a:avLst/>
          </a:prstGeom>
        </p:spPr>
        <p:txBody>
          <a:bodyPr spcFirstLastPara="1">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sp>
        <p:nvSpPr>
          <p:cNvPr id="1742" name="Google Shape;1742;p34"/>
          <p:cNvSpPr txBox="1">
            <a:spLocks noGrp="1"/>
          </p:cNvSpPr>
          <p:nvPr>
            <p:ph type="subTitle" idx="1"/>
          </p:nvPr>
        </p:nvSpPr>
        <p:spPr>
          <a:xfrm>
            <a:off x="2983000" y="2583800"/>
            <a:ext cx="6226000" cy="1633600"/>
          </a:xfrm>
          <a:prstGeom prst="rect">
            <a:avLst/>
          </a:prstGeom>
        </p:spPr>
        <p:txBody>
          <a:bodyPr spcFirstLastPara="1" anchor="ctr">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46427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616200" y="643572"/>
            <a:ext cx="6959600" cy="763600"/>
          </a:xfrm>
          <a:prstGeom prst="rect">
            <a:avLst/>
          </a:prstGeom>
        </p:spPr>
        <p:txBody>
          <a:bodyPr spcFirstLastPara="1">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23"/>
          <p:cNvSpPr txBox="1">
            <a:spLocks noGrp="1"/>
          </p:cNvSpPr>
          <p:nvPr>
            <p:ph type="title" idx="2"/>
          </p:nvPr>
        </p:nvSpPr>
        <p:spPr>
          <a:xfrm>
            <a:off x="2616200" y="1846736"/>
            <a:ext cx="6959600" cy="582800"/>
          </a:xfrm>
          <a:prstGeom prst="rect">
            <a:avLst/>
          </a:prstGeom>
        </p:spPr>
        <p:txBody>
          <a:bodyPr spcFirstLastPara="1">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12785627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3503400" y="1216151"/>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18" name="Google Shape;118;p24"/>
          <p:cNvSpPr txBox="1">
            <a:spLocks noGrp="1"/>
          </p:cNvSpPr>
          <p:nvPr>
            <p:ph type="subTitle" idx="1"/>
          </p:nvPr>
        </p:nvSpPr>
        <p:spPr>
          <a:xfrm>
            <a:off x="3503400" y="2088951"/>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9" name="Google Shape;119;p24"/>
          <p:cNvSpPr txBox="1">
            <a:spLocks noGrp="1"/>
          </p:cNvSpPr>
          <p:nvPr>
            <p:ph type="title" idx="2"/>
          </p:nvPr>
        </p:nvSpPr>
        <p:spPr>
          <a:xfrm>
            <a:off x="3503400" y="2790951"/>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20" name="Google Shape;120;p24"/>
          <p:cNvSpPr txBox="1">
            <a:spLocks noGrp="1"/>
          </p:cNvSpPr>
          <p:nvPr>
            <p:ph type="subTitle" idx="3"/>
          </p:nvPr>
        </p:nvSpPr>
        <p:spPr>
          <a:xfrm>
            <a:off x="3503400" y="3527884"/>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1" name="Google Shape;121;p24"/>
          <p:cNvSpPr txBox="1">
            <a:spLocks noGrp="1"/>
          </p:cNvSpPr>
          <p:nvPr>
            <p:ph type="title" idx="4"/>
          </p:nvPr>
        </p:nvSpPr>
        <p:spPr>
          <a:xfrm>
            <a:off x="3503400" y="4370617"/>
            <a:ext cx="5185200" cy="882000"/>
          </a:xfrm>
          <a:prstGeom prst="rect">
            <a:avLst/>
          </a:prstGeom>
        </p:spPr>
        <p:txBody>
          <a:bodyPr spcFirstLastPara="1">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
        <p:nvSpPr>
          <p:cNvPr id="122" name="Google Shape;122;p24"/>
          <p:cNvSpPr txBox="1">
            <a:spLocks noGrp="1"/>
          </p:cNvSpPr>
          <p:nvPr>
            <p:ph type="subTitle" idx="5"/>
          </p:nvPr>
        </p:nvSpPr>
        <p:spPr>
          <a:xfrm>
            <a:off x="3503400" y="5102783"/>
            <a:ext cx="5185200" cy="517600"/>
          </a:xfrm>
          <a:prstGeom prst="rect">
            <a:avLst/>
          </a:prstGeom>
        </p:spPr>
        <p:txBody>
          <a:bodyPr spcFirstLastPara="1" anchor="ctr">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34395003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1328300" y="1939733"/>
            <a:ext cx="2919200" cy="1514800"/>
          </a:xfrm>
          <a:prstGeom prst="rect">
            <a:avLst/>
          </a:prstGeom>
        </p:spPr>
        <p:txBody>
          <a:bodyPr spcFirstLastPara="1">
            <a:noAutofit/>
          </a:bodyPr>
          <a:lstStyle>
            <a:lvl1pPr lvl="0"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 name="Google Shape;125;p25"/>
          <p:cNvSpPr txBox="1">
            <a:spLocks noGrp="1"/>
          </p:cNvSpPr>
          <p:nvPr>
            <p:ph type="subTitle" idx="1"/>
          </p:nvPr>
        </p:nvSpPr>
        <p:spPr>
          <a:xfrm>
            <a:off x="1328300" y="3537067"/>
            <a:ext cx="3317600" cy="1381200"/>
          </a:xfrm>
          <a:prstGeom prst="rect">
            <a:avLst/>
          </a:prstGeom>
        </p:spPr>
        <p:txBody>
          <a:bodyPr spcFirstLastPara="1" lIns="9000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3841806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flipH="1">
            <a:off x="7944500" y="1939733"/>
            <a:ext cx="2919200" cy="1514800"/>
          </a:xfrm>
          <a:prstGeom prst="rect">
            <a:avLst/>
          </a:prstGeom>
        </p:spPr>
        <p:txBody>
          <a:bodyPr spcFirstLastPara="1" rIns="90000">
            <a:noAutofit/>
          </a:bodyPr>
          <a:lstStyle>
            <a:lvl1pPr lvl="0" algn="r" rtl="0">
              <a:lnSpc>
                <a:spcPct val="80000"/>
              </a:lnSpc>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128" name="Google Shape;128;p26"/>
          <p:cNvSpPr txBox="1">
            <a:spLocks noGrp="1"/>
          </p:cNvSpPr>
          <p:nvPr>
            <p:ph type="subTitle" idx="1"/>
          </p:nvPr>
        </p:nvSpPr>
        <p:spPr>
          <a:xfrm flipH="1">
            <a:off x="7546100" y="3537067"/>
            <a:ext cx="3317600" cy="1381200"/>
          </a:xfrm>
          <a:prstGeom prst="rect">
            <a:avLst/>
          </a:prstGeom>
        </p:spPr>
        <p:txBody>
          <a:bodyPr spcFirstLastPara="1" lIns="90000" rIns="90000">
            <a:noAutofit/>
          </a:bodyPr>
          <a:lstStyle>
            <a:lvl1pPr lvl="0" algn="r" rtl="0">
              <a:spcBef>
                <a:spcPts val="0"/>
              </a:spcBef>
              <a:spcAft>
                <a:spcPts val="0"/>
              </a:spcAft>
              <a:buNone/>
              <a:defRPr sz="1400"/>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a:p>
        </p:txBody>
      </p:sp>
    </p:spTree>
    <p:extLst>
      <p:ext uri="{BB962C8B-B14F-4D97-AF65-F5344CB8AC3E}">
        <p14:creationId xmlns:p14="http://schemas.microsoft.com/office/powerpoint/2010/main" val="2388393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335800" y="643567"/>
            <a:ext cx="95204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47393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36"/>
        <p:cNvGrpSpPr/>
        <p:nvPr/>
      </p:nvGrpSpPr>
      <p:grpSpPr>
        <a:xfrm>
          <a:off x="0" y="0"/>
          <a:ext cx="0" cy="0"/>
          <a:chOff x="0" y="0"/>
          <a:chExt cx="0" cy="0"/>
        </a:xfrm>
      </p:grpSpPr>
      <p:sp>
        <p:nvSpPr>
          <p:cNvPr id="137" name="Google Shape;137;p29"/>
          <p:cNvSpPr txBox="1">
            <a:spLocks noGrp="1"/>
          </p:cNvSpPr>
          <p:nvPr>
            <p:ph type="subTitle" idx="1"/>
          </p:nvPr>
        </p:nvSpPr>
        <p:spPr>
          <a:xfrm>
            <a:off x="1328300" y="1907800"/>
            <a:ext cx="4539200" cy="3805600"/>
          </a:xfrm>
          <a:prstGeom prst="rect">
            <a:avLst/>
          </a:prstGeom>
        </p:spPr>
        <p:txBody>
          <a:bodyPr spcFirstLastPara="1" lIns="0" rIns="0" anchor="ctr">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8" name="Google Shape;138;p29"/>
          <p:cNvSpPr txBox="1">
            <a:spLocks noGrp="1"/>
          </p:cNvSpPr>
          <p:nvPr>
            <p:ph type="title"/>
          </p:nvPr>
        </p:nvSpPr>
        <p:spPr>
          <a:xfrm>
            <a:off x="960000" y="643572"/>
            <a:ext cx="102720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39" name="Google Shape;139;p29"/>
          <p:cNvSpPr txBox="1">
            <a:spLocks noGrp="1"/>
          </p:cNvSpPr>
          <p:nvPr>
            <p:ph type="subTitle" idx="2"/>
          </p:nvPr>
        </p:nvSpPr>
        <p:spPr>
          <a:xfrm>
            <a:off x="6307100" y="1907800"/>
            <a:ext cx="4539200" cy="3805600"/>
          </a:xfrm>
          <a:prstGeom prst="rect">
            <a:avLst/>
          </a:prstGeom>
        </p:spPr>
        <p:txBody>
          <a:bodyPr spcFirstLastPara="1" lIns="0" rIns="0" anchor="ctr">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30956398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648627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99536372"/>
      </p:ext>
    </p:extLst>
  </p:cSld>
  <p:clrMapOvr>
    <a:masterClrMapping/>
  </p:clrMapOvr>
  <p:transition advClick="0" advTm="0">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3904B150-A35F-4D46-83EC-A2E9749259CE}" type="slidenum">
              <a:rPr lang="en-US" altLang="en-US" smtClean="0">
                <a:solidFill>
                  <a:srgbClr val="000000"/>
                </a:solidFill>
              </a:rPr>
              <a:pPr eaLnBrk="0" fontAlgn="base" hangingPunct="0">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81786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B21593B-D5CB-4045-84CB-740D8980F459}" type="slidenum">
              <a:rPr lang="en-US" altLang="vi-VN" smtClean="0">
                <a:solidFill>
                  <a:srgbClr val="000000"/>
                </a:solidFill>
              </a:rPr>
              <a:pPr fontAlgn="base">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33845537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1688"/>
            <a:ext cx="1219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56537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12301539" y="4252913"/>
            <a:ext cx="914400" cy="914400"/>
          </a:xfrm>
        </p:spPr>
        <p:txBody>
          <a:bodyPr/>
          <a:lstStyle/>
          <a:p>
            <a:pPr lvl="0"/>
            <a:endParaRPr lang="en-US" noProof="0">
              <a:sym typeface="Arial" panose="020B0604020202020204" pitchFamily="34" charset="0"/>
            </a:endParaRPr>
          </a:p>
        </p:txBody>
      </p:sp>
      <p:sp>
        <p:nvSpPr>
          <p:cNvPr id="5" name="Date Placeholder 3"/>
          <p:cNvSpPr>
            <a:spLocks noGrp="1"/>
          </p:cNvSpPr>
          <p:nvPr>
            <p:ph type="dt" sz="half" idx="14"/>
          </p:nvPr>
        </p:nvSpPr>
        <p:spPr>
          <a:xfrm>
            <a:off x="0" y="0"/>
            <a:ext cx="0" cy="0"/>
          </a:xfrm>
        </p:spPr>
        <p:txBody>
          <a:bodyPr/>
          <a:lstStyle>
            <a:lvl1pPr>
              <a:defRPr/>
            </a:lvl1pPr>
          </a:lstStyle>
          <a:p>
            <a:pPr eaLnBrk="0" fontAlgn="base" hangingPunct="0">
              <a:spcBef>
                <a:spcPct val="0"/>
              </a:spcBef>
              <a:spcAft>
                <a:spcPct val="0"/>
              </a:spcAft>
              <a:defRPr/>
            </a:pPr>
            <a:fld id="{996657D6-C2CD-4187-90BF-DB87230BC287}" type="datetimeFigureOut">
              <a:rPr lang="en-US" smtClean="0">
                <a:solidFill>
                  <a:srgbClr val="000000"/>
                </a:solidFill>
              </a:rPr>
              <a:pPr eaLnBrk="0" fontAlgn="base" hangingPunct="0">
                <a:spcBef>
                  <a:spcPct val="0"/>
                </a:spcBef>
                <a:spcAft>
                  <a:spcPct val="0"/>
                </a:spcAft>
                <a:defRPr/>
              </a:pPr>
              <a:t>3/27/2025</a:t>
            </a:fld>
            <a:endParaRPr lang="en-US">
              <a:solidFill>
                <a:srgbClr val="000000"/>
              </a:solidFill>
            </a:endParaRPr>
          </a:p>
        </p:txBody>
      </p:sp>
      <p:sp>
        <p:nvSpPr>
          <p:cNvPr id="6" name="Footer Placeholder 4"/>
          <p:cNvSpPr>
            <a:spLocks noGrp="1"/>
          </p:cNvSpPr>
          <p:nvPr>
            <p:ph type="ftr" sz="quarter" idx="15"/>
          </p:nvPr>
        </p:nvSpPr>
        <p:spPr>
          <a:xfrm>
            <a:off x="0" y="0"/>
            <a:ext cx="0" cy="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7" name="Slide Number Placeholder 5"/>
          <p:cNvSpPr>
            <a:spLocks noGrp="1"/>
          </p:cNvSpPr>
          <p:nvPr>
            <p:ph type="sldNum" sz="quarter" idx="16"/>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eaLnBrk="0" fontAlgn="base" hangingPunct="0">
              <a:spcBef>
                <a:spcPct val="0"/>
              </a:spcBef>
              <a:spcAft>
                <a:spcPct val="0"/>
              </a:spcAft>
              <a:defRPr/>
            </a:pPr>
            <a:fld id="{C116C62A-B1F4-4C4D-BAA8-B4D30830859D}" type="slidenum">
              <a:rPr lang="en-US" altLang="vi-VN" smtClean="0">
                <a:solidFill>
                  <a:srgbClr val="000000"/>
                </a:solidFill>
              </a:rPr>
              <a:pPr eaLnBrk="0" fontAlgn="base" hangingPunct="0">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3323928810"/>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661"/>
        <p:cNvGrpSpPr/>
        <p:nvPr/>
      </p:nvGrpSpPr>
      <p:grpSpPr>
        <a:xfrm>
          <a:off x="0" y="0"/>
          <a:ext cx="0" cy="0"/>
          <a:chOff x="0" y="0"/>
          <a:chExt cx="0" cy="0"/>
        </a:xfrm>
      </p:grpSpPr>
      <p:pic>
        <p:nvPicPr>
          <p:cNvPr id="4" name="Google Shape;1662;p34"/>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6513"/>
            <a:ext cx="12344400"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oogle Shape;1663;p34"/>
          <p:cNvGrpSpPr>
            <a:grpSpLocks/>
          </p:cNvGrpSpPr>
          <p:nvPr/>
        </p:nvGrpSpPr>
        <p:grpSpPr bwMode="auto">
          <a:xfrm rot="20989849">
            <a:off x="9209618" y="-987425"/>
            <a:ext cx="3524249" cy="2843213"/>
            <a:chOff x="-729163" y="3851975"/>
            <a:chExt cx="2464103" cy="1988620"/>
          </a:xfrm>
        </p:grpSpPr>
        <p:sp>
          <p:nvSpPr>
            <p:cNvPr id="6" name="Google Shape;1664;p34"/>
            <p:cNvSpPr>
              <a:spLocks/>
            </p:cNvSpPr>
            <p:nvPr/>
          </p:nvSpPr>
          <p:spPr bwMode="auto">
            <a:xfrm rot="363082">
              <a:off x="-643326" y="3967450"/>
              <a:ext cx="2292430" cy="1757669"/>
            </a:xfrm>
            <a:custGeom>
              <a:avLst/>
              <a:gdLst>
                <a:gd name="T0" fmla="*/ 2147483646 w 73153"/>
                <a:gd name="T1" fmla="*/ 0 h 56080"/>
                <a:gd name="T2" fmla="*/ 2147483646 w 73153"/>
                <a:gd name="T3" fmla="*/ 2147483646 h 56080"/>
                <a:gd name="T4" fmla="*/ 2147483646 w 73153"/>
                <a:gd name="T5" fmla="*/ 2147483646 h 56080"/>
                <a:gd name="T6" fmla="*/ 2147483646 w 73153"/>
                <a:gd name="T7" fmla="*/ 2147483646 h 56080"/>
                <a:gd name="T8" fmla="*/ 2147483646 w 73153"/>
                <a:gd name="T9" fmla="*/ 2147483646 h 56080"/>
                <a:gd name="T10" fmla="*/ 2147483646 w 73153"/>
                <a:gd name="T11" fmla="*/ 2147483646 h 56080"/>
                <a:gd name="T12" fmla="*/ 2147483646 w 73153"/>
                <a:gd name="T13" fmla="*/ 2147483646 h 56080"/>
                <a:gd name="T14" fmla="*/ 2147483646 w 73153"/>
                <a:gd name="T15" fmla="*/ 2147483646 h 56080"/>
                <a:gd name="T16" fmla="*/ 2147483646 w 73153"/>
                <a:gd name="T17" fmla="*/ 2147483646 h 56080"/>
                <a:gd name="T18" fmla="*/ 2147483646 w 73153"/>
                <a:gd name="T19" fmla="*/ 2147483646 h 56080"/>
                <a:gd name="T20" fmla="*/ 2147483646 w 73153"/>
                <a:gd name="T21" fmla="*/ 0 h 560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Google Shape;1665;p34"/>
            <p:cNvSpPr>
              <a:spLocks/>
            </p:cNvSpPr>
            <p:nvPr/>
          </p:nvSpPr>
          <p:spPr bwMode="auto">
            <a:xfrm rot="363082">
              <a:off x="791873" y="4622375"/>
              <a:ext cx="779930" cy="1132547"/>
            </a:xfrm>
            <a:custGeom>
              <a:avLst/>
              <a:gdLst>
                <a:gd name="T0" fmla="*/ 2147483646 w 24852"/>
                <a:gd name="T1" fmla="*/ 2147483646 h 36161"/>
                <a:gd name="T2" fmla="*/ 0 w 24852"/>
                <a:gd name="T3" fmla="*/ 2147483646 h 36161"/>
                <a:gd name="T4" fmla="*/ 2147483646 w 24852"/>
                <a:gd name="T5" fmla="*/ 2147483646 h 36161"/>
                <a:gd name="T6" fmla="*/ 2147483646 w 24852"/>
                <a:gd name="T7" fmla="*/ 2147483646 h 36161"/>
                <a:gd name="T8" fmla="*/ 2147483646 w 24852"/>
                <a:gd name="T9" fmla="*/ 2147483646 h 36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 name="Google Shape;1666;p34"/>
            <p:cNvSpPr>
              <a:spLocks/>
            </p:cNvSpPr>
            <p:nvPr/>
          </p:nvSpPr>
          <p:spPr bwMode="auto">
            <a:xfrm rot="363082">
              <a:off x="287345" y="4360893"/>
              <a:ext cx="1166194" cy="1323526"/>
            </a:xfrm>
            <a:custGeom>
              <a:avLst/>
              <a:gdLst>
                <a:gd name="T0" fmla="*/ 2147483646 w 37228"/>
                <a:gd name="T1" fmla="*/ 0 h 42263"/>
                <a:gd name="T2" fmla="*/ 2147483646 w 37228"/>
                <a:gd name="T3" fmla="*/ 2147483646 h 42263"/>
                <a:gd name="T4" fmla="*/ 2147483646 w 37228"/>
                <a:gd name="T5" fmla="*/ 2147483646 h 42263"/>
                <a:gd name="T6" fmla="*/ 2147483646 w 37228"/>
                <a:gd name="T7" fmla="*/ 2147483646 h 42263"/>
                <a:gd name="T8" fmla="*/ 2147483646 w 37228"/>
                <a:gd name="T9" fmla="*/ 2147483646 h 42263"/>
                <a:gd name="T10" fmla="*/ 2147483646 w 37228"/>
                <a:gd name="T11" fmla="*/ 2147483646 h 42263"/>
                <a:gd name="T12" fmla="*/ 2147483646 w 37228"/>
                <a:gd name="T13" fmla="*/ 2147483646 h 42263"/>
                <a:gd name="T14" fmla="*/ 2147483646 w 37228"/>
                <a:gd name="T15" fmla="*/ 2147483646 h 42263"/>
                <a:gd name="T16" fmla="*/ 2147483646 w 37228"/>
                <a:gd name="T17" fmla="*/ 2147483646 h 42263"/>
                <a:gd name="T18" fmla="*/ 2147483646 w 37228"/>
                <a:gd name="T19" fmla="*/ 2147483646 h 42263"/>
                <a:gd name="T20" fmla="*/ 2147483646 w 37228"/>
                <a:gd name="T21" fmla="*/ 2147483646 h 42263"/>
                <a:gd name="T22" fmla="*/ 2147483646 w 37228"/>
                <a:gd name="T23" fmla="*/ 0 h 422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9" name="Google Shape;1667;p34"/>
            <p:cNvSpPr>
              <a:spLocks/>
            </p:cNvSpPr>
            <p:nvPr/>
          </p:nvSpPr>
          <p:spPr bwMode="auto">
            <a:xfrm rot="363082">
              <a:off x="1062317" y="4732433"/>
              <a:ext cx="399584" cy="989313"/>
            </a:xfrm>
            <a:custGeom>
              <a:avLst/>
              <a:gdLst>
                <a:gd name="T0" fmla="*/ 2147483646 w 12743"/>
                <a:gd name="T1" fmla="*/ 2147483646 h 31557"/>
                <a:gd name="T2" fmla="*/ 0 w 12743"/>
                <a:gd name="T3" fmla="*/ 2147483646 h 31557"/>
                <a:gd name="T4" fmla="*/ 2147483646 w 12743"/>
                <a:gd name="T5" fmla="*/ 2147483646 h 31557"/>
                <a:gd name="T6" fmla="*/ 2147483646 w 12743"/>
                <a:gd name="T7" fmla="*/ 2147483646 h 31557"/>
                <a:gd name="T8" fmla="*/ 2147483646 w 12743"/>
                <a:gd name="T9" fmla="*/ 2147483646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43" h="31557" extrusionOk="0">
                  <a:moveTo>
                    <a:pt x="11909" y="1"/>
                  </a:moveTo>
                  <a:lnTo>
                    <a:pt x="0" y="31257"/>
                  </a:lnTo>
                  <a:lnTo>
                    <a:pt x="834" y="31557"/>
                  </a:lnTo>
                  <a:lnTo>
                    <a:pt x="12743" y="33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 name="Google Shape;1668;p34"/>
            <p:cNvSpPr>
              <a:spLocks/>
            </p:cNvSpPr>
            <p:nvPr/>
          </p:nvSpPr>
          <p:spPr bwMode="auto">
            <a:xfrm rot="363082">
              <a:off x="1085563" y="4740524"/>
              <a:ext cx="390705" cy="979320"/>
            </a:xfrm>
            <a:custGeom>
              <a:avLst/>
              <a:gdLst>
                <a:gd name="T0" fmla="*/ 2147483646 w 12476"/>
                <a:gd name="T1" fmla="*/ 2147483646 h 31257"/>
                <a:gd name="T2" fmla="*/ 0 w 12476"/>
                <a:gd name="T3" fmla="*/ 2147483646 h 31257"/>
                <a:gd name="T4" fmla="*/ 2147483646 w 12476"/>
                <a:gd name="T5" fmla="*/ 2147483646 h 31257"/>
                <a:gd name="T6" fmla="*/ 2147483646 w 12476"/>
                <a:gd name="T7" fmla="*/ 2147483646 h 31257"/>
                <a:gd name="T8" fmla="*/ 2147483646 w 12476"/>
                <a:gd name="T9" fmla="*/ 2147483646 h 31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76" h="31257" extrusionOk="0">
                  <a:moveTo>
                    <a:pt x="12042" y="1"/>
                  </a:moveTo>
                  <a:lnTo>
                    <a:pt x="0" y="31090"/>
                  </a:lnTo>
                  <a:lnTo>
                    <a:pt x="434" y="31256"/>
                  </a:lnTo>
                  <a:lnTo>
                    <a:pt x="12476" y="167"/>
                  </a:lnTo>
                  <a:lnTo>
                    <a:pt x="12042"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 name="Google Shape;1669;p34"/>
            <p:cNvSpPr>
              <a:spLocks/>
            </p:cNvSpPr>
            <p:nvPr/>
          </p:nvSpPr>
          <p:spPr bwMode="auto">
            <a:xfrm rot="363082">
              <a:off x="-567490" y="3930590"/>
              <a:ext cx="778450" cy="1133658"/>
            </a:xfrm>
            <a:custGeom>
              <a:avLst/>
              <a:gdLst>
                <a:gd name="T0" fmla="*/ 2147483646 w 24852"/>
                <a:gd name="T1" fmla="*/ 2147483646 h 36194"/>
                <a:gd name="T2" fmla="*/ 0 w 24852"/>
                <a:gd name="T3" fmla="*/ 2147483646 h 36194"/>
                <a:gd name="T4" fmla="*/ 2147483646 w 24852"/>
                <a:gd name="T5" fmla="*/ 2147483646 h 36194"/>
                <a:gd name="T6" fmla="*/ 2147483646 w 24852"/>
                <a:gd name="T7" fmla="*/ 2147483646 h 36194"/>
                <a:gd name="T8" fmla="*/ 2147483646 w 24852"/>
                <a:gd name="T9" fmla="*/ 2147483646 h 36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2" name="Google Shape;1670;p34"/>
            <p:cNvSpPr>
              <a:spLocks/>
            </p:cNvSpPr>
            <p:nvPr/>
          </p:nvSpPr>
          <p:spPr bwMode="auto">
            <a:xfrm rot="363082">
              <a:off x="-449630" y="4003387"/>
              <a:ext cx="1166194" cy="1323526"/>
            </a:xfrm>
            <a:custGeom>
              <a:avLst/>
              <a:gdLst>
                <a:gd name="T0" fmla="*/ 2147483646 w 37228"/>
                <a:gd name="T1" fmla="*/ 0 h 42232"/>
                <a:gd name="T2" fmla="*/ 2147483646 w 37228"/>
                <a:gd name="T3" fmla="*/ 2147483646 h 42232"/>
                <a:gd name="T4" fmla="*/ 2147483646 w 37228"/>
                <a:gd name="T5" fmla="*/ 2147483646 h 42232"/>
                <a:gd name="T6" fmla="*/ 2147483646 w 37228"/>
                <a:gd name="T7" fmla="*/ 2147483646 h 42232"/>
                <a:gd name="T8" fmla="*/ 2147483646 w 37228"/>
                <a:gd name="T9" fmla="*/ 2147483646 h 42232"/>
                <a:gd name="T10" fmla="*/ 2147483646 w 37228"/>
                <a:gd name="T11" fmla="*/ 2147483646 h 42232"/>
                <a:gd name="T12" fmla="*/ 2147483646 w 37228"/>
                <a:gd name="T13" fmla="*/ 2147483646 h 42232"/>
                <a:gd name="T14" fmla="*/ 2147483646 w 37228"/>
                <a:gd name="T15" fmla="*/ 2147483646 h 42232"/>
                <a:gd name="T16" fmla="*/ 2147483646 w 37228"/>
                <a:gd name="T17" fmla="*/ 2147483646 h 42232"/>
                <a:gd name="T18" fmla="*/ 2147483646 w 37228"/>
                <a:gd name="T19" fmla="*/ 2147483646 h 42232"/>
                <a:gd name="T20" fmla="*/ 2147483646 w 37228"/>
                <a:gd name="T21" fmla="*/ 2147483646 h 42232"/>
                <a:gd name="T22" fmla="*/ 2147483646 w 37228"/>
                <a:gd name="T23" fmla="*/ 0 h 42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 name="Google Shape;1671;p34"/>
            <p:cNvSpPr>
              <a:spLocks/>
            </p:cNvSpPr>
            <p:nvPr/>
          </p:nvSpPr>
          <p:spPr bwMode="auto">
            <a:xfrm rot="363082">
              <a:off x="-461983" y="3964486"/>
              <a:ext cx="401065" cy="988203"/>
            </a:xfrm>
            <a:custGeom>
              <a:avLst/>
              <a:gdLst>
                <a:gd name="T0" fmla="*/ 2147483646 w 12777"/>
                <a:gd name="T1" fmla="*/ 0 h 31557"/>
                <a:gd name="T2" fmla="*/ 2147483646 w 12777"/>
                <a:gd name="T3" fmla="*/ 2147483646 h 31557"/>
                <a:gd name="T4" fmla="*/ 2147483646 w 12777"/>
                <a:gd name="T5" fmla="*/ 2147483646 h 31557"/>
                <a:gd name="T6" fmla="*/ 2147483646 w 12777"/>
                <a:gd name="T7" fmla="*/ 2147483646 h 31557"/>
                <a:gd name="T8" fmla="*/ 2147483646 w 12777"/>
                <a:gd name="T9" fmla="*/ 0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77" h="31557" extrusionOk="0">
                  <a:moveTo>
                    <a:pt x="11909" y="0"/>
                  </a:moveTo>
                  <a:lnTo>
                    <a:pt x="1" y="31223"/>
                  </a:lnTo>
                  <a:lnTo>
                    <a:pt x="868" y="31556"/>
                  </a:lnTo>
                  <a:lnTo>
                    <a:pt x="12777" y="300"/>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4" name="Google Shape;1672;p34"/>
            <p:cNvSpPr>
              <a:spLocks/>
            </p:cNvSpPr>
            <p:nvPr/>
          </p:nvSpPr>
          <p:spPr bwMode="auto">
            <a:xfrm rot="363082">
              <a:off x="-488537" y="3945216"/>
              <a:ext cx="386264" cy="983762"/>
            </a:xfrm>
            <a:custGeom>
              <a:avLst/>
              <a:gdLst>
                <a:gd name="T0" fmla="*/ 2147483646 w 12344"/>
                <a:gd name="T1" fmla="*/ 0 h 31390"/>
                <a:gd name="T2" fmla="*/ 2147483646 w 12344"/>
                <a:gd name="T3" fmla="*/ 2147483646 h 31390"/>
                <a:gd name="T4" fmla="*/ 2147483646 w 12344"/>
                <a:gd name="T5" fmla="*/ 2147483646 h 31390"/>
                <a:gd name="T6" fmla="*/ 2147483646 w 12344"/>
                <a:gd name="T7" fmla="*/ 2147483646 h 31390"/>
                <a:gd name="T8" fmla="*/ 2147483646 w 12344"/>
                <a:gd name="T9" fmla="*/ 0 h 31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44" h="31390" extrusionOk="0">
                  <a:moveTo>
                    <a:pt x="11909" y="0"/>
                  </a:moveTo>
                  <a:lnTo>
                    <a:pt x="1" y="31223"/>
                  </a:lnTo>
                  <a:lnTo>
                    <a:pt x="435" y="31389"/>
                  </a:lnTo>
                  <a:lnTo>
                    <a:pt x="12343" y="1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5" name="Google Shape;1673;p34"/>
            <p:cNvSpPr>
              <a:spLocks/>
            </p:cNvSpPr>
            <p:nvPr/>
          </p:nvSpPr>
          <p:spPr bwMode="auto">
            <a:xfrm rot="363082">
              <a:off x="-539178" y="3921600"/>
              <a:ext cx="404025" cy="990424"/>
            </a:xfrm>
            <a:custGeom>
              <a:avLst/>
              <a:gdLst>
                <a:gd name="T0" fmla="*/ 2147483646 w 12876"/>
                <a:gd name="T1" fmla="*/ 0 h 31624"/>
                <a:gd name="T2" fmla="*/ 0 w 12876"/>
                <a:gd name="T3" fmla="*/ 2147483646 h 31624"/>
                <a:gd name="T4" fmla="*/ 2147483646 w 12876"/>
                <a:gd name="T5" fmla="*/ 2147483646 h 31624"/>
                <a:gd name="T6" fmla="*/ 2147483646 w 12876"/>
                <a:gd name="T7" fmla="*/ 2147483646 h 31624"/>
                <a:gd name="T8" fmla="*/ 2147483646 w 12876"/>
                <a:gd name="T9" fmla="*/ 0 h 3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6" h="31624" extrusionOk="0">
                  <a:moveTo>
                    <a:pt x="11909" y="0"/>
                  </a:moveTo>
                  <a:lnTo>
                    <a:pt x="0" y="31223"/>
                  </a:lnTo>
                  <a:lnTo>
                    <a:pt x="967" y="31623"/>
                  </a:lnTo>
                  <a:lnTo>
                    <a:pt x="12876" y="3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6" name="Google Shape;1674;p34"/>
            <p:cNvSpPr>
              <a:spLocks/>
            </p:cNvSpPr>
            <p:nvPr/>
          </p:nvSpPr>
          <p:spPr bwMode="auto">
            <a:xfrm rot="363082">
              <a:off x="633337" y="4548977"/>
              <a:ext cx="365546" cy="364192"/>
            </a:xfrm>
            <a:custGeom>
              <a:avLst/>
              <a:gdLst>
                <a:gd name="T0" fmla="*/ 2147483646 w 11676"/>
                <a:gd name="T1" fmla="*/ 2147483646 h 11643"/>
                <a:gd name="T2" fmla="*/ 2147483646 w 11676"/>
                <a:gd name="T3" fmla="*/ 2147483646 h 11643"/>
                <a:gd name="T4" fmla="*/ 2147483646 w 11676"/>
                <a:gd name="T5" fmla="*/ 2147483646 h 11643"/>
                <a:gd name="T6" fmla="*/ 2147483646 w 11676"/>
                <a:gd name="T7" fmla="*/ 2147483646 h 11643"/>
                <a:gd name="T8" fmla="*/ 2147483646 w 11676"/>
                <a:gd name="T9" fmla="*/ 2147483646 h 11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76" h="11643" fill="none" extrusionOk="0">
                  <a:moveTo>
                    <a:pt x="3237" y="1"/>
                  </a:moveTo>
                  <a:lnTo>
                    <a:pt x="11676" y="3203"/>
                  </a:lnTo>
                  <a:lnTo>
                    <a:pt x="8440" y="11643"/>
                  </a:lnTo>
                  <a:lnTo>
                    <a:pt x="1" y="8407"/>
                  </a:lnTo>
                  <a:lnTo>
                    <a:pt x="3237" y="1"/>
                  </a:ln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7" name="Google Shape;1675;p34"/>
            <p:cNvSpPr>
              <a:spLocks/>
            </p:cNvSpPr>
            <p:nvPr/>
          </p:nvSpPr>
          <p:spPr bwMode="auto">
            <a:xfrm rot="363082">
              <a:off x="-55653" y="4229922"/>
              <a:ext cx="498740" cy="423040"/>
            </a:xfrm>
            <a:custGeom>
              <a:avLst/>
              <a:gdLst>
                <a:gd name="T0" fmla="*/ 2147483646 w 15946"/>
                <a:gd name="T1" fmla="*/ 2147483646 h 13511"/>
                <a:gd name="T2" fmla="*/ 2147483646 w 15946"/>
                <a:gd name="T3" fmla="*/ 2147483646 h 13511"/>
                <a:gd name="T4" fmla="*/ 2147483646 w 15946"/>
                <a:gd name="T5" fmla="*/ 2147483646 h 13511"/>
                <a:gd name="T6" fmla="*/ 2147483646 w 15946"/>
                <a:gd name="T7" fmla="*/ 2147483646 h 13511"/>
                <a:gd name="T8" fmla="*/ 2147483646 w 15946"/>
                <a:gd name="T9" fmla="*/ 2147483646 h 13511"/>
                <a:gd name="T10" fmla="*/ 2147483646 w 15946"/>
                <a:gd name="T11" fmla="*/ 2147483646 h 13511"/>
                <a:gd name="T12" fmla="*/ 2147483646 w 15946"/>
                <a:gd name="T13" fmla="*/ 2147483646 h 13511"/>
                <a:gd name="T14" fmla="*/ 2147483646 w 15946"/>
                <a:gd name="T15" fmla="*/ 2147483646 h 13511"/>
                <a:gd name="T16" fmla="*/ 2147483646 w 15946"/>
                <a:gd name="T17" fmla="*/ 2147483646 h 13511"/>
                <a:gd name="T18" fmla="*/ 2147483646 w 15946"/>
                <a:gd name="T19" fmla="*/ 2147483646 h 13511"/>
                <a:gd name="T20" fmla="*/ 2147483646 w 15946"/>
                <a:gd name="T21" fmla="*/ 2147483646 h 13511"/>
                <a:gd name="T22" fmla="*/ 2147483646 w 15946"/>
                <a:gd name="T23" fmla="*/ 2147483646 h 13511"/>
                <a:gd name="T24" fmla="*/ 2147483646 w 15946"/>
                <a:gd name="T25" fmla="*/ 2147483646 h 13511"/>
                <a:gd name="T26" fmla="*/ 2147483646 w 15946"/>
                <a:gd name="T27" fmla="*/ 2147483646 h 13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8" name="Google Shape;1676;p34"/>
            <p:cNvSpPr>
              <a:spLocks/>
            </p:cNvSpPr>
            <p:nvPr/>
          </p:nvSpPr>
          <p:spPr bwMode="auto">
            <a:xfrm rot="363082">
              <a:off x="940335" y="4732543"/>
              <a:ext cx="406984" cy="312006"/>
            </a:xfrm>
            <a:custGeom>
              <a:avLst/>
              <a:gdLst>
                <a:gd name="T0" fmla="*/ 2147483646 w 12977"/>
                <a:gd name="T1" fmla="*/ 2147483646 h 9942"/>
                <a:gd name="T2" fmla="*/ 2147483646 w 12977"/>
                <a:gd name="T3" fmla="*/ 2147483646 h 9942"/>
                <a:gd name="T4" fmla="*/ 2147483646 w 12977"/>
                <a:gd name="T5" fmla="*/ 2147483646 h 9942"/>
                <a:gd name="T6" fmla="*/ 2147483646 w 12977"/>
                <a:gd name="T7" fmla="*/ 2147483646 h 9942"/>
                <a:gd name="T8" fmla="*/ 2147483646 w 12977"/>
                <a:gd name="T9" fmla="*/ 2147483646 h 9942"/>
                <a:gd name="T10" fmla="*/ 2147483646 w 12977"/>
                <a:gd name="T11" fmla="*/ 2147483646 h 9942"/>
                <a:gd name="T12" fmla="*/ 2147483646 w 12977"/>
                <a:gd name="T13" fmla="*/ 2147483646 h 9942"/>
                <a:gd name="T14" fmla="*/ 2147483646 w 12977"/>
                <a:gd name="T15" fmla="*/ 2147483646 h 9942"/>
                <a:gd name="T16" fmla="*/ 2147483646 w 12977"/>
                <a:gd name="T17" fmla="*/ 2147483646 h 9942"/>
                <a:gd name="T18" fmla="*/ 2147483646 w 12977"/>
                <a:gd name="T19" fmla="*/ 2147483646 h 99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 name="Google Shape;1677;p34"/>
            <p:cNvSpPr>
              <a:spLocks/>
            </p:cNvSpPr>
            <p:nvPr/>
          </p:nvSpPr>
          <p:spPr bwMode="auto">
            <a:xfrm rot="363082">
              <a:off x="403511" y="4976654"/>
              <a:ext cx="760690" cy="501874"/>
            </a:xfrm>
            <a:custGeom>
              <a:avLst/>
              <a:gdLst>
                <a:gd name="T0" fmla="*/ 2147483646 w 24285"/>
                <a:gd name="T1" fmla="*/ 2147483646 h 16012"/>
                <a:gd name="T2" fmla="*/ 2147483646 w 24285"/>
                <a:gd name="T3" fmla="*/ 0 h 16012"/>
                <a:gd name="T4" fmla="*/ 2147483646 w 24285"/>
                <a:gd name="T5" fmla="*/ 2147483646 h 16012"/>
                <a:gd name="T6" fmla="*/ 2147483646 w 24285"/>
                <a:gd name="T7" fmla="*/ 2147483646 h 16012"/>
                <a:gd name="T8" fmla="*/ 2147483646 w 24285"/>
                <a:gd name="T9" fmla="*/ 2147483646 h 16012"/>
                <a:gd name="T10" fmla="*/ 2147483646 w 24285"/>
                <a:gd name="T11" fmla="*/ 2147483646 h 16012"/>
                <a:gd name="T12" fmla="*/ 2147483646 w 24285"/>
                <a:gd name="T13" fmla="*/ 2147483646 h 16012"/>
                <a:gd name="T14" fmla="*/ 2147483646 w 24285"/>
                <a:gd name="T15" fmla="*/ 2147483646 h 16012"/>
                <a:gd name="T16" fmla="*/ 2147483646 w 24285"/>
                <a:gd name="T17" fmla="*/ 2147483646 h 16012"/>
                <a:gd name="T18" fmla="*/ 2147483646 w 24285"/>
                <a:gd name="T19" fmla="*/ 2147483646 h 16012"/>
                <a:gd name="T20" fmla="*/ 2147483646 w 24285"/>
                <a:gd name="T21" fmla="*/ 2147483646 h 16012"/>
                <a:gd name="T22" fmla="*/ 2147483646 w 24285"/>
                <a:gd name="T23" fmla="*/ 2147483646 h 160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0" name="Google Shape;1678;p34"/>
          <p:cNvGrpSpPr>
            <a:grpSpLocks/>
          </p:cNvGrpSpPr>
          <p:nvPr/>
        </p:nvGrpSpPr>
        <p:grpSpPr bwMode="auto">
          <a:xfrm rot="19775990" flipH="1">
            <a:off x="10219267" y="2568575"/>
            <a:ext cx="2053167" cy="3003550"/>
            <a:chOff x="-2055400" y="2385325"/>
            <a:chExt cx="1520600" cy="2222875"/>
          </a:xfrm>
        </p:grpSpPr>
        <p:grpSp>
          <p:nvGrpSpPr>
            <p:cNvPr id="21" name="Google Shape;1679;p34"/>
            <p:cNvGrpSpPr>
              <a:grpSpLocks/>
            </p:cNvGrpSpPr>
            <p:nvPr/>
          </p:nvGrpSpPr>
          <p:grpSpPr bwMode="auto">
            <a:xfrm>
              <a:off x="-1845715" y="2359261"/>
              <a:ext cx="511018" cy="1657498"/>
              <a:chOff x="-1845715" y="2359261"/>
              <a:chExt cx="511018" cy="1657498"/>
            </a:xfrm>
          </p:grpSpPr>
          <p:sp>
            <p:nvSpPr>
              <p:cNvPr id="32" name="Google Shape;1680;p34"/>
              <p:cNvSpPr>
                <a:spLocks/>
              </p:cNvSpPr>
              <p:nvPr/>
            </p:nvSpPr>
            <p:spPr bwMode="auto">
              <a:xfrm>
                <a:off x="-1802860" y="2379716"/>
                <a:ext cx="468720" cy="1635435"/>
              </a:xfrm>
              <a:custGeom>
                <a:avLst/>
                <a:gdLst>
                  <a:gd name="T0" fmla="*/ 2147483646 w 18771"/>
                  <a:gd name="T1" fmla="*/ 2147483646 h 65401"/>
                  <a:gd name="T2" fmla="*/ 2147483646 w 18771"/>
                  <a:gd name="T3" fmla="*/ 2147483646 h 65401"/>
                  <a:gd name="T4" fmla="*/ 2147483646 w 18771"/>
                  <a:gd name="T5" fmla="*/ 2147483646 h 65401"/>
                  <a:gd name="T6" fmla="*/ 2147483646 w 18771"/>
                  <a:gd name="T7" fmla="*/ 2147483646 h 65401"/>
                  <a:gd name="T8" fmla="*/ 2147483646 w 18771"/>
                  <a:gd name="T9" fmla="*/ 2147483646 h 65401"/>
                  <a:gd name="T10" fmla="*/ 2147483646 w 18771"/>
                  <a:gd name="T11" fmla="*/ 2147483646 h 65401"/>
                  <a:gd name="T12" fmla="*/ 2147483646 w 18771"/>
                  <a:gd name="T13" fmla="*/ 2147483646 h 65401"/>
                  <a:gd name="T14" fmla="*/ 2147483646 w 18771"/>
                  <a:gd name="T15" fmla="*/ 2147483646 h 65401"/>
                  <a:gd name="T16" fmla="*/ 2147483646 w 18771"/>
                  <a:gd name="T17" fmla="*/ 2147483646 h 65401"/>
                  <a:gd name="T18" fmla="*/ 2147483646 w 18771"/>
                  <a:gd name="T19" fmla="*/ 2147483646 h 65401"/>
                  <a:gd name="T20" fmla="*/ 2147483646 w 18771"/>
                  <a:gd name="T21" fmla="*/ 2147483646 h 65401"/>
                  <a:gd name="T22" fmla="*/ 2147483646 w 18771"/>
                  <a:gd name="T23" fmla="*/ 2147483646 h 65401"/>
                  <a:gd name="T24" fmla="*/ 2147483646 w 18771"/>
                  <a:gd name="T25" fmla="*/ 2147483646 h 65401"/>
                  <a:gd name="T26" fmla="*/ 2147483646 w 18771"/>
                  <a:gd name="T27" fmla="*/ 2147483646 h 65401"/>
                  <a:gd name="T28" fmla="*/ 2147483646 w 18771"/>
                  <a:gd name="T29" fmla="*/ 2147483646 h 65401"/>
                  <a:gd name="T30" fmla="*/ 2147483646 w 18771"/>
                  <a:gd name="T31" fmla="*/ 2147483646 h 65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 name="Google Shape;1681;p34"/>
              <p:cNvSpPr/>
              <p:nvPr/>
            </p:nvSpPr>
            <p:spPr>
              <a:xfrm>
                <a:off x="-1844598" y="2356046"/>
                <a:ext cx="462451" cy="1637784"/>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 name="Google Shape;1682;p34"/>
              <p:cNvSpPr>
                <a:spLocks/>
              </p:cNvSpPr>
              <p:nvPr/>
            </p:nvSpPr>
            <p:spPr bwMode="auto">
              <a:xfrm>
                <a:off x="-1765059" y="2407315"/>
                <a:ext cx="329202" cy="284321"/>
              </a:xfrm>
              <a:custGeom>
                <a:avLst/>
                <a:gdLst>
                  <a:gd name="T0" fmla="*/ 2147483646 w 13165"/>
                  <a:gd name="T1" fmla="*/ 2147483646 h 11342"/>
                  <a:gd name="T2" fmla="*/ 2147483646 w 13165"/>
                  <a:gd name="T3" fmla="*/ 2147483646 h 11342"/>
                  <a:gd name="T4" fmla="*/ 2147483646 w 13165"/>
                  <a:gd name="T5" fmla="*/ 2147483646 h 11342"/>
                  <a:gd name="T6" fmla="*/ 2147483646 w 13165"/>
                  <a:gd name="T7" fmla="*/ 2147483646 h 11342"/>
                  <a:gd name="T8" fmla="*/ 2147483646 w 13165"/>
                  <a:gd name="T9" fmla="*/ 2147483646 h 11342"/>
                  <a:gd name="T10" fmla="*/ 2147483646 w 13165"/>
                  <a:gd name="T11" fmla="*/ 2147483646 h 11342"/>
                  <a:gd name="T12" fmla="*/ 2147483646 w 13165"/>
                  <a:gd name="T13" fmla="*/ 2147483646 h 11342"/>
                  <a:gd name="T14" fmla="*/ 2147483646 w 13165"/>
                  <a:gd name="T15" fmla="*/ 2147483646 h 11342"/>
                  <a:gd name="T16" fmla="*/ 2147483646 w 13165"/>
                  <a:gd name="T17" fmla="*/ 2147483646 h 11342"/>
                  <a:gd name="T18" fmla="*/ 2147483646 w 13165"/>
                  <a:gd name="T19" fmla="*/ 2147483646 h 11342"/>
                  <a:gd name="T20" fmla="*/ 2147483646 w 13165"/>
                  <a:gd name="T21" fmla="*/ 2147483646 h 11342"/>
                  <a:gd name="T22" fmla="*/ 2147483646 w 13165"/>
                  <a:gd name="T23" fmla="*/ 2147483646 h 11342"/>
                  <a:gd name="T24" fmla="*/ 2147483646 w 13165"/>
                  <a:gd name="T25" fmla="*/ 2147483646 h 11342"/>
                  <a:gd name="T26" fmla="*/ 2147483646 w 13165"/>
                  <a:gd name="T27" fmla="*/ 2147483646 h 11342"/>
                  <a:gd name="T28" fmla="*/ 2147483646 w 13165"/>
                  <a:gd name="T29" fmla="*/ 2147483646 h 11342"/>
                  <a:gd name="T30" fmla="*/ 2147483646 w 13165"/>
                  <a:gd name="T31" fmla="*/ 2147483646 h 11342"/>
                  <a:gd name="T32" fmla="*/ 2147483646 w 13165"/>
                  <a:gd name="T33" fmla="*/ 2147483646 h 11342"/>
                  <a:gd name="T34" fmla="*/ 2147483646 w 13165"/>
                  <a:gd name="T35" fmla="*/ 2147483646 h 11342"/>
                  <a:gd name="T36" fmla="*/ 2147483646 w 13165"/>
                  <a:gd name="T37" fmla="*/ 2147483646 h 11342"/>
                  <a:gd name="T38" fmla="*/ 2147483646 w 13165"/>
                  <a:gd name="T39" fmla="*/ 2147483646 h 11342"/>
                  <a:gd name="T40" fmla="*/ 2147483646 w 13165"/>
                  <a:gd name="T41" fmla="*/ 2147483646 h 11342"/>
                  <a:gd name="T42" fmla="*/ 2147483646 w 13165"/>
                  <a:gd name="T43" fmla="*/ 2147483646 h 11342"/>
                  <a:gd name="T44" fmla="*/ 2147483646 w 13165"/>
                  <a:gd name="T45" fmla="*/ 2147483646 h 11342"/>
                  <a:gd name="T46" fmla="*/ 2147483646 w 13165"/>
                  <a:gd name="T47" fmla="*/ 2147483646 h 11342"/>
                  <a:gd name="T48" fmla="*/ 2147483646 w 13165"/>
                  <a:gd name="T49" fmla="*/ 2147483646 h 11342"/>
                  <a:gd name="T50" fmla="*/ 2147483646 w 13165"/>
                  <a:gd name="T51" fmla="*/ 2147483646 h 11342"/>
                  <a:gd name="T52" fmla="*/ 2147483646 w 13165"/>
                  <a:gd name="T53" fmla="*/ 2147483646 h 11342"/>
                  <a:gd name="T54" fmla="*/ 2147483646 w 13165"/>
                  <a:gd name="T55" fmla="*/ 2147483646 h 11342"/>
                  <a:gd name="T56" fmla="*/ 2147483646 w 13165"/>
                  <a:gd name="T57" fmla="*/ 2147483646 h 11342"/>
                  <a:gd name="T58" fmla="*/ 2147483646 w 13165"/>
                  <a:gd name="T59" fmla="*/ 2147483646 h 11342"/>
                  <a:gd name="T60" fmla="*/ 2147483646 w 13165"/>
                  <a:gd name="T61" fmla="*/ 2147483646 h 11342"/>
                  <a:gd name="T62" fmla="*/ 2147483646 w 13165"/>
                  <a:gd name="T63" fmla="*/ 2147483646 h 11342"/>
                  <a:gd name="T64" fmla="*/ 2147483646 w 13165"/>
                  <a:gd name="T65" fmla="*/ 2147483646 h 11342"/>
                  <a:gd name="T66" fmla="*/ 2147483646 w 13165"/>
                  <a:gd name="T67" fmla="*/ 2147483646 h 11342"/>
                  <a:gd name="T68" fmla="*/ 2147483646 w 13165"/>
                  <a:gd name="T69" fmla="*/ 2147483646 h 11342"/>
                  <a:gd name="T70" fmla="*/ 2147483646 w 13165"/>
                  <a:gd name="T71" fmla="*/ 2147483646 h 11342"/>
                  <a:gd name="T72" fmla="*/ 2147483646 w 13165"/>
                  <a:gd name="T73" fmla="*/ 2147483646 h 11342"/>
                  <a:gd name="T74" fmla="*/ 2147483646 w 13165"/>
                  <a:gd name="T75" fmla="*/ 2147483646 h 11342"/>
                  <a:gd name="T76" fmla="*/ 2147483646 w 13165"/>
                  <a:gd name="T77" fmla="*/ 2147483646 h 11342"/>
                  <a:gd name="T78" fmla="*/ 2147483646 w 13165"/>
                  <a:gd name="T79" fmla="*/ 2147483646 h 11342"/>
                  <a:gd name="T80" fmla="*/ 2147483646 w 13165"/>
                  <a:gd name="T81" fmla="*/ 2147483646 h 11342"/>
                  <a:gd name="T82" fmla="*/ 2147483646 w 13165"/>
                  <a:gd name="T83" fmla="*/ 2147483646 h 11342"/>
                  <a:gd name="T84" fmla="*/ 2147483646 w 13165"/>
                  <a:gd name="T85" fmla="*/ 2147483646 h 11342"/>
                  <a:gd name="T86" fmla="*/ 2147483646 w 13165"/>
                  <a:gd name="T87" fmla="*/ 2147483646 h 11342"/>
                  <a:gd name="T88" fmla="*/ 2147483646 w 13165"/>
                  <a:gd name="T89" fmla="*/ 2147483646 h 11342"/>
                  <a:gd name="T90" fmla="*/ 2147483646 w 13165"/>
                  <a:gd name="T91" fmla="*/ 2147483646 h 11342"/>
                  <a:gd name="T92" fmla="*/ 2147483646 w 13165"/>
                  <a:gd name="T93" fmla="*/ 2147483646 h 11342"/>
                  <a:gd name="T94" fmla="*/ 2147483646 w 13165"/>
                  <a:gd name="T95" fmla="*/ 2147483646 h 11342"/>
                  <a:gd name="T96" fmla="*/ 2147483646 w 13165"/>
                  <a:gd name="T97" fmla="*/ 2147483646 h 11342"/>
                  <a:gd name="T98" fmla="*/ 2147483646 w 13165"/>
                  <a:gd name="T99" fmla="*/ 2147483646 h 11342"/>
                  <a:gd name="T100" fmla="*/ 2147483646 w 13165"/>
                  <a:gd name="T101" fmla="*/ 2147483646 h 11342"/>
                  <a:gd name="T102" fmla="*/ 2147483646 w 13165"/>
                  <a:gd name="T103" fmla="*/ 2147483646 h 11342"/>
                  <a:gd name="T104" fmla="*/ 2147483646 w 13165"/>
                  <a:gd name="T105" fmla="*/ 2147483646 h 11342"/>
                  <a:gd name="T106" fmla="*/ 2147483646 w 13165"/>
                  <a:gd name="T107" fmla="*/ 2147483646 h 11342"/>
                  <a:gd name="T108" fmla="*/ 2147483646 w 13165"/>
                  <a:gd name="T109" fmla="*/ 2147483646 h 113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 name="Google Shape;1683;p34"/>
              <p:cNvSpPr>
                <a:spLocks/>
              </p:cNvSpPr>
              <p:nvPr/>
            </p:nvSpPr>
            <p:spPr bwMode="auto">
              <a:xfrm>
                <a:off x="-1807405" y="2556776"/>
                <a:ext cx="246118" cy="1440404"/>
              </a:xfrm>
              <a:custGeom>
                <a:avLst/>
                <a:gdLst>
                  <a:gd name="T0" fmla="*/ 2147483646 w 9891"/>
                  <a:gd name="T1" fmla="*/ 0 h 57556"/>
                  <a:gd name="T2" fmla="*/ 2147483646 w 9891"/>
                  <a:gd name="T3" fmla="*/ 2147483646 h 57556"/>
                  <a:gd name="T4" fmla="*/ 2147483646 w 9891"/>
                  <a:gd name="T5" fmla="*/ 2147483646 h 57556"/>
                  <a:gd name="T6" fmla="*/ 2147483646 w 9891"/>
                  <a:gd name="T7" fmla="*/ 2147483646 h 57556"/>
                  <a:gd name="T8" fmla="*/ 2147483646 w 9891"/>
                  <a:gd name="T9" fmla="*/ 2147483646 h 57556"/>
                  <a:gd name="T10" fmla="*/ 2147483646 w 9891"/>
                  <a:gd name="T11" fmla="*/ 2147483646 h 57556"/>
                  <a:gd name="T12" fmla="*/ 2147483646 w 9891"/>
                  <a:gd name="T13" fmla="*/ 2147483646 h 57556"/>
                  <a:gd name="T14" fmla="*/ 2147483646 w 9891"/>
                  <a:gd name="T15" fmla="*/ 0 h 575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2" name="Google Shape;1684;p34"/>
            <p:cNvGrpSpPr>
              <a:grpSpLocks/>
            </p:cNvGrpSpPr>
            <p:nvPr/>
          </p:nvGrpSpPr>
          <p:grpSpPr bwMode="auto">
            <a:xfrm>
              <a:off x="-1779900" y="2404428"/>
              <a:ext cx="1033068" cy="1806546"/>
              <a:chOff x="-1779900" y="2404428"/>
              <a:chExt cx="1033068" cy="1806546"/>
            </a:xfrm>
          </p:grpSpPr>
          <p:sp>
            <p:nvSpPr>
              <p:cNvPr id="28" name="Google Shape;1685;p34"/>
              <p:cNvSpPr>
                <a:spLocks/>
              </p:cNvSpPr>
              <p:nvPr/>
            </p:nvSpPr>
            <p:spPr bwMode="auto">
              <a:xfrm>
                <a:off x="-1779341" y="2492864"/>
                <a:ext cx="1033067" cy="1716501"/>
              </a:xfrm>
              <a:custGeom>
                <a:avLst/>
                <a:gdLst>
                  <a:gd name="T0" fmla="*/ 2147483646 w 41310"/>
                  <a:gd name="T1" fmla="*/ 0 h 68682"/>
                  <a:gd name="T2" fmla="*/ 2147483646 w 41310"/>
                  <a:gd name="T3" fmla="*/ 2147483646 h 68682"/>
                  <a:gd name="T4" fmla="*/ 2147483646 w 41310"/>
                  <a:gd name="T5" fmla="*/ 2147483646 h 68682"/>
                  <a:gd name="T6" fmla="*/ 2147483646 w 41310"/>
                  <a:gd name="T7" fmla="*/ 2147483646 h 68682"/>
                  <a:gd name="T8" fmla="*/ 2147483646 w 41310"/>
                  <a:gd name="T9" fmla="*/ 2147483646 h 68682"/>
                  <a:gd name="T10" fmla="*/ 2147483646 w 41310"/>
                  <a:gd name="T11" fmla="*/ 2147483646 h 68682"/>
                  <a:gd name="T12" fmla="*/ 0 w 41310"/>
                  <a:gd name="T13" fmla="*/ 2147483646 h 68682"/>
                  <a:gd name="T14" fmla="*/ 2147483646 w 41310"/>
                  <a:gd name="T15" fmla="*/ 2147483646 h 68682"/>
                  <a:gd name="T16" fmla="*/ 2147483646 w 41310"/>
                  <a:gd name="T17" fmla="*/ 2147483646 h 68682"/>
                  <a:gd name="T18" fmla="*/ 2147483646 w 41310"/>
                  <a:gd name="T19" fmla="*/ 2147483646 h 68682"/>
                  <a:gd name="T20" fmla="*/ 2147483646 w 41310"/>
                  <a:gd name="T21" fmla="*/ 0 h 686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9" name="Google Shape;1686;p34"/>
              <p:cNvSpPr>
                <a:spLocks/>
              </p:cNvSpPr>
              <p:nvPr/>
            </p:nvSpPr>
            <p:spPr bwMode="auto">
              <a:xfrm>
                <a:off x="-1776710" y="2402820"/>
                <a:ext cx="973498" cy="1752923"/>
              </a:xfrm>
              <a:custGeom>
                <a:avLst/>
                <a:gdLst>
                  <a:gd name="T0" fmla="*/ 2147483646 w 38926"/>
                  <a:gd name="T1" fmla="*/ 0 h 70129"/>
                  <a:gd name="T2" fmla="*/ 2147483646 w 38926"/>
                  <a:gd name="T3" fmla="*/ 2147483646 h 70129"/>
                  <a:gd name="T4" fmla="*/ 2147483646 w 38926"/>
                  <a:gd name="T5" fmla="*/ 2147483646 h 70129"/>
                  <a:gd name="T6" fmla="*/ 2147483646 w 38926"/>
                  <a:gd name="T7" fmla="*/ 2147483646 h 70129"/>
                  <a:gd name="T8" fmla="*/ 2147483646 w 38926"/>
                  <a:gd name="T9" fmla="*/ 2147483646 h 70129"/>
                  <a:gd name="T10" fmla="*/ 2147483646 w 38926"/>
                  <a:gd name="T11" fmla="*/ 2147483646 h 70129"/>
                  <a:gd name="T12" fmla="*/ 2147483646 w 38926"/>
                  <a:gd name="T13" fmla="*/ 2147483646 h 70129"/>
                  <a:gd name="T14" fmla="*/ 2147483646 w 38926"/>
                  <a:gd name="T15" fmla="*/ 2147483646 h 70129"/>
                  <a:gd name="T16" fmla="*/ 2147483646 w 38926"/>
                  <a:gd name="T17" fmla="*/ 2147483646 h 70129"/>
                  <a:gd name="T18" fmla="*/ 2147483646 w 38926"/>
                  <a:gd name="T19" fmla="*/ 0 h 70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 name="Google Shape;1687;p34"/>
              <p:cNvSpPr>
                <a:spLocks/>
              </p:cNvSpPr>
              <p:nvPr/>
            </p:nvSpPr>
            <p:spPr bwMode="auto">
              <a:xfrm>
                <a:off x="-1309970" y="2425636"/>
                <a:ext cx="401313" cy="318392"/>
              </a:xfrm>
              <a:custGeom>
                <a:avLst/>
                <a:gdLst>
                  <a:gd name="T0" fmla="*/ 2147483646 w 16086"/>
                  <a:gd name="T1" fmla="*/ 2147483646 h 12765"/>
                  <a:gd name="T2" fmla="*/ 2147483646 w 16086"/>
                  <a:gd name="T3" fmla="*/ 2147483646 h 12765"/>
                  <a:gd name="T4" fmla="*/ 2147483646 w 16086"/>
                  <a:gd name="T5" fmla="*/ 2147483646 h 12765"/>
                  <a:gd name="T6" fmla="*/ 2147483646 w 16086"/>
                  <a:gd name="T7" fmla="*/ 2147483646 h 12765"/>
                  <a:gd name="T8" fmla="*/ 2147483646 w 16086"/>
                  <a:gd name="T9" fmla="*/ 2147483646 h 12765"/>
                  <a:gd name="T10" fmla="*/ 2147483646 w 16086"/>
                  <a:gd name="T11" fmla="*/ 2147483646 h 12765"/>
                  <a:gd name="T12" fmla="*/ 2147483646 w 16086"/>
                  <a:gd name="T13" fmla="*/ 2147483646 h 12765"/>
                  <a:gd name="T14" fmla="*/ 2147483646 w 16086"/>
                  <a:gd name="T15" fmla="*/ 2147483646 h 12765"/>
                  <a:gd name="T16" fmla="*/ 2147483646 w 16086"/>
                  <a:gd name="T17" fmla="*/ 2147483646 h 12765"/>
                  <a:gd name="T18" fmla="*/ 2147483646 w 16086"/>
                  <a:gd name="T19" fmla="*/ 2147483646 h 12765"/>
                  <a:gd name="T20" fmla="*/ 2147483646 w 16086"/>
                  <a:gd name="T21" fmla="*/ 2147483646 h 12765"/>
                  <a:gd name="T22" fmla="*/ 2147483646 w 16086"/>
                  <a:gd name="T23" fmla="*/ 2147483646 h 12765"/>
                  <a:gd name="T24" fmla="*/ 2147483646 w 16086"/>
                  <a:gd name="T25" fmla="*/ 2147483646 h 12765"/>
                  <a:gd name="T26" fmla="*/ 2147483646 w 16086"/>
                  <a:gd name="T27" fmla="*/ 2147483646 h 12765"/>
                  <a:gd name="T28" fmla="*/ 2147483646 w 16086"/>
                  <a:gd name="T29" fmla="*/ 2147483646 h 12765"/>
                  <a:gd name="T30" fmla="*/ 2147483646 w 16086"/>
                  <a:gd name="T31" fmla="*/ 2147483646 h 12765"/>
                  <a:gd name="T32" fmla="*/ 2147483646 w 16086"/>
                  <a:gd name="T33" fmla="*/ 2147483646 h 12765"/>
                  <a:gd name="T34" fmla="*/ 2147483646 w 16086"/>
                  <a:gd name="T35" fmla="*/ 2147483646 h 12765"/>
                  <a:gd name="T36" fmla="*/ 2147483646 w 16086"/>
                  <a:gd name="T37" fmla="*/ 2147483646 h 12765"/>
                  <a:gd name="T38" fmla="*/ 2147483646 w 16086"/>
                  <a:gd name="T39" fmla="*/ 2147483646 h 12765"/>
                  <a:gd name="T40" fmla="*/ 2147483646 w 16086"/>
                  <a:gd name="T41" fmla="*/ 2147483646 h 12765"/>
                  <a:gd name="T42" fmla="*/ 2147483646 w 16086"/>
                  <a:gd name="T43" fmla="*/ 2147483646 h 12765"/>
                  <a:gd name="T44" fmla="*/ 2147483646 w 16086"/>
                  <a:gd name="T45" fmla="*/ 2147483646 h 12765"/>
                  <a:gd name="T46" fmla="*/ 2147483646 w 16086"/>
                  <a:gd name="T47" fmla="*/ 2147483646 h 12765"/>
                  <a:gd name="T48" fmla="*/ 2147483646 w 16086"/>
                  <a:gd name="T49" fmla="*/ 2147483646 h 12765"/>
                  <a:gd name="T50" fmla="*/ 2147483646 w 16086"/>
                  <a:gd name="T51" fmla="*/ 2147483646 h 12765"/>
                  <a:gd name="T52" fmla="*/ 2147483646 w 16086"/>
                  <a:gd name="T53" fmla="*/ 2147483646 h 12765"/>
                  <a:gd name="T54" fmla="*/ 2147483646 w 16086"/>
                  <a:gd name="T55" fmla="*/ 2147483646 h 12765"/>
                  <a:gd name="T56" fmla="*/ 2147483646 w 16086"/>
                  <a:gd name="T57" fmla="*/ 2147483646 h 12765"/>
                  <a:gd name="T58" fmla="*/ 2147483646 w 16086"/>
                  <a:gd name="T59" fmla="*/ 2147483646 h 12765"/>
                  <a:gd name="T60" fmla="*/ 2147483646 w 16086"/>
                  <a:gd name="T61" fmla="*/ 2147483646 h 12765"/>
                  <a:gd name="T62" fmla="*/ 2147483646 w 16086"/>
                  <a:gd name="T63" fmla="*/ 2147483646 h 12765"/>
                  <a:gd name="T64" fmla="*/ 2147483646 w 16086"/>
                  <a:gd name="T65" fmla="*/ 2147483646 h 12765"/>
                  <a:gd name="T66" fmla="*/ 2147483646 w 16086"/>
                  <a:gd name="T67" fmla="*/ 2147483646 h 12765"/>
                  <a:gd name="T68" fmla="*/ 2147483646 w 16086"/>
                  <a:gd name="T69" fmla="*/ 2147483646 h 12765"/>
                  <a:gd name="T70" fmla="*/ 2147483646 w 16086"/>
                  <a:gd name="T71" fmla="*/ 2147483646 h 12765"/>
                  <a:gd name="T72" fmla="*/ 2147483646 w 16086"/>
                  <a:gd name="T73" fmla="*/ 2147483646 h 12765"/>
                  <a:gd name="T74" fmla="*/ 2147483646 w 16086"/>
                  <a:gd name="T75" fmla="*/ 2147483646 h 12765"/>
                  <a:gd name="T76" fmla="*/ 2147483646 w 16086"/>
                  <a:gd name="T77" fmla="*/ 2147483646 h 12765"/>
                  <a:gd name="T78" fmla="*/ 2147483646 w 16086"/>
                  <a:gd name="T79" fmla="*/ 2147483646 h 12765"/>
                  <a:gd name="T80" fmla="*/ 2147483646 w 16086"/>
                  <a:gd name="T81" fmla="*/ 2147483646 h 12765"/>
                  <a:gd name="T82" fmla="*/ 2147483646 w 16086"/>
                  <a:gd name="T83" fmla="*/ 2147483646 h 12765"/>
                  <a:gd name="T84" fmla="*/ 2147483646 w 16086"/>
                  <a:gd name="T85" fmla="*/ 2147483646 h 12765"/>
                  <a:gd name="T86" fmla="*/ 2147483646 w 16086"/>
                  <a:gd name="T87" fmla="*/ 2147483646 h 12765"/>
                  <a:gd name="T88" fmla="*/ 2147483646 w 16086"/>
                  <a:gd name="T89" fmla="*/ 2147483646 h 12765"/>
                  <a:gd name="T90" fmla="*/ 2147483646 w 16086"/>
                  <a:gd name="T91" fmla="*/ 2147483646 h 12765"/>
                  <a:gd name="T92" fmla="*/ 2147483646 w 16086"/>
                  <a:gd name="T93" fmla="*/ 2147483646 h 12765"/>
                  <a:gd name="T94" fmla="*/ 2147483646 w 16086"/>
                  <a:gd name="T95" fmla="*/ 2147483646 h 12765"/>
                  <a:gd name="T96" fmla="*/ 2147483646 w 16086"/>
                  <a:gd name="T97" fmla="*/ 2147483646 h 12765"/>
                  <a:gd name="T98" fmla="*/ 2147483646 w 16086"/>
                  <a:gd name="T99" fmla="*/ 2147483646 h 12765"/>
                  <a:gd name="T100" fmla="*/ 2147483646 w 16086"/>
                  <a:gd name="T101" fmla="*/ 2147483646 h 12765"/>
                  <a:gd name="T102" fmla="*/ 2147483646 w 16086"/>
                  <a:gd name="T103" fmla="*/ 2147483646 h 12765"/>
                  <a:gd name="T104" fmla="*/ 2147483646 w 16086"/>
                  <a:gd name="T105" fmla="*/ 2147483646 h 12765"/>
                  <a:gd name="T106" fmla="*/ 2147483646 w 16086"/>
                  <a:gd name="T107" fmla="*/ 2147483646 h 12765"/>
                  <a:gd name="T108" fmla="*/ 2147483646 w 16086"/>
                  <a:gd name="T109" fmla="*/ 2147483646 h 127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1688;p34"/>
              <p:cNvSpPr>
                <a:spLocks/>
              </p:cNvSpPr>
              <p:nvPr/>
            </p:nvSpPr>
            <p:spPr bwMode="auto">
              <a:xfrm>
                <a:off x="-1775853" y="2540164"/>
                <a:ext cx="796356" cy="1590789"/>
              </a:xfrm>
              <a:custGeom>
                <a:avLst/>
                <a:gdLst>
                  <a:gd name="T0" fmla="*/ 2147483646 w 31819"/>
                  <a:gd name="T1" fmla="*/ 2147483646 h 63662"/>
                  <a:gd name="T2" fmla="*/ 2147483646 w 31819"/>
                  <a:gd name="T3" fmla="*/ 2147483646 h 63662"/>
                  <a:gd name="T4" fmla="*/ 2147483646 w 31819"/>
                  <a:gd name="T5" fmla="*/ 2147483646 h 63662"/>
                  <a:gd name="T6" fmla="*/ 2147483646 w 31819"/>
                  <a:gd name="T7" fmla="*/ 2147483646 h 63662"/>
                  <a:gd name="T8" fmla="*/ 2147483646 w 31819"/>
                  <a:gd name="T9" fmla="*/ 2147483646 h 63662"/>
                  <a:gd name="T10" fmla="*/ 2147483646 w 31819"/>
                  <a:gd name="T11" fmla="*/ 2147483646 h 63662"/>
                  <a:gd name="T12" fmla="*/ 2147483646 w 31819"/>
                  <a:gd name="T13" fmla="*/ 2147483646 h 63662"/>
                  <a:gd name="T14" fmla="*/ 2147483646 w 31819"/>
                  <a:gd name="T15" fmla="*/ 2147483646 h 636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3" name="Google Shape;1689;p34"/>
            <p:cNvGrpSpPr>
              <a:grpSpLocks/>
            </p:cNvGrpSpPr>
            <p:nvPr/>
          </p:nvGrpSpPr>
          <p:grpSpPr bwMode="auto">
            <a:xfrm>
              <a:off x="-2057745" y="3148508"/>
              <a:ext cx="1523205" cy="1456681"/>
              <a:chOff x="-2057745" y="3148508"/>
              <a:chExt cx="1523205" cy="1456681"/>
            </a:xfrm>
          </p:grpSpPr>
          <p:sp>
            <p:nvSpPr>
              <p:cNvPr id="25" name="Google Shape;1690;p34"/>
              <p:cNvSpPr>
                <a:spLocks/>
              </p:cNvSpPr>
              <p:nvPr/>
            </p:nvSpPr>
            <p:spPr bwMode="auto">
              <a:xfrm>
                <a:off x="-2006488" y="3208782"/>
                <a:ext cx="1472004" cy="1393409"/>
              </a:xfrm>
              <a:custGeom>
                <a:avLst/>
                <a:gdLst>
                  <a:gd name="T0" fmla="*/ 2147483646 w 58927"/>
                  <a:gd name="T1" fmla="*/ 0 h 55727"/>
                  <a:gd name="T2" fmla="*/ 2147483646 w 58927"/>
                  <a:gd name="T3" fmla="*/ 2147483646 h 55727"/>
                  <a:gd name="T4" fmla="*/ 2147483646 w 58927"/>
                  <a:gd name="T5" fmla="*/ 2147483646 h 55727"/>
                  <a:gd name="T6" fmla="*/ 2147483646 w 58927"/>
                  <a:gd name="T7" fmla="*/ 2147483646 h 55727"/>
                  <a:gd name="T8" fmla="*/ 2147483646 w 58927"/>
                  <a:gd name="T9" fmla="*/ 2147483646 h 55727"/>
                  <a:gd name="T10" fmla="*/ 2147483646 w 58927"/>
                  <a:gd name="T11" fmla="*/ 2147483646 h 55727"/>
                  <a:gd name="T12" fmla="*/ 2147483646 w 58927"/>
                  <a:gd name="T13" fmla="*/ 2147483646 h 55727"/>
                  <a:gd name="T14" fmla="*/ 2147483646 w 58927"/>
                  <a:gd name="T15" fmla="*/ 2147483646 h 55727"/>
                  <a:gd name="T16" fmla="*/ 2147483646 w 58927"/>
                  <a:gd name="T17" fmla="*/ 2147483646 h 55727"/>
                  <a:gd name="T18" fmla="*/ 2147483646 w 58927"/>
                  <a:gd name="T19" fmla="*/ 2147483646 h 55727"/>
                  <a:gd name="T20" fmla="*/ 2147483646 w 58927"/>
                  <a:gd name="T21" fmla="*/ 0 h 55727"/>
                  <a:gd name="T22" fmla="*/ 2147483646 w 58927"/>
                  <a:gd name="T23" fmla="*/ 2147483646 h 55727"/>
                  <a:gd name="T24" fmla="*/ 2147483646 w 58927"/>
                  <a:gd name="T25" fmla="*/ 2147483646 h 55727"/>
                  <a:gd name="T26" fmla="*/ 2147483646 w 58927"/>
                  <a:gd name="T27" fmla="*/ 2147483646 h 55727"/>
                  <a:gd name="T28" fmla="*/ 2147483646 w 58927"/>
                  <a:gd name="T29" fmla="*/ 2147483646 h 557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 name="Google Shape;1691;p34"/>
              <p:cNvSpPr/>
              <p:nvPr/>
            </p:nvSpPr>
            <p:spPr>
              <a:xfrm>
                <a:off x="-2054897" y="3143766"/>
                <a:ext cx="1468868" cy="1395759"/>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 name="Google Shape;1692;p34"/>
              <p:cNvSpPr>
                <a:spLocks/>
              </p:cNvSpPr>
              <p:nvPr/>
            </p:nvSpPr>
            <p:spPr bwMode="auto">
              <a:xfrm>
                <a:off x="-1083188" y="3214931"/>
                <a:ext cx="460883" cy="203255"/>
              </a:xfrm>
              <a:custGeom>
                <a:avLst/>
                <a:gdLst>
                  <a:gd name="T0" fmla="*/ 2147483646 w 18454"/>
                  <a:gd name="T1" fmla="*/ 2147483646 h 8139"/>
                  <a:gd name="T2" fmla="*/ 2147483646 w 18454"/>
                  <a:gd name="T3" fmla="*/ 2147483646 h 8139"/>
                  <a:gd name="T4" fmla="*/ 2147483646 w 18454"/>
                  <a:gd name="T5" fmla="*/ 2147483646 h 8139"/>
                  <a:gd name="T6" fmla="*/ 2147483646 w 18454"/>
                  <a:gd name="T7" fmla="*/ 2147483646 h 8139"/>
                  <a:gd name="T8" fmla="*/ 2147483646 w 18454"/>
                  <a:gd name="T9" fmla="*/ 2147483646 h 8139"/>
                  <a:gd name="T10" fmla="*/ 2147483646 w 18454"/>
                  <a:gd name="T11" fmla="*/ 2147483646 h 8139"/>
                  <a:gd name="T12" fmla="*/ 2147483646 w 18454"/>
                  <a:gd name="T13" fmla="*/ 2147483646 h 8139"/>
                  <a:gd name="T14" fmla="*/ 2147483646 w 18454"/>
                  <a:gd name="T15" fmla="*/ 2147483646 h 8139"/>
                  <a:gd name="T16" fmla="*/ 2147483646 w 18454"/>
                  <a:gd name="T17" fmla="*/ 2147483646 h 8139"/>
                  <a:gd name="T18" fmla="*/ 2147483646 w 18454"/>
                  <a:gd name="T19" fmla="*/ 2147483646 h 8139"/>
                  <a:gd name="T20" fmla="*/ 2147483646 w 18454"/>
                  <a:gd name="T21" fmla="*/ 2147483646 h 8139"/>
                  <a:gd name="T22" fmla="*/ 2147483646 w 18454"/>
                  <a:gd name="T23" fmla="*/ 2147483646 h 8139"/>
                  <a:gd name="T24" fmla="*/ 2147483646 w 18454"/>
                  <a:gd name="T25" fmla="*/ 2147483646 h 8139"/>
                  <a:gd name="T26" fmla="*/ 2147483646 w 18454"/>
                  <a:gd name="T27" fmla="*/ 2147483646 h 8139"/>
                  <a:gd name="T28" fmla="*/ 2147483646 w 18454"/>
                  <a:gd name="T29" fmla="*/ 2147483646 h 8139"/>
                  <a:gd name="T30" fmla="*/ 2147483646 w 18454"/>
                  <a:gd name="T31" fmla="*/ 2147483646 h 8139"/>
                  <a:gd name="T32" fmla="*/ 2147483646 w 18454"/>
                  <a:gd name="T33" fmla="*/ 2147483646 h 8139"/>
                  <a:gd name="T34" fmla="*/ 2147483646 w 18454"/>
                  <a:gd name="T35" fmla="*/ 2147483646 h 8139"/>
                  <a:gd name="T36" fmla="*/ 2147483646 w 18454"/>
                  <a:gd name="T37" fmla="*/ 2147483646 h 8139"/>
                  <a:gd name="T38" fmla="*/ 2147483646 w 18454"/>
                  <a:gd name="T39" fmla="*/ 2147483646 h 8139"/>
                  <a:gd name="T40" fmla="*/ 2147483646 w 18454"/>
                  <a:gd name="T41" fmla="*/ 2147483646 h 8139"/>
                  <a:gd name="T42" fmla="*/ 2147483646 w 18454"/>
                  <a:gd name="T43" fmla="*/ 2147483646 h 8139"/>
                  <a:gd name="T44" fmla="*/ 2147483646 w 18454"/>
                  <a:gd name="T45" fmla="*/ 2147483646 h 8139"/>
                  <a:gd name="T46" fmla="*/ 2147483646 w 18454"/>
                  <a:gd name="T47" fmla="*/ 2147483646 h 8139"/>
                  <a:gd name="T48" fmla="*/ 2147483646 w 18454"/>
                  <a:gd name="T49" fmla="*/ 2147483646 h 8139"/>
                  <a:gd name="T50" fmla="*/ 2147483646 w 18454"/>
                  <a:gd name="T51" fmla="*/ 2147483646 h 8139"/>
                  <a:gd name="T52" fmla="*/ 2147483646 w 18454"/>
                  <a:gd name="T53" fmla="*/ 2147483646 h 8139"/>
                  <a:gd name="T54" fmla="*/ 2147483646 w 18454"/>
                  <a:gd name="T55" fmla="*/ 2147483646 h 8139"/>
                  <a:gd name="T56" fmla="*/ 2147483646 w 18454"/>
                  <a:gd name="T57" fmla="*/ 2147483646 h 8139"/>
                  <a:gd name="T58" fmla="*/ 2147483646 w 18454"/>
                  <a:gd name="T59" fmla="*/ 2147483646 h 8139"/>
                  <a:gd name="T60" fmla="*/ 2147483646 w 18454"/>
                  <a:gd name="T61" fmla="*/ 2147483646 h 8139"/>
                  <a:gd name="T62" fmla="*/ 2147483646 w 18454"/>
                  <a:gd name="T63" fmla="*/ 2147483646 h 8139"/>
                  <a:gd name="T64" fmla="*/ 2147483646 w 18454"/>
                  <a:gd name="T65" fmla="*/ 2147483646 h 8139"/>
                  <a:gd name="T66" fmla="*/ 2147483646 w 18454"/>
                  <a:gd name="T67" fmla="*/ 2147483646 h 8139"/>
                  <a:gd name="T68" fmla="*/ 2147483646 w 18454"/>
                  <a:gd name="T69" fmla="*/ 2147483646 h 8139"/>
                  <a:gd name="T70" fmla="*/ 2147483646 w 18454"/>
                  <a:gd name="T71" fmla="*/ 2147483646 h 8139"/>
                  <a:gd name="T72" fmla="*/ 2147483646 w 18454"/>
                  <a:gd name="T73" fmla="*/ 2147483646 h 8139"/>
                  <a:gd name="T74" fmla="*/ 2147483646 w 18454"/>
                  <a:gd name="T75" fmla="*/ 2147483646 h 8139"/>
                  <a:gd name="T76" fmla="*/ 2147483646 w 18454"/>
                  <a:gd name="T77" fmla="*/ 2147483646 h 8139"/>
                  <a:gd name="T78" fmla="*/ 2147483646 w 18454"/>
                  <a:gd name="T79" fmla="*/ 2147483646 h 8139"/>
                  <a:gd name="T80" fmla="*/ 2147483646 w 18454"/>
                  <a:gd name="T81" fmla="*/ 2147483646 h 8139"/>
                  <a:gd name="T82" fmla="*/ 2147483646 w 18454"/>
                  <a:gd name="T83" fmla="*/ 2147483646 h 8139"/>
                  <a:gd name="T84" fmla="*/ 2147483646 w 18454"/>
                  <a:gd name="T85" fmla="*/ 2147483646 h 8139"/>
                  <a:gd name="T86" fmla="*/ 2147483646 w 18454"/>
                  <a:gd name="T87" fmla="*/ 2147483646 h 8139"/>
                  <a:gd name="T88" fmla="*/ 2147483646 w 18454"/>
                  <a:gd name="T89" fmla="*/ 2147483646 h 8139"/>
                  <a:gd name="T90" fmla="*/ 2147483646 w 18454"/>
                  <a:gd name="T91" fmla="*/ 2147483646 h 8139"/>
                  <a:gd name="T92" fmla="*/ 2147483646 w 18454"/>
                  <a:gd name="T93" fmla="*/ 2147483646 h 8139"/>
                  <a:gd name="T94" fmla="*/ 2147483646 w 18454"/>
                  <a:gd name="T95" fmla="*/ 2147483646 h 8139"/>
                  <a:gd name="T96" fmla="*/ 2147483646 w 18454"/>
                  <a:gd name="T97" fmla="*/ 2147483646 h 8139"/>
                  <a:gd name="T98" fmla="*/ 2147483646 w 18454"/>
                  <a:gd name="T99" fmla="*/ 2147483646 h 8139"/>
                  <a:gd name="T100" fmla="*/ 2147483646 w 18454"/>
                  <a:gd name="T101" fmla="*/ 2147483646 h 8139"/>
                  <a:gd name="T102" fmla="*/ 2147483646 w 18454"/>
                  <a:gd name="T103" fmla="*/ 2147483646 h 8139"/>
                  <a:gd name="T104" fmla="*/ 2147483646 w 18454"/>
                  <a:gd name="T105" fmla="*/ 2147483646 h 8139"/>
                  <a:gd name="T106" fmla="*/ 2147483646 w 18454"/>
                  <a:gd name="T107" fmla="*/ 2147483646 h 8139"/>
                  <a:gd name="T108" fmla="*/ 2147483646 w 18454"/>
                  <a:gd name="T109" fmla="*/ 2147483646 h 8139"/>
                  <a:gd name="T110" fmla="*/ 2147483646 w 18454"/>
                  <a:gd name="T111" fmla="*/ 2147483646 h 8139"/>
                  <a:gd name="T112" fmla="*/ 2147483646 w 18454"/>
                  <a:gd name="T113" fmla="*/ 2147483646 h 8139"/>
                  <a:gd name="T114" fmla="*/ 2147483646 w 18454"/>
                  <a:gd name="T115" fmla="*/ 2147483646 h 8139"/>
                  <a:gd name="T116" fmla="*/ 2147483646 w 18454"/>
                  <a:gd name="T117" fmla="*/ 2147483646 h 81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24" name="Google Shape;1693;p34"/>
            <p:cNvSpPr>
              <a:spLocks/>
            </p:cNvSpPr>
            <p:nvPr/>
          </p:nvSpPr>
          <p:spPr bwMode="auto">
            <a:xfrm>
              <a:off x="-2055386" y="3371783"/>
              <a:ext cx="1243129" cy="1170182"/>
            </a:xfrm>
            <a:custGeom>
              <a:avLst/>
              <a:gdLst>
                <a:gd name="T0" fmla="*/ 2147483646 w 49727"/>
                <a:gd name="T1" fmla="*/ 0 h 46783"/>
                <a:gd name="T2" fmla="*/ 2147483646 w 49727"/>
                <a:gd name="T3" fmla="*/ 2147483646 h 46783"/>
                <a:gd name="T4" fmla="*/ 2147483646 w 49727"/>
                <a:gd name="T5" fmla="*/ 2147483646 h 46783"/>
                <a:gd name="T6" fmla="*/ 2147483646 w 49727"/>
                <a:gd name="T7" fmla="*/ 2147483646 h 46783"/>
                <a:gd name="T8" fmla="*/ 2147483646 w 49727"/>
                <a:gd name="T9" fmla="*/ 2147483646 h 46783"/>
                <a:gd name="T10" fmla="*/ 2147483646 w 49727"/>
                <a:gd name="T11" fmla="*/ 2147483646 h 46783"/>
                <a:gd name="T12" fmla="*/ 2147483646 w 49727"/>
                <a:gd name="T13" fmla="*/ 0 h 46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6" name="Google Shape;1694;p34"/>
          <p:cNvGrpSpPr>
            <a:grpSpLocks/>
          </p:cNvGrpSpPr>
          <p:nvPr/>
        </p:nvGrpSpPr>
        <p:grpSpPr bwMode="auto">
          <a:xfrm rot="486688">
            <a:off x="-783166" y="-685800"/>
            <a:ext cx="3266017" cy="4030663"/>
            <a:chOff x="-623774" y="-350900"/>
            <a:chExt cx="2449210" cy="3023416"/>
          </a:xfrm>
        </p:grpSpPr>
        <p:grpSp>
          <p:nvGrpSpPr>
            <p:cNvPr id="37" name="Google Shape;1695;p34"/>
            <p:cNvGrpSpPr>
              <a:grpSpLocks/>
            </p:cNvGrpSpPr>
            <p:nvPr/>
          </p:nvGrpSpPr>
          <p:grpSpPr bwMode="auto">
            <a:xfrm rot="1413719">
              <a:off x="209521" y="-314463"/>
              <a:ext cx="628346" cy="1928160"/>
              <a:chOff x="-1872744" y="2383380"/>
              <a:chExt cx="533395" cy="1636917"/>
            </a:xfrm>
          </p:grpSpPr>
          <p:sp>
            <p:nvSpPr>
              <p:cNvPr id="49" name="Google Shape;1696;p34"/>
              <p:cNvSpPr>
                <a:spLocks/>
              </p:cNvSpPr>
              <p:nvPr/>
            </p:nvSpPr>
            <p:spPr bwMode="auto">
              <a:xfrm>
                <a:off x="-1808786" y="2383988"/>
                <a:ext cx="468910" cy="1635677"/>
              </a:xfrm>
              <a:custGeom>
                <a:avLst/>
                <a:gdLst>
                  <a:gd name="T0" fmla="*/ 2147483646 w 18771"/>
                  <a:gd name="T1" fmla="*/ 2147483646 h 65401"/>
                  <a:gd name="T2" fmla="*/ 2147483646 w 18771"/>
                  <a:gd name="T3" fmla="*/ 2147483646 h 65401"/>
                  <a:gd name="T4" fmla="*/ 2147483646 w 18771"/>
                  <a:gd name="T5" fmla="*/ 2147483646 h 65401"/>
                  <a:gd name="T6" fmla="*/ 2147483646 w 18771"/>
                  <a:gd name="T7" fmla="*/ 2147483646 h 65401"/>
                  <a:gd name="T8" fmla="*/ 2147483646 w 18771"/>
                  <a:gd name="T9" fmla="*/ 2147483646 h 65401"/>
                  <a:gd name="T10" fmla="*/ 2147483646 w 18771"/>
                  <a:gd name="T11" fmla="*/ 2147483646 h 65401"/>
                  <a:gd name="T12" fmla="*/ 2147483646 w 18771"/>
                  <a:gd name="T13" fmla="*/ 2147483646 h 65401"/>
                  <a:gd name="T14" fmla="*/ 2147483646 w 18771"/>
                  <a:gd name="T15" fmla="*/ 2147483646 h 65401"/>
                  <a:gd name="T16" fmla="*/ 2147483646 w 18771"/>
                  <a:gd name="T17" fmla="*/ 2147483646 h 65401"/>
                  <a:gd name="T18" fmla="*/ 2147483646 w 18771"/>
                  <a:gd name="T19" fmla="*/ 2147483646 h 65401"/>
                  <a:gd name="T20" fmla="*/ 2147483646 w 18771"/>
                  <a:gd name="T21" fmla="*/ 2147483646 h 65401"/>
                  <a:gd name="T22" fmla="*/ 2147483646 w 18771"/>
                  <a:gd name="T23" fmla="*/ 2147483646 h 65401"/>
                  <a:gd name="T24" fmla="*/ 2147483646 w 18771"/>
                  <a:gd name="T25" fmla="*/ 2147483646 h 65401"/>
                  <a:gd name="T26" fmla="*/ 2147483646 w 18771"/>
                  <a:gd name="T27" fmla="*/ 2147483646 h 65401"/>
                  <a:gd name="T28" fmla="*/ 2147483646 w 18771"/>
                  <a:gd name="T29" fmla="*/ 2147483646 h 65401"/>
                  <a:gd name="T30" fmla="*/ 2147483646 w 18771"/>
                  <a:gd name="T31" fmla="*/ 2147483646 h 65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771" h="65401" extrusionOk="0">
                    <a:moveTo>
                      <a:pt x="12062" y="1"/>
                    </a:moveTo>
                    <a:cubicBezTo>
                      <a:pt x="9693" y="1"/>
                      <a:pt x="7259" y="1264"/>
                      <a:pt x="5667" y="3115"/>
                    </a:cubicBezTo>
                    <a:cubicBezTo>
                      <a:pt x="3462" y="5679"/>
                      <a:pt x="2513" y="9064"/>
                      <a:pt x="1872" y="12397"/>
                    </a:cubicBezTo>
                    <a:lnTo>
                      <a:pt x="1872" y="12372"/>
                    </a:lnTo>
                    <a:cubicBezTo>
                      <a:pt x="129" y="21270"/>
                      <a:pt x="0" y="30373"/>
                      <a:pt x="975" y="39373"/>
                    </a:cubicBezTo>
                    <a:cubicBezTo>
                      <a:pt x="1308" y="42476"/>
                      <a:pt x="1308" y="44861"/>
                      <a:pt x="1462" y="47989"/>
                    </a:cubicBezTo>
                    <a:cubicBezTo>
                      <a:pt x="1795" y="54796"/>
                      <a:pt x="6238" y="62496"/>
                      <a:pt x="6079" y="65382"/>
                    </a:cubicBezTo>
                    <a:cubicBezTo>
                      <a:pt x="6979" y="50077"/>
                      <a:pt x="11644" y="31239"/>
                      <a:pt x="16694" y="16756"/>
                    </a:cubicBezTo>
                    <a:cubicBezTo>
                      <a:pt x="17694" y="13936"/>
                      <a:pt x="18771" y="11064"/>
                      <a:pt x="18745" y="8089"/>
                    </a:cubicBezTo>
                    <a:cubicBezTo>
                      <a:pt x="18745" y="5089"/>
                      <a:pt x="17412" y="1909"/>
                      <a:pt x="14719" y="602"/>
                    </a:cubicBezTo>
                    <a:cubicBezTo>
                      <a:pt x="13878" y="188"/>
                      <a:pt x="12974" y="1"/>
                      <a:pt x="12062" y="1"/>
                    </a:cubicBezTo>
                    <a:close/>
                    <a:moveTo>
                      <a:pt x="6079" y="65382"/>
                    </a:moveTo>
                    <a:lnTo>
                      <a:pt x="6079" y="65382"/>
                    </a:lnTo>
                    <a:cubicBezTo>
                      <a:pt x="6078" y="65388"/>
                      <a:pt x="6078" y="65394"/>
                      <a:pt x="6078" y="65400"/>
                    </a:cubicBezTo>
                    <a:cubicBezTo>
                      <a:pt x="6078" y="65394"/>
                      <a:pt x="6078" y="65388"/>
                      <a:pt x="6079" y="6538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0" name="Google Shape;1697;p34"/>
              <p:cNvSpPr/>
              <p:nvPr/>
            </p:nvSpPr>
            <p:spPr>
              <a:xfrm>
                <a:off x="-1874418" y="2383279"/>
                <a:ext cx="463520" cy="1632643"/>
              </a:xfrm>
              <a:custGeom>
                <a:avLst/>
                <a:gdLst/>
                <a:ahLst/>
                <a:cxnLst/>
                <a:rect l="l" t="t" r="r" b="b"/>
                <a:pathLst>
                  <a:path w="18771" h="65397" extrusionOk="0">
                    <a:moveTo>
                      <a:pt x="12088" y="1"/>
                    </a:moveTo>
                    <a:cubicBezTo>
                      <a:pt x="9704" y="1"/>
                      <a:pt x="7263" y="1274"/>
                      <a:pt x="5667" y="3111"/>
                    </a:cubicBezTo>
                    <a:cubicBezTo>
                      <a:pt x="3462" y="5649"/>
                      <a:pt x="2513" y="9060"/>
                      <a:pt x="1872" y="12393"/>
                    </a:cubicBezTo>
                    <a:lnTo>
                      <a:pt x="1872" y="12368"/>
                    </a:lnTo>
                    <a:cubicBezTo>
                      <a:pt x="129" y="21266"/>
                      <a:pt x="0" y="30369"/>
                      <a:pt x="975" y="39369"/>
                    </a:cubicBezTo>
                    <a:cubicBezTo>
                      <a:pt x="1308" y="42472"/>
                      <a:pt x="1308" y="44857"/>
                      <a:pt x="1462" y="47985"/>
                    </a:cubicBezTo>
                    <a:cubicBezTo>
                      <a:pt x="1795" y="54792"/>
                      <a:pt x="6239" y="62492"/>
                      <a:pt x="6079" y="65378"/>
                    </a:cubicBezTo>
                    <a:lnTo>
                      <a:pt x="6079" y="65378"/>
                    </a:lnTo>
                    <a:cubicBezTo>
                      <a:pt x="6979" y="50073"/>
                      <a:pt x="11670" y="31235"/>
                      <a:pt x="16694" y="16752"/>
                    </a:cubicBezTo>
                    <a:cubicBezTo>
                      <a:pt x="17694" y="13932"/>
                      <a:pt x="18771" y="11060"/>
                      <a:pt x="18771" y="8085"/>
                    </a:cubicBezTo>
                    <a:cubicBezTo>
                      <a:pt x="18745" y="5085"/>
                      <a:pt x="17412" y="1905"/>
                      <a:pt x="14745" y="598"/>
                    </a:cubicBezTo>
                    <a:cubicBezTo>
                      <a:pt x="13901" y="187"/>
                      <a:pt x="12999" y="1"/>
                      <a:pt x="12088" y="1"/>
                    </a:cubicBezTo>
                    <a:close/>
                    <a:moveTo>
                      <a:pt x="6079" y="65378"/>
                    </a:moveTo>
                    <a:cubicBezTo>
                      <a:pt x="6078" y="65384"/>
                      <a:pt x="6078" y="65390"/>
                      <a:pt x="6078" y="65396"/>
                    </a:cubicBezTo>
                    <a:cubicBezTo>
                      <a:pt x="6078" y="65390"/>
                      <a:pt x="6078" y="65384"/>
                      <a:pt x="6079" y="65378"/>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 name="Google Shape;1698;p34"/>
              <p:cNvSpPr>
                <a:spLocks/>
              </p:cNvSpPr>
              <p:nvPr/>
            </p:nvSpPr>
            <p:spPr bwMode="auto">
              <a:xfrm>
                <a:off x="-1773432" y="2413545"/>
                <a:ext cx="328776" cy="283059"/>
              </a:xfrm>
              <a:custGeom>
                <a:avLst/>
                <a:gdLst>
                  <a:gd name="T0" fmla="*/ 2147483646 w 13165"/>
                  <a:gd name="T1" fmla="*/ 2147483646 h 11342"/>
                  <a:gd name="T2" fmla="*/ 2147483646 w 13165"/>
                  <a:gd name="T3" fmla="*/ 2147483646 h 11342"/>
                  <a:gd name="T4" fmla="*/ 2147483646 w 13165"/>
                  <a:gd name="T5" fmla="*/ 2147483646 h 11342"/>
                  <a:gd name="T6" fmla="*/ 2147483646 w 13165"/>
                  <a:gd name="T7" fmla="*/ 2147483646 h 11342"/>
                  <a:gd name="T8" fmla="*/ 2147483646 w 13165"/>
                  <a:gd name="T9" fmla="*/ 2147483646 h 11342"/>
                  <a:gd name="T10" fmla="*/ 2147483646 w 13165"/>
                  <a:gd name="T11" fmla="*/ 2147483646 h 11342"/>
                  <a:gd name="T12" fmla="*/ 2147483646 w 13165"/>
                  <a:gd name="T13" fmla="*/ 2147483646 h 11342"/>
                  <a:gd name="T14" fmla="*/ 2147483646 w 13165"/>
                  <a:gd name="T15" fmla="*/ 2147483646 h 11342"/>
                  <a:gd name="T16" fmla="*/ 2147483646 w 13165"/>
                  <a:gd name="T17" fmla="*/ 2147483646 h 11342"/>
                  <a:gd name="T18" fmla="*/ 2147483646 w 13165"/>
                  <a:gd name="T19" fmla="*/ 2147483646 h 11342"/>
                  <a:gd name="T20" fmla="*/ 2147483646 w 13165"/>
                  <a:gd name="T21" fmla="*/ 2147483646 h 11342"/>
                  <a:gd name="T22" fmla="*/ 2147483646 w 13165"/>
                  <a:gd name="T23" fmla="*/ 2147483646 h 11342"/>
                  <a:gd name="T24" fmla="*/ 2147483646 w 13165"/>
                  <a:gd name="T25" fmla="*/ 2147483646 h 11342"/>
                  <a:gd name="T26" fmla="*/ 2147483646 w 13165"/>
                  <a:gd name="T27" fmla="*/ 2147483646 h 11342"/>
                  <a:gd name="T28" fmla="*/ 2147483646 w 13165"/>
                  <a:gd name="T29" fmla="*/ 2147483646 h 11342"/>
                  <a:gd name="T30" fmla="*/ 2147483646 w 13165"/>
                  <a:gd name="T31" fmla="*/ 2147483646 h 11342"/>
                  <a:gd name="T32" fmla="*/ 2147483646 w 13165"/>
                  <a:gd name="T33" fmla="*/ 2147483646 h 11342"/>
                  <a:gd name="T34" fmla="*/ 2147483646 w 13165"/>
                  <a:gd name="T35" fmla="*/ 2147483646 h 11342"/>
                  <a:gd name="T36" fmla="*/ 2147483646 w 13165"/>
                  <a:gd name="T37" fmla="*/ 2147483646 h 11342"/>
                  <a:gd name="T38" fmla="*/ 2147483646 w 13165"/>
                  <a:gd name="T39" fmla="*/ 2147483646 h 11342"/>
                  <a:gd name="T40" fmla="*/ 2147483646 w 13165"/>
                  <a:gd name="T41" fmla="*/ 2147483646 h 11342"/>
                  <a:gd name="T42" fmla="*/ 2147483646 w 13165"/>
                  <a:gd name="T43" fmla="*/ 2147483646 h 11342"/>
                  <a:gd name="T44" fmla="*/ 2147483646 w 13165"/>
                  <a:gd name="T45" fmla="*/ 2147483646 h 11342"/>
                  <a:gd name="T46" fmla="*/ 2147483646 w 13165"/>
                  <a:gd name="T47" fmla="*/ 2147483646 h 11342"/>
                  <a:gd name="T48" fmla="*/ 2147483646 w 13165"/>
                  <a:gd name="T49" fmla="*/ 2147483646 h 11342"/>
                  <a:gd name="T50" fmla="*/ 2147483646 w 13165"/>
                  <a:gd name="T51" fmla="*/ 2147483646 h 11342"/>
                  <a:gd name="T52" fmla="*/ 2147483646 w 13165"/>
                  <a:gd name="T53" fmla="*/ 2147483646 h 11342"/>
                  <a:gd name="T54" fmla="*/ 2147483646 w 13165"/>
                  <a:gd name="T55" fmla="*/ 2147483646 h 11342"/>
                  <a:gd name="T56" fmla="*/ 2147483646 w 13165"/>
                  <a:gd name="T57" fmla="*/ 2147483646 h 11342"/>
                  <a:gd name="T58" fmla="*/ 2147483646 w 13165"/>
                  <a:gd name="T59" fmla="*/ 2147483646 h 11342"/>
                  <a:gd name="T60" fmla="*/ 2147483646 w 13165"/>
                  <a:gd name="T61" fmla="*/ 2147483646 h 11342"/>
                  <a:gd name="T62" fmla="*/ 2147483646 w 13165"/>
                  <a:gd name="T63" fmla="*/ 2147483646 h 11342"/>
                  <a:gd name="T64" fmla="*/ 2147483646 w 13165"/>
                  <a:gd name="T65" fmla="*/ 2147483646 h 11342"/>
                  <a:gd name="T66" fmla="*/ 2147483646 w 13165"/>
                  <a:gd name="T67" fmla="*/ 2147483646 h 11342"/>
                  <a:gd name="T68" fmla="*/ 2147483646 w 13165"/>
                  <a:gd name="T69" fmla="*/ 2147483646 h 11342"/>
                  <a:gd name="T70" fmla="*/ 2147483646 w 13165"/>
                  <a:gd name="T71" fmla="*/ 2147483646 h 11342"/>
                  <a:gd name="T72" fmla="*/ 2147483646 w 13165"/>
                  <a:gd name="T73" fmla="*/ 2147483646 h 11342"/>
                  <a:gd name="T74" fmla="*/ 2147483646 w 13165"/>
                  <a:gd name="T75" fmla="*/ 2147483646 h 11342"/>
                  <a:gd name="T76" fmla="*/ 2147483646 w 13165"/>
                  <a:gd name="T77" fmla="*/ 2147483646 h 11342"/>
                  <a:gd name="T78" fmla="*/ 2147483646 w 13165"/>
                  <a:gd name="T79" fmla="*/ 2147483646 h 11342"/>
                  <a:gd name="T80" fmla="*/ 2147483646 w 13165"/>
                  <a:gd name="T81" fmla="*/ 2147483646 h 11342"/>
                  <a:gd name="T82" fmla="*/ 2147483646 w 13165"/>
                  <a:gd name="T83" fmla="*/ 2147483646 h 11342"/>
                  <a:gd name="T84" fmla="*/ 2147483646 w 13165"/>
                  <a:gd name="T85" fmla="*/ 2147483646 h 11342"/>
                  <a:gd name="T86" fmla="*/ 2147483646 w 13165"/>
                  <a:gd name="T87" fmla="*/ 2147483646 h 11342"/>
                  <a:gd name="T88" fmla="*/ 2147483646 w 13165"/>
                  <a:gd name="T89" fmla="*/ 2147483646 h 11342"/>
                  <a:gd name="T90" fmla="*/ 2147483646 w 13165"/>
                  <a:gd name="T91" fmla="*/ 2147483646 h 11342"/>
                  <a:gd name="T92" fmla="*/ 2147483646 w 13165"/>
                  <a:gd name="T93" fmla="*/ 2147483646 h 11342"/>
                  <a:gd name="T94" fmla="*/ 2147483646 w 13165"/>
                  <a:gd name="T95" fmla="*/ 2147483646 h 11342"/>
                  <a:gd name="T96" fmla="*/ 2147483646 w 13165"/>
                  <a:gd name="T97" fmla="*/ 2147483646 h 11342"/>
                  <a:gd name="T98" fmla="*/ 2147483646 w 13165"/>
                  <a:gd name="T99" fmla="*/ 2147483646 h 11342"/>
                  <a:gd name="T100" fmla="*/ 2147483646 w 13165"/>
                  <a:gd name="T101" fmla="*/ 2147483646 h 11342"/>
                  <a:gd name="T102" fmla="*/ 2147483646 w 13165"/>
                  <a:gd name="T103" fmla="*/ 2147483646 h 11342"/>
                  <a:gd name="T104" fmla="*/ 2147483646 w 13165"/>
                  <a:gd name="T105" fmla="*/ 2147483646 h 11342"/>
                  <a:gd name="T106" fmla="*/ 2147483646 w 13165"/>
                  <a:gd name="T107" fmla="*/ 2147483646 h 11342"/>
                  <a:gd name="T108" fmla="*/ 2147483646 w 13165"/>
                  <a:gd name="T109" fmla="*/ 2147483646 h 113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165" h="11342" extrusionOk="0">
                    <a:moveTo>
                      <a:pt x="7214" y="1"/>
                    </a:moveTo>
                    <a:cubicBezTo>
                      <a:pt x="7203" y="1"/>
                      <a:pt x="7192" y="2"/>
                      <a:pt x="7181" y="4"/>
                    </a:cubicBezTo>
                    <a:cubicBezTo>
                      <a:pt x="7053" y="55"/>
                      <a:pt x="6976" y="260"/>
                      <a:pt x="7104" y="337"/>
                    </a:cubicBezTo>
                    <a:cubicBezTo>
                      <a:pt x="7130" y="363"/>
                      <a:pt x="7155" y="363"/>
                      <a:pt x="7181" y="363"/>
                    </a:cubicBezTo>
                    <a:cubicBezTo>
                      <a:pt x="7258" y="363"/>
                      <a:pt x="7335" y="337"/>
                      <a:pt x="7386" y="260"/>
                    </a:cubicBezTo>
                    <a:cubicBezTo>
                      <a:pt x="7433" y="120"/>
                      <a:pt x="7330" y="1"/>
                      <a:pt x="7214" y="1"/>
                    </a:cubicBezTo>
                    <a:close/>
                    <a:moveTo>
                      <a:pt x="10096" y="914"/>
                    </a:moveTo>
                    <a:cubicBezTo>
                      <a:pt x="10065" y="914"/>
                      <a:pt x="10033" y="918"/>
                      <a:pt x="10001" y="927"/>
                    </a:cubicBezTo>
                    <a:cubicBezTo>
                      <a:pt x="9719" y="1004"/>
                      <a:pt x="9591" y="1440"/>
                      <a:pt x="9848" y="1619"/>
                    </a:cubicBezTo>
                    <a:cubicBezTo>
                      <a:pt x="9899" y="1619"/>
                      <a:pt x="9950" y="1645"/>
                      <a:pt x="10001" y="1645"/>
                    </a:cubicBezTo>
                    <a:cubicBezTo>
                      <a:pt x="10024" y="1648"/>
                      <a:pt x="10046" y="1650"/>
                      <a:pt x="10069" y="1650"/>
                    </a:cubicBezTo>
                    <a:cubicBezTo>
                      <a:pt x="10224" y="1650"/>
                      <a:pt x="10370" y="1571"/>
                      <a:pt x="10437" y="1414"/>
                    </a:cubicBezTo>
                    <a:cubicBezTo>
                      <a:pt x="10528" y="1164"/>
                      <a:pt x="10337" y="914"/>
                      <a:pt x="10096" y="914"/>
                    </a:cubicBezTo>
                    <a:close/>
                    <a:moveTo>
                      <a:pt x="4839" y="1534"/>
                    </a:moveTo>
                    <a:cubicBezTo>
                      <a:pt x="4695" y="1534"/>
                      <a:pt x="4554" y="1605"/>
                      <a:pt x="4540" y="1748"/>
                    </a:cubicBezTo>
                    <a:cubicBezTo>
                      <a:pt x="4540" y="1799"/>
                      <a:pt x="4540" y="1824"/>
                      <a:pt x="4540" y="1876"/>
                    </a:cubicBezTo>
                    <a:cubicBezTo>
                      <a:pt x="4591" y="2030"/>
                      <a:pt x="4719" y="2158"/>
                      <a:pt x="4873" y="2183"/>
                    </a:cubicBezTo>
                    <a:cubicBezTo>
                      <a:pt x="5129" y="2183"/>
                      <a:pt x="5309" y="1876"/>
                      <a:pt x="5129" y="1671"/>
                    </a:cubicBezTo>
                    <a:cubicBezTo>
                      <a:pt x="5072" y="1579"/>
                      <a:pt x="4955" y="1534"/>
                      <a:pt x="4839" y="1534"/>
                    </a:cubicBezTo>
                    <a:close/>
                    <a:moveTo>
                      <a:pt x="7873" y="1434"/>
                    </a:moveTo>
                    <a:cubicBezTo>
                      <a:pt x="7815" y="1434"/>
                      <a:pt x="7755" y="1444"/>
                      <a:pt x="7694" y="1465"/>
                    </a:cubicBezTo>
                    <a:cubicBezTo>
                      <a:pt x="7309" y="1542"/>
                      <a:pt x="7104" y="2183"/>
                      <a:pt x="7488" y="2414"/>
                    </a:cubicBezTo>
                    <a:lnTo>
                      <a:pt x="7514" y="2414"/>
                    </a:lnTo>
                    <a:cubicBezTo>
                      <a:pt x="7565" y="2440"/>
                      <a:pt x="7642" y="2466"/>
                      <a:pt x="7694" y="2491"/>
                    </a:cubicBezTo>
                    <a:cubicBezTo>
                      <a:pt x="7715" y="2493"/>
                      <a:pt x="7737" y="2494"/>
                      <a:pt x="7759" y="2494"/>
                    </a:cubicBezTo>
                    <a:cubicBezTo>
                      <a:pt x="7992" y="2494"/>
                      <a:pt x="8217" y="2369"/>
                      <a:pt x="8335" y="2158"/>
                    </a:cubicBezTo>
                    <a:cubicBezTo>
                      <a:pt x="8489" y="1805"/>
                      <a:pt x="8227" y="1434"/>
                      <a:pt x="7873" y="1434"/>
                    </a:cubicBezTo>
                    <a:close/>
                    <a:moveTo>
                      <a:pt x="12521" y="1809"/>
                    </a:moveTo>
                    <a:cubicBezTo>
                      <a:pt x="12477" y="1809"/>
                      <a:pt x="12432" y="1814"/>
                      <a:pt x="12386" y="1824"/>
                    </a:cubicBezTo>
                    <a:cubicBezTo>
                      <a:pt x="12002" y="1927"/>
                      <a:pt x="11796" y="2568"/>
                      <a:pt x="12181" y="2799"/>
                    </a:cubicBezTo>
                    <a:cubicBezTo>
                      <a:pt x="12232" y="2825"/>
                      <a:pt x="12309" y="2850"/>
                      <a:pt x="12386" y="2850"/>
                    </a:cubicBezTo>
                    <a:cubicBezTo>
                      <a:pt x="12424" y="2858"/>
                      <a:pt x="12461" y="2861"/>
                      <a:pt x="12498" y="2861"/>
                    </a:cubicBezTo>
                    <a:cubicBezTo>
                      <a:pt x="12709" y="2861"/>
                      <a:pt x="12896" y="2739"/>
                      <a:pt x="13027" y="2542"/>
                    </a:cubicBezTo>
                    <a:cubicBezTo>
                      <a:pt x="13165" y="2175"/>
                      <a:pt x="12892" y="1809"/>
                      <a:pt x="12521" y="1809"/>
                    </a:cubicBezTo>
                    <a:close/>
                    <a:moveTo>
                      <a:pt x="10496" y="2693"/>
                    </a:moveTo>
                    <a:cubicBezTo>
                      <a:pt x="10485" y="2693"/>
                      <a:pt x="10474" y="2694"/>
                      <a:pt x="10463" y="2696"/>
                    </a:cubicBezTo>
                    <a:cubicBezTo>
                      <a:pt x="10335" y="2722"/>
                      <a:pt x="10258" y="2953"/>
                      <a:pt x="10386" y="3030"/>
                    </a:cubicBezTo>
                    <a:cubicBezTo>
                      <a:pt x="10412" y="3055"/>
                      <a:pt x="10412" y="3055"/>
                      <a:pt x="10437" y="3055"/>
                    </a:cubicBezTo>
                    <a:cubicBezTo>
                      <a:pt x="10540" y="3055"/>
                      <a:pt x="10617" y="3030"/>
                      <a:pt x="10668" y="2953"/>
                    </a:cubicBezTo>
                    <a:cubicBezTo>
                      <a:pt x="10715" y="2812"/>
                      <a:pt x="10612" y="2693"/>
                      <a:pt x="10496" y="2693"/>
                    </a:cubicBezTo>
                    <a:close/>
                    <a:moveTo>
                      <a:pt x="3134" y="3127"/>
                    </a:moveTo>
                    <a:cubicBezTo>
                      <a:pt x="3124" y="3127"/>
                      <a:pt x="3114" y="3129"/>
                      <a:pt x="3104" y="3132"/>
                    </a:cubicBezTo>
                    <a:cubicBezTo>
                      <a:pt x="3027" y="3158"/>
                      <a:pt x="3001" y="3260"/>
                      <a:pt x="3078" y="3312"/>
                    </a:cubicBezTo>
                    <a:lnTo>
                      <a:pt x="3078" y="3337"/>
                    </a:lnTo>
                    <a:lnTo>
                      <a:pt x="3104" y="3337"/>
                    </a:lnTo>
                    <a:cubicBezTo>
                      <a:pt x="3155" y="3337"/>
                      <a:pt x="3206" y="3312"/>
                      <a:pt x="3232" y="3260"/>
                    </a:cubicBezTo>
                    <a:cubicBezTo>
                      <a:pt x="3254" y="3194"/>
                      <a:pt x="3199" y="3127"/>
                      <a:pt x="3134" y="3127"/>
                    </a:cubicBezTo>
                    <a:close/>
                    <a:moveTo>
                      <a:pt x="6219" y="3536"/>
                    </a:moveTo>
                    <a:cubicBezTo>
                      <a:pt x="6072" y="3536"/>
                      <a:pt x="5928" y="3614"/>
                      <a:pt x="5899" y="3773"/>
                    </a:cubicBezTo>
                    <a:lnTo>
                      <a:pt x="5924" y="3773"/>
                    </a:lnTo>
                    <a:cubicBezTo>
                      <a:pt x="5924" y="3799"/>
                      <a:pt x="5924" y="3850"/>
                      <a:pt x="5924" y="3902"/>
                    </a:cubicBezTo>
                    <a:cubicBezTo>
                      <a:pt x="5950" y="4055"/>
                      <a:pt x="6078" y="4158"/>
                      <a:pt x="6232" y="4184"/>
                    </a:cubicBezTo>
                    <a:cubicBezTo>
                      <a:pt x="6243" y="4185"/>
                      <a:pt x="6254" y="4185"/>
                      <a:pt x="6265" y="4185"/>
                    </a:cubicBezTo>
                    <a:cubicBezTo>
                      <a:pt x="6526" y="4185"/>
                      <a:pt x="6662" y="3892"/>
                      <a:pt x="6514" y="3671"/>
                    </a:cubicBezTo>
                    <a:cubicBezTo>
                      <a:pt x="6447" y="3582"/>
                      <a:pt x="6332" y="3536"/>
                      <a:pt x="6219" y="3536"/>
                    </a:cubicBezTo>
                    <a:close/>
                    <a:moveTo>
                      <a:pt x="3009" y="4870"/>
                    </a:moveTo>
                    <a:cubicBezTo>
                      <a:pt x="2866" y="4870"/>
                      <a:pt x="2722" y="4947"/>
                      <a:pt x="2693" y="5107"/>
                    </a:cubicBezTo>
                    <a:lnTo>
                      <a:pt x="2719" y="5107"/>
                    </a:lnTo>
                    <a:cubicBezTo>
                      <a:pt x="2693" y="5158"/>
                      <a:pt x="2693" y="5184"/>
                      <a:pt x="2719" y="5235"/>
                    </a:cubicBezTo>
                    <a:cubicBezTo>
                      <a:pt x="2745" y="5389"/>
                      <a:pt x="2873" y="5517"/>
                      <a:pt x="3027" y="5517"/>
                    </a:cubicBezTo>
                    <a:cubicBezTo>
                      <a:pt x="3038" y="5518"/>
                      <a:pt x="3049" y="5518"/>
                      <a:pt x="3059" y="5518"/>
                    </a:cubicBezTo>
                    <a:cubicBezTo>
                      <a:pt x="3320" y="5518"/>
                      <a:pt x="3456" y="5226"/>
                      <a:pt x="3283" y="5004"/>
                    </a:cubicBezTo>
                    <a:cubicBezTo>
                      <a:pt x="3228" y="4915"/>
                      <a:pt x="3119" y="4870"/>
                      <a:pt x="3009" y="4870"/>
                    </a:cubicBezTo>
                    <a:close/>
                    <a:moveTo>
                      <a:pt x="6277" y="5340"/>
                    </a:moveTo>
                    <a:cubicBezTo>
                      <a:pt x="6229" y="5340"/>
                      <a:pt x="6179" y="5348"/>
                      <a:pt x="6129" y="5363"/>
                    </a:cubicBezTo>
                    <a:cubicBezTo>
                      <a:pt x="5745" y="5466"/>
                      <a:pt x="5540" y="6107"/>
                      <a:pt x="5924" y="6312"/>
                    </a:cubicBezTo>
                    <a:cubicBezTo>
                      <a:pt x="5976" y="6363"/>
                      <a:pt x="6053" y="6363"/>
                      <a:pt x="6129" y="6389"/>
                    </a:cubicBezTo>
                    <a:cubicBezTo>
                      <a:pt x="6151" y="6391"/>
                      <a:pt x="6173" y="6392"/>
                      <a:pt x="6194" y="6392"/>
                    </a:cubicBezTo>
                    <a:cubicBezTo>
                      <a:pt x="6424" y="6392"/>
                      <a:pt x="6630" y="6267"/>
                      <a:pt x="6771" y="6055"/>
                    </a:cubicBezTo>
                    <a:cubicBezTo>
                      <a:pt x="6906" y="5718"/>
                      <a:pt x="6625" y="5340"/>
                      <a:pt x="6277" y="5340"/>
                    </a:cubicBezTo>
                    <a:close/>
                    <a:moveTo>
                      <a:pt x="1163" y="6898"/>
                    </a:moveTo>
                    <a:cubicBezTo>
                      <a:pt x="1152" y="6898"/>
                      <a:pt x="1140" y="6899"/>
                      <a:pt x="1129" y="6902"/>
                    </a:cubicBezTo>
                    <a:cubicBezTo>
                      <a:pt x="1001" y="6927"/>
                      <a:pt x="924" y="7158"/>
                      <a:pt x="1052" y="7235"/>
                    </a:cubicBezTo>
                    <a:cubicBezTo>
                      <a:pt x="1078" y="7235"/>
                      <a:pt x="1104" y="7261"/>
                      <a:pt x="1129" y="7261"/>
                    </a:cubicBezTo>
                    <a:cubicBezTo>
                      <a:pt x="1206" y="7261"/>
                      <a:pt x="1283" y="7235"/>
                      <a:pt x="1334" y="7132"/>
                    </a:cubicBezTo>
                    <a:cubicBezTo>
                      <a:pt x="1381" y="7015"/>
                      <a:pt x="1278" y="6898"/>
                      <a:pt x="1163" y="6898"/>
                    </a:cubicBezTo>
                    <a:close/>
                    <a:moveTo>
                      <a:pt x="5001" y="7850"/>
                    </a:moveTo>
                    <a:cubicBezTo>
                      <a:pt x="4924" y="7876"/>
                      <a:pt x="4899" y="8004"/>
                      <a:pt x="4950" y="8056"/>
                    </a:cubicBezTo>
                    <a:lnTo>
                      <a:pt x="5001" y="8056"/>
                    </a:lnTo>
                    <a:cubicBezTo>
                      <a:pt x="5052" y="8056"/>
                      <a:pt x="5104" y="8030"/>
                      <a:pt x="5129" y="8004"/>
                    </a:cubicBezTo>
                    <a:cubicBezTo>
                      <a:pt x="5155" y="7927"/>
                      <a:pt x="5078" y="7850"/>
                      <a:pt x="5001" y="7850"/>
                    </a:cubicBezTo>
                    <a:close/>
                    <a:moveTo>
                      <a:pt x="2940" y="7598"/>
                    </a:moveTo>
                    <a:cubicBezTo>
                      <a:pt x="2902" y="7598"/>
                      <a:pt x="2862" y="7605"/>
                      <a:pt x="2822" y="7620"/>
                    </a:cubicBezTo>
                    <a:cubicBezTo>
                      <a:pt x="2565" y="7697"/>
                      <a:pt x="2437" y="8107"/>
                      <a:pt x="2693" y="8235"/>
                    </a:cubicBezTo>
                    <a:cubicBezTo>
                      <a:pt x="2719" y="8261"/>
                      <a:pt x="2770" y="8286"/>
                      <a:pt x="2822" y="8286"/>
                    </a:cubicBezTo>
                    <a:cubicBezTo>
                      <a:pt x="2838" y="8289"/>
                      <a:pt x="2854" y="8290"/>
                      <a:pt x="2870" y="8290"/>
                    </a:cubicBezTo>
                    <a:cubicBezTo>
                      <a:pt x="3007" y="8290"/>
                      <a:pt x="3137" y="8196"/>
                      <a:pt x="3206" y="8081"/>
                    </a:cubicBezTo>
                    <a:cubicBezTo>
                      <a:pt x="3338" y="7840"/>
                      <a:pt x="3169" y="7598"/>
                      <a:pt x="2940" y="7598"/>
                    </a:cubicBezTo>
                    <a:close/>
                    <a:moveTo>
                      <a:pt x="6698" y="7919"/>
                    </a:moveTo>
                    <a:cubicBezTo>
                      <a:pt x="6554" y="7919"/>
                      <a:pt x="6414" y="7990"/>
                      <a:pt x="6386" y="8133"/>
                    </a:cubicBezTo>
                    <a:lnTo>
                      <a:pt x="6412" y="8133"/>
                    </a:lnTo>
                    <a:cubicBezTo>
                      <a:pt x="6412" y="8184"/>
                      <a:pt x="6412" y="8235"/>
                      <a:pt x="6412" y="8261"/>
                    </a:cubicBezTo>
                    <a:cubicBezTo>
                      <a:pt x="6437" y="8415"/>
                      <a:pt x="6565" y="8543"/>
                      <a:pt x="6745" y="8568"/>
                    </a:cubicBezTo>
                    <a:cubicBezTo>
                      <a:pt x="7001" y="8568"/>
                      <a:pt x="7181" y="8261"/>
                      <a:pt x="7001" y="8056"/>
                    </a:cubicBezTo>
                    <a:cubicBezTo>
                      <a:pt x="6933" y="7964"/>
                      <a:pt x="6814" y="7919"/>
                      <a:pt x="6698" y="7919"/>
                    </a:cubicBezTo>
                    <a:close/>
                    <a:moveTo>
                      <a:pt x="4317" y="9878"/>
                    </a:moveTo>
                    <a:cubicBezTo>
                      <a:pt x="4265" y="9878"/>
                      <a:pt x="4210" y="9886"/>
                      <a:pt x="4155" y="9902"/>
                    </a:cubicBezTo>
                    <a:cubicBezTo>
                      <a:pt x="3770" y="9979"/>
                      <a:pt x="3565" y="10645"/>
                      <a:pt x="3950" y="10851"/>
                    </a:cubicBezTo>
                    <a:cubicBezTo>
                      <a:pt x="4001" y="10876"/>
                      <a:pt x="4078" y="10902"/>
                      <a:pt x="4129" y="10928"/>
                    </a:cubicBezTo>
                    <a:cubicBezTo>
                      <a:pt x="4153" y="10930"/>
                      <a:pt x="4177" y="10931"/>
                      <a:pt x="4200" y="10931"/>
                    </a:cubicBezTo>
                    <a:cubicBezTo>
                      <a:pt x="4454" y="10931"/>
                      <a:pt x="4677" y="10805"/>
                      <a:pt x="4770" y="10594"/>
                    </a:cubicBezTo>
                    <a:cubicBezTo>
                      <a:pt x="4927" y="10236"/>
                      <a:pt x="4673" y="9878"/>
                      <a:pt x="4317" y="9878"/>
                    </a:cubicBezTo>
                    <a:close/>
                    <a:moveTo>
                      <a:pt x="746" y="10289"/>
                    </a:moveTo>
                    <a:cubicBezTo>
                      <a:pt x="696" y="10289"/>
                      <a:pt x="644" y="10297"/>
                      <a:pt x="591" y="10312"/>
                    </a:cubicBezTo>
                    <a:cubicBezTo>
                      <a:pt x="206" y="10415"/>
                      <a:pt x="1" y="11056"/>
                      <a:pt x="386" y="11287"/>
                    </a:cubicBezTo>
                    <a:lnTo>
                      <a:pt x="386" y="11261"/>
                    </a:lnTo>
                    <a:cubicBezTo>
                      <a:pt x="437" y="11312"/>
                      <a:pt x="514" y="11338"/>
                      <a:pt x="565" y="11338"/>
                    </a:cubicBezTo>
                    <a:cubicBezTo>
                      <a:pt x="589" y="11340"/>
                      <a:pt x="613" y="11341"/>
                      <a:pt x="636" y="11341"/>
                    </a:cubicBezTo>
                    <a:cubicBezTo>
                      <a:pt x="889" y="11341"/>
                      <a:pt x="1112" y="11216"/>
                      <a:pt x="1206" y="11004"/>
                    </a:cubicBezTo>
                    <a:cubicBezTo>
                      <a:pt x="1364" y="10667"/>
                      <a:pt x="1106" y="10289"/>
                      <a:pt x="746" y="1028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2" name="Google Shape;1699;p34"/>
              <p:cNvSpPr>
                <a:spLocks/>
              </p:cNvSpPr>
              <p:nvPr/>
            </p:nvSpPr>
            <p:spPr bwMode="auto">
              <a:xfrm>
                <a:off x="-1814152" y="2563220"/>
                <a:ext cx="246581" cy="1438546"/>
              </a:xfrm>
              <a:custGeom>
                <a:avLst/>
                <a:gdLst>
                  <a:gd name="T0" fmla="*/ 2147483646 w 9891"/>
                  <a:gd name="T1" fmla="*/ 0 h 57556"/>
                  <a:gd name="T2" fmla="*/ 2147483646 w 9891"/>
                  <a:gd name="T3" fmla="*/ 2147483646 h 57556"/>
                  <a:gd name="T4" fmla="*/ 2147483646 w 9891"/>
                  <a:gd name="T5" fmla="*/ 2147483646 h 57556"/>
                  <a:gd name="T6" fmla="*/ 2147483646 w 9891"/>
                  <a:gd name="T7" fmla="*/ 2147483646 h 57556"/>
                  <a:gd name="T8" fmla="*/ 2147483646 w 9891"/>
                  <a:gd name="T9" fmla="*/ 2147483646 h 57556"/>
                  <a:gd name="T10" fmla="*/ 2147483646 w 9891"/>
                  <a:gd name="T11" fmla="*/ 2147483646 h 57556"/>
                  <a:gd name="T12" fmla="*/ 2147483646 w 9891"/>
                  <a:gd name="T13" fmla="*/ 2147483646 h 57556"/>
                  <a:gd name="T14" fmla="*/ 2147483646 w 9891"/>
                  <a:gd name="T15" fmla="*/ 0 h 575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91" h="57556" extrusionOk="0">
                    <a:moveTo>
                      <a:pt x="9445" y="0"/>
                    </a:moveTo>
                    <a:cubicBezTo>
                      <a:pt x="9304" y="0"/>
                      <a:pt x="9164" y="81"/>
                      <a:pt x="9104" y="270"/>
                    </a:cubicBezTo>
                    <a:cubicBezTo>
                      <a:pt x="4617" y="13912"/>
                      <a:pt x="1" y="34913"/>
                      <a:pt x="3386" y="57247"/>
                    </a:cubicBezTo>
                    <a:cubicBezTo>
                      <a:pt x="3411" y="57427"/>
                      <a:pt x="3565" y="57555"/>
                      <a:pt x="3745" y="57555"/>
                    </a:cubicBezTo>
                    <a:lnTo>
                      <a:pt x="3822" y="57555"/>
                    </a:lnTo>
                    <a:cubicBezTo>
                      <a:pt x="4027" y="57530"/>
                      <a:pt x="4155" y="57324"/>
                      <a:pt x="4129" y="57119"/>
                    </a:cubicBezTo>
                    <a:cubicBezTo>
                      <a:pt x="796" y="34939"/>
                      <a:pt x="5360" y="14091"/>
                      <a:pt x="9796" y="501"/>
                    </a:cubicBezTo>
                    <a:cubicBezTo>
                      <a:pt x="9890" y="202"/>
                      <a:pt x="9667" y="0"/>
                      <a:pt x="94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8" name="Google Shape;1700;p34"/>
            <p:cNvGrpSpPr>
              <a:grpSpLocks/>
            </p:cNvGrpSpPr>
            <p:nvPr/>
          </p:nvGrpSpPr>
          <p:grpSpPr bwMode="auto">
            <a:xfrm rot="1413719">
              <a:off x="229142" y="-135958"/>
              <a:ext cx="1217462" cy="2129046"/>
              <a:chOff x="-1783663" y="2408558"/>
              <a:chExt cx="1033488" cy="1807460"/>
            </a:xfrm>
          </p:grpSpPr>
          <p:sp>
            <p:nvSpPr>
              <p:cNvPr id="45" name="Google Shape;1701;p34"/>
              <p:cNvSpPr>
                <a:spLocks/>
              </p:cNvSpPr>
              <p:nvPr/>
            </p:nvSpPr>
            <p:spPr bwMode="auto">
              <a:xfrm>
                <a:off x="-1785768" y="2498355"/>
                <a:ext cx="1033487" cy="1716551"/>
              </a:xfrm>
              <a:custGeom>
                <a:avLst/>
                <a:gdLst>
                  <a:gd name="T0" fmla="*/ 2147483646 w 41310"/>
                  <a:gd name="T1" fmla="*/ 0 h 68682"/>
                  <a:gd name="T2" fmla="*/ 2147483646 w 41310"/>
                  <a:gd name="T3" fmla="*/ 2147483646 h 68682"/>
                  <a:gd name="T4" fmla="*/ 2147483646 w 41310"/>
                  <a:gd name="T5" fmla="*/ 2147483646 h 68682"/>
                  <a:gd name="T6" fmla="*/ 2147483646 w 41310"/>
                  <a:gd name="T7" fmla="*/ 2147483646 h 68682"/>
                  <a:gd name="T8" fmla="*/ 2147483646 w 41310"/>
                  <a:gd name="T9" fmla="*/ 2147483646 h 68682"/>
                  <a:gd name="T10" fmla="*/ 2147483646 w 41310"/>
                  <a:gd name="T11" fmla="*/ 2147483646 h 68682"/>
                  <a:gd name="T12" fmla="*/ 0 w 41310"/>
                  <a:gd name="T13" fmla="*/ 2147483646 h 68682"/>
                  <a:gd name="T14" fmla="*/ 2147483646 w 41310"/>
                  <a:gd name="T15" fmla="*/ 2147483646 h 68682"/>
                  <a:gd name="T16" fmla="*/ 2147483646 w 41310"/>
                  <a:gd name="T17" fmla="*/ 2147483646 h 68682"/>
                  <a:gd name="T18" fmla="*/ 2147483646 w 41310"/>
                  <a:gd name="T19" fmla="*/ 2147483646 h 68682"/>
                  <a:gd name="T20" fmla="*/ 2147483646 w 41310"/>
                  <a:gd name="T21" fmla="*/ 0 h 686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310" h="68682" extrusionOk="0">
                    <a:moveTo>
                      <a:pt x="32843" y="0"/>
                    </a:moveTo>
                    <a:cubicBezTo>
                      <a:pt x="31194" y="0"/>
                      <a:pt x="29516" y="392"/>
                      <a:pt x="28053" y="1113"/>
                    </a:cubicBezTo>
                    <a:cubicBezTo>
                      <a:pt x="24489" y="2883"/>
                      <a:pt x="21924" y="6139"/>
                      <a:pt x="19719" y="9421"/>
                    </a:cubicBezTo>
                    <a:lnTo>
                      <a:pt x="19719" y="9396"/>
                    </a:lnTo>
                    <a:cubicBezTo>
                      <a:pt x="13744" y="18242"/>
                      <a:pt x="9436" y="27987"/>
                      <a:pt x="6385" y="38167"/>
                    </a:cubicBezTo>
                    <a:cubicBezTo>
                      <a:pt x="5308" y="41705"/>
                      <a:pt x="4231" y="44270"/>
                      <a:pt x="2949" y="47731"/>
                    </a:cubicBezTo>
                    <a:cubicBezTo>
                      <a:pt x="205" y="55244"/>
                      <a:pt x="1487" y="65630"/>
                      <a:pt x="0" y="68681"/>
                    </a:cubicBezTo>
                    <a:cubicBezTo>
                      <a:pt x="7975" y="52526"/>
                      <a:pt x="21642" y="34269"/>
                      <a:pt x="33745" y="20935"/>
                    </a:cubicBezTo>
                    <a:cubicBezTo>
                      <a:pt x="36105" y="18319"/>
                      <a:pt x="38566" y="15704"/>
                      <a:pt x="39951" y="12473"/>
                    </a:cubicBezTo>
                    <a:cubicBezTo>
                      <a:pt x="41310" y="9242"/>
                      <a:pt x="41310" y="5190"/>
                      <a:pt x="39002" y="2549"/>
                    </a:cubicBezTo>
                    <a:cubicBezTo>
                      <a:pt x="37468" y="790"/>
                      <a:pt x="35184" y="0"/>
                      <a:pt x="3284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6" name="Google Shape;1702;p34"/>
              <p:cNvSpPr>
                <a:spLocks/>
              </p:cNvSpPr>
              <p:nvPr/>
            </p:nvSpPr>
            <p:spPr bwMode="auto">
              <a:xfrm>
                <a:off x="-1782276" y="2407927"/>
                <a:ext cx="974201" cy="1752943"/>
              </a:xfrm>
              <a:custGeom>
                <a:avLst/>
                <a:gdLst>
                  <a:gd name="T0" fmla="*/ 2147483646 w 38926"/>
                  <a:gd name="T1" fmla="*/ 0 h 70129"/>
                  <a:gd name="T2" fmla="*/ 2147483646 w 38926"/>
                  <a:gd name="T3" fmla="*/ 2147483646 h 70129"/>
                  <a:gd name="T4" fmla="*/ 2147483646 w 38926"/>
                  <a:gd name="T5" fmla="*/ 2147483646 h 70129"/>
                  <a:gd name="T6" fmla="*/ 2147483646 w 38926"/>
                  <a:gd name="T7" fmla="*/ 2147483646 h 70129"/>
                  <a:gd name="T8" fmla="*/ 2147483646 w 38926"/>
                  <a:gd name="T9" fmla="*/ 2147483646 h 70129"/>
                  <a:gd name="T10" fmla="*/ 2147483646 w 38926"/>
                  <a:gd name="T11" fmla="*/ 2147483646 h 70129"/>
                  <a:gd name="T12" fmla="*/ 2147483646 w 38926"/>
                  <a:gd name="T13" fmla="*/ 2147483646 h 70129"/>
                  <a:gd name="T14" fmla="*/ 2147483646 w 38926"/>
                  <a:gd name="T15" fmla="*/ 2147483646 h 70129"/>
                  <a:gd name="T16" fmla="*/ 2147483646 w 38926"/>
                  <a:gd name="T17" fmla="*/ 2147483646 h 70129"/>
                  <a:gd name="T18" fmla="*/ 2147483646 w 38926"/>
                  <a:gd name="T19" fmla="*/ 0 h 70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926" h="70129" extrusionOk="0">
                    <a:moveTo>
                      <a:pt x="30542" y="0"/>
                    </a:moveTo>
                    <a:cubicBezTo>
                      <a:pt x="28732" y="0"/>
                      <a:pt x="26881" y="482"/>
                      <a:pt x="25310" y="1355"/>
                    </a:cubicBezTo>
                    <a:cubicBezTo>
                      <a:pt x="21848" y="3253"/>
                      <a:pt x="19438" y="6637"/>
                      <a:pt x="17361" y="10022"/>
                    </a:cubicBezTo>
                    <a:cubicBezTo>
                      <a:pt x="11822" y="19100"/>
                      <a:pt x="7975" y="29049"/>
                      <a:pt x="5386" y="39357"/>
                    </a:cubicBezTo>
                    <a:cubicBezTo>
                      <a:pt x="4488" y="42947"/>
                      <a:pt x="3514" y="45537"/>
                      <a:pt x="2411" y="49076"/>
                    </a:cubicBezTo>
                    <a:cubicBezTo>
                      <a:pt x="1" y="56717"/>
                      <a:pt x="1770" y="67025"/>
                      <a:pt x="411" y="70128"/>
                    </a:cubicBezTo>
                    <a:cubicBezTo>
                      <a:pt x="7642" y="53640"/>
                      <a:pt x="20463" y="34767"/>
                      <a:pt x="31925" y="20869"/>
                    </a:cubicBezTo>
                    <a:cubicBezTo>
                      <a:pt x="34156" y="18177"/>
                      <a:pt x="36515" y="15433"/>
                      <a:pt x="37721" y="12151"/>
                    </a:cubicBezTo>
                    <a:cubicBezTo>
                      <a:pt x="38926" y="8843"/>
                      <a:pt x="38772" y="4791"/>
                      <a:pt x="36336" y="2253"/>
                    </a:cubicBezTo>
                    <a:cubicBezTo>
                      <a:pt x="34837" y="698"/>
                      <a:pt x="32720" y="0"/>
                      <a:pt x="3054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7" name="Google Shape;1703;p34"/>
              <p:cNvSpPr>
                <a:spLocks/>
              </p:cNvSpPr>
              <p:nvPr/>
            </p:nvSpPr>
            <p:spPr bwMode="auto">
              <a:xfrm>
                <a:off x="-1318475" y="2430782"/>
                <a:ext cx="401538" cy="319452"/>
              </a:xfrm>
              <a:custGeom>
                <a:avLst/>
                <a:gdLst>
                  <a:gd name="T0" fmla="*/ 2147483646 w 16086"/>
                  <a:gd name="T1" fmla="*/ 2147483646 h 12765"/>
                  <a:gd name="T2" fmla="*/ 2147483646 w 16086"/>
                  <a:gd name="T3" fmla="*/ 2147483646 h 12765"/>
                  <a:gd name="T4" fmla="*/ 2147483646 w 16086"/>
                  <a:gd name="T5" fmla="*/ 2147483646 h 12765"/>
                  <a:gd name="T6" fmla="*/ 2147483646 w 16086"/>
                  <a:gd name="T7" fmla="*/ 2147483646 h 12765"/>
                  <a:gd name="T8" fmla="*/ 2147483646 w 16086"/>
                  <a:gd name="T9" fmla="*/ 2147483646 h 12765"/>
                  <a:gd name="T10" fmla="*/ 2147483646 w 16086"/>
                  <a:gd name="T11" fmla="*/ 2147483646 h 12765"/>
                  <a:gd name="T12" fmla="*/ 2147483646 w 16086"/>
                  <a:gd name="T13" fmla="*/ 2147483646 h 12765"/>
                  <a:gd name="T14" fmla="*/ 2147483646 w 16086"/>
                  <a:gd name="T15" fmla="*/ 2147483646 h 12765"/>
                  <a:gd name="T16" fmla="*/ 2147483646 w 16086"/>
                  <a:gd name="T17" fmla="*/ 2147483646 h 12765"/>
                  <a:gd name="T18" fmla="*/ 2147483646 w 16086"/>
                  <a:gd name="T19" fmla="*/ 2147483646 h 12765"/>
                  <a:gd name="T20" fmla="*/ 2147483646 w 16086"/>
                  <a:gd name="T21" fmla="*/ 2147483646 h 12765"/>
                  <a:gd name="T22" fmla="*/ 2147483646 w 16086"/>
                  <a:gd name="T23" fmla="*/ 2147483646 h 12765"/>
                  <a:gd name="T24" fmla="*/ 2147483646 w 16086"/>
                  <a:gd name="T25" fmla="*/ 2147483646 h 12765"/>
                  <a:gd name="T26" fmla="*/ 2147483646 w 16086"/>
                  <a:gd name="T27" fmla="*/ 2147483646 h 12765"/>
                  <a:gd name="T28" fmla="*/ 2147483646 w 16086"/>
                  <a:gd name="T29" fmla="*/ 2147483646 h 12765"/>
                  <a:gd name="T30" fmla="*/ 2147483646 w 16086"/>
                  <a:gd name="T31" fmla="*/ 2147483646 h 12765"/>
                  <a:gd name="T32" fmla="*/ 2147483646 w 16086"/>
                  <a:gd name="T33" fmla="*/ 2147483646 h 12765"/>
                  <a:gd name="T34" fmla="*/ 2147483646 w 16086"/>
                  <a:gd name="T35" fmla="*/ 2147483646 h 12765"/>
                  <a:gd name="T36" fmla="*/ 2147483646 w 16086"/>
                  <a:gd name="T37" fmla="*/ 2147483646 h 12765"/>
                  <a:gd name="T38" fmla="*/ 2147483646 w 16086"/>
                  <a:gd name="T39" fmla="*/ 2147483646 h 12765"/>
                  <a:gd name="T40" fmla="*/ 2147483646 w 16086"/>
                  <a:gd name="T41" fmla="*/ 2147483646 h 12765"/>
                  <a:gd name="T42" fmla="*/ 2147483646 w 16086"/>
                  <a:gd name="T43" fmla="*/ 2147483646 h 12765"/>
                  <a:gd name="T44" fmla="*/ 2147483646 w 16086"/>
                  <a:gd name="T45" fmla="*/ 2147483646 h 12765"/>
                  <a:gd name="T46" fmla="*/ 2147483646 w 16086"/>
                  <a:gd name="T47" fmla="*/ 2147483646 h 12765"/>
                  <a:gd name="T48" fmla="*/ 2147483646 w 16086"/>
                  <a:gd name="T49" fmla="*/ 2147483646 h 12765"/>
                  <a:gd name="T50" fmla="*/ 2147483646 w 16086"/>
                  <a:gd name="T51" fmla="*/ 2147483646 h 12765"/>
                  <a:gd name="T52" fmla="*/ 2147483646 w 16086"/>
                  <a:gd name="T53" fmla="*/ 2147483646 h 12765"/>
                  <a:gd name="T54" fmla="*/ 2147483646 w 16086"/>
                  <a:gd name="T55" fmla="*/ 2147483646 h 12765"/>
                  <a:gd name="T56" fmla="*/ 2147483646 w 16086"/>
                  <a:gd name="T57" fmla="*/ 2147483646 h 12765"/>
                  <a:gd name="T58" fmla="*/ 2147483646 w 16086"/>
                  <a:gd name="T59" fmla="*/ 2147483646 h 12765"/>
                  <a:gd name="T60" fmla="*/ 2147483646 w 16086"/>
                  <a:gd name="T61" fmla="*/ 2147483646 h 12765"/>
                  <a:gd name="T62" fmla="*/ 2147483646 w 16086"/>
                  <a:gd name="T63" fmla="*/ 2147483646 h 12765"/>
                  <a:gd name="T64" fmla="*/ 2147483646 w 16086"/>
                  <a:gd name="T65" fmla="*/ 2147483646 h 12765"/>
                  <a:gd name="T66" fmla="*/ 2147483646 w 16086"/>
                  <a:gd name="T67" fmla="*/ 2147483646 h 12765"/>
                  <a:gd name="T68" fmla="*/ 2147483646 w 16086"/>
                  <a:gd name="T69" fmla="*/ 2147483646 h 12765"/>
                  <a:gd name="T70" fmla="*/ 2147483646 w 16086"/>
                  <a:gd name="T71" fmla="*/ 2147483646 h 12765"/>
                  <a:gd name="T72" fmla="*/ 2147483646 w 16086"/>
                  <a:gd name="T73" fmla="*/ 2147483646 h 12765"/>
                  <a:gd name="T74" fmla="*/ 2147483646 w 16086"/>
                  <a:gd name="T75" fmla="*/ 2147483646 h 12765"/>
                  <a:gd name="T76" fmla="*/ 2147483646 w 16086"/>
                  <a:gd name="T77" fmla="*/ 2147483646 h 12765"/>
                  <a:gd name="T78" fmla="*/ 2147483646 w 16086"/>
                  <a:gd name="T79" fmla="*/ 2147483646 h 12765"/>
                  <a:gd name="T80" fmla="*/ 2147483646 w 16086"/>
                  <a:gd name="T81" fmla="*/ 2147483646 h 12765"/>
                  <a:gd name="T82" fmla="*/ 2147483646 w 16086"/>
                  <a:gd name="T83" fmla="*/ 2147483646 h 12765"/>
                  <a:gd name="T84" fmla="*/ 2147483646 w 16086"/>
                  <a:gd name="T85" fmla="*/ 2147483646 h 12765"/>
                  <a:gd name="T86" fmla="*/ 2147483646 w 16086"/>
                  <a:gd name="T87" fmla="*/ 2147483646 h 12765"/>
                  <a:gd name="T88" fmla="*/ 2147483646 w 16086"/>
                  <a:gd name="T89" fmla="*/ 2147483646 h 12765"/>
                  <a:gd name="T90" fmla="*/ 2147483646 w 16086"/>
                  <a:gd name="T91" fmla="*/ 2147483646 h 12765"/>
                  <a:gd name="T92" fmla="*/ 2147483646 w 16086"/>
                  <a:gd name="T93" fmla="*/ 2147483646 h 12765"/>
                  <a:gd name="T94" fmla="*/ 2147483646 w 16086"/>
                  <a:gd name="T95" fmla="*/ 2147483646 h 12765"/>
                  <a:gd name="T96" fmla="*/ 2147483646 w 16086"/>
                  <a:gd name="T97" fmla="*/ 2147483646 h 12765"/>
                  <a:gd name="T98" fmla="*/ 2147483646 w 16086"/>
                  <a:gd name="T99" fmla="*/ 2147483646 h 12765"/>
                  <a:gd name="T100" fmla="*/ 2147483646 w 16086"/>
                  <a:gd name="T101" fmla="*/ 2147483646 h 12765"/>
                  <a:gd name="T102" fmla="*/ 2147483646 w 16086"/>
                  <a:gd name="T103" fmla="*/ 2147483646 h 12765"/>
                  <a:gd name="T104" fmla="*/ 2147483646 w 16086"/>
                  <a:gd name="T105" fmla="*/ 2147483646 h 12765"/>
                  <a:gd name="T106" fmla="*/ 2147483646 w 16086"/>
                  <a:gd name="T107" fmla="*/ 2147483646 h 12765"/>
                  <a:gd name="T108" fmla="*/ 2147483646 w 16086"/>
                  <a:gd name="T109" fmla="*/ 2147483646 h 127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86" h="12765" extrusionOk="0">
                    <a:moveTo>
                      <a:pt x="9413" y="1"/>
                    </a:moveTo>
                    <a:cubicBezTo>
                      <a:pt x="9396" y="1"/>
                      <a:pt x="9378" y="3"/>
                      <a:pt x="9359" y="10"/>
                    </a:cubicBezTo>
                    <a:cubicBezTo>
                      <a:pt x="9206" y="35"/>
                      <a:pt x="9103" y="266"/>
                      <a:pt x="9231" y="369"/>
                    </a:cubicBezTo>
                    <a:cubicBezTo>
                      <a:pt x="9257" y="394"/>
                      <a:pt x="9283" y="394"/>
                      <a:pt x="9308" y="394"/>
                    </a:cubicBezTo>
                    <a:cubicBezTo>
                      <a:pt x="9332" y="400"/>
                      <a:pt x="9357" y="403"/>
                      <a:pt x="9380" y="403"/>
                    </a:cubicBezTo>
                    <a:cubicBezTo>
                      <a:pt x="9458" y="403"/>
                      <a:pt x="9531" y="370"/>
                      <a:pt x="9590" y="292"/>
                    </a:cubicBezTo>
                    <a:cubicBezTo>
                      <a:pt x="9635" y="156"/>
                      <a:pt x="9541" y="1"/>
                      <a:pt x="9413" y="1"/>
                    </a:cubicBezTo>
                    <a:close/>
                    <a:moveTo>
                      <a:pt x="12560" y="1256"/>
                    </a:moveTo>
                    <a:cubicBezTo>
                      <a:pt x="12528" y="1256"/>
                      <a:pt x="12496" y="1259"/>
                      <a:pt x="12462" y="1266"/>
                    </a:cubicBezTo>
                    <a:cubicBezTo>
                      <a:pt x="12154" y="1317"/>
                      <a:pt x="11949" y="1856"/>
                      <a:pt x="12257" y="2061"/>
                    </a:cubicBezTo>
                    <a:cubicBezTo>
                      <a:pt x="12283" y="2087"/>
                      <a:pt x="12360" y="2112"/>
                      <a:pt x="12411" y="2112"/>
                    </a:cubicBezTo>
                    <a:cubicBezTo>
                      <a:pt x="12447" y="2121"/>
                      <a:pt x="12482" y="2125"/>
                      <a:pt x="12518" y="2125"/>
                    </a:cubicBezTo>
                    <a:cubicBezTo>
                      <a:pt x="12685" y="2125"/>
                      <a:pt x="12844" y="2030"/>
                      <a:pt x="12949" y="1881"/>
                    </a:cubicBezTo>
                    <a:cubicBezTo>
                      <a:pt x="13089" y="1579"/>
                      <a:pt x="12870" y="1256"/>
                      <a:pt x="12560" y="1256"/>
                    </a:cubicBezTo>
                    <a:close/>
                    <a:moveTo>
                      <a:pt x="6402" y="1567"/>
                    </a:moveTo>
                    <a:cubicBezTo>
                      <a:pt x="6244" y="1567"/>
                      <a:pt x="6092" y="1644"/>
                      <a:pt x="6052" y="1805"/>
                    </a:cubicBezTo>
                    <a:cubicBezTo>
                      <a:pt x="6026" y="1856"/>
                      <a:pt x="6026" y="1907"/>
                      <a:pt x="6052" y="1958"/>
                    </a:cubicBezTo>
                    <a:cubicBezTo>
                      <a:pt x="6077" y="2138"/>
                      <a:pt x="6231" y="2292"/>
                      <a:pt x="6411" y="2317"/>
                    </a:cubicBezTo>
                    <a:cubicBezTo>
                      <a:pt x="6431" y="2321"/>
                      <a:pt x="6450" y="2322"/>
                      <a:pt x="6470" y="2322"/>
                    </a:cubicBezTo>
                    <a:cubicBezTo>
                      <a:pt x="6747" y="2322"/>
                      <a:pt x="6937" y="1993"/>
                      <a:pt x="6770" y="1753"/>
                    </a:cubicBezTo>
                    <a:cubicBezTo>
                      <a:pt x="6696" y="1631"/>
                      <a:pt x="6547" y="1567"/>
                      <a:pt x="6402" y="1567"/>
                    </a:cubicBezTo>
                    <a:close/>
                    <a:moveTo>
                      <a:pt x="9895" y="1689"/>
                    </a:moveTo>
                    <a:cubicBezTo>
                      <a:pt x="9854" y="1689"/>
                      <a:pt x="9812" y="1693"/>
                      <a:pt x="9770" y="1702"/>
                    </a:cubicBezTo>
                    <a:cubicBezTo>
                      <a:pt x="9308" y="1779"/>
                      <a:pt x="9000" y="2523"/>
                      <a:pt x="9436" y="2830"/>
                    </a:cubicBezTo>
                    <a:cubicBezTo>
                      <a:pt x="9513" y="2856"/>
                      <a:pt x="9590" y="2907"/>
                      <a:pt x="9667" y="2907"/>
                    </a:cubicBezTo>
                    <a:cubicBezTo>
                      <a:pt x="9721" y="2921"/>
                      <a:pt x="9775" y="2927"/>
                      <a:pt x="9828" y="2927"/>
                    </a:cubicBezTo>
                    <a:cubicBezTo>
                      <a:pt x="10078" y="2927"/>
                      <a:pt x="10310" y="2785"/>
                      <a:pt x="10436" y="2574"/>
                    </a:cubicBezTo>
                    <a:cubicBezTo>
                      <a:pt x="10647" y="2153"/>
                      <a:pt x="10324" y="1689"/>
                      <a:pt x="9895" y="1689"/>
                    </a:cubicBezTo>
                    <a:close/>
                    <a:moveTo>
                      <a:pt x="4359" y="3369"/>
                    </a:moveTo>
                    <a:cubicBezTo>
                      <a:pt x="4257" y="3369"/>
                      <a:pt x="4205" y="3523"/>
                      <a:pt x="4282" y="3599"/>
                    </a:cubicBezTo>
                    <a:lnTo>
                      <a:pt x="4334" y="3599"/>
                    </a:lnTo>
                    <a:cubicBezTo>
                      <a:pt x="4347" y="3606"/>
                      <a:pt x="4363" y="3610"/>
                      <a:pt x="4379" y="3610"/>
                    </a:cubicBezTo>
                    <a:cubicBezTo>
                      <a:pt x="4422" y="3610"/>
                      <a:pt x="4469" y="3586"/>
                      <a:pt x="4487" y="3548"/>
                    </a:cubicBezTo>
                    <a:cubicBezTo>
                      <a:pt x="4513" y="3446"/>
                      <a:pt x="4436" y="3369"/>
                      <a:pt x="4359" y="3369"/>
                    </a:cubicBezTo>
                    <a:close/>
                    <a:moveTo>
                      <a:pt x="15337" y="2484"/>
                    </a:moveTo>
                    <a:cubicBezTo>
                      <a:pt x="15295" y="2484"/>
                      <a:pt x="15251" y="2488"/>
                      <a:pt x="15206" y="2497"/>
                    </a:cubicBezTo>
                    <a:cubicBezTo>
                      <a:pt x="14744" y="2574"/>
                      <a:pt x="14462" y="3317"/>
                      <a:pt x="14898" y="3599"/>
                    </a:cubicBezTo>
                    <a:cubicBezTo>
                      <a:pt x="14950" y="3651"/>
                      <a:pt x="15026" y="3676"/>
                      <a:pt x="15129" y="3702"/>
                    </a:cubicBezTo>
                    <a:cubicBezTo>
                      <a:pt x="15170" y="3710"/>
                      <a:pt x="15212" y="3713"/>
                      <a:pt x="15254" y="3713"/>
                    </a:cubicBezTo>
                    <a:cubicBezTo>
                      <a:pt x="15498" y="3713"/>
                      <a:pt x="15745" y="3588"/>
                      <a:pt x="15898" y="3369"/>
                    </a:cubicBezTo>
                    <a:cubicBezTo>
                      <a:pt x="16085" y="2948"/>
                      <a:pt x="15782" y="2484"/>
                      <a:pt x="15337" y="2484"/>
                    </a:cubicBezTo>
                    <a:close/>
                    <a:moveTo>
                      <a:pt x="13055" y="3385"/>
                    </a:moveTo>
                    <a:cubicBezTo>
                      <a:pt x="13037" y="3385"/>
                      <a:pt x="13019" y="3388"/>
                      <a:pt x="13001" y="3394"/>
                    </a:cubicBezTo>
                    <a:cubicBezTo>
                      <a:pt x="12847" y="3420"/>
                      <a:pt x="12744" y="3676"/>
                      <a:pt x="12898" y="3779"/>
                    </a:cubicBezTo>
                    <a:cubicBezTo>
                      <a:pt x="12898" y="3779"/>
                      <a:pt x="12924" y="3779"/>
                      <a:pt x="12975" y="3805"/>
                    </a:cubicBezTo>
                    <a:cubicBezTo>
                      <a:pt x="12993" y="3809"/>
                      <a:pt x="13010" y="3811"/>
                      <a:pt x="13028" y="3811"/>
                    </a:cubicBezTo>
                    <a:cubicBezTo>
                      <a:pt x="13111" y="3811"/>
                      <a:pt x="13189" y="3761"/>
                      <a:pt x="13231" y="3676"/>
                    </a:cubicBezTo>
                    <a:cubicBezTo>
                      <a:pt x="13299" y="3541"/>
                      <a:pt x="13188" y="3385"/>
                      <a:pt x="13055" y="3385"/>
                    </a:cubicBezTo>
                    <a:close/>
                    <a:moveTo>
                      <a:pt x="7890" y="4029"/>
                    </a:moveTo>
                    <a:cubicBezTo>
                      <a:pt x="7731" y="4029"/>
                      <a:pt x="7579" y="4105"/>
                      <a:pt x="7539" y="4266"/>
                    </a:cubicBezTo>
                    <a:cubicBezTo>
                      <a:pt x="7513" y="4317"/>
                      <a:pt x="7513" y="4369"/>
                      <a:pt x="7539" y="4420"/>
                    </a:cubicBezTo>
                    <a:cubicBezTo>
                      <a:pt x="7565" y="4625"/>
                      <a:pt x="7718" y="4779"/>
                      <a:pt x="7898" y="4805"/>
                    </a:cubicBezTo>
                    <a:cubicBezTo>
                      <a:pt x="7908" y="4806"/>
                      <a:pt x="7919" y="4806"/>
                      <a:pt x="7929" y="4806"/>
                    </a:cubicBezTo>
                    <a:cubicBezTo>
                      <a:pt x="8221" y="4806"/>
                      <a:pt x="8430" y="4463"/>
                      <a:pt x="8257" y="4215"/>
                    </a:cubicBezTo>
                    <a:cubicBezTo>
                      <a:pt x="8183" y="4093"/>
                      <a:pt x="8034" y="4029"/>
                      <a:pt x="7890" y="4029"/>
                    </a:cubicBezTo>
                    <a:close/>
                    <a:moveTo>
                      <a:pt x="4081" y="5358"/>
                    </a:moveTo>
                    <a:cubicBezTo>
                      <a:pt x="3918" y="5358"/>
                      <a:pt x="3759" y="5435"/>
                      <a:pt x="3718" y="5600"/>
                    </a:cubicBezTo>
                    <a:cubicBezTo>
                      <a:pt x="3693" y="5651"/>
                      <a:pt x="3693" y="5702"/>
                      <a:pt x="3718" y="5753"/>
                    </a:cubicBezTo>
                    <a:cubicBezTo>
                      <a:pt x="3744" y="5933"/>
                      <a:pt x="3898" y="6087"/>
                      <a:pt x="4077" y="6112"/>
                    </a:cubicBezTo>
                    <a:cubicBezTo>
                      <a:pt x="4088" y="6113"/>
                      <a:pt x="4099" y="6114"/>
                      <a:pt x="4110" y="6114"/>
                    </a:cubicBezTo>
                    <a:cubicBezTo>
                      <a:pt x="4401" y="6114"/>
                      <a:pt x="4609" y="5794"/>
                      <a:pt x="4436" y="5523"/>
                    </a:cubicBezTo>
                    <a:cubicBezTo>
                      <a:pt x="4365" y="5416"/>
                      <a:pt x="4222" y="5358"/>
                      <a:pt x="4081" y="5358"/>
                    </a:cubicBezTo>
                    <a:close/>
                    <a:moveTo>
                      <a:pt x="7747" y="6125"/>
                    </a:moveTo>
                    <a:cubicBezTo>
                      <a:pt x="7705" y="6125"/>
                      <a:pt x="7661" y="6129"/>
                      <a:pt x="7616" y="6138"/>
                    </a:cubicBezTo>
                    <a:cubicBezTo>
                      <a:pt x="7154" y="6215"/>
                      <a:pt x="6872" y="6959"/>
                      <a:pt x="7308" y="7266"/>
                    </a:cubicBezTo>
                    <a:cubicBezTo>
                      <a:pt x="7359" y="7292"/>
                      <a:pt x="7436" y="7343"/>
                      <a:pt x="7539" y="7343"/>
                    </a:cubicBezTo>
                    <a:cubicBezTo>
                      <a:pt x="7588" y="7357"/>
                      <a:pt x="7639" y="7363"/>
                      <a:pt x="7691" y="7363"/>
                    </a:cubicBezTo>
                    <a:cubicBezTo>
                      <a:pt x="7932" y="7363"/>
                      <a:pt x="8181" y="7221"/>
                      <a:pt x="8308" y="7010"/>
                    </a:cubicBezTo>
                    <a:cubicBezTo>
                      <a:pt x="8495" y="6589"/>
                      <a:pt x="8191" y="6125"/>
                      <a:pt x="7747" y="6125"/>
                    </a:cubicBezTo>
                    <a:close/>
                    <a:moveTo>
                      <a:pt x="1797" y="7616"/>
                    </a:moveTo>
                    <a:cubicBezTo>
                      <a:pt x="1780" y="7616"/>
                      <a:pt x="1762" y="7619"/>
                      <a:pt x="1744" y="7625"/>
                    </a:cubicBezTo>
                    <a:cubicBezTo>
                      <a:pt x="1590" y="7651"/>
                      <a:pt x="1487" y="7882"/>
                      <a:pt x="1615" y="7984"/>
                    </a:cubicBezTo>
                    <a:lnTo>
                      <a:pt x="1615" y="8010"/>
                    </a:lnTo>
                    <a:cubicBezTo>
                      <a:pt x="1641" y="8010"/>
                      <a:pt x="1667" y="8010"/>
                      <a:pt x="1692" y="8036"/>
                    </a:cubicBezTo>
                    <a:cubicBezTo>
                      <a:pt x="1795" y="8036"/>
                      <a:pt x="1898" y="8010"/>
                      <a:pt x="1974" y="7907"/>
                    </a:cubicBezTo>
                    <a:cubicBezTo>
                      <a:pt x="2020" y="7772"/>
                      <a:pt x="1926" y="7616"/>
                      <a:pt x="1797" y="7616"/>
                    </a:cubicBezTo>
                    <a:close/>
                    <a:moveTo>
                      <a:pt x="6237" y="9057"/>
                    </a:moveTo>
                    <a:cubicBezTo>
                      <a:pt x="6227" y="9057"/>
                      <a:pt x="6216" y="9059"/>
                      <a:pt x="6205" y="9061"/>
                    </a:cubicBezTo>
                    <a:cubicBezTo>
                      <a:pt x="6129" y="9087"/>
                      <a:pt x="6077" y="9215"/>
                      <a:pt x="6154" y="9292"/>
                    </a:cubicBezTo>
                    <a:lnTo>
                      <a:pt x="6205" y="9292"/>
                    </a:lnTo>
                    <a:cubicBezTo>
                      <a:pt x="6219" y="9299"/>
                      <a:pt x="6233" y="9302"/>
                      <a:pt x="6246" y="9302"/>
                    </a:cubicBezTo>
                    <a:cubicBezTo>
                      <a:pt x="6282" y="9302"/>
                      <a:pt x="6315" y="9278"/>
                      <a:pt x="6334" y="9241"/>
                    </a:cubicBezTo>
                    <a:cubicBezTo>
                      <a:pt x="6380" y="9149"/>
                      <a:pt x="6323" y="9057"/>
                      <a:pt x="6237" y="9057"/>
                    </a:cubicBezTo>
                    <a:close/>
                    <a:moveTo>
                      <a:pt x="3654" y="8563"/>
                    </a:moveTo>
                    <a:cubicBezTo>
                      <a:pt x="3625" y="8563"/>
                      <a:pt x="3595" y="8566"/>
                      <a:pt x="3564" y="8574"/>
                    </a:cubicBezTo>
                    <a:cubicBezTo>
                      <a:pt x="3282" y="8625"/>
                      <a:pt x="3077" y="9087"/>
                      <a:pt x="3359" y="9292"/>
                    </a:cubicBezTo>
                    <a:cubicBezTo>
                      <a:pt x="3410" y="9318"/>
                      <a:pt x="3462" y="9318"/>
                      <a:pt x="3513" y="9343"/>
                    </a:cubicBezTo>
                    <a:cubicBezTo>
                      <a:pt x="3535" y="9347"/>
                      <a:pt x="3558" y="9348"/>
                      <a:pt x="3581" y="9348"/>
                    </a:cubicBezTo>
                    <a:cubicBezTo>
                      <a:pt x="3742" y="9348"/>
                      <a:pt x="3910" y="9270"/>
                      <a:pt x="4000" y="9113"/>
                    </a:cubicBezTo>
                    <a:cubicBezTo>
                      <a:pt x="4116" y="8859"/>
                      <a:pt x="3919" y="8563"/>
                      <a:pt x="3654" y="8563"/>
                    </a:cubicBezTo>
                    <a:close/>
                    <a:moveTo>
                      <a:pt x="8158" y="9205"/>
                    </a:moveTo>
                    <a:cubicBezTo>
                      <a:pt x="7996" y="9205"/>
                      <a:pt x="7837" y="9281"/>
                      <a:pt x="7795" y="9446"/>
                    </a:cubicBezTo>
                    <a:cubicBezTo>
                      <a:pt x="7795" y="9497"/>
                      <a:pt x="7795" y="9549"/>
                      <a:pt x="7795" y="9600"/>
                    </a:cubicBezTo>
                    <a:cubicBezTo>
                      <a:pt x="7821" y="9779"/>
                      <a:pt x="7975" y="9933"/>
                      <a:pt x="8154" y="9959"/>
                    </a:cubicBezTo>
                    <a:cubicBezTo>
                      <a:pt x="8166" y="9960"/>
                      <a:pt x="8178" y="9960"/>
                      <a:pt x="8190" y="9960"/>
                    </a:cubicBezTo>
                    <a:cubicBezTo>
                      <a:pt x="8502" y="9960"/>
                      <a:pt x="8686" y="9641"/>
                      <a:pt x="8513" y="9369"/>
                    </a:cubicBezTo>
                    <a:cubicBezTo>
                      <a:pt x="8442" y="9262"/>
                      <a:pt x="8299" y="9205"/>
                      <a:pt x="8158" y="9205"/>
                    </a:cubicBezTo>
                    <a:close/>
                    <a:moveTo>
                      <a:pt x="5080" y="11305"/>
                    </a:moveTo>
                    <a:cubicBezTo>
                      <a:pt x="5038" y="11305"/>
                      <a:pt x="4994" y="11309"/>
                      <a:pt x="4949" y="11318"/>
                    </a:cubicBezTo>
                    <a:cubicBezTo>
                      <a:pt x="4487" y="11395"/>
                      <a:pt x="4205" y="12138"/>
                      <a:pt x="4641" y="12446"/>
                    </a:cubicBezTo>
                    <a:cubicBezTo>
                      <a:pt x="4693" y="12472"/>
                      <a:pt x="4769" y="12523"/>
                      <a:pt x="4872" y="12523"/>
                    </a:cubicBezTo>
                    <a:cubicBezTo>
                      <a:pt x="4921" y="12537"/>
                      <a:pt x="4972" y="12543"/>
                      <a:pt x="5022" y="12543"/>
                    </a:cubicBezTo>
                    <a:cubicBezTo>
                      <a:pt x="5258" y="12543"/>
                      <a:pt x="5493" y="12401"/>
                      <a:pt x="5641" y="12190"/>
                    </a:cubicBezTo>
                    <a:cubicBezTo>
                      <a:pt x="5829" y="11769"/>
                      <a:pt x="5525" y="11305"/>
                      <a:pt x="5080" y="11305"/>
                    </a:cubicBezTo>
                    <a:close/>
                    <a:moveTo>
                      <a:pt x="897" y="11529"/>
                    </a:moveTo>
                    <a:cubicBezTo>
                      <a:pt x="847" y="11529"/>
                      <a:pt x="796" y="11536"/>
                      <a:pt x="744" y="11549"/>
                    </a:cubicBezTo>
                    <a:cubicBezTo>
                      <a:pt x="282" y="11626"/>
                      <a:pt x="0" y="12369"/>
                      <a:pt x="436" y="12651"/>
                    </a:cubicBezTo>
                    <a:cubicBezTo>
                      <a:pt x="513" y="12703"/>
                      <a:pt x="590" y="12728"/>
                      <a:pt x="667" y="12754"/>
                    </a:cubicBezTo>
                    <a:cubicBezTo>
                      <a:pt x="712" y="12761"/>
                      <a:pt x="756" y="12765"/>
                      <a:pt x="801" y="12765"/>
                    </a:cubicBezTo>
                    <a:cubicBezTo>
                      <a:pt x="1061" y="12765"/>
                      <a:pt x="1305" y="12640"/>
                      <a:pt x="1436" y="12420"/>
                    </a:cubicBezTo>
                    <a:cubicBezTo>
                      <a:pt x="1643" y="12006"/>
                      <a:pt x="1333" y="11529"/>
                      <a:pt x="897" y="115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8" name="Google Shape;1704;p34"/>
              <p:cNvSpPr>
                <a:spLocks/>
              </p:cNvSpPr>
              <p:nvPr/>
            </p:nvSpPr>
            <p:spPr bwMode="auto">
              <a:xfrm>
                <a:off x="-1782767" y="2545635"/>
                <a:ext cx="796338" cy="1591196"/>
              </a:xfrm>
              <a:custGeom>
                <a:avLst/>
                <a:gdLst>
                  <a:gd name="T0" fmla="*/ 2147483646 w 31819"/>
                  <a:gd name="T1" fmla="*/ 2147483646 h 63662"/>
                  <a:gd name="T2" fmla="*/ 2147483646 w 31819"/>
                  <a:gd name="T3" fmla="*/ 2147483646 h 63662"/>
                  <a:gd name="T4" fmla="*/ 2147483646 w 31819"/>
                  <a:gd name="T5" fmla="*/ 2147483646 h 63662"/>
                  <a:gd name="T6" fmla="*/ 2147483646 w 31819"/>
                  <a:gd name="T7" fmla="*/ 2147483646 h 63662"/>
                  <a:gd name="T8" fmla="*/ 2147483646 w 31819"/>
                  <a:gd name="T9" fmla="*/ 2147483646 h 63662"/>
                  <a:gd name="T10" fmla="*/ 2147483646 w 31819"/>
                  <a:gd name="T11" fmla="*/ 2147483646 h 63662"/>
                  <a:gd name="T12" fmla="*/ 2147483646 w 31819"/>
                  <a:gd name="T13" fmla="*/ 2147483646 h 63662"/>
                  <a:gd name="T14" fmla="*/ 2147483646 w 31819"/>
                  <a:gd name="T15" fmla="*/ 2147483646 h 636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819" h="63662" extrusionOk="0">
                    <a:moveTo>
                      <a:pt x="31286" y="1"/>
                    </a:moveTo>
                    <a:cubicBezTo>
                      <a:pt x="31186" y="1"/>
                      <a:pt x="31084" y="43"/>
                      <a:pt x="31003" y="145"/>
                    </a:cubicBezTo>
                    <a:cubicBezTo>
                      <a:pt x="15822" y="19300"/>
                      <a:pt x="4258" y="42891"/>
                      <a:pt x="52" y="63200"/>
                    </a:cubicBezTo>
                    <a:cubicBezTo>
                      <a:pt x="1" y="63405"/>
                      <a:pt x="129" y="63610"/>
                      <a:pt x="334" y="63662"/>
                    </a:cubicBezTo>
                    <a:lnTo>
                      <a:pt x="411" y="63662"/>
                    </a:lnTo>
                    <a:cubicBezTo>
                      <a:pt x="591" y="63662"/>
                      <a:pt x="745" y="63534"/>
                      <a:pt x="796" y="63354"/>
                    </a:cubicBezTo>
                    <a:cubicBezTo>
                      <a:pt x="4976" y="43148"/>
                      <a:pt x="16489" y="19685"/>
                      <a:pt x="31592" y="607"/>
                    </a:cubicBezTo>
                    <a:cubicBezTo>
                      <a:pt x="31818" y="325"/>
                      <a:pt x="31560" y="1"/>
                      <a:pt x="312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9" name="Google Shape;1705;p34"/>
            <p:cNvGrpSpPr>
              <a:grpSpLocks/>
            </p:cNvGrpSpPr>
            <p:nvPr/>
          </p:nvGrpSpPr>
          <p:grpSpPr bwMode="auto">
            <a:xfrm>
              <a:off x="-381835" y="685298"/>
              <a:ext cx="1810686" cy="1695308"/>
              <a:chOff x="-381835" y="685298"/>
              <a:chExt cx="1810686" cy="1695308"/>
            </a:xfrm>
          </p:grpSpPr>
          <p:grpSp>
            <p:nvGrpSpPr>
              <p:cNvPr id="40" name="Google Shape;1706;p34"/>
              <p:cNvGrpSpPr>
                <a:grpSpLocks/>
              </p:cNvGrpSpPr>
              <p:nvPr/>
            </p:nvGrpSpPr>
            <p:grpSpPr bwMode="auto">
              <a:xfrm rot="1413719">
                <a:off x="-380832" y="685298"/>
                <a:ext cx="1809683" cy="1695308"/>
                <a:chOff x="-2074138" y="3169502"/>
                <a:chExt cx="1536216" cy="1439236"/>
              </a:xfrm>
            </p:grpSpPr>
            <p:sp>
              <p:nvSpPr>
                <p:cNvPr id="42" name="Google Shape;1707;p34"/>
                <p:cNvSpPr>
                  <a:spLocks/>
                </p:cNvSpPr>
                <p:nvPr/>
              </p:nvSpPr>
              <p:spPr bwMode="auto">
                <a:xfrm>
                  <a:off x="-2012481" y="3215489"/>
                  <a:ext cx="1472753" cy="1393053"/>
                </a:xfrm>
                <a:custGeom>
                  <a:avLst/>
                  <a:gdLst>
                    <a:gd name="T0" fmla="*/ 2147483646 w 58927"/>
                    <a:gd name="T1" fmla="*/ 0 h 55727"/>
                    <a:gd name="T2" fmla="*/ 2147483646 w 58927"/>
                    <a:gd name="T3" fmla="*/ 2147483646 h 55727"/>
                    <a:gd name="T4" fmla="*/ 2147483646 w 58927"/>
                    <a:gd name="T5" fmla="*/ 2147483646 h 55727"/>
                    <a:gd name="T6" fmla="*/ 2147483646 w 58927"/>
                    <a:gd name="T7" fmla="*/ 2147483646 h 55727"/>
                    <a:gd name="T8" fmla="*/ 2147483646 w 58927"/>
                    <a:gd name="T9" fmla="*/ 2147483646 h 55727"/>
                    <a:gd name="T10" fmla="*/ 2147483646 w 58927"/>
                    <a:gd name="T11" fmla="*/ 2147483646 h 55727"/>
                    <a:gd name="T12" fmla="*/ 2147483646 w 58927"/>
                    <a:gd name="T13" fmla="*/ 2147483646 h 55727"/>
                    <a:gd name="T14" fmla="*/ 2147483646 w 58927"/>
                    <a:gd name="T15" fmla="*/ 2147483646 h 55727"/>
                    <a:gd name="T16" fmla="*/ 2147483646 w 58927"/>
                    <a:gd name="T17" fmla="*/ 2147483646 h 55727"/>
                    <a:gd name="T18" fmla="*/ 2147483646 w 58927"/>
                    <a:gd name="T19" fmla="*/ 2147483646 h 55727"/>
                    <a:gd name="T20" fmla="*/ 2147483646 w 58927"/>
                    <a:gd name="T21" fmla="*/ 0 h 55727"/>
                    <a:gd name="T22" fmla="*/ 2147483646 w 58927"/>
                    <a:gd name="T23" fmla="*/ 2147483646 h 55727"/>
                    <a:gd name="T24" fmla="*/ 2147483646 w 58927"/>
                    <a:gd name="T25" fmla="*/ 2147483646 h 55727"/>
                    <a:gd name="T26" fmla="*/ 2147483646 w 58927"/>
                    <a:gd name="T27" fmla="*/ 2147483646 h 55727"/>
                    <a:gd name="T28" fmla="*/ 2147483646 w 58927"/>
                    <a:gd name="T29" fmla="*/ 2147483646 h 557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927" h="55727" extrusionOk="0">
                      <a:moveTo>
                        <a:pt x="49062" y="0"/>
                      </a:moveTo>
                      <a:cubicBezTo>
                        <a:pt x="48551" y="0"/>
                        <a:pt x="48041" y="36"/>
                        <a:pt x="47542" y="108"/>
                      </a:cubicBezTo>
                      <a:cubicBezTo>
                        <a:pt x="43618" y="698"/>
                        <a:pt x="40182" y="3005"/>
                        <a:pt x="37054" y="5441"/>
                      </a:cubicBezTo>
                      <a:cubicBezTo>
                        <a:pt x="28669" y="11980"/>
                        <a:pt x="21566" y="19955"/>
                        <a:pt x="15489" y="28674"/>
                      </a:cubicBezTo>
                      <a:cubicBezTo>
                        <a:pt x="13386" y="31725"/>
                        <a:pt x="11591" y="33828"/>
                        <a:pt x="9309" y="36725"/>
                      </a:cubicBezTo>
                      <a:cubicBezTo>
                        <a:pt x="4366" y="43026"/>
                        <a:pt x="2390" y="53266"/>
                        <a:pt x="9" y="55718"/>
                      </a:cubicBezTo>
                      <a:cubicBezTo>
                        <a:pt x="12574" y="42822"/>
                        <a:pt x="31237" y="29697"/>
                        <a:pt x="46849" y="20724"/>
                      </a:cubicBezTo>
                      <a:cubicBezTo>
                        <a:pt x="49901" y="18981"/>
                        <a:pt x="53055" y="17237"/>
                        <a:pt x="55363" y="14596"/>
                      </a:cubicBezTo>
                      <a:cubicBezTo>
                        <a:pt x="57645" y="11955"/>
                        <a:pt x="58927" y="8083"/>
                        <a:pt x="57542" y="4852"/>
                      </a:cubicBezTo>
                      <a:cubicBezTo>
                        <a:pt x="56177" y="1674"/>
                        <a:pt x="52567" y="0"/>
                        <a:pt x="49062" y="0"/>
                      </a:cubicBezTo>
                      <a:close/>
                      <a:moveTo>
                        <a:pt x="9" y="55718"/>
                      </a:moveTo>
                      <a:lnTo>
                        <a:pt x="9" y="55718"/>
                      </a:lnTo>
                      <a:cubicBezTo>
                        <a:pt x="6" y="55720"/>
                        <a:pt x="4" y="55723"/>
                        <a:pt x="1" y="55726"/>
                      </a:cubicBezTo>
                      <a:cubicBezTo>
                        <a:pt x="4" y="55723"/>
                        <a:pt x="6" y="55720"/>
                        <a:pt x="9" y="557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3" name="Google Shape;1708;p34"/>
                <p:cNvSpPr/>
                <p:nvPr/>
              </p:nvSpPr>
              <p:spPr>
                <a:xfrm>
                  <a:off x="-2079213" y="3167257"/>
                  <a:ext cx="1463322" cy="1386988"/>
                </a:xfrm>
                <a:custGeom>
                  <a:avLst/>
                  <a:gdLst/>
                  <a:ahLst/>
                  <a:cxnLst/>
                  <a:rect l="l" t="t" r="r" b="b"/>
                  <a:pathLst>
                    <a:path w="58901" h="55727" extrusionOk="0">
                      <a:moveTo>
                        <a:pt x="49036" y="0"/>
                      </a:moveTo>
                      <a:cubicBezTo>
                        <a:pt x="48525" y="0"/>
                        <a:pt x="48015" y="36"/>
                        <a:pt x="47516" y="108"/>
                      </a:cubicBezTo>
                      <a:cubicBezTo>
                        <a:pt x="43592" y="697"/>
                        <a:pt x="40156" y="3005"/>
                        <a:pt x="37028" y="5441"/>
                      </a:cubicBezTo>
                      <a:lnTo>
                        <a:pt x="37053" y="5441"/>
                      </a:lnTo>
                      <a:cubicBezTo>
                        <a:pt x="28643" y="11980"/>
                        <a:pt x="21540" y="19955"/>
                        <a:pt x="15488" y="28673"/>
                      </a:cubicBezTo>
                      <a:cubicBezTo>
                        <a:pt x="13386" y="31725"/>
                        <a:pt x="11565" y="33828"/>
                        <a:pt x="9283" y="36725"/>
                      </a:cubicBezTo>
                      <a:cubicBezTo>
                        <a:pt x="4334" y="43033"/>
                        <a:pt x="2359" y="53290"/>
                        <a:pt x="0" y="55726"/>
                      </a:cubicBezTo>
                      <a:cubicBezTo>
                        <a:pt x="12565" y="42828"/>
                        <a:pt x="31207" y="29699"/>
                        <a:pt x="46823" y="20724"/>
                      </a:cubicBezTo>
                      <a:cubicBezTo>
                        <a:pt x="49875" y="18981"/>
                        <a:pt x="53029" y="17237"/>
                        <a:pt x="55336" y="14596"/>
                      </a:cubicBezTo>
                      <a:cubicBezTo>
                        <a:pt x="57619" y="11955"/>
                        <a:pt x="58901" y="8083"/>
                        <a:pt x="57516" y="4852"/>
                      </a:cubicBezTo>
                      <a:cubicBezTo>
                        <a:pt x="56151" y="1674"/>
                        <a:pt x="52541" y="0"/>
                        <a:pt x="49036"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4" name="Google Shape;1709;p34"/>
                <p:cNvSpPr>
                  <a:spLocks/>
                </p:cNvSpPr>
                <p:nvPr/>
              </p:nvSpPr>
              <p:spPr bwMode="auto">
                <a:xfrm>
                  <a:off x="-1090376" y="3218080"/>
                  <a:ext cx="460825" cy="203196"/>
                </a:xfrm>
                <a:custGeom>
                  <a:avLst/>
                  <a:gdLst>
                    <a:gd name="T0" fmla="*/ 2147483646 w 18454"/>
                    <a:gd name="T1" fmla="*/ 2147483646 h 8139"/>
                    <a:gd name="T2" fmla="*/ 2147483646 w 18454"/>
                    <a:gd name="T3" fmla="*/ 2147483646 h 8139"/>
                    <a:gd name="T4" fmla="*/ 2147483646 w 18454"/>
                    <a:gd name="T5" fmla="*/ 2147483646 h 8139"/>
                    <a:gd name="T6" fmla="*/ 2147483646 w 18454"/>
                    <a:gd name="T7" fmla="*/ 2147483646 h 8139"/>
                    <a:gd name="T8" fmla="*/ 2147483646 w 18454"/>
                    <a:gd name="T9" fmla="*/ 2147483646 h 8139"/>
                    <a:gd name="T10" fmla="*/ 2147483646 w 18454"/>
                    <a:gd name="T11" fmla="*/ 2147483646 h 8139"/>
                    <a:gd name="T12" fmla="*/ 2147483646 w 18454"/>
                    <a:gd name="T13" fmla="*/ 2147483646 h 8139"/>
                    <a:gd name="T14" fmla="*/ 2147483646 w 18454"/>
                    <a:gd name="T15" fmla="*/ 2147483646 h 8139"/>
                    <a:gd name="T16" fmla="*/ 2147483646 w 18454"/>
                    <a:gd name="T17" fmla="*/ 2147483646 h 8139"/>
                    <a:gd name="T18" fmla="*/ 2147483646 w 18454"/>
                    <a:gd name="T19" fmla="*/ 2147483646 h 8139"/>
                    <a:gd name="T20" fmla="*/ 2147483646 w 18454"/>
                    <a:gd name="T21" fmla="*/ 2147483646 h 8139"/>
                    <a:gd name="T22" fmla="*/ 2147483646 w 18454"/>
                    <a:gd name="T23" fmla="*/ 2147483646 h 8139"/>
                    <a:gd name="T24" fmla="*/ 2147483646 w 18454"/>
                    <a:gd name="T25" fmla="*/ 2147483646 h 8139"/>
                    <a:gd name="T26" fmla="*/ 2147483646 w 18454"/>
                    <a:gd name="T27" fmla="*/ 2147483646 h 8139"/>
                    <a:gd name="T28" fmla="*/ 2147483646 w 18454"/>
                    <a:gd name="T29" fmla="*/ 2147483646 h 8139"/>
                    <a:gd name="T30" fmla="*/ 2147483646 w 18454"/>
                    <a:gd name="T31" fmla="*/ 2147483646 h 8139"/>
                    <a:gd name="T32" fmla="*/ 2147483646 w 18454"/>
                    <a:gd name="T33" fmla="*/ 2147483646 h 8139"/>
                    <a:gd name="T34" fmla="*/ 2147483646 w 18454"/>
                    <a:gd name="T35" fmla="*/ 2147483646 h 8139"/>
                    <a:gd name="T36" fmla="*/ 2147483646 w 18454"/>
                    <a:gd name="T37" fmla="*/ 2147483646 h 8139"/>
                    <a:gd name="T38" fmla="*/ 2147483646 w 18454"/>
                    <a:gd name="T39" fmla="*/ 2147483646 h 8139"/>
                    <a:gd name="T40" fmla="*/ 2147483646 w 18454"/>
                    <a:gd name="T41" fmla="*/ 2147483646 h 8139"/>
                    <a:gd name="T42" fmla="*/ 2147483646 w 18454"/>
                    <a:gd name="T43" fmla="*/ 2147483646 h 8139"/>
                    <a:gd name="T44" fmla="*/ 2147483646 w 18454"/>
                    <a:gd name="T45" fmla="*/ 2147483646 h 8139"/>
                    <a:gd name="T46" fmla="*/ 2147483646 w 18454"/>
                    <a:gd name="T47" fmla="*/ 2147483646 h 8139"/>
                    <a:gd name="T48" fmla="*/ 2147483646 w 18454"/>
                    <a:gd name="T49" fmla="*/ 2147483646 h 8139"/>
                    <a:gd name="T50" fmla="*/ 2147483646 w 18454"/>
                    <a:gd name="T51" fmla="*/ 2147483646 h 8139"/>
                    <a:gd name="T52" fmla="*/ 2147483646 w 18454"/>
                    <a:gd name="T53" fmla="*/ 2147483646 h 8139"/>
                    <a:gd name="T54" fmla="*/ 2147483646 w 18454"/>
                    <a:gd name="T55" fmla="*/ 2147483646 h 8139"/>
                    <a:gd name="T56" fmla="*/ 2147483646 w 18454"/>
                    <a:gd name="T57" fmla="*/ 2147483646 h 8139"/>
                    <a:gd name="T58" fmla="*/ 2147483646 w 18454"/>
                    <a:gd name="T59" fmla="*/ 2147483646 h 8139"/>
                    <a:gd name="T60" fmla="*/ 2147483646 w 18454"/>
                    <a:gd name="T61" fmla="*/ 2147483646 h 8139"/>
                    <a:gd name="T62" fmla="*/ 2147483646 w 18454"/>
                    <a:gd name="T63" fmla="*/ 2147483646 h 8139"/>
                    <a:gd name="T64" fmla="*/ 2147483646 w 18454"/>
                    <a:gd name="T65" fmla="*/ 2147483646 h 8139"/>
                    <a:gd name="T66" fmla="*/ 2147483646 w 18454"/>
                    <a:gd name="T67" fmla="*/ 2147483646 h 8139"/>
                    <a:gd name="T68" fmla="*/ 2147483646 w 18454"/>
                    <a:gd name="T69" fmla="*/ 2147483646 h 8139"/>
                    <a:gd name="T70" fmla="*/ 2147483646 w 18454"/>
                    <a:gd name="T71" fmla="*/ 2147483646 h 8139"/>
                    <a:gd name="T72" fmla="*/ 2147483646 w 18454"/>
                    <a:gd name="T73" fmla="*/ 2147483646 h 8139"/>
                    <a:gd name="T74" fmla="*/ 2147483646 w 18454"/>
                    <a:gd name="T75" fmla="*/ 2147483646 h 8139"/>
                    <a:gd name="T76" fmla="*/ 2147483646 w 18454"/>
                    <a:gd name="T77" fmla="*/ 2147483646 h 8139"/>
                    <a:gd name="T78" fmla="*/ 2147483646 w 18454"/>
                    <a:gd name="T79" fmla="*/ 2147483646 h 8139"/>
                    <a:gd name="T80" fmla="*/ 2147483646 w 18454"/>
                    <a:gd name="T81" fmla="*/ 2147483646 h 8139"/>
                    <a:gd name="T82" fmla="*/ 2147483646 w 18454"/>
                    <a:gd name="T83" fmla="*/ 2147483646 h 8139"/>
                    <a:gd name="T84" fmla="*/ 2147483646 w 18454"/>
                    <a:gd name="T85" fmla="*/ 2147483646 h 8139"/>
                    <a:gd name="T86" fmla="*/ 2147483646 w 18454"/>
                    <a:gd name="T87" fmla="*/ 2147483646 h 8139"/>
                    <a:gd name="T88" fmla="*/ 2147483646 w 18454"/>
                    <a:gd name="T89" fmla="*/ 2147483646 h 8139"/>
                    <a:gd name="T90" fmla="*/ 2147483646 w 18454"/>
                    <a:gd name="T91" fmla="*/ 2147483646 h 8139"/>
                    <a:gd name="T92" fmla="*/ 2147483646 w 18454"/>
                    <a:gd name="T93" fmla="*/ 2147483646 h 8139"/>
                    <a:gd name="T94" fmla="*/ 2147483646 w 18454"/>
                    <a:gd name="T95" fmla="*/ 2147483646 h 8139"/>
                    <a:gd name="T96" fmla="*/ 2147483646 w 18454"/>
                    <a:gd name="T97" fmla="*/ 2147483646 h 8139"/>
                    <a:gd name="T98" fmla="*/ 2147483646 w 18454"/>
                    <a:gd name="T99" fmla="*/ 2147483646 h 8139"/>
                    <a:gd name="T100" fmla="*/ 2147483646 w 18454"/>
                    <a:gd name="T101" fmla="*/ 2147483646 h 8139"/>
                    <a:gd name="T102" fmla="*/ 2147483646 w 18454"/>
                    <a:gd name="T103" fmla="*/ 2147483646 h 8139"/>
                    <a:gd name="T104" fmla="*/ 2147483646 w 18454"/>
                    <a:gd name="T105" fmla="*/ 2147483646 h 8139"/>
                    <a:gd name="T106" fmla="*/ 2147483646 w 18454"/>
                    <a:gd name="T107" fmla="*/ 2147483646 h 8139"/>
                    <a:gd name="T108" fmla="*/ 2147483646 w 18454"/>
                    <a:gd name="T109" fmla="*/ 2147483646 h 8139"/>
                    <a:gd name="T110" fmla="*/ 2147483646 w 18454"/>
                    <a:gd name="T111" fmla="*/ 2147483646 h 8139"/>
                    <a:gd name="T112" fmla="*/ 2147483646 w 18454"/>
                    <a:gd name="T113" fmla="*/ 2147483646 h 8139"/>
                    <a:gd name="T114" fmla="*/ 2147483646 w 18454"/>
                    <a:gd name="T115" fmla="*/ 2147483646 h 8139"/>
                    <a:gd name="T116" fmla="*/ 2147483646 w 18454"/>
                    <a:gd name="T117" fmla="*/ 2147483646 h 81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454" h="8139" extrusionOk="0">
                      <a:moveTo>
                        <a:pt x="8731" y="282"/>
                      </a:moveTo>
                      <a:cubicBezTo>
                        <a:pt x="8661" y="282"/>
                        <a:pt x="8587" y="347"/>
                        <a:pt x="8607" y="427"/>
                      </a:cubicBezTo>
                      <a:cubicBezTo>
                        <a:pt x="8607" y="452"/>
                        <a:pt x="8633" y="452"/>
                        <a:pt x="8633" y="478"/>
                      </a:cubicBezTo>
                      <a:cubicBezTo>
                        <a:pt x="8669" y="496"/>
                        <a:pt x="8705" y="514"/>
                        <a:pt x="8741" y="514"/>
                      </a:cubicBezTo>
                      <a:cubicBezTo>
                        <a:pt x="8756" y="514"/>
                        <a:pt x="8771" y="511"/>
                        <a:pt x="8786" y="504"/>
                      </a:cubicBezTo>
                      <a:cubicBezTo>
                        <a:pt x="8889" y="452"/>
                        <a:pt x="8889" y="350"/>
                        <a:pt x="8786" y="298"/>
                      </a:cubicBezTo>
                      <a:cubicBezTo>
                        <a:pt x="8770" y="287"/>
                        <a:pt x="8750" y="282"/>
                        <a:pt x="8731" y="282"/>
                      </a:cubicBezTo>
                      <a:close/>
                      <a:moveTo>
                        <a:pt x="11359" y="1"/>
                      </a:moveTo>
                      <a:cubicBezTo>
                        <a:pt x="11294" y="1"/>
                        <a:pt x="11229" y="21"/>
                        <a:pt x="11171" y="68"/>
                      </a:cubicBezTo>
                      <a:cubicBezTo>
                        <a:pt x="11120" y="119"/>
                        <a:pt x="11094" y="145"/>
                        <a:pt x="11069" y="196"/>
                      </a:cubicBezTo>
                      <a:cubicBezTo>
                        <a:pt x="10992" y="375"/>
                        <a:pt x="11017" y="581"/>
                        <a:pt x="11145" y="709"/>
                      </a:cubicBezTo>
                      <a:cubicBezTo>
                        <a:pt x="11221" y="785"/>
                        <a:pt x="11314" y="819"/>
                        <a:pt x="11405" y="819"/>
                      </a:cubicBezTo>
                      <a:cubicBezTo>
                        <a:pt x="11590" y="819"/>
                        <a:pt x="11769" y="676"/>
                        <a:pt x="11787" y="452"/>
                      </a:cubicBezTo>
                      <a:cubicBezTo>
                        <a:pt x="11806" y="234"/>
                        <a:pt x="11581" y="1"/>
                        <a:pt x="11359" y="1"/>
                      </a:cubicBezTo>
                      <a:close/>
                      <a:moveTo>
                        <a:pt x="14759" y="611"/>
                      </a:moveTo>
                      <a:cubicBezTo>
                        <a:pt x="14635" y="611"/>
                        <a:pt x="14488" y="737"/>
                        <a:pt x="14530" y="863"/>
                      </a:cubicBezTo>
                      <a:cubicBezTo>
                        <a:pt x="14530" y="888"/>
                        <a:pt x="14556" y="914"/>
                        <a:pt x="14556" y="940"/>
                      </a:cubicBezTo>
                      <a:cubicBezTo>
                        <a:pt x="14606" y="989"/>
                        <a:pt x="14666" y="1017"/>
                        <a:pt x="14730" y="1017"/>
                      </a:cubicBezTo>
                      <a:cubicBezTo>
                        <a:pt x="14765" y="1017"/>
                        <a:pt x="14802" y="1009"/>
                        <a:pt x="14838" y="991"/>
                      </a:cubicBezTo>
                      <a:cubicBezTo>
                        <a:pt x="14992" y="914"/>
                        <a:pt x="14992" y="709"/>
                        <a:pt x="14838" y="632"/>
                      </a:cubicBezTo>
                      <a:cubicBezTo>
                        <a:pt x="14814" y="618"/>
                        <a:pt x="14787" y="611"/>
                        <a:pt x="14759" y="611"/>
                      </a:cubicBezTo>
                      <a:close/>
                      <a:moveTo>
                        <a:pt x="7128" y="1616"/>
                      </a:moveTo>
                      <a:cubicBezTo>
                        <a:pt x="7063" y="1616"/>
                        <a:pt x="6998" y="1637"/>
                        <a:pt x="6940" y="1683"/>
                      </a:cubicBezTo>
                      <a:cubicBezTo>
                        <a:pt x="6889" y="1709"/>
                        <a:pt x="6863" y="1760"/>
                        <a:pt x="6838" y="1811"/>
                      </a:cubicBezTo>
                      <a:cubicBezTo>
                        <a:pt x="6761" y="1965"/>
                        <a:pt x="6786" y="2170"/>
                        <a:pt x="6914" y="2324"/>
                      </a:cubicBezTo>
                      <a:cubicBezTo>
                        <a:pt x="6987" y="2389"/>
                        <a:pt x="7075" y="2418"/>
                        <a:pt x="7161" y="2418"/>
                      </a:cubicBezTo>
                      <a:cubicBezTo>
                        <a:pt x="7351" y="2418"/>
                        <a:pt x="7538" y="2279"/>
                        <a:pt x="7556" y="2068"/>
                      </a:cubicBezTo>
                      <a:cubicBezTo>
                        <a:pt x="7575" y="1850"/>
                        <a:pt x="7350" y="1616"/>
                        <a:pt x="7128" y="1616"/>
                      </a:cubicBezTo>
                      <a:close/>
                      <a:moveTo>
                        <a:pt x="4071" y="2071"/>
                      </a:moveTo>
                      <a:cubicBezTo>
                        <a:pt x="3935" y="2071"/>
                        <a:pt x="3797" y="2181"/>
                        <a:pt x="3837" y="2324"/>
                      </a:cubicBezTo>
                      <a:cubicBezTo>
                        <a:pt x="3863" y="2350"/>
                        <a:pt x="3863" y="2376"/>
                        <a:pt x="3889" y="2401"/>
                      </a:cubicBezTo>
                      <a:cubicBezTo>
                        <a:pt x="3938" y="2451"/>
                        <a:pt x="3999" y="2479"/>
                        <a:pt x="4063" y="2479"/>
                      </a:cubicBezTo>
                      <a:cubicBezTo>
                        <a:pt x="4098" y="2479"/>
                        <a:pt x="4134" y="2471"/>
                        <a:pt x="4171" y="2452"/>
                      </a:cubicBezTo>
                      <a:cubicBezTo>
                        <a:pt x="4325" y="2376"/>
                        <a:pt x="4325" y="2170"/>
                        <a:pt x="4171" y="2093"/>
                      </a:cubicBezTo>
                      <a:cubicBezTo>
                        <a:pt x="4140" y="2078"/>
                        <a:pt x="4105" y="2071"/>
                        <a:pt x="4071" y="2071"/>
                      </a:cubicBezTo>
                      <a:close/>
                      <a:moveTo>
                        <a:pt x="13880" y="2168"/>
                      </a:moveTo>
                      <a:cubicBezTo>
                        <a:pt x="13496" y="2168"/>
                        <a:pt x="13071" y="2519"/>
                        <a:pt x="13197" y="2940"/>
                      </a:cubicBezTo>
                      <a:lnTo>
                        <a:pt x="13171" y="2914"/>
                      </a:lnTo>
                      <a:cubicBezTo>
                        <a:pt x="13197" y="3017"/>
                        <a:pt x="13248" y="3068"/>
                        <a:pt x="13299" y="3145"/>
                      </a:cubicBezTo>
                      <a:cubicBezTo>
                        <a:pt x="13438" y="3300"/>
                        <a:pt x="13634" y="3386"/>
                        <a:pt x="13834" y="3386"/>
                      </a:cubicBezTo>
                      <a:cubicBezTo>
                        <a:pt x="13931" y="3386"/>
                        <a:pt x="14028" y="3366"/>
                        <a:pt x="14120" y="3324"/>
                      </a:cubicBezTo>
                      <a:cubicBezTo>
                        <a:pt x="14582" y="3119"/>
                        <a:pt x="14582" y="2452"/>
                        <a:pt x="14120" y="2222"/>
                      </a:cubicBezTo>
                      <a:cubicBezTo>
                        <a:pt x="14046" y="2185"/>
                        <a:pt x="13964" y="2168"/>
                        <a:pt x="13880" y="2168"/>
                      </a:cubicBezTo>
                      <a:close/>
                      <a:moveTo>
                        <a:pt x="11052" y="2873"/>
                      </a:moveTo>
                      <a:cubicBezTo>
                        <a:pt x="10986" y="2873"/>
                        <a:pt x="10922" y="2893"/>
                        <a:pt x="10863" y="2940"/>
                      </a:cubicBezTo>
                      <a:cubicBezTo>
                        <a:pt x="10812" y="2965"/>
                        <a:pt x="10786" y="3017"/>
                        <a:pt x="10761" y="3068"/>
                      </a:cubicBezTo>
                      <a:cubicBezTo>
                        <a:pt x="10658" y="3222"/>
                        <a:pt x="10710" y="3427"/>
                        <a:pt x="10838" y="3581"/>
                      </a:cubicBezTo>
                      <a:cubicBezTo>
                        <a:pt x="10910" y="3645"/>
                        <a:pt x="10998" y="3674"/>
                        <a:pt x="11085" y="3674"/>
                      </a:cubicBezTo>
                      <a:cubicBezTo>
                        <a:pt x="11275" y="3674"/>
                        <a:pt x="11461" y="3535"/>
                        <a:pt x="11479" y="3324"/>
                      </a:cubicBezTo>
                      <a:cubicBezTo>
                        <a:pt x="11499" y="3106"/>
                        <a:pt x="11273" y="2873"/>
                        <a:pt x="11052" y="2873"/>
                      </a:cubicBezTo>
                      <a:close/>
                      <a:moveTo>
                        <a:pt x="16379" y="3486"/>
                      </a:moveTo>
                      <a:cubicBezTo>
                        <a:pt x="16118" y="3486"/>
                        <a:pt x="15832" y="3726"/>
                        <a:pt x="15915" y="4017"/>
                      </a:cubicBezTo>
                      <a:cubicBezTo>
                        <a:pt x="15915" y="4068"/>
                        <a:pt x="15941" y="4119"/>
                        <a:pt x="15992" y="4170"/>
                      </a:cubicBezTo>
                      <a:cubicBezTo>
                        <a:pt x="16098" y="4277"/>
                        <a:pt x="16241" y="4334"/>
                        <a:pt x="16378" y="4334"/>
                      </a:cubicBezTo>
                      <a:cubicBezTo>
                        <a:pt x="16440" y="4334"/>
                        <a:pt x="16500" y="4323"/>
                        <a:pt x="16556" y="4299"/>
                      </a:cubicBezTo>
                      <a:cubicBezTo>
                        <a:pt x="16889" y="4145"/>
                        <a:pt x="16889" y="3683"/>
                        <a:pt x="16556" y="3529"/>
                      </a:cubicBezTo>
                      <a:cubicBezTo>
                        <a:pt x="16502" y="3500"/>
                        <a:pt x="16441" y="3486"/>
                        <a:pt x="16379" y="3486"/>
                      </a:cubicBezTo>
                      <a:close/>
                      <a:moveTo>
                        <a:pt x="4904" y="3922"/>
                      </a:moveTo>
                      <a:cubicBezTo>
                        <a:pt x="4663" y="3922"/>
                        <a:pt x="4396" y="4153"/>
                        <a:pt x="4478" y="4401"/>
                      </a:cubicBezTo>
                      <a:cubicBezTo>
                        <a:pt x="4478" y="4453"/>
                        <a:pt x="4504" y="4504"/>
                        <a:pt x="4555" y="4529"/>
                      </a:cubicBezTo>
                      <a:cubicBezTo>
                        <a:pt x="4644" y="4636"/>
                        <a:pt x="4769" y="4693"/>
                        <a:pt x="4897" y="4693"/>
                      </a:cubicBezTo>
                      <a:cubicBezTo>
                        <a:pt x="4955" y="4693"/>
                        <a:pt x="5013" y="4681"/>
                        <a:pt x="5068" y="4658"/>
                      </a:cubicBezTo>
                      <a:cubicBezTo>
                        <a:pt x="5376" y="4529"/>
                        <a:pt x="5376" y="4094"/>
                        <a:pt x="5068" y="3965"/>
                      </a:cubicBezTo>
                      <a:cubicBezTo>
                        <a:pt x="5018" y="3935"/>
                        <a:pt x="4962" y="3922"/>
                        <a:pt x="4904" y="3922"/>
                      </a:cubicBezTo>
                      <a:close/>
                      <a:moveTo>
                        <a:pt x="9543" y="4424"/>
                      </a:moveTo>
                      <a:cubicBezTo>
                        <a:pt x="9154" y="4424"/>
                        <a:pt x="8716" y="4772"/>
                        <a:pt x="8863" y="5171"/>
                      </a:cubicBezTo>
                      <a:lnTo>
                        <a:pt x="8838" y="5171"/>
                      </a:lnTo>
                      <a:cubicBezTo>
                        <a:pt x="8863" y="5247"/>
                        <a:pt x="8915" y="5324"/>
                        <a:pt x="8966" y="5376"/>
                      </a:cubicBezTo>
                      <a:cubicBezTo>
                        <a:pt x="9111" y="5539"/>
                        <a:pt x="9321" y="5625"/>
                        <a:pt x="9531" y="5625"/>
                      </a:cubicBezTo>
                      <a:cubicBezTo>
                        <a:pt x="9617" y="5625"/>
                        <a:pt x="9704" y="5611"/>
                        <a:pt x="9786" y="5581"/>
                      </a:cubicBezTo>
                      <a:cubicBezTo>
                        <a:pt x="10248" y="5350"/>
                        <a:pt x="10248" y="4709"/>
                        <a:pt x="9786" y="4478"/>
                      </a:cubicBezTo>
                      <a:cubicBezTo>
                        <a:pt x="9712" y="4441"/>
                        <a:pt x="9629" y="4424"/>
                        <a:pt x="9543" y="4424"/>
                      </a:cubicBezTo>
                      <a:close/>
                      <a:moveTo>
                        <a:pt x="803" y="4566"/>
                      </a:moveTo>
                      <a:cubicBezTo>
                        <a:pt x="420" y="4566"/>
                        <a:pt x="1" y="4912"/>
                        <a:pt x="145" y="5324"/>
                      </a:cubicBezTo>
                      <a:lnTo>
                        <a:pt x="119" y="5324"/>
                      </a:lnTo>
                      <a:cubicBezTo>
                        <a:pt x="145" y="5401"/>
                        <a:pt x="196" y="5478"/>
                        <a:pt x="247" y="5530"/>
                      </a:cubicBezTo>
                      <a:cubicBezTo>
                        <a:pt x="393" y="5693"/>
                        <a:pt x="602" y="5779"/>
                        <a:pt x="812" y="5779"/>
                      </a:cubicBezTo>
                      <a:cubicBezTo>
                        <a:pt x="899" y="5779"/>
                        <a:pt x="986" y="5765"/>
                        <a:pt x="1068" y="5735"/>
                      </a:cubicBezTo>
                      <a:cubicBezTo>
                        <a:pt x="1530" y="5504"/>
                        <a:pt x="1530" y="4837"/>
                        <a:pt x="1068" y="4632"/>
                      </a:cubicBezTo>
                      <a:cubicBezTo>
                        <a:pt x="988" y="4587"/>
                        <a:pt x="896" y="4566"/>
                        <a:pt x="803" y="4566"/>
                      </a:cubicBezTo>
                      <a:close/>
                      <a:moveTo>
                        <a:pt x="15597" y="5507"/>
                      </a:moveTo>
                      <a:cubicBezTo>
                        <a:pt x="15474" y="5507"/>
                        <a:pt x="15336" y="5617"/>
                        <a:pt x="15376" y="5760"/>
                      </a:cubicBezTo>
                      <a:cubicBezTo>
                        <a:pt x="15376" y="5786"/>
                        <a:pt x="15402" y="5812"/>
                        <a:pt x="15428" y="5837"/>
                      </a:cubicBezTo>
                      <a:cubicBezTo>
                        <a:pt x="15461" y="5887"/>
                        <a:pt x="15515" y="5915"/>
                        <a:pt x="15577" y="5915"/>
                      </a:cubicBezTo>
                      <a:cubicBezTo>
                        <a:pt x="15612" y="5915"/>
                        <a:pt x="15648" y="5907"/>
                        <a:pt x="15684" y="5889"/>
                      </a:cubicBezTo>
                      <a:cubicBezTo>
                        <a:pt x="15838" y="5812"/>
                        <a:pt x="15838" y="5606"/>
                        <a:pt x="15684" y="5530"/>
                      </a:cubicBezTo>
                      <a:cubicBezTo>
                        <a:pt x="15658" y="5514"/>
                        <a:pt x="15628" y="5507"/>
                        <a:pt x="15597" y="5507"/>
                      </a:cubicBezTo>
                      <a:close/>
                      <a:moveTo>
                        <a:pt x="6804" y="5935"/>
                      </a:moveTo>
                      <a:cubicBezTo>
                        <a:pt x="6729" y="5935"/>
                        <a:pt x="6636" y="6001"/>
                        <a:pt x="6658" y="6068"/>
                      </a:cubicBezTo>
                      <a:cubicBezTo>
                        <a:pt x="6658" y="6094"/>
                        <a:pt x="6684" y="6094"/>
                        <a:pt x="6684" y="6119"/>
                      </a:cubicBezTo>
                      <a:cubicBezTo>
                        <a:pt x="6702" y="6137"/>
                        <a:pt x="6746" y="6156"/>
                        <a:pt x="6788" y="6156"/>
                      </a:cubicBezTo>
                      <a:cubicBezTo>
                        <a:pt x="6805" y="6156"/>
                        <a:pt x="6823" y="6152"/>
                        <a:pt x="6838" y="6145"/>
                      </a:cubicBezTo>
                      <a:cubicBezTo>
                        <a:pt x="6914" y="6119"/>
                        <a:pt x="6914" y="5991"/>
                        <a:pt x="6838" y="5940"/>
                      </a:cubicBezTo>
                      <a:cubicBezTo>
                        <a:pt x="6827" y="5936"/>
                        <a:pt x="6816" y="5935"/>
                        <a:pt x="6804" y="5935"/>
                      </a:cubicBezTo>
                      <a:close/>
                      <a:moveTo>
                        <a:pt x="17748" y="6091"/>
                      </a:moveTo>
                      <a:cubicBezTo>
                        <a:pt x="17360" y="6091"/>
                        <a:pt x="16922" y="6438"/>
                        <a:pt x="17069" y="6837"/>
                      </a:cubicBezTo>
                      <a:lnTo>
                        <a:pt x="17043" y="6837"/>
                      </a:lnTo>
                      <a:cubicBezTo>
                        <a:pt x="17069" y="6914"/>
                        <a:pt x="17120" y="6991"/>
                        <a:pt x="17171" y="7068"/>
                      </a:cubicBezTo>
                      <a:cubicBezTo>
                        <a:pt x="17310" y="7224"/>
                        <a:pt x="17506" y="7309"/>
                        <a:pt x="17706" y="7309"/>
                      </a:cubicBezTo>
                      <a:cubicBezTo>
                        <a:pt x="17803" y="7309"/>
                        <a:pt x="17900" y="7289"/>
                        <a:pt x="17992" y="7248"/>
                      </a:cubicBezTo>
                      <a:cubicBezTo>
                        <a:pt x="18454" y="7042"/>
                        <a:pt x="18454" y="6376"/>
                        <a:pt x="17992" y="6145"/>
                      </a:cubicBezTo>
                      <a:cubicBezTo>
                        <a:pt x="17918" y="6108"/>
                        <a:pt x="17834" y="6091"/>
                        <a:pt x="17748" y="6091"/>
                      </a:cubicBezTo>
                      <a:close/>
                      <a:moveTo>
                        <a:pt x="8075" y="7152"/>
                      </a:moveTo>
                      <a:cubicBezTo>
                        <a:pt x="8008" y="7152"/>
                        <a:pt x="7944" y="7173"/>
                        <a:pt x="7889" y="7222"/>
                      </a:cubicBezTo>
                      <a:lnTo>
                        <a:pt x="7863" y="7222"/>
                      </a:lnTo>
                      <a:cubicBezTo>
                        <a:pt x="7838" y="7248"/>
                        <a:pt x="7812" y="7273"/>
                        <a:pt x="7786" y="7324"/>
                      </a:cubicBezTo>
                      <a:cubicBezTo>
                        <a:pt x="7684" y="7504"/>
                        <a:pt x="7709" y="7709"/>
                        <a:pt x="7838" y="7837"/>
                      </a:cubicBezTo>
                      <a:cubicBezTo>
                        <a:pt x="7923" y="7914"/>
                        <a:pt x="8023" y="7948"/>
                        <a:pt x="8118" y="7948"/>
                      </a:cubicBezTo>
                      <a:cubicBezTo>
                        <a:pt x="8308" y="7948"/>
                        <a:pt x="8479" y="7812"/>
                        <a:pt x="8479" y="7607"/>
                      </a:cubicBezTo>
                      <a:cubicBezTo>
                        <a:pt x="8518" y="7372"/>
                        <a:pt x="8288" y="7152"/>
                        <a:pt x="8075" y="7152"/>
                      </a:cubicBezTo>
                      <a:close/>
                      <a:moveTo>
                        <a:pt x="4203" y="6925"/>
                      </a:moveTo>
                      <a:cubicBezTo>
                        <a:pt x="3813" y="6925"/>
                        <a:pt x="3406" y="7271"/>
                        <a:pt x="3530" y="7683"/>
                      </a:cubicBezTo>
                      <a:cubicBezTo>
                        <a:pt x="3555" y="7760"/>
                        <a:pt x="3607" y="7837"/>
                        <a:pt x="3658" y="7889"/>
                      </a:cubicBezTo>
                      <a:cubicBezTo>
                        <a:pt x="3803" y="8052"/>
                        <a:pt x="4013" y="8138"/>
                        <a:pt x="4223" y="8138"/>
                      </a:cubicBezTo>
                      <a:cubicBezTo>
                        <a:pt x="4309" y="8138"/>
                        <a:pt x="4396" y="8124"/>
                        <a:pt x="4478" y="8094"/>
                      </a:cubicBezTo>
                      <a:cubicBezTo>
                        <a:pt x="4940" y="7863"/>
                        <a:pt x="4940" y="7196"/>
                        <a:pt x="4478" y="6991"/>
                      </a:cubicBezTo>
                      <a:cubicBezTo>
                        <a:pt x="4393" y="6946"/>
                        <a:pt x="4299" y="6925"/>
                        <a:pt x="4203" y="69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41" name="Google Shape;1710;p34"/>
              <p:cNvSpPr>
                <a:spLocks/>
              </p:cNvSpPr>
              <p:nvPr/>
            </p:nvSpPr>
            <p:spPr bwMode="auto">
              <a:xfrm rot="1413719">
                <a:off x="-383743" y="857337"/>
                <a:ext cx="1465082" cy="1380125"/>
              </a:xfrm>
              <a:custGeom>
                <a:avLst/>
                <a:gdLst>
                  <a:gd name="T0" fmla="*/ 2147483646 w 49727"/>
                  <a:gd name="T1" fmla="*/ 0 h 46783"/>
                  <a:gd name="T2" fmla="*/ 2147483646 w 49727"/>
                  <a:gd name="T3" fmla="*/ 2147483646 h 46783"/>
                  <a:gd name="T4" fmla="*/ 2147483646 w 49727"/>
                  <a:gd name="T5" fmla="*/ 2147483646 h 46783"/>
                  <a:gd name="T6" fmla="*/ 2147483646 w 49727"/>
                  <a:gd name="T7" fmla="*/ 2147483646 h 46783"/>
                  <a:gd name="T8" fmla="*/ 2147483646 w 49727"/>
                  <a:gd name="T9" fmla="*/ 2147483646 h 46783"/>
                  <a:gd name="T10" fmla="*/ 2147483646 w 49727"/>
                  <a:gd name="T11" fmla="*/ 2147483646 h 46783"/>
                  <a:gd name="T12" fmla="*/ 2147483646 w 49727"/>
                  <a:gd name="T13" fmla="*/ 0 h 46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727" h="46783" extrusionOk="0">
                    <a:moveTo>
                      <a:pt x="49209" y="0"/>
                    </a:moveTo>
                    <a:cubicBezTo>
                      <a:pt x="49160" y="0"/>
                      <a:pt x="49108" y="11"/>
                      <a:pt x="49055" y="36"/>
                    </a:cubicBezTo>
                    <a:cubicBezTo>
                      <a:pt x="34592" y="8729"/>
                      <a:pt x="14361" y="23807"/>
                      <a:pt x="180" y="46218"/>
                    </a:cubicBezTo>
                    <a:cubicBezTo>
                      <a:pt x="1" y="46449"/>
                      <a:pt x="206" y="46782"/>
                      <a:pt x="488" y="46782"/>
                    </a:cubicBezTo>
                    <a:cubicBezTo>
                      <a:pt x="616" y="46782"/>
                      <a:pt x="744" y="46705"/>
                      <a:pt x="796" y="46603"/>
                    </a:cubicBezTo>
                    <a:cubicBezTo>
                      <a:pt x="14899" y="24320"/>
                      <a:pt x="35028" y="9319"/>
                      <a:pt x="49439" y="677"/>
                    </a:cubicBezTo>
                    <a:cubicBezTo>
                      <a:pt x="49727" y="434"/>
                      <a:pt x="49519" y="0"/>
                      <a:pt x="4920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53" name="Google Shape;1711;p34"/>
          <p:cNvGrpSpPr>
            <a:grpSpLocks/>
          </p:cNvGrpSpPr>
          <p:nvPr/>
        </p:nvGrpSpPr>
        <p:grpSpPr bwMode="auto">
          <a:xfrm rot="21199221" flipH="1">
            <a:off x="-931333" y="2732089"/>
            <a:ext cx="2844800" cy="2232025"/>
            <a:chOff x="-2415600" y="2986400"/>
            <a:chExt cx="1943075" cy="1524659"/>
          </a:xfrm>
        </p:grpSpPr>
        <p:sp>
          <p:nvSpPr>
            <p:cNvPr id="54" name="Google Shape;1712;p34"/>
            <p:cNvSpPr>
              <a:spLocks/>
            </p:cNvSpPr>
            <p:nvPr/>
          </p:nvSpPr>
          <p:spPr bwMode="auto">
            <a:xfrm>
              <a:off x="-2415463" y="2983498"/>
              <a:ext cx="1117558" cy="1251392"/>
            </a:xfrm>
            <a:custGeom>
              <a:avLst/>
              <a:gdLst>
                <a:gd name="T0" fmla="*/ 2147483646 w 44695"/>
                <a:gd name="T1" fmla="*/ 2147483646 h 50051"/>
                <a:gd name="T2" fmla="*/ 2147483646 w 44695"/>
                <a:gd name="T3" fmla="*/ 2147483646 h 50051"/>
                <a:gd name="T4" fmla="*/ 2147483646 w 44695"/>
                <a:gd name="T5" fmla="*/ 2147483646 h 50051"/>
                <a:gd name="T6" fmla="*/ 2147483646 w 44695"/>
                <a:gd name="T7" fmla="*/ 2147483646 h 50051"/>
                <a:gd name="T8" fmla="*/ 2147483646 w 44695"/>
                <a:gd name="T9" fmla="*/ 2147483646 h 50051"/>
                <a:gd name="T10" fmla="*/ 2147483646 w 44695"/>
                <a:gd name="T11" fmla="*/ 2147483646 h 50051"/>
                <a:gd name="T12" fmla="*/ 2147483646 w 44695"/>
                <a:gd name="T13" fmla="*/ 2147483646 h 50051"/>
                <a:gd name="T14" fmla="*/ 2147483646 w 44695"/>
                <a:gd name="T15" fmla="*/ 2147483646 h 500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5" name="Google Shape;1713;p34"/>
            <p:cNvSpPr>
              <a:spLocks/>
            </p:cNvSpPr>
            <p:nvPr/>
          </p:nvSpPr>
          <p:spPr bwMode="auto">
            <a:xfrm>
              <a:off x="-1585600" y="3184932"/>
              <a:ext cx="1113220" cy="1279586"/>
            </a:xfrm>
            <a:custGeom>
              <a:avLst/>
              <a:gdLst>
                <a:gd name="T0" fmla="*/ 2147483646 w 44542"/>
                <a:gd name="T1" fmla="*/ 2147483646 h 51183"/>
                <a:gd name="T2" fmla="*/ 0 w 44542"/>
                <a:gd name="T3" fmla="*/ 2147483646 h 51183"/>
                <a:gd name="T4" fmla="*/ 2147483646 w 44542"/>
                <a:gd name="T5" fmla="*/ 2147483646 h 51183"/>
                <a:gd name="T6" fmla="*/ 2147483646 w 44542"/>
                <a:gd name="T7" fmla="*/ 2147483646 h 51183"/>
                <a:gd name="T8" fmla="*/ 2147483646 w 44542"/>
                <a:gd name="T9" fmla="*/ 2147483646 h 51183"/>
                <a:gd name="T10" fmla="*/ 2147483646 w 44542"/>
                <a:gd name="T11" fmla="*/ 2147483646 h 51183"/>
                <a:gd name="T12" fmla="*/ 2147483646 w 44542"/>
                <a:gd name="T13" fmla="*/ 2147483646 h 51183"/>
                <a:gd name="T14" fmla="*/ 2147483646 w 44542"/>
                <a:gd name="T15" fmla="*/ 2147483646 h 511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6" name="Google Shape;1714;p34"/>
            <p:cNvSpPr/>
            <p:nvPr/>
          </p:nvSpPr>
          <p:spPr>
            <a:xfrm>
              <a:off x="-2401914" y="2993505"/>
              <a:ext cx="1133460" cy="1217775"/>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 name="Google Shape;1715;p34"/>
            <p:cNvSpPr>
              <a:spLocks/>
            </p:cNvSpPr>
            <p:nvPr/>
          </p:nvSpPr>
          <p:spPr bwMode="auto">
            <a:xfrm>
              <a:off x="-2348642" y="3011713"/>
              <a:ext cx="1085751" cy="1231872"/>
            </a:xfrm>
            <a:custGeom>
              <a:avLst/>
              <a:gdLst>
                <a:gd name="T0" fmla="*/ 2147483646 w 43439"/>
                <a:gd name="T1" fmla="*/ 0 h 49260"/>
                <a:gd name="T2" fmla="*/ 2147483646 w 43439"/>
                <a:gd name="T3" fmla="*/ 2147483646 h 49260"/>
                <a:gd name="T4" fmla="*/ 2147483646 w 43439"/>
                <a:gd name="T5" fmla="*/ 2147483646 h 49260"/>
                <a:gd name="T6" fmla="*/ 2147483646 w 43439"/>
                <a:gd name="T7" fmla="*/ 2147483646 h 49260"/>
                <a:gd name="T8" fmla="*/ 2147483646 w 43439"/>
                <a:gd name="T9" fmla="*/ 2147483646 h 49260"/>
                <a:gd name="T10" fmla="*/ 2147483646 w 43439"/>
                <a:gd name="T11" fmla="*/ 2147483646 h 49260"/>
                <a:gd name="T12" fmla="*/ 2147483646 w 43439"/>
                <a:gd name="T13" fmla="*/ 2147483646 h 49260"/>
                <a:gd name="T14" fmla="*/ 2147483646 w 43439"/>
                <a:gd name="T15" fmla="*/ 2147483646 h 49260"/>
                <a:gd name="T16" fmla="*/ 2147483646 w 43439"/>
                <a:gd name="T17" fmla="*/ 0 h 49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8" name="Google Shape;1716;p34"/>
            <p:cNvSpPr>
              <a:spLocks/>
            </p:cNvSpPr>
            <p:nvPr/>
          </p:nvSpPr>
          <p:spPr bwMode="auto">
            <a:xfrm>
              <a:off x="-1570355" y="3187762"/>
              <a:ext cx="1071294" cy="1321877"/>
            </a:xfrm>
            <a:custGeom>
              <a:avLst/>
              <a:gdLst>
                <a:gd name="T0" fmla="*/ 2147483646 w 42824"/>
                <a:gd name="T1" fmla="*/ 2147483646 h 52896"/>
                <a:gd name="T2" fmla="*/ 2147483646 w 42824"/>
                <a:gd name="T3" fmla="*/ 2147483646 h 52896"/>
                <a:gd name="T4" fmla="*/ 2147483646 w 42824"/>
                <a:gd name="T5" fmla="*/ 2147483646 h 52896"/>
                <a:gd name="T6" fmla="*/ 2147483646 w 42824"/>
                <a:gd name="T7" fmla="*/ 2147483646 h 52896"/>
                <a:gd name="T8" fmla="*/ 2147483646 w 42824"/>
                <a:gd name="T9" fmla="*/ 2147483646 h 52896"/>
                <a:gd name="T10" fmla="*/ 2147483646 w 42824"/>
                <a:gd name="T11" fmla="*/ 2147483646 h 52896"/>
                <a:gd name="T12" fmla="*/ 2147483646 w 42824"/>
                <a:gd name="T13" fmla="*/ 2147483646 h 52896"/>
                <a:gd name="T14" fmla="*/ 2147483646 w 42824"/>
                <a:gd name="T15" fmla="*/ 2147483646 h 52896"/>
                <a:gd name="T16" fmla="*/ 2147483646 w 42824"/>
                <a:gd name="T17" fmla="*/ 2147483646 h 52896"/>
                <a:gd name="T18" fmla="*/ 2147483646 w 42824"/>
                <a:gd name="T19" fmla="*/ 2147483646 h 52896"/>
                <a:gd name="T20" fmla="*/ 2147483646 w 42824"/>
                <a:gd name="T21" fmla="*/ 2147483646 h 528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59" name="Google Shape;1717;p34"/>
            <p:cNvGrpSpPr>
              <a:grpSpLocks/>
            </p:cNvGrpSpPr>
            <p:nvPr/>
          </p:nvGrpSpPr>
          <p:grpSpPr bwMode="auto">
            <a:xfrm>
              <a:off x="-2218631" y="3086612"/>
              <a:ext cx="1598729" cy="1189919"/>
              <a:chOff x="-2218631" y="3086612"/>
              <a:chExt cx="1598729" cy="1189919"/>
            </a:xfrm>
          </p:grpSpPr>
          <p:sp>
            <p:nvSpPr>
              <p:cNvPr id="60" name="Google Shape;1718;p34"/>
              <p:cNvSpPr>
                <a:spLocks/>
              </p:cNvSpPr>
              <p:nvPr/>
            </p:nvSpPr>
            <p:spPr bwMode="auto">
              <a:xfrm>
                <a:off x="-2217279" y="3085406"/>
                <a:ext cx="841421" cy="987883"/>
              </a:xfrm>
              <a:custGeom>
                <a:avLst/>
                <a:gdLst>
                  <a:gd name="T0" fmla="*/ 2147483646 w 33644"/>
                  <a:gd name="T1" fmla="*/ 2147483646 h 39413"/>
                  <a:gd name="T2" fmla="*/ 2147483646 w 33644"/>
                  <a:gd name="T3" fmla="*/ 2147483646 h 39413"/>
                  <a:gd name="T4" fmla="*/ 2147483646 w 33644"/>
                  <a:gd name="T5" fmla="*/ 2147483646 h 39413"/>
                  <a:gd name="T6" fmla="*/ 2147483646 w 33644"/>
                  <a:gd name="T7" fmla="*/ 2147483646 h 39413"/>
                  <a:gd name="T8" fmla="*/ 2147483646 w 33644"/>
                  <a:gd name="T9" fmla="*/ 2147483646 h 39413"/>
                  <a:gd name="T10" fmla="*/ 2147483646 w 33644"/>
                  <a:gd name="T11" fmla="*/ 2147483646 h 39413"/>
                  <a:gd name="T12" fmla="*/ 2147483646 w 33644"/>
                  <a:gd name="T13" fmla="*/ 2147483646 h 39413"/>
                  <a:gd name="T14" fmla="*/ 2147483646 w 33644"/>
                  <a:gd name="T15" fmla="*/ 2147483646 h 39413"/>
                  <a:gd name="T16" fmla="*/ 2147483646 w 33644"/>
                  <a:gd name="T17" fmla="*/ 2147483646 h 39413"/>
                  <a:gd name="T18" fmla="*/ 2147483646 w 33644"/>
                  <a:gd name="T19" fmla="*/ 2147483646 h 39413"/>
                  <a:gd name="T20" fmla="*/ 2147483646 w 33644"/>
                  <a:gd name="T21" fmla="*/ 2147483646 h 39413"/>
                  <a:gd name="T22" fmla="*/ 2147483646 w 33644"/>
                  <a:gd name="T23" fmla="*/ 2147483646 h 39413"/>
                  <a:gd name="T24" fmla="*/ 2147483646 w 33644"/>
                  <a:gd name="T25" fmla="*/ 2147483646 h 39413"/>
                  <a:gd name="T26" fmla="*/ 2147483646 w 33644"/>
                  <a:gd name="T27" fmla="*/ 2147483646 h 39413"/>
                  <a:gd name="T28" fmla="*/ 2147483646 w 33644"/>
                  <a:gd name="T29" fmla="*/ 2147483646 h 39413"/>
                  <a:gd name="T30" fmla="*/ 2147483646 w 33644"/>
                  <a:gd name="T31" fmla="*/ 2147483646 h 39413"/>
                  <a:gd name="T32" fmla="*/ 2147483646 w 33644"/>
                  <a:gd name="T33" fmla="*/ 2147483646 h 39413"/>
                  <a:gd name="T34" fmla="*/ 2147483646 w 33644"/>
                  <a:gd name="T35" fmla="*/ 2147483646 h 39413"/>
                  <a:gd name="T36" fmla="*/ 2147483646 w 33644"/>
                  <a:gd name="T37" fmla="*/ 2147483646 h 39413"/>
                  <a:gd name="T38" fmla="*/ 2147483646 w 33644"/>
                  <a:gd name="T39" fmla="*/ 2147483646 h 39413"/>
                  <a:gd name="T40" fmla="*/ 2147483646 w 33644"/>
                  <a:gd name="T41" fmla="*/ 2147483646 h 39413"/>
                  <a:gd name="T42" fmla="*/ 2147483646 w 33644"/>
                  <a:gd name="T43" fmla="*/ 2147483646 h 39413"/>
                  <a:gd name="T44" fmla="*/ 2147483646 w 33644"/>
                  <a:gd name="T45" fmla="*/ 2147483646 h 39413"/>
                  <a:gd name="T46" fmla="*/ 2147483646 w 33644"/>
                  <a:gd name="T47" fmla="*/ 2147483646 h 39413"/>
                  <a:gd name="T48" fmla="*/ 2147483646 w 33644"/>
                  <a:gd name="T49" fmla="*/ 2147483646 h 39413"/>
                  <a:gd name="T50" fmla="*/ 2147483646 w 33644"/>
                  <a:gd name="T51" fmla="*/ 2147483646 h 39413"/>
                  <a:gd name="T52" fmla="*/ 2147483646 w 33644"/>
                  <a:gd name="T53" fmla="*/ 2147483646 h 39413"/>
                  <a:gd name="T54" fmla="*/ 2147483646 w 33644"/>
                  <a:gd name="T55" fmla="*/ 2147483646 h 39413"/>
                  <a:gd name="T56" fmla="*/ 2147483646 w 33644"/>
                  <a:gd name="T57" fmla="*/ 2147483646 h 39413"/>
                  <a:gd name="T58" fmla="*/ 2147483646 w 33644"/>
                  <a:gd name="T59" fmla="*/ 2147483646 h 39413"/>
                  <a:gd name="T60" fmla="*/ 2147483646 w 33644"/>
                  <a:gd name="T61" fmla="*/ 2147483646 h 39413"/>
                  <a:gd name="T62" fmla="*/ 2147483646 w 33644"/>
                  <a:gd name="T63" fmla="*/ 2147483646 h 39413"/>
                  <a:gd name="T64" fmla="*/ 2147483646 w 33644"/>
                  <a:gd name="T65" fmla="*/ 2147483646 h 39413"/>
                  <a:gd name="T66" fmla="*/ 2147483646 w 33644"/>
                  <a:gd name="T67" fmla="*/ 2147483646 h 39413"/>
                  <a:gd name="T68" fmla="*/ 2147483646 w 33644"/>
                  <a:gd name="T69" fmla="*/ 2147483646 h 39413"/>
                  <a:gd name="T70" fmla="*/ 2147483646 w 33644"/>
                  <a:gd name="T71" fmla="*/ 2147483646 h 39413"/>
                  <a:gd name="T72" fmla="*/ 2147483646 w 33644"/>
                  <a:gd name="T73" fmla="*/ 2147483646 h 39413"/>
                  <a:gd name="T74" fmla="*/ 2147483646 w 33644"/>
                  <a:gd name="T75" fmla="*/ 2147483646 h 39413"/>
                  <a:gd name="T76" fmla="*/ 2147483646 w 33644"/>
                  <a:gd name="T77" fmla="*/ 2147483646 h 39413"/>
                  <a:gd name="T78" fmla="*/ 2147483646 w 33644"/>
                  <a:gd name="T79" fmla="*/ 2147483646 h 39413"/>
                  <a:gd name="T80" fmla="*/ 2147483646 w 33644"/>
                  <a:gd name="T81" fmla="*/ 2147483646 h 39413"/>
                  <a:gd name="T82" fmla="*/ 2147483646 w 33644"/>
                  <a:gd name="T83" fmla="*/ 2147483646 h 39413"/>
                  <a:gd name="T84" fmla="*/ 2147483646 w 33644"/>
                  <a:gd name="T85" fmla="*/ 2147483646 h 39413"/>
                  <a:gd name="T86" fmla="*/ 2147483646 w 33644"/>
                  <a:gd name="T87" fmla="*/ 2147483646 h 39413"/>
                  <a:gd name="T88" fmla="*/ 2147483646 w 33644"/>
                  <a:gd name="T89" fmla="*/ 2147483646 h 39413"/>
                  <a:gd name="T90" fmla="*/ 2147483646 w 33644"/>
                  <a:gd name="T91" fmla="*/ 2147483646 h 39413"/>
                  <a:gd name="T92" fmla="*/ 2147483646 w 33644"/>
                  <a:gd name="T93" fmla="*/ 2147483646 h 39413"/>
                  <a:gd name="T94" fmla="*/ 2147483646 w 33644"/>
                  <a:gd name="T95" fmla="*/ 2147483646 h 39413"/>
                  <a:gd name="T96" fmla="*/ 2147483646 w 33644"/>
                  <a:gd name="T97" fmla="*/ 2147483646 h 39413"/>
                  <a:gd name="T98" fmla="*/ 2147483646 w 33644"/>
                  <a:gd name="T99" fmla="*/ 2147483646 h 39413"/>
                  <a:gd name="T100" fmla="*/ 2147483646 w 33644"/>
                  <a:gd name="T101" fmla="*/ 2147483646 h 39413"/>
                  <a:gd name="T102" fmla="*/ 2147483646 w 33644"/>
                  <a:gd name="T103" fmla="*/ 2147483646 h 39413"/>
                  <a:gd name="T104" fmla="*/ 2147483646 w 33644"/>
                  <a:gd name="T105" fmla="*/ 2147483646 h 39413"/>
                  <a:gd name="T106" fmla="*/ 2147483646 w 33644"/>
                  <a:gd name="T107" fmla="*/ 2147483646 h 394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1" name="Google Shape;1719;p34"/>
              <p:cNvSpPr>
                <a:spLocks/>
              </p:cNvSpPr>
              <p:nvPr/>
            </p:nvSpPr>
            <p:spPr bwMode="auto">
              <a:xfrm>
                <a:off x="-1460139" y="3277688"/>
                <a:ext cx="841421" cy="997643"/>
              </a:xfrm>
              <a:custGeom>
                <a:avLst/>
                <a:gdLst>
                  <a:gd name="T0" fmla="*/ 2147483646 w 33644"/>
                  <a:gd name="T1" fmla="*/ 2147483646 h 39829"/>
                  <a:gd name="T2" fmla="*/ 2147483646 w 33644"/>
                  <a:gd name="T3" fmla="*/ 2147483646 h 39829"/>
                  <a:gd name="T4" fmla="*/ 2147483646 w 33644"/>
                  <a:gd name="T5" fmla="*/ 2147483646 h 39829"/>
                  <a:gd name="T6" fmla="*/ 2147483646 w 33644"/>
                  <a:gd name="T7" fmla="*/ 2147483646 h 39829"/>
                  <a:gd name="T8" fmla="*/ 2147483646 w 33644"/>
                  <a:gd name="T9" fmla="*/ 2147483646 h 39829"/>
                  <a:gd name="T10" fmla="*/ 2147483646 w 33644"/>
                  <a:gd name="T11" fmla="*/ 2147483646 h 39829"/>
                  <a:gd name="T12" fmla="*/ 2147483646 w 33644"/>
                  <a:gd name="T13" fmla="*/ 2147483646 h 39829"/>
                  <a:gd name="T14" fmla="*/ 2147483646 w 33644"/>
                  <a:gd name="T15" fmla="*/ 2147483646 h 39829"/>
                  <a:gd name="T16" fmla="*/ 2147483646 w 33644"/>
                  <a:gd name="T17" fmla="*/ 2147483646 h 39829"/>
                  <a:gd name="T18" fmla="*/ 2147483646 w 33644"/>
                  <a:gd name="T19" fmla="*/ 2147483646 h 39829"/>
                  <a:gd name="T20" fmla="*/ 2147483646 w 33644"/>
                  <a:gd name="T21" fmla="*/ 2147483646 h 39829"/>
                  <a:gd name="T22" fmla="*/ 2147483646 w 33644"/>
                  <a:gd name="T23" fmla="*/ 2147483646 h 39829"/>
                  <a:gd name="T24" fmla="*/ 2147483646 w 33644"/>
                  <a:gd name="T25" fmla="*/ 2147483646 h 39829"/>
                  <a:gd name="T26" fmla="*/ 2147483646 w 33644"/>
                  <a:gd name="T27" fmla="*/ 2147483646 h 39829"/>
                  <a:gd name="T28" fmla="*/ 2147483646 w 33644"/>
                  <a:gd name="T29" fmla="*/ 2147483646 h 39829"/>
                  <a:gd name="T30" fmla="*/ 2147483646 w 33644"/>
                  <a:gd name="T31" fmla="*/ 2147483646 h 39829"/>
                  <a:gd name="T32" fmla="*/ 2147483646 w 33644"/>
                  <a:gd name="T33" fmla="*/ 2147483646 h 39829"/>
                  <a:gd name="T34" fmla="*/ 2147483646 w 33644"/>
                  <a:gd name="T35" fmla="*/ 2147483646 h 39829"/>
                  <a:gd name="T36" fmla="*/ 2147483646 w 33644"/>
                  <a:gd name="T37" fmla="*/ 2147483646 h 39829"/>
                  <a:gd name="T38" fmla="*/ 2147483646 w 33644"/>
                  <a:gd name="T39" fmla="*/ 2147483646 h 39829"/>
                  <a:gd name="T40" fmla="*/ 2147483646 w 33644"/>
                  <a:gd name="T41" fmla="*/ 2147483646 h 39829"/>
                  <a:gd name="T42" fmla="*/ 2147483646 w 33644"/>
                  <a:gd name="T43" fmla="*/ 2147483646 h 39829"/>
                  <a:gd name="T44" fmla="*/ 2147483646 w 33644"/>
                  <a:gd name="T45" fmla="*/ 2147483646 h 39829"/>
                  <a:gd name="T46" fmla="*/ 2147483646 w 33644"/>
                  <a:gd name="T47" fmla="*/ 2147483646 h 39829"/>
                  <a:gd name="T48" fmla="*/ 2147483646 w 33644"/>
                  <a:gd name="T49" fmla="*/ 2147483646 h 39829"/>
                  <a:gd name="T50" fmla="*/ 2147483646 w 33644"/>
                  <a:gd name="T51" fmla="*/ 2147483646 h 39829"/>
                  <a:gd name="T52" fmla="*/ 2147483646 w 33644"/>
                  <a:gd name="T53" fmla="*/ 2147483646 h 39829"/>
                  <a:gd name="T54" fmla="*/ 2147483646 w 33644"/>
                  <a:gd name="T55" fmla="*/ 2147483646 h 39829"/>
                  <a:gd name="T56" fmla="*/ 2147483646 w 33644"/>
                  <a:gd name="T57" fmla="*/ 2147483646 h 39829"/>
                  <a:gd name="T58" fmla="*/ 2147483646 w 33644"/>
                  <a:gd name="T59" fmla="*/ 2147483646 h 39829"/>
                  <a:gd name="T60" fmla="*/ 2147483646 w 33644"/>
                  <a:gd name="T61" fmla="*/ 2147483646 h 39829"/>
                  <a:gd name="T62" fmla="*/ 2147483646 w 33644"/>
                  <a:gd name="T63" fmla="*/ 2147483646 h 39829"/>
                  <a:gd name="T64" fmla="*/ 2147483646 w 33644"/>
                  <a:gd name="T65" fmla="*/ 2147483646 h 39829"/>
                  <a:gd name="T66" fmla="*/ 2147483646 w 33644"/>
                  <a:gd name="T67" fmla="*/ 2147483646 h 39829"/>
                  <a:gd name="T68" fmla="*/ 2147483646 w 33644"/>
                  <a:gd name="T69" fmla="*/ 2147483646 h 39829"/>
                  <a:gd name="T70" fmla="*/ 2147483646 w 33644"/>
                  <a:gd name="T71" fmla="*/ 2147483646 h 39829"/>
                  <a:gd name="T72" fmla="*/ 2147483646 w 33644"/>
                  <a:gd name="T73" fmla="*/ 2147483646 h 39829"/>
                  <a:gd name="T74" fmla="*/ 2147483646 w 33644"/>
                  <a:gd name="T75" fmla="*/ 2147483646 h 39829"/>
                  <a:gd name="T76" fmla="*/ 2147483646 w 33644"/>
                  <a:gd name="T77" fmla="*/ 2147483646 h 39829"/>
                  <a:gd name="T78" fmla="*/ 2147483646 w 33644"/>
                  <a:gd name="T79" fmla="*/ 2147483646 h 39829"/>
                  <a:gd name="T80" fmla="*/ 2147483646 w 33644"/>
                  <a:gd name="T81" fmla="*/ 2147483646 h 39829"/>
                  <a:gd name="T82" fmla="*/ 2147483646 w 33644"/>
                  <a:gd name="T83" fmla="*/ 2147483646 h 39829"/>
                  <a:gd name="T84" fmla="*/ 2147483646 w 33644"/>
                  <a:gd name="T85" fmla="*/ 2147483646 h 39829"/>
                  <a:gd name="T86" fmla="*/ 2147483646 w 33644"/>
                  <a:gd name="T87" fmla="*/ 2147483646 h 39829"/>
                  <a:gd name="T88" fmla="*/ 2147483646 w 33644"/>
                  <a:gd name="T89" fmla="*/ 2147483646 h 39829"/>
                  <a:gd name="T90" fmla="*/ 2147483646 w 33644"/>
                  <a:gd name="T91" fmla="*/ 2147483646 h 39829"/>
                  <a:gd name="T92" fmla="*/ 2147483646 w 33644"/>
                  <a:gd name="T93" fmla="*/ 2147483646 h 39829"/>
                  <a:gd name="T94" fmla="*/ 2147483646 w 33644"/>
                  <a:gd name="T95" fmla="*/ 2147483646 h 39829"/>
                  <a:gd name="T96" fmla="*/ 2147483646 w 33644"/>
                  <a:gd name="T97" fmla="*/ 2147483646 h 39829"/>
                  <a:gd name="T98" fmla="*/ 2147483646 w 33644"/>
                  <a:gd name="T99" fmla="*/ 2147483646 h 39829"/>
                  <a:gd name="T100" fmla="*/ 2147483646 w 33644"/>
                  <a:gd name="T101" fmla="*/ 2147483646 h 39829"/>
                  <a:gd name="T102" fmla="*/ 2147483646 w 33644"/>
                  <a:gd name="T103" fmla="*/ 2147483646 h 39829"/>
                  <a:gd name="T104" fmla="*/ 2147483646 w 33644"/>
                  <a:gd name="T105" fmla="*/ 2147483646 h 39829"/>
                  <a:gd name="T106" fmla="*/ 2147483646 w 33644"/>
                  <a:gd name="T107" fmla="*/ 2147483646 h 39829"/>
                  <a:gd name="T108" fmla="*/ 2147483646 w 33644"/>
                  <a:gd name="T109" fmla="*/ 2147483646 h 39829"/>
                  <a:gd name="T110" fmla="*/ 2147483646 w 33644"/>
                  <a:gd name="T111" fmla="*/ 2147483646 h 398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62" name="Google Shape;1720;p34"/>
          <p:cNvGrpSpPr>
            <a:grpSpLocks/>
          </p:cNvGrpSpPr>
          <p:nvPr/>
        </p:nvGrpSpPr>
        <p:grpSpPr bwMode="auto">
          <a:xfrm rot="451339" flipH="1">
            <a:off x="-260350" y="4262438"/>
            <a:ext cx="2413001" cy="2495550"/>
            <a:chOff x="334100" y="971800"/>
            <a:chExt cx="1810984" cy="1871771"/>
          </a:xfrm>
        </p:grpSpPr>
        <p:sp>
          <p:nvSpPr>
            <p:cNvPr id="63" name="Google Shape;1721;p34"/>
            <p:cNvSpPr/>
            <p:nvPr/>
          </p:nvSpPr>
          <p:spPr>
            <a:xfrm>
              <a:off x="356480" y="962812"/>
              <a:ext cx="1803041"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4" name="Google Shape;1722;p34"/>
            <p:cNvSpPr>
              <a:spLocks/>
            </p:cNvSpPr>
            <p:nvPr/>
          </p:nvSpPr>
          <p:spPr bwMode="auto">
            <a:xfrm>
              <a:off x="336642" y="973524"/>
              <a:ext cx="1796686" cy="1820571"/>
            </a:xfrm>
            <a:custGeom>
              <a:avLst/>
              <a:gdLst>
                <a:gd name="T0" fmla="*/ 2147483646 w 88544"/>
                <a:gd name="T1" fmla="*/ 0 h 89746"/>
                <a:gd name="T2" fmla="*/ 0 w 88544"/>
                <a:gd name="T3" fmla="*/ 2147483646 h 89746"/>
                <a:gd name="T4" fmla="*/ 2147483646 w 88544"/>
                <a:gd name="T5" fmla="*/ 2147483646 h 89746"/>
                <a:gd name="T6" fmla="*/ 2147483646 w 88544"/>
                <a:gd name="T7" fmla="*/ 2147483646 h 89746"/>
                <a:gd name="T8" fmla="*/ 2147483646 w 88544"/>
                <a:gd name="T9" fmla="*/ 2147483646 h 89746"/>
                <a:gd name="T10" fmla="*/ 2147483646 w 88544"/>
                <a:gd name="T11" fmla="*/ 2147483646 h 89746"/>
                <a:gd name="T12" fmla="*/ 2147483646 w 88544"/>
                <a:gd name="T13" fmla="*/ 0 h 897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65" name="Google Shape;1723;p34"/>
            <p:cNvGrpSpPr>
              <a:grpSpLocks/>
            </p:cNvGrpSpPr>
            <p:nvPr/>
          </p:nvGrpSpPr>
          <p:grpSpPr bwMode="auto">
            <a:xfrm>
              <a:off x="1217973" y="976530"/>
              <a:ext cx="915653" cy="1212426"/>
              <a:chOff x="1217973" y="976530"/>
              <a:chExt cx="915653" cy="1212426"/>
            </a:xfrm>
          </p:grpSpPr>
          <p:sp>
            <p:nvSpPr>
              <p:cNvPr id="69" name="Google Shape;1724;p34"/>
              <p:cNvSpPr>
                <a:spLocks/>
              </p:cNvSpPr>
              <p:nvPr/>
            </p:nvSpPr>
            <p:spPr bwMode="auto">
              <a:xfrm>
                <a:off x="1228336" y="975428"/>
                <a:ext cx="907080" cy="1200220"/>
              </a:xfrm>
              <a:custGeom>
                <a:avLst/>
                <a:gdLst>
                  <a:gd name="T0" fmla="*/ 2147483646 w 44619"/>
                  <a:gd name="T1" fmla="*/ 2147483646 h 59133"/>
                  <a:gd name="T2" fmla="*/ 2147483646 w 44619"/>
                  <a:gd name="T3" fmla="*/ 2147483646 h 59133"/>
                  <a:gd name="T4" fmla="*/ 2147483646 w 44619"/>
                  <a:gd name="T5" fmla="*/ 2147483646 h 59133"/>
                  <a:gd name="T6" fmla="*/ 2147483646 w 44619"/>
                  <a:gd name="T7" fmla="*/ 2147483646 h 59133"/>
                  <a:gd name="T8" fmla="*/ 2147483646 w 44619"/>
                  <a:gd name="T9" fmla="*/ 2147483646 h 59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3" extrusionOk="0">
                    <a:moveTo>
                      <a:pt x="206" y="1"/>
                    </a:moveTo>
                    <a:lnTo>
                      <a:pt x="1" y="129"/>
                    </a:lnTo>
                    <a:lnTo>
                      <a:pt x="44439" y="59132"/>
                    </a:lnTo>
                    <a:lnTo>
                      <a:pt x="44618" y="58978"/>
                    </a:lnTo>
                    <a:lnTo>
                      <a:pt x="2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0" name="Google Shape;1725;p34"/>
              <p:cNvSpPr>
                <a:spLocks/>
              </p:cNvSpPr>
              <p:nvPr/>
            </p:nvSpPr>
            <p:spPr bwMode="auto">
              <a:xfrm>
                <a:off x="1218174" y="987634"/>
                <a:ext cx="907080" cy="1200220"/>
              </a:xfrm>
              <a:custGeom>
                <a:avLst/>
                <a:gdLst>
                  <a:gd name="T0" fmla="*/ 2147483646 w 44619"/>
                  <a:gd name="T1" fmla="*/ 0 h 59132"/>
                  <a:gd name="T2" fmla="*/ 2147483646 w 44619"/>
                  <a:gd name="T3" fmla="*/ 2147483646 h 59132"/>
                  <a:gd name="T4" fmla="*/ 2147483646 w 44619"/>
                  <a:gd name="T5" fmla="*/ 2147483646 h 59132"/>
                  <a:gd name="T6" fmla="*/ 2147483646 w 44619"/>
                  <a:gd name="T7" fmla="*/ 2147483646 h 59132"/>
                  <a:gd name="T8" fmla="*/ 2147483646 w 44619"/>
                  <a:gd name="T9" fmla="*/ 0 h 59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2" extrusionOk="0">
                    <a:moveTo>
                      <a:pt x="206" y="0"/>
                    </a:moveTo>
                    <a:lnTo>
                      <a:pt x="1" y="154"/>
                    </a:lnTo>
                    <a:lnTo>
                      <a:pt x="44439" y="59132"/>
                    </a:lnTo>
                    <a:lnTo>
                      <a:pt x="44618" y="59003"/>
                    </a:lnTo>
                    <a:lnTo>
                      <a:pt x="20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66" name="Google Shape;1726;p34"/>
            <p:cNvSpPr/>
            <p:nvPr/>
          </p:nvSpPr>
          <p:spPr>
            <a:xfrm>
              <a:off x="349615" y="994829"/>
              <a:ext cx="1741085" cy="1809855"/>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 name="Google Shape;1727;p34"/>
            <p:cNvSpPr>
              <a:spLocks/>
            </p:cNvSpPr>
            <p:nvPr/>
          </p:nvSpPr>
          <p:spPr bwMode="auto">
            <a:xfrm>
              <a:off x="374066" y="1605009"/>
              <a:ext cx="899137" cy="1179977"/>
            </a:xfrm>
            <a:custGeom>
              <a:avLst/>
              <a:gdLst>
                <a:gd name="T0" fmla="*/ 2147483646 w 44337"/>
                <a:gd name="T1" fmla="*/ 0 h 58183"/>
                <a:gd name="T2" fmla="*/ 2147483646 w 44337"/>
                <a:gd name="T3" fmla="*/ 2147483646 h 58183"/>
                <a:gd name="T4" fmla="*/ 2147483646 w 44337"/>
                <a:gd name="T5" fmla="*/ 2147483646 h 58183"/>
                <a:gd name="T6" fmla="*/ 2147483646 w 44337"/>
                <a:gd name="T7" fmla="*/ 2147483646 h 58183"/>
                <a:gd name="T8" fmla="*/ 2147483646 w 44337"/>
                <a:gd name="T9" fmla="*/ 0 h 58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37" h="58183" extrusionOk="0">
                  <a:moveTo>
                    <a:pt x="1155" y="0"/>
                  </a:moveTo>
                  <a:lnTo>
                    <a:pt x="1" y="872"/>
                  </a:lnTo>
                  <a:lnTo>
                    <a:pt x="43157" y="58183"/>
                  </a:lnTo>
                  <a:lnTo>
                    <a:pt x="44337" y="57311"/>
                  </a:lnTo>
                  <a:lnTo>
                    <a:pt x="115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68" name="Google Shape;1728;p34"/>
            <p:cNvSpPr>
              <a:spLocks/>
            </p:cNvSpPr>
            <p:nvPr/>
          </p:nvSpPr>
          <p:spPr bwMode="auto">
            <a:xfrm>
              <a:off x="766978" y="1424162"/>
              <a:ext cx="916612" cy="993039"/>
            </a:xfrm>
            <a:custGeom>
              <a:avLst/>
              <a:gdLst>
                <a:gd name="T0" fmla="*/ 2147483646 w 45208"/>
                <a:gd name="T1" fmla="*/ 2147483646 h 48978"/>
                <a:gd name="T2" fmla="*/ 0 w 45208"/>
                <a:gd name="T3" fmla="*/ 2147483646 h 48978"/>
                <a:gd name="T4" fmla="*/ 2147483646 w 45208"/>
                <a:gd name="T5" fmla="*/ 2147483646 h 48978"/>
                <a:gd name="T6" fmla="*/ 2147483646 w 45208"/>
                <a:gd name="T7" fmla="*/ 2147483646 h 48978"/>
                <a:gd name="T8" fmla="*/ 2147483646 w 45208"/>
                <a:gd name="T9" fmla="*/ 2147483646 h 489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208" h="48978" extrusionOk="0">
                  <a:moveTo>
                    <a:pt x="19206" y="1"/>
                  </a:moveTo>
                  <a:lnTo>
                    <a:pt x="0" y="14463"/>
                  </a:lnTo>
                  <a:lnTo>
                    <a:pt x="26001" y="48978"/>
                  </a:lnTo>
                  <a:lnTo>
                    <a:pt x="45208" y="34515"/>
                  </a:lnTo>
                  <a:lnTo>
                    <a:pt x="1920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71" name="Google Shape;1729;p34"/>
          <p:cNvSpPr>
            <a:spLocks noChangeArrowheads="1"/>
          </p:cNvSpPr>
          <p:nvPr/>
        </p:nvSpPr>
        <p:spPr bwMode="auto">
          <a:xfrm>
            <a:off x="2823633" y="2641600"/>
            <a:ext cx="6665384" cy="3614738"/>
          </a:xfrm>
          <a:prstGeom prst="roundRect">
            <a:avLst>
              <a:gd name="adj" fmla="val 10065"/>
            </a:avLst>
          </a:prstGeom>
          <a:solidFill>
            <a:schemeClr val="accent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 name="Google Shape;1730;p34"/>
          <p:cNvSpPr>
            <a:spLocks noChangeArrowheads="1"/>
          </p:cNvSpPr>
          <p:nvPr/>
        </p:nvSpPr>
        <p:spPr bwMode="auto">
          <a:xfrm>
            <a:off x="2722033" y="2540000"/>
            <a:ext cx="6665384" cy="3614738"/>
          </a:xfrm>
          <a:prstGeom prst="roundRect">
            <a:avLst>
              <a:gd name="adj" fmla="val 10065"/>
            </a:avLst>
          </a:prstGeom>
          <a:solidFill>
            <a:schemeClr val="bg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73" name="Google Shape;1732;p34"/>
          <p:cNvGrpSpPr>
            <a:grpSpLocks/>
          </p:cNvGrpSpPr>
          <p:nvPr/>
        </p:nvGrpSpPr>
        <p:grpSpPr bwMode="auto">
          <a:xfrm rot="1946306" flipH="1">
            <a:off x="9006417" y="5133975"/>
            <a:ext cx="2436283" cy="2565400"/>
            <a:chOff x="1526600" y="450800"/>
            <a:chExt cx="4540675" cy="4779475"/>
          </a:xfrm>
        </p:grpSpPr>
        <p:sp>
          <p:nvSpPr>
            <p:cNvPr id="74" name="Google Shape;1733;p34"/>
            <p:cNvSpPr>
              <a:spLocks/>
            </p:cNvSpPr>
            <p:nvPr/>
          </p:nvSpPr>
          <p:spPr bwMode="auto">
            <a:xfrm>
              <a:off x="1621560" y="474844"/>
              <a:ext cx="4457832" cy="4687790"/>
            </a:xfrm>
            <a:custGeom>
              <a:avLst/>
              <a:gdLst>
                <a:gd name="T0" fmla="*/ 2147483646 w 178287"/>
                <a:gd name="T1" fmla="*/ 2147483646 h 187578"/>
                <a:gd name="T2" fmla="*/ 2147483646 w 178287"/>
                <a:gd name="T3" fmla="*/ 2147483646 h 187578"/>
                <a:gd name="T4" fmla="*/ 0 w 178287"/>
                <a:gd name="T5" fmla="*/ 2147483646 h 187578"/>
                <a:gd name="T6" fmla="*/ 2147483646 w 178287"/>
                <a:gd name="T7" fmla="*/ 2147483646 h 187578"/>
                <a:gd name="T8" fmla="*/ 2147483646 w 178287"/>
                <a:gd name="T9" fmla="*/ 2147483646 h 187578"/>
                <a:gd name="T10" fmla="*/ 2147483646 w 178287"/>
                <a:gd name="T11" fmla="*/ 2147483646 h 187578"/>
                <a:gd name="T12" fmla="*/ 2147483646 w 178287"/>
                <a:gd name="T13" fmla="*/ 2147483646 h 187578"/>
                <a:gd name="T14" fmla="*/ 2147483646 w 178287"/>
                <a:gd name="T15" fmla="*/ 2147483646 h 187578"/>
                <a:gd name="T16" fmla="*/ 2147483646 w 178287"/>
                <a:gd name="T17" fmla="*/ 2147483646 h 187578"/>
                <a:gd name="T18" fmla="*/ 2147483646 w 178287"/>
                <a:gd name="T19" fmla="*/ 2147483646 h 1875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8287" h="187578" extrusionOk="0">
                  <a:moveTo>
                    <a:pt x="95602" y="1"/>
                  </a:moveTo>
                  <a:cubicBezTo>
                    <a:pt x="95141" y="1"/>
                    <a:pt x="94676" y="129"/>
                    <a:pt x="94258" y="394"/>
                  </a:cubicBezTo>
                  <a:lnTo>
                    <a:pt x="0" y="63859"/>
                  </a:lnTo>
                  <a:lnTo>
                    <a:pt x="79645" y="185257"/>
                  </a:lnTo>
                  <a:cubicBezTo>
                    <a:pt x="80631" y="186769"/>
                    <a:pt x="82280" y="187578"/>
                    <a:pt x="83965" y="187578"/>
                  </a:cubicBezTo>
                  <a:cubicBezTo>
                    <a:pt x="84955" y="187578"/>
                    <a:pt x="85959" y="187298"/>
                    <a:pt x="86847" y="186719"/>
                  </a:cubicBezTo>
                  <a:lnTo>
                    <a:pt x="176826" y="126176"/>
                  </a:lnTo>
                  <a:cubicBezTo>
                    <a:pt x="177974" y="125393"/>
                    <a:pt x="178287" y="123880"/>
                    <a:pt x="177504" y="122732"/>
                  </a:cubicBezTo>
                  <a:lnTo>
                    <a:pt x="97703" y="1125"/>
                  </a:lnTo>
                  <a:cubicBezTo>
                    <a:pt x="97205" y="394"/>
                    <a:pt x="96410" y="1"/>
                    <a:pt x="95602" y="1"/>
                  </a:cubicBezTo>
                  <a:close/>
                </a:path>
              </a:pathLst>
            </a:custGeom>
            <a:solidFill>
              <a:srgbClr val="119B9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5" name="Google Shape;1734;p34"/>
            <p:cNvSpPr>
              <a:spLocks/>
            </p:cNvSpPr>
            <p:nvPr/>
          </p:nvSpPr>
          <p:spPr bwMode="auto">
            <a:xfrm>
              <a:off x="1629188" y="451665"/>
              <a:ext cx="4390768" cy="4646384"/>
            </a:xfrm>
            <a:custGeom>
              <a:avLst/>
              <a:gdLst>
                <a:gd name="T0" fmla="*/ 2147483646 w 175678"/>
                <a:gd name="T1" fmla="*/ 0 h 185801"/>
                <a:gd name="T2" fmla="*/ 0 w 175678"/>
                <a:gd name="T3" fmla="*/ 2147483646 h 185801"/>
                <a:gd name="T4" fmla="*/ 2147483646 w 175678"/>
                <a:gd name="T5" fmla="*/ 2147483646 h 185801"/>
                <a:gd name="T6" fmla="*/ 2147483646 w 175678"/>
                <a:gd name="T7" fmla="*/ 2147483646 h 185801"/>
                <a:gd name="T8" fmla="*/ 2147483646 w 175678"/>
                <a:gd name="T9" fmla="*/ 2147483646 h 185801"/>
                <a:gd name="T10" fmla="*/ 2147483646 w 175678"/>
                <a:gd name="T11" fmla="*/ 2147483646 h 185801"/>
                <a:gd name="T12" fmla="*/ 2147483646 w 175678"/>
                <a:gd name="T13" fmla="*/ 0 h 1858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678" h="185801" extrusionOk="0">
                  <a:moveTo>
                    <a:pt x="93162" y="0"/>
                  </a:moveTo>
                  <a:lnTo>
                    <a:pt x="0" y="61587"/>
                  </a:lnTo>
                  <a:lnTo>
                    <a:pt x="80323" y="184028"/>
                  </a:lnTo>
                  <a:cubicBezTo>
                    <a:pt x="81085" y="185187"/>
                    <a:pt x="82329" y="185800"/>
                    <a:pt x="83604" y="185800"/>
                  </a:cubicBezTo>
                  <a:cubicBezTo>
                    <a:pt x="84339" y="185800"/>
                    <a:pt x="85083" y="185597"/>
                    <a:pt x="85751" y="185177"/>
                  </a:cubicBezTo>
                  <a:lnTo>
                    <a:pt x="175677" y="125782"/>
                  </a:lnTo>
                  <a:lnTo>
                    <a:pt x="931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6" name="Google Shape;1735;p34"/>
            <p:cNvSpPr>
              <a:spLocks/>
            </p:cNvSpPr>
            <p:nvPr/>
          </p:nvSpPr>
          <p:spPr bwMode="auto">
            <a:xfrm>
              <a:off x="3940179" y="460186"/>
              <a:ext cx="2063228" cy="3146882"/>
            </a:xfrm>
            <a:custGeom>
              <a:avLst/>
              <a:gdLst>
                <a:gd name="T0" fmla="*/ 0 w 82568"/>
                <a:gd name="T1" fmla="*/ 2147483646 h 125836"/>
                <a:gd name="T2" fmla="*/ 2147483646 w 82568"/>
                <a:gd name="T3" fmla="*/ 2147483646 h 125836"/>
                <a:gd name="T4" fmla="*/ 0 60000 65536"/>
                <a:gd name="T5" fmla="*/ 0 60000 65536"/>
              </a:gdLst>
              <a:ahLst/>
              <a:cxnLst>
                <a:cxn ang="T4">
                  <a:pos x="T0" y="T1"/>
                </a:cxn>
                <a:cxn ang="T5">
                  <a:pos x="T2" y="T3"/>
                </a:cxn>
              </a:cxnLst>
              <a:rect l="0" t="0" r="r" b="b"/>
              <a:pathLst>
                <a:path w="82568" h="125836" fill="none" extrusionOk="0">
                  <a:moveTo>
                    <a:pt x="0" y="1"/>
                  </a:moveTo>
                  <a:lnTo>
                    <a:pt x="82567" y="125835"/>
                  </a:lnTo>
                </a:path>
              </a:pathLst>
            </a:custGeom>
            <a:noFill/>
            <a:ln w="11750" cap="flat" cmpd="sng">
              <a:solidFill>
                <a:schemeClr val="tx1"/>
              </a:solidFill>
              <a:prstDash val="solid"/>
              <a:miter lim="52191"/>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7" name="Google Shape;1736;p34"/>
            <p:cNvSpPr>
              <a:spLocks/>
            </p:cNvSpPr>
            <p:nvPr/>
          </p:nvSpPr>
          <p:spPr bwMode="auto">
            <a:xfrm>
              <a:off x="3911897" y="478917"/>
              <a:ext cx="2067171" cy="3143924"/>
            </a:xfrm>
            <a:custGeom>
              <a:avLst/>
              <a:gdLst>
                <a:gd name="T0" fmla="*/ 2147483646 w 82620"/>
                <a:gd name="T1" fmla="*/ 2147483646 h 125836"/>
                <a:gd name="T2" fmla="*/ 2147483646 w 82620"/>
                <a:gd name="T3" fmla="*/ 2147483646 h 125836"/>
                <a:gd name="T4" fmla="*/ 0 60000 65536"/>
                <a:gd name="T5" fmla="*/ 0 60000 65536"/>
              </a:gdLst>
              <a:ahLst/>
              <a:cxnLst>
                <a:cxn ang="T4">
                  <a:pos x="T0" y="T1"/>
                </a:cxn>
                <a:cxn ang="T5">
                  <a:pos x="T2" y="T3"/>
                </a:cxn>
              </a:cxnLst>
              <a:rect l="0" t="0" r="r" b="b"/>
              <a:pathLst>
                <a:path w="82620" h="125836" fill="none" extrusionOk="0">
                  <a:moveTo>
                    <a:pt x="1" y="1"/>
                  </a:moveTo>
                  <a:lnTo>
                    <a:pt x="82620" y="125835"/>
                  </a:lnTo>
                </a:path>
              </a:pathLst>
            </a:custGeom>
            <a:noFill/>
            <a:ln w="11750" cap="flat" cmpd="sng">
              <a:solidFill>
                <a:schemeClr val="tx1"/>
              </a:solidFill>
              <a:prstDash val="solid"/>
              <a:miter lim="52191"/>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8" name="Google Shape;1737;p34"/>
            <p:cNvSpPr>
              <a:spLocks/>
            </p:cNvSpPr>
            <p:nvPr/>
          </p:nvSpPr>
          <p:spPr bwMode="auto">
            <a:xfrm>
              <a:off x="3754444" y="4137639"/>
              <a:ext cx="840280" cy="1091354"/>
            </a:xfrm>
            <a:custGeom>
              <a:avLst/>
              <a:gdLst>
                <a:gd name="T0" fmla="*/ 2147483646 w 33717"/>
                <a:gd name="T1" fmla="*/ 0 h 43685"/>
                <a:gd name="T2" fmla="*/ 2147483646 w 33717"/>
                <a:gd name="T3" fmla="*/ 2147483646 h 43685"/>
                <a:gd name="T4" fmla="*/ 2147483646 w 33717"/>
                <a:gd name="T5" fmla="*/ 2147483646 h 43685"/>
                <a:gd name="T6" fmla="*/ 2147483646 w 33717"/>
                <a:gd name="T7" fmla="*/ 2147483646 h 43685"/>
                <a:gd name="T8" fmla="*/ 2147483646 w 33717"/>
                <a:gd name="T9" fmla="*/ 2147483646 h 43685"/>
                <a:gd name="T10" fmla="*/ 2147483646 w 33717"/>
                <a:gd name="T11" fmla="*/ 0 h 43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717" h="43685" extrusionOk="0">
                  <a:moveTo>
                    <a:pt x="9604" y="0"/>
                  </a:moveTo>
                  <a:lnTo>
                    <a:pt x="1" y="6159"/>
                  </a:lnTo>
                  <a:lnTo>
                    <a:pt x="24113" y="43685"/>
                  </a:lnTo>
                  <a:lnTo>
                    <a:pt x="25679" y="35595"/>
                  </a:lnTo>
                  <a:lnTo>
                    <a:pt x="33716" y="37526"/>
                  </a:lnTo>
                  <a:lnTo>
                    <a:pt x="960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9" name="Google Shape;1738;p34"/>
            <p:cNvSpPr>
              <a:spLocks/>
            </p:cNvSpPr>
            <p:nvPr/>
          </p:nvSpPr>
          <p:spPr bwMode="auto">
            <a:xfrm>
              <a:off x="1538036" y="465128"/>
              <a:ext cx="4343428" cy="4625680"/>
            </a:xfrm>
            <a:custGeom>
              <a:avLst/>
              <a:gdLst>
                <a:gd name="T0" fmla="*/ 2147483646 w 173747"/>
                <a:gd name="T1" fmla="*/ 2147483646 h 185088"/>
                <a:gd name="T2" fmla="*/ 2147483646 w 173747"/>
                <a:gd name="T3" fmla="*/ 2147483646 h 185088"/>
                <a:gd name="T4" fmla="*/ 0 w 173747"/>
                <a:gd name="T5" fmla="*/ 2147483646 h 185088"/>
                <a:gd name="T6" fmla="*/ 2147483646 w 173747"/>
                <a:gd name="T7" fmla="*/ 2147483646 h 185088"/>
                <a:gd name="T8" fmla="*/ 2147483646 w 173747"/>
                <a:gd name="T9" fmla="*/ 2147483646 h 185088"/>
                <a:gd name="T10" fmla="*/ 2147483646 w 173747"/>
                <a:gd name="T11" fmla="*/ 2147483646 h 185088"/>
                <a:gd name="T12" fmla="*/ 2147483646 w 173747"/>
                <a:gd name="T13" fmla="*/ 2147483646 h 185088"/>
                <a:gd name="T14" fmla="*/ 2147483646 w 173747"/>
                <a:gd name="T15" fmla="*/ 2147483646 h 1850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3747" h="185088" extrusionOk="0">
                  <a:moveTo>
                    <a:pt x="91115" y="1"/>
                  </a:moveTo>
                  <a:cubicBezTo>
                    <a:pt x="90634" y="1"/>
                    <a:pt x="90147" y="140"/>
                    <a:pt x="89718" y="433"/>
                  </a:cubicBezTo>
                  <a:lnTo>
                    <a:pt x="0" y="59357"/>
                  </a:lnTo>
                  <a:lnTo>
                    <a:pt x="82515" y="185087"/>
                  </a:lnTo>
                  <a:lnTo>
                    <a:pt x="172285" y="126163"/>
                  </a:lnTo>
                  <a:cubicBezTo>
                    <a:pt x="173433" y="125380"/>
                    <a:pt x="173746" y="123866"/>
                    <a:pt x="172963" y="122718"/>
                  </a:cubicBezTo>
                  <a:lnTo>
                    <a:pt x="93162" y="1111"/>
                  </a:lnTo>
                  <a:cubicBezTo>
                    <a:pt x="92705" y="392"/>
                    <a:pt x="91920" y="1"/>
                    <a:pt x="91115"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0" name="Google Shape;1739;p34"/>
            <p:cNvSpPr>
              <a:spLocks/>
            </p:cNvSpPr>
            <p:nvPr/>
          </p:nvSpPr>
          <p:spPr bwMode="auto">
            <a:xfrm>
              <a:off x="1648756" y="1838551"/>
              <a:ext cx="2130291" cy="3197160"/>
            </a:xfrm>
            <a:custGeom>
              <a:avLst/>
              <a:gdLst>
                <a:gd name="T0" fmla="*/ 2147483646 w 85230"/>
                <a:gd name="T1" fmla="*/ 2147483646 h 127976"/>
                <a:gd name="T2" fmla="*/ 0 w 85230"/>
                <a:gd name="T3" fmla="*/ 2147483646 h 127976"/>
                <a:gd name="T4" fmla="*/ 2147483646 w 85230"/>
                <a:gd name="T5" fmla="*/ 2147483646 h 127976"/>
                <a:gd name="T6" fmla="*/ 2147483646 w 85230"/>
                <a:gd name="T7" fmla="*/ 2147483646 h 127976"/>
                <a:gd name="T8" fmla="*/ 2147483646 w 85230"/>
                <a:gd name="T9" fmla="*/ 2147483646 h 1279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230" h="127976" extrusionOk="0">
                  <a:moveTo>
                    <a:pt x="2506" y="1"/>
                  </a:moveTo>
                  <a:lnTo>
                    <a:pt x="0" y="1619"/>
                  </a:lnTo>
                  <a:lnTo>
                    <a:pt x="82724" y="127975"/>
                  </a:lnTo>
                  <a:lnTo>
                    <a:pt x="85229" y="126357"/>
                  </a:lnTo>
                  <a:lnTo>
                    <a:pt x="25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1" name="Google Shape;1740;p34"/>
            <p:cNvSpPr>
              <a:spLocks/>
            </p:cNvSpPr>
            <p:nvPr/>
          </p:nvSpPr>
          <p:spPr bwMode="auto">
            <a:xfrm>
              <a:off x="2657928" y="1569927"/>
              <a:ext cx="2118457" cy="2398609"/>
            </a:xfrm>
            <a:custGeom>
              <a:avLst/>
              <a:gdLst>
                <a:gd name="T0" fmla="*/ 2147483646 w 84656"/>
                <a:gd name="T1" fmla="*/ 2147483646 h 95982"/>
                <a:gd name="T2" fmla="*/ 2147483646 w 84656"/>
                <a:gd name="T3" fmla="*/ 2147483646 h 95982"/>
                <a:gd name="T4" fmla="*/ 2147483646 w 84656"/>
                <a:gd name="T5" fmla="*/ 2147483646 h 95982"/>
                <a:gd name="T6" fmla="*/ 2147483646 w 84656"/>
                <a:gd name="T7" fmla="*/ 0 h 95982"/>
                <a:gd name="T8" fmla="*/ 2147483646 w 84656"/>
                <a:gd name="T9" fmla="*/ 2147483646 h 95982"/>
                <a:gd name="T10" fmla="*/ 2147483646 w 84656"/>
                <a:gd name="T11" fmla="*/ 2147483646 h 95982"/>
                <a:gd name="T12" fmla="*/ 2147483646 w 84656"/>
                <a:gd name="T13" fmla="*/ 2147483646 h 95982"/>
                <a:gd name="T14" fmla="*/ 2147483646 w 84656"/>
                <a:gd name="T15" fmla="*/ 2147483646 h 95982"/>
                <a:gd name="T16" fmla="*/ 2147483646 w 84656"/>
                <a:gd name="T17" fmla="*/ 2147483646 h 95982"/>
                <a:gd name="T18" fmla="*/ 2147483646 w 84656"/>
                <a:gd name="T19" fmla="*/ 2147483646 h 959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656" h="95982" fill="none" extrusionOk="0">
                  <a:moveTo>
                    <a:pt x="82777" y="71347"/>
                  </a:moveTo>
                  <a:cubicBezTo>
                    <a:pt x="82777" y="69937"/>
                    <a:pt x="83507" y="68633"/>
                    <a:pt x="84656" y="67850"/>
                  </a:cubicBezTo>
                  <a:lnTo>
                    <a:pt x="40919" y="1201"/>
                  </a:lnTo>
                  <a:cubicBezTo>
                    <a:pt x="38988" y="2453"/>
                    <a:pt x="36431" y="1932"/>
                    <a:pt x="35178" y="0"/>
                  </a:cubicBezTo>
                  <a:lnTo>
                    <a:pt x="1149" y="22286"/>
                  </a:lnTo>
                  <a:cubicBezTo>
                    <a:pt x="2454" y="24217"/>
                    <a:pt x="1932" y="26827"/>
                    <a:pt x="1" y="28080"/>
                  </a:cubicBezTo>
                  <a:lnTo>
                    <a:pt x="43737" y="94729"/>
                  </a:lnTo>
                  <a:cubicBezTo>
                    <a:pt x="45668" y="93476"/>
                    <a:pt x="48226" y="94050"/>
                    <a:pt x="49478" y="95981"/>
                  </a:cubicBezTo>
                  <a:lnTo>
                    <a:pt x="83455" y="73643"/>
                  </a:lnTo>
                  <a:cubicBezTo>
                    <a:pt x="82985" y="72965"/>
                    <a:pt x="82777" y="72182"/>
                    <a:pt x="82777" y="71347"/>
                  </a:cubicBezTo>
                  <a:close/>
                </a:path>
              </a:pathLst>
            </a:custGeom>
            <a:solidFill>
              <a:schemeClr val="bg1"/>
            </a:solidFill>
            <a:ln w="14350" cap="flat" cmpd="sng">
              <a:solidFill>
                <a:schemeClr val="bg1"/>
              </a:solidFill>
              <a:prstDash val="solid"/>
              <a:miter lim="52191"/>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82" name="Google Shape;1741;p34"/>
          <p:cNvSpPr txBox="1"/>
          <p:nvPr/>
        </p:nvSpPr>
        <p:spPr>
          <a:xfrm>
            <a:off x="3437467" y="4887914"/>
            <a:ext cx="5317067" cy="809625"/>
          </a:xfrm>
          <a:prstGeom prst="rect">
            <a:avLst/>
          </a:prstGeom>
          <a:noFill/>
          <a:ln>
            <a:noFill/>
          </a:ln>
        </p:spPr>
        <p:txBody>
          <a:bodyPr spcFirstLastPara="1" lIns="91425" tIns="91425" rIns="91425" bIns="91425" anchor="ctr"/>
          <a:lstStyle/>
          <a:p>
            <a:pPr marL="0" marR="0" lvl="0" indent="0" algn="ctr" defTabSz="914400" rtl="0" eaLnBrk="0" fontAlgn="base" latinLnBrk="0" hangingPunct="0">
              <a:lnSpc>
                <a:spcPct val="100000"/>
              </a:lnSpc>
              <a:spcBef>
                <a:spcPts val="300"/>
              </a:spcBef>
              <a:spcAft>
                <a:spcPts val="0"/>
              </a:spcAft>
              <a:buClrTx/>
              <a:buSzTx/>
              <a:buFontTx/>
              <a:buNone/>
              <a:tabLst/>
              <a:defRPr/>
            </a:pP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CREDITS: This presentation template was created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3"/>
              </a:rPr>
              <a:t>Slidesgo</a:t>
            </a: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 including icons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4"/>
              </a:rPr>
              <a:t>Flaticon</a:t>
            </a:r>
            <a:r>
              <a:rPr kumimoji="0" lang="en" sz="1000" b="0" i="0" u="none" strike="noStrike" kern="1200" cap="none" spc="0" normalizeH="0" baseline="0" noProof="0">
                <a:ln>
                  <a:noFill/>
                </a:ln>
                <a:solidFill>
                  <a:srgbClr val="000000"/>
                </a:solidFill>
                <a:effectLst/>
                <a:uLnTx/>
                <a:uFillTx/>
                <a:latin typeface="Raleway"/>
                <a:ea typeface="Raleway"/>
                <a:cs typeface="Raleway"/>
                <a:sym typeface="Raleway"/>
              </a:rPr>
              <a:t> and infographics &amp; images by </a:t>
            </a:r>
            <a:r>
              <a:rPr kumimoji="0" lang="en" sz="1000" b="0" i="0" u="none" strike="noStrike" kern="1200" cap="none" spc="0" normalizeH="0" baseline="0" noProof="0">
                <a:ln>
                  <a:noFill/>
                </a:ln>
                <a:solidFill>
                  <a:srgbClr val="000000"/>
                </a:solidFill>
                <a:effectLst/>
                <a:uLnTx/>
                <a:uFill>
                  <a:noFill/>
                </a:uFill>
                <a:latin typeface="Raleway"/>
                <a:ea typeface="Raleway"/>
                <a:cs typeface="Raleway"/>
                <a:sym typeface="Raleway"/>
                <a:hlinkClick r:id="rId5"/>
              </a:rPr>
              <a:t>Freepik</a:t>
            </a:r>
            <a:endParaRPr kumimoji="0" sz="1000" b="0" i="0" u="none" strike="noStrike" kern="1200" cap="none" spc="0" normalizeH="0" baseline="0" noProof="0">
              <a:ln>
                <a:noFill/>
              </a:ln>
              <a:solidFill>
                <a:srgbClr val="000000"/>
              </a:solidFill>
              <a:effectLst/>
              <a:uLnTx/>
              <a:uFillTx/>
              <a:latin typeface="Raleway"/>
              <a:ea typeface="Raleway"/>
              <a:cs typeface="Raleway"/>
              <a:sym typeface="Raleway"/>
            </a:endParaRPr>
          </a:p>
        </p:txBody>
      </p:sp>
      <p:sp>
        <p:nvSpPr>
          <p:cNvPr id="1731" name="Google Shape;1731;p34"/>
          <p:cNvSpPr txBox="1">
            <a:spLocks noGrp="1"/>
          </p:cNvSpPr>
          <p:nvPr>
            <p:ph type="title"/>
          </p:nvPr>
        </p:nvSpPr>
        <p:spPr>
          <a:xfrm>
            <a:off x="2066533" y="713733"/>
            <a:ext cx="8058800" cy="1431600"/>
          </a:xfrm>
          <a:prstGeom prst="rect">
            <a:avLst/>
          </a:prstGeom>
        </p:spPr>
        <p:txBody>
          <a:bodyPr spcFirstLastPara="1">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sp>
        <p:nvSpPr>
          <p:cNvPr id="1742" name="Google Shape;1742;p34"/>
          <p:cNvSpPr txBox="1">
            <a:spLocks noGrp="1"/>
          </p:cNvSpPr>
          <p:nvPr>
            <p:ph type="subTitle" idx="1"/>
          </p:nvPr>
        </p:nvSpPr>
        <p:spPr>
          <a:xfrm>
            <a:off x="2983000" y="2583800"/>
            <a:ext cx="6226000" cy="1633600"/>
          </a:xfrm>
          <a:prstGeom prst="rect">
            <a:avLst/>
          </a:prstGeom>
        </p:spPr>
        <p:txBody>
          <a:bodyPr spcFirstLastPara="1" anchor="ctr">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774237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8F2BFEC-2FE7-4F31-ADCA-8F37E884F5F9}"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9555977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BAE9310-7507-4389-A310-A63C9AFE1AB5}"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4360056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C293D6C-0A05-4D2E-B74F-252B3CAB5D3D}"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1852452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F9CE8FA-4DB9-46E7-A9C8-90D858601906}"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9082004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68D50B8-B430-4181-B3C8-9683C45E67CE}"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6269633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05CFF9F-9193-43C3-883E-A3B94BA19B85}"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4845099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613AE55-4B09-4BE4-A1C0-2AD7F61E68FA}"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233479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993108A-8309-4B75-A862-E35F02F99AA6}" type="slidenum">
              <a:rPr lang="en-US" altLang="vi-VN" smtClean="0">
                <a:solidFill>
                  <a:srgbClr val="000000"/>
                </a:solidFill>
              </a:rPr>
              <a:pPr fontAlgn="base">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20056531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3F41C4F-4A82-4D8A-91A6-6A5510A7226F}"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3503309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7BFBEB5-0A05-4BAA-BDE0-9D5C06F5E323}"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8980902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7821A71-AD93-4C8F-A2E8-F7AF5426A52E}"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18281266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896C9A7-8803-43C1-A744-139211E6DA60}"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4565501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2822022-B7CD-471E-9A0B-1AD64857790D}"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2504580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887"/>
        <p:cNvGrpSpPr/>
        <p:nvPr/>
      </p:nvGrpSpPr>
      <p:grpSpPr>
        <a:xfrm>
          <a:off x="0" y="0"/>
          <a:ext cx="0" cy="0"/>
          <a:chOff x="0" y="0"/>
          <a:chExt cx="0" cy="0"/>
        </a:xfrm>
      </p:grpSpPr>
      <p:pic>
        <p:nvPicPr>
          <p:cNvPr id="4" name="Google Shape;888;p19"/>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6513"/>
            <a:ext cx="12344400"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oogle Shape;889;p19"/>
          <p:cNvGrpSpPr>
            <a:grpSpLocks/>
          </p:cNvGrpSpPr>
          <p:nvPr/>
        </p:nvGrpSpPr>
        <p:grpSpPr bwMode="auto">
          <a:xfrm rot="20378725">
            <a:off x="645585" y="5497513"/>
            <a:ext cx="2982383" cy="2341562"/>
            <a:chOff x="-2415600" y="2986400"/>
            <a:chExt cx="1943075" cy="1524659"/>
          </a:xfrm>
        </p:grpSpPr>
        <p:sp>
          <p:nvSpPr>
            <p:cNvPr id="6" name="Google Shape;890;p19"/>
            <p:cNvSpPr>
              <a:spLocks/>
            </p:cNvSpPr>
            <p:nvPr/>
          </p:nvSpPr>
          <p:spPr bwMode="auto">
            <a:xfrm>
              <a:off x="-2419005" y="2984993"/>
              <a:ext cx="1117027" cy="1251771"/>
            </a:xfrm>
            <a:custGeom>
              <a:avLst/>
              <a:gdLst>
                <a:gd name="T0" fmla="*/ 2147483646 w 44695"/>
                <a:gd name="T1" fmla="*/ 2147483646 h 50051"/>
                <a:gd name="T2" fmla="*/ 2147483646 w 44695"/>
                <a:gd name="T3" fmla="*/ 2147483646 h 50051"/>
                <a:gd name="T4" fmla="*/ 2147483646 w 44695"/>
                <a:gd name="T5" fmla="*/ 2147483646 h 50051"/>
                <a:gd name="T6" fmla="*/ 2147483646 w 44695"/>
                <a:gd name="T7" fmla="*/ 2147483646 h 50051"/>
                <a:gd name="T8" fmla="*/ 2147483646 w 44695"/>
                <a:gd name="T9" fmla="*/ 2147483646 h 50051"/>
                <a:gd name="T10" fmla="*/ 2147483646 w 44695"/>
                <a:gd name="T11" fmla="*/ 2147483646 h 50051"/>
                <a:gd name="T12" fmla="*/ 2147483646 w 44695"/>
                <a:gd name="T13" fmla="*/ 2147483646 h 50051"/>
                <a:gd name="T14" fmla="*/ 2147483646 w 44695"/>
                <a:gd name="T15" fmla="*/ 2147483646 h 500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95" h="50051" extrusionOk="0">
                  <a:moveTo>
                    <a:pt x="11387" y="1"/>
                  </a:moveTo>
                  <a:cubicBezTo>
                    <a:pt x="10743" y="1"/>
                    <a:pt x="10152" y="449"/>
                    <a:pt x="10001" y="1099"/>
                  </a:cubicBezTo>
                  <a:lnTo>
                    <a:pt x="180" y="41127"/>
                  </a:lnTo>
                  <a:cubicBezTo>
                    <a:pt x="0" y="41896"/>
                    <a:pt x="462" y="42665"/>
                    <a:pt x="1257" y="42871"/>
                  </a:cubicBezTo>
                  <a:lnTo>
                    <a:pt x="33617" y="50051"/>
                  </a:lnTo>
                  <a:lnTo>
                    <a:pt x="44695" y="8433"/>
                  </a:lnTo>
                  <a:lnTo>
                    <a:pt x="11744" y="48"/>
                  </a:lnTo>
                  <a:cubicBezTo>
                    <a:pt x="11625" y="16"/>
                    <a:pt x="11505" y="1"/>
                    <a:pt x="11387"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7" name="Google Shape;891;p19"/>
            <p:cNvSpPr>
              <a:spLocks/>
            </p:cNvSpPr>
            <p:nvPr/>
          </p:nvSpPr>
          <p:spPr bwMode="auto">
            <a:xfrm>
              <a:off x="-1587027" y="3185833"/>
              <a:ext cx="1112889" cy="1279680"/>
            </a:xfrm>
            <a:custGeom>
              <a:avLst/>
              <a:gdLst>
                <a:gd name="T0" fmla="*/ 2147483646 w 44542"/>
                <a:gd name="T1" fmla="*/ 2147483646 h 51183"/>
                <a:gd name="T2" fmla="*/ 0 w 44542"/>
                <a:gd name="T3" fmla="*/ 2147483646 h 51183"/>
                <a:gd name="T4" fmla="*/ 2147483646 w 44542"/>
                <a:gd name="T5" fmla="*/ 2147483646 h 51183"/>
                <a:gd name="T6" fmla="*/ 2147483646 w 44542"/>
                <a:gd name="T7" fmla="*/ 2147483646 h 51183"/>
                <a:gd name="T8" fmla="*/ 2147483646 w 44542"/>
                <a:gd name="T9" fmla="*/ 2147483646 h 51183"/>
                <a:gd name="T10" fmla="*/ 2147483646 w 44542"/>
                <a:gd name="T11" fmla="*/ 2147483646 h 51183"/>
                <a:gd name="T12" fmla="*/ 2147483646 w 44542"/>
                <a:gd name="T13" fmla="*/ 2147483646 h 51183"/>
                <a:gd name="T14" fmla="*/ 2147483646 w 44542"/>
                <a:gd name="T15" fmla="*/ 2147483646 h 511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542" h="51183" extrusionOk="0">
                  <a:moveTo>
                    <a:pt x="10411" y="1"/>
                  </a:moveTo>
                  <a:lnTo>
                    <a:pt x="0" y="41772"/>
                  </a:lnTo>
                  <a:lnTo>
                    <a:pt x="31797" y="51132"/>
                  </a:lnTo>
                  <a:cubicBezTo>
                    <a:pt x="31925" y="51166"/>
                    <a:pt x="32054" y="51182"/>
                    <a:pt x="32181" y="51182"/>
                  </a:cubicBezTo>
                  <a:cubicBezTo>
                    <a:pt x="32815" y="51182"/>
                    <a:pt x="33395" y="50773"/>
                    <a:pt x="33566" y="50132"/>
                  </a:cubicBezTo>
                  <a:lnTo>
                    <a:pt x="44336" y="10360"/>
                  </a:lnTo>
                  <a:cubicBezTo>
                    <a:pt x="44541" y="9591"/>
                    <a:pt x="44080" y="8796"/>
                    <a:pt x="43310" y="8591"/>
                  </a:cubicBezTo>
                  <a:lnTo>
                    <a:pt x="10411"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8" name="Google Shape;892;p19"/>
            <p:cNvSpPr/>
            <p:nvPr/>
          </p:nvSpPr>
          <p:spPr>
            <a:xfrm>
              <a:off x="-2403516" y="2992671"/>
              <a:ext cx="1133576" cy="1217660"/>
            </a:xfrm>
            <a:custGeom>
              <a:avLst/>
              <a:gdLst/>
              <a:ahLst/>
              <a:cxnLst/>
              <a:rect l="l" t="t" r="r" b="b"/>
              <a:pathLst>
                <a:path w="45336" h="48696" extrusionOk="0">
                  <a:moveTo>
                    <a:pt x="12283" y="0"/>
                  </a:moveTo>
                  <a:lnTo>
                    <a:pt x="0" y="41900"/>
                  </a:lnTo>
                  <a:lnTo>
                    <a:pt x="19104" y="42131"/>
                  </a:lnTo>
                  <a:cubicBezTo>
                    <a:pt x="23976" y="42823"/>
                    <a:pt x="28540" y="44874"/>
                    <a:pt x="32309" y="48054"/>
                  </a:cubicBezTo>
                  <a:lnTo>
                    <a:pt x="33053" y="48695"/>
                  </a:lnTo>
                  <a:lnTo>
                    <a:pt x="45336" y="6770"/>
                  </a:lnTo>
                  <a:lnTo>
                    <a:pt x="44567" y="6129"/>
                  </a:lnTo>
                  <a:cubicBezTo>
                    <a:pt x="40797" y="2975"/>
                    <a:pt x="36233" y="923"/>
                    <a:pt x="31361" y="231"/>
                  </a:cubicBezTo>
                  <a:lnTo>
                    <a:pt x="12283" y="0"/>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Google Shape;893;p19"/>
            <p:cNvSpPr>
              <a:spLocks/>
            </p:cNvSpPr>
            <p:nvPr/>
          </p:nvSpPr>
          <p:spPr bwMode="auto">
            <a:xfrm>
              <a:off x="-2353754" y="3012407"/>
              <a:ext cx="1085309" cy="1232131"/>
            </a:xfrm>
            <a:custGeom>
              <a:avLst/>
              <a:gdLst>
                <a:gd name="T0" fmla="*/ 2147483646 w 43439"/>
                <a:gd name="T1" fmla="*/ 0 h 49260"/>
                <a:gd name="T2" fmla="*/ 2147483646 w 43439"/>
                <a:gd name="T3" fmla="*/ 2147483646 h 49260"/>
                <a:gd name="T4" fmla="*/ 2147483646 w 43439"/>
                <a:gd name="T5" fmla="*/ 2147483646 h 49260"/>
                <a:gd name="T6" fmla="*/ 2147483646 w 43439"/>
                <a:gd name="T7" fmla="*/ 2147483646 h 49260"/>
                <a:gd name="T8" fmla="*/ 2147483646 w 43439"/>
                <a:gd name="T9" fmla="*/ 2147483646 h 49260"/>
                <a:gd name="T10" fmla="*/ 2147483646 w 43439"/>
                <a:gd name="T11" fmla="*/ 2147483646 h 49260"/>
                <a:gd name="T12" fmla="*/ 2147483646 w 43439"/>
                <a:gd name="T13" fmla="*/ 2147483646 h 49260"/>
                <a:gd name="T14" fmla="*/ 2147483646 w 43439"/>
                <a:gd name="T15" fmla="*/ 2147483646 h 49260"/>
                <a:gd name="T16" fmla="*/ 2147483646 w 43439"/>
                <a:gd name="T17" fmla="*/ 0 h 49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439" h="49260" extrusionOk="0">
                  <a:moveTo>
                    <a:pt x="12258" y="0"/>
                  </a:moveTo>
                  <a:lnTo>
                    <a:pt x="1" y="41925"/>
                  </a:lnTo>
                  <a:lnTo>
                    <a:pt x="17207" y="42695"/>
                  </a:lnTo>
                  <a:cubicBezTo>
                    <a:pt x="22079" y="43387"/>
                    <a:pt x="26643" y="45438"/>
                    <a:pt x="30412" y="48618"/>
                  </a:cubicBezTo>
                  <a:lnTo>
                    <a:pt x="31156" y="49259"/>
                  </a:lnTo>
                  <a:lnTo>
                    <a:pt x="43439" y="7334"/>
                  </a:lnTo>
                  <a:lnTo>
                    <a:pt x="42670" y="6693"/>
                  </a:lnTo>
                  <a:cubicBezTo>
                    <a:pt x="38900" y="3539"/>
                    <a:pt x="34336" y="1487"/>
                    <a:pt x="29464" y="769"/>
                  </a:cubicBezTo>
                  <a:lnTo>
                    <a:pt x="12258" y="0"/>
                  </a:ln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0" name="Google Shape;894;p19"/>
            <p:cNvSpPr>
              <a:spLocks/>
            </p:cNvSpPr>
            <p:nvPr/>
          </p:nvSpPr>
          <p:spPr bwMode="auto">
            <a:xfrm>
              <a:off x="-1572733" y="3186378"/>
              <a:ext cx="1070139" cy="1322061"/>
            </a:xfrm>
            <a:custGeom>
              <a:avLst/>
              <a:gdLst>
                <a:gd name="T0" fmla="*/ 2147483646 w 42824"/>
                <a:gd name="T1" fmla="*/ 2147483646 h 52896"/>
                <a:gd name="T2" fmla="*/ 2147483646 w 42824"/>
                <a:gd name="T3" fmla="*/ 2147483646 h 52896"/>
                <a:gd name="T4" fmla="*/ 2147483646 w 42824"/>
                <a:gd name="T5" fmla="*/ 2147483646 h 52896"/>
                <a:gd name="T6" fmla="*/ 2147483646 w 42824"/>
                <a:gd name="T7" fmla="*/ 2147483646 h 52896"/>
                <a:gd name="T8" fmla="*/ 2147483646 w 42824"/>
                <a:gd name="T9" fmla="*/ 2147483646 h 52896"/>
                <a:gd name="T10" fmla="*/ 2147483646 w 42824"/>
                <a:gd name="T11" fmla="*/ 2147483646 h 52896"/>
                <a:gd name="T12" fmla="*/ 2147483646 w 42824"/>
                <a:gd name="T13" fmla="*/ 2147483646 h 52896"/>
                <a:gd name="T14" fmla="*/ 2147483646 w 42824"/>
                <a:gd name="T15" fmla="*/ 2147483646 h 52896"/>
                <a:gd name="T16" fmla="*/ 2147483646 w 42824"/>
                <a:gd name="T17" fmla="*/ 2147483646 h 52896"/>
                <a:gd name="T18" fmla="*/ 2147483646 w 42824"/>
                <a:gd name="T19" fmla="*/ 2147483646 h 52896"/>
                <a:gd name="T20" fmla="*/ 2147483646 w 42824"/>
                <a:gd name="T21" fmla="*/ 2147483646 h 528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824" h="52896" extrusionOk="0">
                  <a:moveTo>
                    <a:pt x="17135" y="1"/>
                  </a:moveTo>
                  <a:cubicBezTo>
                    <a:pt x="15803" y="1"/>
                    <a:pt x="14490" y="86"/>
                    <a:pt x="13232" y="252"/>
                  </a:cubicBezTo>
                  <a:lnTo>
                    <a:pt x="12258" y="380"/>
                  </a:lnTo>
                  <a:lnTo>
                    <a:pt x="1" y="42280"/>
                  </a:lnTo>
                  <a:lnTo>
                    <a:pt x="975" y="42151"/>
                  </a:lnTo>
                  <a:cubicBezTo>
                    <a:pt x="2113" y="42002"/>
                    <a:pt x="3255" y="41927"/>
                    <a:pt x="4394" y="41927"/>
                  </a:cubicBezTo>
                  <a:cubicBezTo>
                    <a:pt x="8133" y="41927"/>
                    <a:pt x="11844" y="42727"/>
                    <a:pt x="15284" y="44280"/>
                  </a:cubicBezTo>
                  <a:lnTo>
                    <a:pt x="30208" y="52895"/>
                  </a:lnTo>
                  <a:lnTo>
                    <a:pt x="42824" y="9124"/>
                  </a:lnTo>
                  <a:lnTo>
                    <a:pt x="28284" y="2226"/>
                  </a:lnTo>
                  <a:cubicBezTo>
                    <a:pt x="24955" y="704"/>
                    <a:pt x="20963" y="1"/>
                    <a:pt x="17135" y="1"/>
                  </a:cubicBezTo>
                  <a:close/>
                </a:path>
              </a:pathLst>
            </a:custGeom>
            <a:solidFill>
              <a:schemeClr val="bg1"/>
            </a:solidFill>
            <a:ln w="9525"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11" name="Google Shape;895;p19"/>
            <p:cNvGrpSpPr>
              <a:grpSpLocks/>
            </p:cNvGrpSpPr>
            <p:nvPr/>
          </p:nvGrpSpPr>
          <p:grpSpPr bwMode="auto">
            <a:xfrm>
              <a:off x="-2220727" y="3085512"/>
              <a:ext cx="1598264" cy="1190815"/>
              <a:chOff x="-2220727" y="3085512"/>
              <a:chExt cx="1598264" cy="1190815"/>
            </a:xfrm>
          </p:grpSpPr>
          <p:sp>
            <p:nvSpPr>
              <p:cNvPr id="12" name="Google Shape;896;p19"/>
              <p:cNvSpPr>
                <a:spLocks/>
              </p:cNvSpPr>
              <p:nvPr/>
            </p:nvSpPr>
            <p:spPr bwMode="auto">
              <a:xfrm>
                <a:off x="-2221541" y="3084183"/>
                <a:ext cx="841218" cy="985086"/>
              </a:xfrm>
              <a:custGeom>
                <a:avLst/>
                <a:gdLst>
                  <a:gd name="T0" fmla="*/ 2147483646 w 33644"/>
                  <a:gd name="T1" fmla="*/ 2147483646 h 39413"/>
                  <a:gd name="T2" fmla="*/ 2147483646 w 33644"/>
                  <a:gd name="T3" fmla="*/ 2147483646 h 39413"/>
                  <a:gd name="T4" fmla="*/ 2147483646 w 33644"/>
                  <a:gd name="T5" fmla="*/ 2147483646 h 39413"/>
                  <a:gd name="T6" fmla="*/ 2147483646 w 33644"/>
                  <a:gd name="T7" fmla="*/ 2147483646 h 39413"/>
                  <a:gd name="T8" fmla="*/ 2147483646 w 33644"/>
                  <a:gd name="T9" fmla="*/ 2147483646 h 39413"/>
                  <a:gd name="T10" fmla="*/ 2147483646 w 33644"/>
                  <a:gd name="T11" fmla="*/ 2147483646 h 39413"/>
                  <a:gd name="T12" fmla="*/ 2147483646 w 33644"/>
                  <a:gd name="T13" fmla="*/ 2147483646 h 39413"/>
                  <a:gd name="T14" fmla="*/ 2147483646 w 33644"/>
                  <a:gd name="T15" fmla="*/ 2147483646 h 39413"/>
                  <a:gd name="T16" fmla="*/ 2147483646 w 33644"/>
                  <a:gd name="T17" fmla="*/ 2147483646 h 39413"/>
                  <a:gd name="T18" fmla="*/ 2147483646 w 33644"/>
                  <a:gd name="T19" fmla="*/ 2147483646 h 39413"/>
                  <a:gd name="T20" fmla="*/ 2147483646 w 33644"/>
                  <a:gd name="T21" fmla="*/ 2147483646 h 39413"/>
                  <a:gd name="T22" fmla="*/ 2147483646 w 33644"/>
                  <a:gd name="T23" fmla="*/ 2147483646 h 39413"/>
                  <a:gd name="T24" fmla="*/ 2147483646 w 33644"/>
                  <a:gd name="T25" fmla="*/ 2147483646 h 39413"/>
                  <a:gd name="T26" fmla="*/ 2147483646 w 33644"/>
                  <a:gd name="T27" fmla="*/ 2147483646 h 39413"/>
                  <a:gd name="T28" fmla="*/ 2147483646 w 33644"/>
                  <a:gd name="T29" fmla="*/ 2147483646 h 39413"/>
                  <a:gd name="T30" fmla="*/ 2147483646 w 33644"/>
                  <a:gd name="T31" fmla="*/ 2147483646 h 39413"/>
                  <a:gd name="T32" fmla="*/ 2147483646 w 33644"/>
                  <a:gd name="T33" fmla="*/ 2147483646 h 39413"/>
                  <a:gd name="T34" fmla="*/ 2147483646 w 33644"/>
                  <a:gd name="T35" fmla="*/ 2147483646 h 39413"/>
                  <a:gd name="T36" fmla="*/ 2147483646 w 33644"/>
                  <a:gd name="T37" fmla="*/ 2147483646 h 39413"/>
                  <a:gd name="T38" fmla="*/ 2147483646 w 33644"/>
                  <a:gd name="T39" fmla="*/ 2147483646 h 39413"/>
                  <a:gd name="T40" fmla="*/ 2147483646 w 33644"/>
                  <a:gd name="T41" fmla="*/ 2147483646 h 39413"/>
                  <a:gd name="T42" fmla="*/ 2147483646 w 33644"/>
                  <a:gd name="T43" fmla="*/ 2147483646 h 39413"/>
                  <a:gd name="T44" fmla="*/ 2147483646 w 33644"/>
                  <a:gd name="T45" fmla="*/ 2147483646 h 39413"/>
                  <a:gd name="T46" fmla="*/ 2147483646 w 33644"/>
                  <a:gd name="T47" fmla="*/ 2147483646 h 39413"/>
                  <a:gd name="T48" fmla="*/ 2147483646 w 33644"/>
                  <a:gd name="T49" fmla="*/ 2147483646 h 39413"/>
                  <a:gd name="T50" fmla="*/ 2147483646 w 33644"/>
                  <a:gd name="T51" fmla="*/ 2147483646 h 39413"/>
                  <a:gd name="T52" fmla="*/ 2147483646 w 33644"/>
                  <a:gd name="T53" fmla="*/ 2147483646 h 39413"/>
                  <a:gd name="T54" fmla="*/ 2147483646 w 33644"/>
                  <a:gd name="T55" fmla="*/ 2147483646 h 39413"/>
                  <a:gd name="T56" fmla="*/ 2147483646 w 33644"/>
                  <a:gd name="T57" fmla="*/ 2147483646 h 39413"/>
                  <a:gd name="T58" fmla="*/ 2147483646 w 33644"/>
                  <a:gd name="T59" fmla="*/ 2147483646 h 39413"/>
                  <a:gd name="T60" fmla="*/ 2147483646 w 33644"/>
                  <a:gd name="T61" fmla="*/ 2147483646 h 39413"/>
                  <a:gd name="T62" fmla="*/ 2147483646 w 33644"/>
                  <a:gd name="T63" fmla="*/ 2147483646 h 39413"/>
                  <a:gd name="T64" fmla="*/ 2147483646 w 33644"/>
                  <a:gd name="T65" fmla="*/ 2147483646 h 39413"/>
                  <a:gd name="T66" fmla="*/ 2147483646 w 33644"/>
                  <a:gd name="T67" fmla="*/ 2147483646 h 39413"/>
                  <a:gd name="T68" fmla="*/ 2147483646 w 33644"/>
                  <a:gd name="T69" fmla="*/ 2147483646 h 39413"/>
                  <a:gd name="T70" fmla="*/ 2147483646 w 33644"/>
                  <a:gd name="T71" fmla="*/ 2147483646 h 39413"/>
                  <a:gd name="T72" fmla="*/ 2147483646 w 33644"/>
                  <a:gd name="T73" fmla="*/ 2147483646 h 39413"/>
                  <a:gd name="T74" fmla="*/ 2147483646 w 33644"/>
                  <a:gd name="T75" fmla="*/ 2147483646 h 39413"/>
                  <a:gd name="T76" fmla="*/ 2147483646 w 33644"/>
                  <a:gd name="T77" fmla="*/ 2147483646 h 39413"/>
                  <a:gd name="T78" fmla="*/ 2147483646 w 33644"/>
                  <a:gd name="T79" fmla="*/ 2147483646 h 39413"/>
                  <a:gd name="T80" fmla="*/ 2147483646 w 33644"/>
                  <a:gd name="T81" fmla="*/ 2147483646 h 39413"/>
                  <a:gd name="T82" fmla="*/ 2147483646 w 33644"/>
                  <a:gd name="T83" fmla="*/ 2147483646 h 39413"/>
                  <a:gd name="T84" fmla="*/ 2147483646 w 33644"/>
                  <a:gd name="T85" fmla="*/ 2147483646 h 39413"/>
                  <a:gd name="T86" fmla="*/ 2147483646 w 33644"/>
                  <a:gd name="T87" fmla="*/ 2147483646 h 39413"/>
                  <a:gd name="T88" fmla="*/ 2147483646 w 33644"/>
                  <a:gd name="T89" fmla="*/ 2147483646 h 39413"/>
                  <a:gd name="T90" fmla="*/ 2147483646 w 33644"/>
                  <a:gd name="T91" fmla="*/ 2147483646 h 39413"/>
                  <a:gd name="T92" fmla="*/ 2147483646 w 33644"/>
                  <a:gd name="T93" fmla="*/ 2147483646 h 39413"/>
                  <a:gd name="T94" fmla="*/ 2147483646 w 33644"/>
                  <a:gd name="T95" fmla="*/ 2147483646 h 39413"/>
                  <a:gd name="T96" fmla="*/ 2147483646 w 33644"/>
                  <a:gd name="T97" fmla="*/ 2147483646 h 39413"/>
                  <a:gd name="T98" fmla="*/ 2147483646 w 33644"/>
                  <a:gd name="T99" fmla="*/ 2147483646 h 39413"/>
                  <a:gd name="T100" fmla="*/ 2147483646 w 33644"/>
                  <a:gd name="T101" fmla="*/ 2147483646 h 39413"/>
                  <a:gd name="T102" fmla="*/ 2147483646 w 33644"/>
                  <a:gd name="T103" fmla="*/ 2147483646 h 39413"/>
                  <a:gd name="T104" fmla="*/ 2147483646 w 33644"/>
                  <a:gd name="T105" fmla="*/ 2147483646 h 39413"/>
                  <a:gd name="T106" fmla="*/ 2147483646 w 33644"/>
                  <a:gd name="T107" fmla="*/ 2147483646 h 394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644" h="39413" extrusionOk="0">
                    <a:moveTo>
                      <a:pt x="9539" y="0"/>
                    </a:moveTo>
                    <a:lnTo>
                      <a:pt x="9462" y="667"/>
                    </a:lnTo>
                    <a:lnTo>
                      <a:pt x="22412" y="2385"/>
                    </a:lnTo>
                    <a:cubicBezTo>
                      <a:pt x="26027" y="3077"/>
                      <a:pt x="29489" y="4436"/>
                      <a:pt x="32643" y="6360"/>
                    </a:cubicBezTo>
                    <a:lnTo>
                      <a:pt x="33284" y="6744"/>
                    </a:lnTo>
                    <a:lnTo>
                      <a:pt x="33643" y="6154"/>
                    </a:lnTo>
                    <a:lnTo>
                      <a:pt x="33002" y="5770"/>
                    </a:lnTo>
                    <a:cubicBezTo>
                      <a:pt x="29797" y="3795"/>
                      <a:pt x="26233" y="2411"/>
                      <a:pt x="22540" y="1693"/>
                    </a:cubicBezTo>
                    <a:lnTo>
                      <a:pt x="9539" y="0"/>
                    </a:lnTo>
                    <a:close/>
                    <a:moveTo>
                      <a:pt x="8668" y="2385"/>
                    </a:moveTo>
                    <a:lnTo>
                      <a:pt x="8591" y="3052"/>
                    </a:lnTo>
                    <a:lnTo>
                      <a:pt x="21540" y="4770"/>
                    </a:lnTo>
                    <a:cubicBezTo>
                      <a:pt x="25156" y="5462"/>
                      <a:pt x="28617" y="6821"/>
                      <a:pt x="31771" y="8744"/>
                    </a:cubicBezTo>
                    <a:lnTo>
                      <a:pt x="32387" y="9129"/>
                    </a:lnTo>
                    <a:lnTo>
                      <a:pt x="32771" y="8565"/>
                    </a:lnTo>
                    <a:lnTo>
                      <a:pt x="32130" y="8180"/>
                    </a:lnTo>
                    <a:cubicBezTo>
                      <a:pt x="28899" y="6206"/>
                      <a:pt x="25361" y="4821"/>
                      <a:pt x="21668" y="4103"/>
                    </a:cubicBezTo>
                    <a:lnTo>
                      <a:pt x="8668" y="2385"/>
                    </a:lnTo>
                    <a:close/>
                    <a:moveTo>
                      <a:pt x="7796" y="4795"/>
                    </a:moveTo>
                    <a:lnTo>
                      <a:pt x="7719" y="5488"/>
                    </a:lnTo>
                    <a:lnTo>
                      <a:pt x="20668" y="7180"/>
                    </a:lnTo>
                    <a:cubicBezTo>
                      <a:pt x="24284" y="7898"/>
                      <a:pt x="27746" y="9232"/>
                      <a:pt x="30900" y="11180"/>
                    </a:cubicBezTo>
                    <a:lnTo>
                      <a:pt x="31515" y="11565"/>
                    </a:lnTo>
                    <a:lnTo>
                      <a:pt x="31874" y="10975"/>
                    </a:lnTo>
                    <a:lnTo>
                      <a:pt x="31259" y="10591"/>
                    </a:lnTo>
                    <a:cubicBezTo>
                      <a:pt x="28028" y="8616"/>
                      <a:pt x="24489" y="7231"/>
                      <a:pt x="20796" y="6513"/>
                    </a:cubicBezTo>
                    <a:lnTo>
                      <a:pt x="7796" y="4795"/>
                    </a:lnTo>
                    <a:close/>
                    <a:moveTo>
                      <a:pt x="6873" y="9206"/>
                    </a:moveTo>
                    <a:lnTo>
                      <a:pt x="6770" y="9873"/>
                    </a:lnTo>
                    <a:lnTo>
                      <a:pt x="19745" y="11591"/>
                    </a:lnTo>
                    <a:cubicBezTo>
                      <a:pt x="23361" y="12283"/>
                      <a:pt x="26822" y="13642"/>
                      <a:pt x="29976" y="15565"/>
                    </a:cubicBezTo>
                    <a:lnTo>
                      <a:pt x="30592" y="15950"/>
                    </a:lnTo>
                    <a:lnTo>
                      <a:pt x="30951" y="15386"/>
                    </a:lnTo>
                    <a:lnTo>
                      <a:pt x="30335" y="15001"/>
                    </a:lnTo>
                    <a:cubicBezTo>
                      <a:pt x="27104" y="13027"/>
                      <a:pt x="23566" y="11642"/>
                      <a:pt x="19848" y="10924"/>
                    </a:cubicBezTo>
                    <a:lnTo>
                      <a:pt x="6873" y="9206"/>
                    </a:lnTo>
                    <a:close/>
                    <a:moveTo>
                      <a:pt x="5975" y="11616"/>
                    </a:moveTo>
                    <a:lnTo>
                      <a:pt x="5898" y="12283"/>
                    </a:lnTo>
                    <a:lnTo>
                      <a:pt x="18848" y="14001"/>
                    </a:lnTo>
                    <a:cubicBezTo>
                      <a:pt x="22463" y="14693"/>
                      <a:pt x="25925" y="16052"/>
                      <a:pt x="29079" y="17976"/>
                    </a:cubicBezTo>
                    <a:lnTo>
                      <a:pt x="29694" y="18360"/>
                    </a:lnTo>
                    <a:lnTo>
                      <a:pt x="30079" y="17796"/>
                    </a:lnTo>
                    <a:lnTo>
                      <a:pt x="29438" y="17411"/>
                    </a:lnTo>
                    <a:cubicBezTo>
                      <a:pt x="26207" y="15437"/>
                      <a:pt x="22668" y="14052"/>
                      <a:pt x="18976" y="13334"/>
                    </a:cubicBezTo>
                    <a:lnTo>
                      <a:pt x="5975" y="11616"/>
                    </a:lnTo>
                    <a:close/>
                    <a:moveTo>
                      <a:pt x="5078" y="14027"/>
                    </a:moveTo>
                    <a:lnTo>
                      <a:pt x="5001" y="14693"/>
                    </a:lnTo>
                    <a:lnTo>
                      <a:pt x="17950" y="16411"/>
                    </a:lnTo>
                    <a:cubicBezTo>
                      <a:pt x="21566" y="17104"/>
                      <a:pt x="25027" y="18463"/>
                      <a:pt x="28181" y="20386"/>
                    </a:cubicBezTo>
                    <a:lnTo>
                      <a:pt x="28797" y="20796"/>
                    </a:lnTo>
                    <a:lnTo>
                      <a:pt x="29181" y="20206"/>
                    </a:lnTo>
                    <a:lnTo>
                      <a:pt x="28566" y="19822"/>
                    </a:lnTo>
                    <a:cubicBezTo>
                      <a:pt x="25335" y="17847"/>
                      <a:pt x="21796" y="16463"/>
                      <a:pt x="18104" y="15745"/>
                    </a:cubicBezTo>
                    <a:lnTo>
                      <a:pt x="5078" y="14027"/>
                    </a:lnTo>
                    <a:close/>
                    <a:moveTo>
                      <a:pt x="4078" y="19053"/>
                    </a:moveTo>
                    <a:lnTo>
                      <a:pt x="4001" y="19719"/>
                    </a:lnTo>
                    <a:lnTo>
                      <a:pt x="16950" y="21437"/>
                    </a:lnTo>
                    <a:cubicBezTo>
                      <a:pt x="20591" y="22130"/>
                      <a:pt x="24053" y="23489"/>
                      <a:pt x="27207" y="25412"/>
                    </a:cubicBezTo>
                    <a:lnTo>
                      <a:pt x="27822" y="25797"/>
                    </a:lnTo>
                    <a:lnTo>
                      <a:pt x="28181" y="25232"/>
                    </a:lnTo>
                    <a:lnTo>
                      <a:pt x="27566" y="24822"/>
                    </a:lnTo>
                    <a:cubicBezTo>
                      <a:pt x="24335" y="22848"/>
                      <a:pt x="20796" y="21463"/>
                      <a:pt x="17104" y="20745"/>
                    </a:cubicBezTo>
                    <a:lnTo>
                      <a:pt x="4078" y="19053"/>
                    </a:lnTo>
                    <a:close/>
                    <a:moveTo>
                      <a:pt x="3231" y="21463"/>
                    </a:moveTo>
                    <a:lnTo>
                      <a:pt x="3129" y="22130"/>
                    </a:lnTo>
                    <a:lnTo>
                      <a:pt x="16078" y="23848"/>
                    </a:lnTo>
                    <a:cubicBezTo>
                      <a:pt x="19899" y="24617"/>
                      <a:pt x="24438" y="26668"/>
                      <a:pt x="26310" y="27848"/>
                    </a:cubicBezTo>
                    <a:lnTo>
                      <a:pt x="26925" y="28233"/>
                    </a:lnTo>
                    <a:lnTo>
                      <a:pt x="27310" y="27643"/>
                    </a:lnTo>
                    <a:lnTo>
                      <a:pt x="26669" y="27258"/>
                    </a:lnTo>
                    <a:cubicBezTo>
                      <a:pt x="24745" y="26053"/>
                      <a:pt x="20104" y="23925"/>
                      <a:pt x="16206" y="23155"/>
                    </a:cubicBezTo>
                    <a:lnTo>
                      <a:pt x="3231" y="21463"/>
                    </a:lnTo>
                    <a:close/>
                    <a:moveTo>
                      <a:pt x="2334" y="23848"/>
                    </a:moveTo>
                    <a:lnTo>
                      <a:pt x="2231" y="24514"/>
                    </a:lnTo>
                    <a:lnTo>
                      <a:pt x="15206" y="26232"/>
                    </a:lnTo>
                    <a:cubicBezTo>
                      <a:pt x="18925" y="26976"/>
                      <a:pt x="24540" y="29669"/>
                      <a:pt x="25438" y="30233"/>
                    </a:cubicBezTo>
                    <a:lnTo>
                      <a:pt x="26053" y="30617"/>
                    </a:lnTo>
                    <a:lnTo>
                      <a:pt x="26412" y="30053"/>
                    </a:lnTo>
                    <a:lnTo>
                      <a:pt x="25797" y="29669"/>
                    </a:lnTo>
                    <a:cubicBezTo>
                      <a:pt x="24848" y="29079"/>
                      <a:pt x="19207" y="26335"/>
                      <a:pt x="15335" y="25566"/>
                    </a:cubicBezTo>
                    <a:lnTo>
                      <a:pt x="2334" y="23848"/>
                    </a:lnTo>
                    <a:close/>
                    <a:moveTo>
                      <a:pt x="1283" y="27592"/>
                    </a:moveTo>
                    <a:lnTo>
                      <a:pt x="1180" y="28284"/>
                    </a:lnTo>
                    <a:lnTo>
                      <a:pt x="14155" y="29976"/>
                    </a:lnTo>
                    <a:cubicBezTo>
                      <a:pt x="17771" y="30694"/>
                      <a:pt x="21232" y="32053"/>
                      <a:pt x="24361" y="33976"/>
                    </a:cubicBezTo>
                    <a:lnTo>
                      <a:pt x="25002" y="34361"/>
                    </a:lnTo>
                    <a:lnTo>
                      <a:pt x="25361" y="33797"/>
                    </a:lnTo>
                    <a:lnTo>
                      <a:pt x="24745" y="33387"/>
                    </a:lnTo>
                    <a:cubicBezTo>
                      <a:pt x="21514" y="31412"/>
                      <a:pt x="17976" y="30028"/>
                      <a:pt x="14258" y="29310"/>
                    </a:cubicBezTo>
                    <a:lnTo>
                      <a:pt x="1283" y="27592"/>
                    </a:lnTo>
                    <a:close/>
                    <a:moveTo>
                      <a:pt x="693" y="30156"/>
                    </a:moveTo>
                    <a:lnTo>
                      <a:pt x="590" y="30822"/>
                    </a:lnTo>
                    <a:lnTo>
                      <a:pt x="13565" y="32541"/>
                    </a:lnTo>
                    <a:cubicBezTo>
                      <a:pt x="17181" y="33233"/>
                      <a:pt x="20643" y="34592"/>
                      <a:pt x="23797" y="36515"/>
                    </a:cubicBezTo>
                    <a:lnTo>
                      <a:pt x="24412" y="36900"/>
                    </a:lnTo>
                    <a:lnTo>
                      <a:pt x="24771" y="36310"/>
                    </a:lnTo>
                    <a:lnTo>
                      <a:pt x="24130" y="35925"/>
                    </a:lnTo>
                    <a:cubicBezTo>
                      <a:pt x="20925" y="33951"/>
                      <a:pt x="17386" y="32566"/>
                      <a:pt x="13668" y="31874"/>
                    </a:cubicBezTo>
                    <a:lnTo>
                      <a:pt x="693" y="30156"/>
                    </a:lnTo>
                    <a:close/>
                    <a:moveTo>
                      <a:pt x="103" y="32643"/>
                    </a:moveTo>
                    <a:lnTo>
                      <a:pt x="0" y="33335"/>
                    </a:lnTo>
                    <a:lnTo>
                      <a:pt x="12975" y="35053"/>
                    </a:lnTo>
                    <a:cubicBezTo>
                      <a:pt x="16591" y="35746"/>
                      <a:pt x="20053" y="37105"/>
                      <a:pt x="23207" y="39028"/>
                    </a:cubicBezTo>
                    <a:lnTo>
                      <a:pt x="23848" y="39413"/>
                    </a:lnTo>
                    <a:lnTo>
                      <a:pt x="24181" y="38823"/>
                    </a:lnTo>
                    <a:lnTo>
                      <a:pt x="23540" y="38438"/>
                    </a:lnTo>
                    <a:cubicBezTo>
                      <a:pt x="20335" y="36464"/>
                      <a:pt x="16796" y="35079"/>
                      <a:pt x="13104" y="34361"/>
                    </a:cubicBezTo>
                    <a:lnTo>
                      <a:pt x="103" y="326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 name="Google Shape;897;p19"/>
              <p:cNvSpPr>
                <a:spLocks/>
              </p:cNvSpPr>
              <p:nvPr/>
            </p:nvSpPr>
            <p:spPr bwMode="auto">
              <a:xfrm>
                <a:off x="-1464495" y="3278544"/>
                <a:ext cx="841218" cy="996456"/>
              </a:xfrm>
              <a:custGeom>
                <a:avLst/>
                <a:gdLst>
                  <a:gd name="T0" fmla="*/ 2147483646 w 33644"/>
                  <a:gd name="T1" fmla="*/ 2147483646 h 39829"/>
                  <a:gd name="T2" fmla="*/ 2147483646 w 33644"/>
                  <a:gd name="T3" fmla="*/ 2147483646 h 39829"/>
                  <a:gd name="T4" fmla="*/ 2147483646 w 33644"/>
                  <a:gd name="T5" fmla="*/ 2147483646 h 39829"/>
                  <a:gd name="T6" fmla="*/ 2147483646 w 33644"/>
                  <a:gd name="T7" fmla="*/ 2147483646 h 39829"/>
                  <a:gd name="T8" fmla="*/ 2147483646 w 33644"/>
                  <a:gd name="T9" fmla="*/ 2147483646 h 39829"/>
                  <a:gd name="T10" fmla="*/ 2147483646 w 33644"/>
                  <a:gd name="T11" fmla="*/ 2147483646 h 39829"/>
                  <a:gd name="T12" fmla="*/ 2147483646 w 33644"/>
                  <a:gd name="T13" fmla="*/ 2147483646 h 39829"/>
                  <a:gd name="T14" fmla="*/ 2147483646 w 33644"/>
                  <a:gd name="T15" fmla="*/ 2147483646 h 39829"/>
                  <a:gd name="T16" fmla="*/ 2147483646 w 33644"/>
                  <a:gd name="T17" fmla="*/ 2147483646 h 39829"/>
                  <a:gd name="T18" fmla="*/ 2147483646 w 33644"/>
                  <a:gd name="T19" fmla="*/ 2147483646 h 39829"/>
                  <a:gd name="T20" fmla="*/ 2147483646 w 33644"/>
                  <a:gd name="T21" fmla="*/ 2147483646 h 39829"/>
                  <a:gd name="T22" fmla="*/ 2147483646 w 33644"/>
                  <a:gd name="T23" fmla="*/ 2147483646 h 39829"/>
                  <a:gd name="T24" fmla="*/ 2147483646 w 33644"/>
                  <a:gd name="T25" fmla="*/ 2147483646 h 39829"/>
                  <a:gd name="T26" fmla="*/ 2147483646 w 33644"/>
                  <a:gd name="T27" fmla="*/ 2147483646 h 39829"/>
                  <a:gd name="T28" fmla="*/ 2147483646 w 33644"/>
                  <a:gd name="T29" fmla="*/ 2147483646 h 39829"/>
                  <a:gd name="T30" fmla="*/ 2147483646 w 33644"/>
                  <a:gd name="T31" fmla="*/ 2147483646 h 39829"/>
                  <a:gd name="T32" fmla="*/ 2147483646 w 33644"/>
                  <a:gd name="T33" fmla="*/ 2147483646 h 39829"/>
                  <a:gd name="T34" fmla="*/ 2147483646 w 33644"/>
                  <a:gd name="T35" fmla="*/ 2147483646 h 39829"/>
                  <a:gd name="T36" fmla="*/ 2147483646 w 33644"/>
                  <a:gd name="T37" fmla="*/ 2147483646 h 39829"/>
                  <a:gd name="T38" fmla="*/ 2147483646 w 33644"/>
                  <a:gd name="T39" fmla="*/ 2147483646 h 39829"/>
                  <a:gd name="T40" fmla="*/ 2147483646 w 33644"/>
                  <a:gd name="T41" fmla="*/ 2147483646 h 39829"/>
                  <a:gd name="T42" fmla="*/ 2147483646 w 33644"/>
                  <a:gd name="T43" fmla="*/ 2147483646 h 39829"/>
                  <a:gd name="T44" fmla="*/ 2147483646 w 33644"/>
                  <a:gd name="T45" fmla="*/ 2147483646 h 39829"/>
                  <a:gd name="T46" fmla="*/ 2147483646 w 33644"/>
                  <a:gd name="T47" fmla="*/ 2147483646 h 39829"/>
                  <a:gd name="T48" fmla="*/ 2147483646 w 33644"/>
                  <a:gd name="T49" fmla="*/ 2147483646 h 39829"/>
                  <a:gd name="T50" fmla="*/ 2147483646 w 33644"/>
                  <a:gd name="T51" fmla="*/ 2147483646 h 39829"/>
                  <a:gd name="T52" fmla="*/ 2147483646 w 33644"/>
                  <a:gd name="T53" fmla="*/ 2147483646 h 39829"/>
                  <a:gd name="T54" fmla="*/ 2147483646 w 33644"/>
                  <a:gd name="T55" fmla="*/ 2147483646 h 39829"/>
                  <a:gd name="T56" fmla="*/ 2147483646 w 33644"/>
                  <a:gd name="T57" fmla="*/ 2147483646 h 39829"/>
                  <a:gd name="T58" fmla="*/ 2147483646 w 33644"/>
                  <a:gd name="T59" fmla="*/ 2147483646 h 39829"/>
                  <a:gd name="T60" fmla="*/ 2147483646 w 33644"/>
                  <a:gd name="T61" fmla="*/ 2147483646 h 39829"/>
                  <a:gd name="T62" fmla="*/ 2147483646 w 33644"/>
                  <a:gd name="T63" fmla="*/ 2147483646 h 39829"/>
                  <a:gd name="T64" fmla="*/ 2147483646 w 33644"/>
                  <a:gd name="T65" fmla="*/ 2147483646 h 39829"/>
                  <a:gd name="T66" fmla="*/ 2147483646 w 33644"/>
                  <a:gd name="T67" fmla="*/ 2147483646 h 39829"/>
                  <a:gd name="T68" fmla="*/ 2147483646 w 33644"/>
                  <a:gd name="T69" fmla="*/ 2147483646 h 39829"/>
                  <a:gd name="T70" fmla="*/ 2147483646 w 33644"/>
                  <a:gd name="T71" fmla="*/ 2147483646 h 39829"/>
                  <a:gd name="T72" fmla="*/ 2147483646 w 33644"/>
                  <a:gd name="T73" fmla="*/ 2147483646 h 39829"/>
                  <a:gd name="T74" fmla="*/ 2147483646 w 33644"/>
                  <a:gd name="T75" fmla="*/ 2147483646 h 39829"/>
                  <a:gd name="T76" fmla="*/ 2147483646 w 33644"/>
                  <a:gd name="T77" fmla="*/ 2147483646 h 39829"/>
                  <a:gd name="T78" fmla="*/ 2147483646 w 33644"/>
                  <a:gd name="T79" fmla="*/ 2147483646 h 39829"/>
                  <a:gd name="T80" fmla="*/ 2147483646 w 33644"/>
                  <a:gd name="T81" fmla="*/ 2147483646 h 39829"/>
                  <a:gd name="T82" fmla="*/ 2147483646 w 33644"/>
                  <a:gd name="T83" fmla="*/ 2147483646 h 39829"/>
                  <a:gd name="T84" fmla="*/ 2147483646 w 33644"/>
                  <a:gd name="T85" fmla="*/ 2147483646 h 39829"/>
                  <a:gd name="T86" fmla="*/ 2147483646 w 33644"/>
                  <a:gd name="T87" fmla="*/ 2147483646 h 39829"/>
                  <a:gd name="T88" fmla="*/ 2147483646 w 33644"/>
                  <a:gd name="T89" fmla="*/ 2147483646 h 39829"/>
                  <a:gd name="T90" fmla="*/ 2147483646 w 33644"/>
                  <a:gd name="T91" fmla="*/ 2147483646 h 39829"/>
                  <a:gd name="T92" fmla="*/ 2147483646 w 33644"/>
                  <a:gd name="T93" fmla="*/ 2147483646 h 39829"/>
                  <a:gd name="T94" fmla="*/ 2147483646 w 33644"/>
                  <a:gd name="T95" fmla="*/ 2147483646 h 39829"/>
                  <a:gd name="T96" fmla="*/ 2147483646 w 33644"/>
                  <a:gd name="T97" fmla="*/ 2147483646 h 39829"/>
                  <a:gd name="T98" fmla="*/ 2147483646 w 33644"/>
                  <a:gd name="T99" fmla="*/ 2147483646 h 39829"/>
                  <a:gd name="T100" fmla="*/ 2147483646 w 33644"/>
                  <a:gd name="T101" fmla="*/ 2147483646 h 39829"/>
                  <a:gd name="T102" fmla="*/ 2147483646 w 33644"/>
                  <a:gd name="T103" fmla="*/ 2147483646 h 39829"/>
                  <a:gd name="T104" fmla="*/ 2147483646 w 33644"/>
                  <a:gd name="T105" fmla="*/ 2147483646 h 39829"/>
                  <a:gd name="T106" fmla="*/ 2147483646 w 33644"/>
                  <a:gd name="T107" fmla="*/ 2147483646 h 39829"/>
                  <a:gd name="T108" fmla="*/ 2147483646 w 33644"/>
                  <a:gd name="T109" fmla="*/ 2147483646 h 39829"/>
                  <a:gd name="T110" fmla="*/ 2147483646 w 33644"/>
                  <a:gd name="T111" fmla="*/ 2147483646 h 398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644" h="39829" extrusionOk="0">
                    <a:moveTo>
                      <a:pt x="11739" y="1"/>
                    </a:moveTo>
                    <a:cubicBezTo>
                      <a:pt x="10432" y="1"/>
                      <a:pt x="9481" y="31"/>
                      <a:pt x="9386" y="31"/>
                    </a:cubicBezTo>
                    <a:lnTo>
                      <a:pt x="9386" y="698"/>
                    </a:lnTo>
                    <a:cubicBezTo>
                      <a:pt x="9406" y="698"/>
                      <a:pt x="10284" y="673"/>
                      <a:pt x="11526" y="673"/>
                    </a:cubicBezTo>
                    <a:cubicBezTo>
                      <a:pt x="13388" y="673"/>
                      <a:pt x="16068" y="729"/>
                      <a:pt x="17899" y="1006"/>
                    </a:cubicBezTo>
                    <a:cubicBezTo>
                      <a:pt x="22643" y="1775"/>
                      <a:pt x="29618" y="4878"/>
                      <a:pt x="32618" y="6750"/>
                    </a:cubicBezTo>
                    <a:lnTo>
                      <a:pt x="33259" y="7134"/>
                    </a:lnTo>
                    <a:lnTo>
                      <a:pt x="33644" y="6570"/>
                    </a:lnTo>
                    <a:lnTo>
                      <a:pt x="33028" y="6185"/>
                    </a:lnTo>
                    <a:cubicBezTo>
                      <a:pt x="29977" y="4288"/>
                      <a:pt x="22874" y="1108"/>
                      <a:pt x="18053" y="365"/>
                    </a:cubicBezTo>
                    <a:cubicBezTo>
                      <a:pt x="16198" y="63"/>
                      <a:pt x="13606" y="1"/>
                      <a:pt x="11739" y="1"/>
                    </a:cubicBezTo>
                    <a:close/>
                    <a:moveTo>
                      <a:pt x="8770" y="2801"/>
                    </a:moveTo>
                    <a:lnTo>
                      <a:pt x="8770" y="3493"/>
                    </a:lnTo>
                    <a:cubicBezTo>
                      <a:pt x="8847" y="3493"/>
                      <a:pt x="16130" y="3519"/>
                      <a:pt x="19258" y="4288"/>
                    </a:cubicBezTo>
                    <a:cubicBezTo>
                      <a:pt x="22976" y="5211"/>
                      <a:pt x="28489" y="7134"/>
                      <a:pt x="31746" y="9160"/>
                    </a:cubicBezTo>
                    <a:lnTo>
                      <a:pt x="32387" y="9545"/>
                    </a:lnTo>
                    <a:lnTo>
                      <a:pt x="32746" y="8980"/>
                    </a:lnTo>
                    <a:lnTo>
                      <a:pt x="32105" y="8570"/>
                    </a:lnTo>
                    <a:cubicBezTo>
                      <a:pt x="28797" y="6519"/>
                      <a:pt x="23207" y="4570"/>
                      <a:pt x="19412" y="3621"/>
                    </a:cubicBezTo>
                    <a:cubicBezTo>
                      <a:pt x="16207" y="2852"/>
                      <a:pt x="9078" y="2801"/>
                      <a:pt x="8770" y="2801"/>
                    </a:cubicBezTo>
                    <a:close/>
                    <a:moveTo>
                      <a:pt x="8129" y="5570"/>
                    </a:moveTo>
                    <a:lnTo>
                      <a:pt x="8129" y="6262"/>
                    </a:lnTo>
                    <a:cubicBezTo>
                      <a:pt x="8232" y="6262"/>
                      <a:pt x="17412" y="6467"/>
                      <a:pt x="20592" y="7570"/>
                    </a:cubicBezTo>
                    <a:cubicBezTo>
                      <a:pt x="21463" y="7878"/>
                      <a:pt x="22361" y="8160"/>
                      <a:pt x="23233" y="8442"/>
                    </a:cubicBezTo>
                    <a:cubicBezTo>
                      <a:pt x="25976" y="9314"/>
                      <a:pt x="28592" y="10160"/>
                      <a:pt x="30874" y="11570"/>
                    </a:cubicBezTo>
                    <a:lnTo>
                      <a:pt x="31490" y="11955"/>
                    </a:lnTo>
                    <a:lnTo>
                      <a:pt x="31849" y="11391"/>
                    </a:lnTo>
                    <a:lnTo>
                      <a:pt x="31208" y="11006"/>
                    </a:lnTo>
                    <a:cubicBezTo>
                      <a:pt x="28874" y="9519"/>
                      <a:pt x="26079" y="8647"/>
                      <a:pt x="23412" y="7801"/>
                    </a:cubicBezTo>
                    <a:cubicBezTo>
                      <a:pt x="22540" y="7519"/>
                      <a:pt x="21669" y="7237"/>
                      <a:pt x="20797" y="6929"/>
                    </a:cubicBezTo>
                    <a:cubicBezTo>
                      <a:pt x="17540" y="5801"/>
                      <a:pt x="8514" y="5570"/>
                      <a:pt x="8129" y="5570"/>
                    </a:cubicBezTo>
                    <a:close/>
                    <a:moveTo>
                      <a:pt x="6822" y="9596"/>
                    </a:moveTo>
                    <a:lnTo>
                      <a:pt x="6745" y="10263"/>
                    </a:lnTo>
                    <a:lnTo>
                      <a:pt x="19694" y="11981"/>
                    </a:lnTo>
                    <a:cubicBezTo>
                      <a:pt x="23310" y="12699"/>
                      <a:pt x="26771" y="14032"/>
                      <a:pt x="29925" y="15981"/>
                    </a:cubicBezTo>
                    <a:lnTo>
                      <a:pt x="30566" y="16365"/>
                    </a:lnTo>
                    <a:lnTo>
                      <a:pt x="30925" y="15776"/>
                    </a:lnTo>
                    <a:lnTo>
                      <a:pt x="30284" y="15391"/>
                    </a:lnTo>
                    <a:cubicBezTo>
                      <a:pt x="27079" y="13417"/>
                      <a:pt x="23515" y="12032"/>
                      <a:pt x="19822" y="11314"/>
                    </a:cubicBezTo>
                    <a:lnTo>
                      <a:pt x="6822" y="9596"/>
                    </a:lnTo>
                    <a:close/>
                    <a:moveTo>
                      <a:pt x="5950" y="12006"/>
                    </a:moveTo>
                    <a:lnTo>
                      <a:pt x="5847" y="12673"/>
                    </a:lnTo>
                    <a:lnTo>
                      <a:pt x="18822" y="14391"/>
                    </a:lnTo>
                    <a:cubicBezTo>
                      <a:pt x="22438" y="15109"/>
                      <a:pt x="25900" y="16442"/>
                      <a:pt x="29054" y="18391"/>
                    </a:cubicBezTo>
                    <a:lnTo>
                      <a:pt x="29669" y="18776"/>
                    </a:lnTo>
                    <a:lnTo>
                      <a:pt x="30054" y="18186"/>
                    </a:lnTo>
                    <a:lnTo>
                      <a:pt x="29413" y="17801"/>
                    </a:lnTo>
                    <a:cubicBezTo>
                      <a:pt x="26182" y="15827"/>
                      <a:pt x="22643" y="14442"/>
                      <a:pt x="18925" y="13724"/>
                    </a:cubicBezTo>
                    <a:lnTo>
                      <a:pt x="5950" y="12006"/>
                    </a:lnTo>
                    <a:close/>
                    <a:moveTo>
                      <a:pt x="5052" y="14417"/>
                    </a:moveTo>
                    <a:lnTo>
                      <a:pt x="4975" y="15109"/>
                    </a:lnTo>
                    <a:lnTo>
                      <a:pt x="17925" y="16801"/>
                    </a:lnTo>
                    <a:cubicBezTo>
                      <a:pt x="21540" y="17519"/>
                      <a:pt x="25028" y="18853"/>
                      <a:pt x="28156" y="20802"/>
                    </a:cubicBezTo>
                    <a:lnTo>
                      <a:pt x="28797" y="21186"/>
                    </a:lnTo>
                    <a:lnTo>
                      <a:pt x="29156" y="20596"/>
                    </a:lnTo>
                    <a:lnTo>
                      <a:pt x="28515" y="20212"/>
                    </a:lnTo>
                    <a:cubicBezTo>
                      <a:pt x="25310" y="18237"/>
                      <a:pt x="21745" y="16853"/>
                      <a:pt x="18053" y="16135"/>
                    </a:cubicBezTo>
                    <a:lnTo>
                      <a:pt x="5052" y="14417"/>
                    </a:lnTo>
                    <a:close/>
                    <a:moveTo>
                      <a:pt x="4078" y="19443"/>
                    </a:moveTo>
                    <a:lnTo>
                      <a:pt x="4001" y="20109"/>
                    </a:lnTo>
                    <a:lnTo>
                      <a:pt x="16950" y="21827"/>
                    </a:lnTo>
                    <a:cubicBezTo>
                      <a:pt x="20566" y="22545"/>
                      <a:pt x="24028" y="23879"/>
                      <a:pt x="27182" y="25827"/>
                    </a:cubicBezTo>
                    <a:lnTo>
                      <a:pt x="27823" y="26212"/>
                    </a:lnTo>
                    <a:lnTo>
                      <a:pt x="28156" y="25622"/>
                    </a:lnTo>
                    <a:lnTo>
                      <a:pt x="27541" y="25238"/>
                    </a:lnTo>
                    <a:cubicBezTo>
                      <a:pt x="24310" y="23263"/>
                      <a:pt x="20771" y="21879"/>
                      <a:pt x="17079" y="21161"/>
                    </a:cubicBezTo>
                    <a:lnTo>
                      <a:pt x="4078" y="19443"/>
                    </a:lnTo>
                    <a:close/>
                    <a:moveTo>
                      <a:pt x="3180" y="21853"/>
                    </a:moveTo>
                    <a:lnTo>
                      <a:pt x="3103" y="22520"/>
                    </a:lnTo>
                    <a:lnTo>
                      <a:pt x="16053" y="24238"/>
                    </a:lnTo>
                    <a:cubicBezTo>
                      <a:pt x="19874" y="24981"/>
                      <a:pt x="24438" y="27058"/>
                      <a:pt x="26284" y="28212"/>
                    </a:cubicBezTo>
                    <a:lnTo>
                      <a:pt x="26925" y="28623"/>
                    </a:lnTo>
                    <a:lnTo>
                      <a:pt x="27284" y="28033"/>
                    </a:lnTo>
                    <a:lnTo>
                      <a:pt x="26643" y="27648"/>
                    </a:lnTo>
                    <a:cubicBezTo>
                      <a:pt x="24720" y="26443"/>
                      <a:pt x="20079" y="24340"/>
                      <a:pt x="16181" y="23571"/>
                    </a:cubicBezTo>
                    <a:lnTo>
                      <a:pt x="3180" y="21853"/>
                    </a:lnTo>
                    <a:close/>
                    <a:moveTo>
                      <a:pt x="2309" y="24263"/>
                    </a:moveTo>
                    <a:lnTo>
                      <a:pt x="2232" y="24930"/>
                    </a:lnTo>
                    <a:lnTo>
                      <a:pt x="15181" y="26648"/>
                    </a:lnTo>
                    <a:cubicBezTo>
                      <a:pt x="18925" y="27392"/>
                      <a:pt x="24515" y="30084"/>
                      <a:pt x="25412" y="30623"/>
                    </a:cubicBezTo>
                    <a:lnTo>
                      <a:pt x="26053" y="31007"/>
                    </a:lnTo>
                    <a:lnTo>
                      <a:pt x="26387" y="30443"/>
                    </a:lnTo>
                    <a:lnTo>
                      <a:pt x="25771" y="30058"/>
                    </a:lnTo>
                    <a:cubicBezTo>
                      <a:pt x="24823" y="29469"/>
                      <a:pt x="19181" y="26751"/>
                      <a:pt x="15309" y="25981"/>
                    </a:cubicBezTo>
                    <a:lnTo>
                      <a:pt x="2309" y="24263"/>
                    </a:lnTo>
                    <a:close/>
                    <a:moveTo>
                      <a:pt x="1257" y="28007"/>
                    </a:moveTo>
                    <a:lnTo>
                      <a:pt x="1180" y="28674"/>
                    </a:lnTo>
                    <a:lnTo>
                      <a:pt x="14130" y="30392"/>
                    </a:lnTo>
                    <a:cubicBezTo>
                      <a:pt x="17745" y="31110"/>
                      <a:pt x="21207" y="32443"/>
                      <a:pt x="24361" y="34392"/>
                    </a:cubicBezTo>
                    <a:lnTo>
                      <a:pt x="24976" y="34777"/>
                    </a:lnTo>
                    <a:lnTo>
                      <a:pt x="25335" y="34187"/>
                    </a:lnTo>
                    <a:lnTo>
                      <a:pt x="24720" y="33802"/>
                    </a:lnTo>
                    <a:cubicBezTo>
                      <a:pt x="21489" y="31828"/>
                      <a:pt x="17950" y="30443"/>
                      <a:pt x="14258" y="29725"/>
                    </a:cubicBezTo>
                    <a:lnTo>
                      <a:pt x="1257" y="28007"/>
                    </a:lnTo>
                    <a:close/>
                    <a:moveTo>
                      <a:pt x="667" y="30520"/>
                    </a:moveTo>
                    <a:lnTo>
                      <a:pt x="591" y="31212"/>
                    </a:lnTo>
                    <a:lnTo>
                      <a:pt x="13566" y="32905"/>
                    </a:lnTo>
                    <a:cubicBezTo>
                      <a:pt x="17155" y="33623"/>
                      <a:pt x="20617" y="34982"/>
                      <a:pt x="23771" y="36905"/>
                    </a:cubicBezTo>
                    <a:lnTo>
                      <a:pt x="24412" y="37290"/>
                    </a:lnTo>
                    <a:lnTo>
                      <a:pt x="24746" y="36726"/>
                    </a:lnTo>
                    <a:lnTo>
                      <a:pt x="24130" y="36315"/>
                    </a:lnTo>
                    <a:cubicBezTo>
                      <a:pt x="20899" y="34341"/>
                      <a:pt x="17361" y="32956"/>
                      <a:pt x="13668" y="32238"/>
                    </a:cubicBezTo>
                    <a:lnTo>
                      <a:pt x="667" y="30520"/>
                    </a:lnTo>
                    <a:close/>
                    <a:moveTo>
                      <a:pt x="103" y="33059"/>
                    </a:moveTo>
                    <a:lnTo>
                      <a:pt x="1" y="33725"/>
                    </a:lnTo>
                    <a:lnTo>
                      <a:pt x="12950" y="35443"/>
                    </a:lnTo>
                    <a:cubicBezTo>
                      <a:pt x="16566" y="36136"/>
                      <a:pt x="20027" y="37495"/>
                      <a:pt x="23181" y="39418"/>
                    </a:cubicBezTo>
                    <a:lnTo>
                      <a:pt x="23797" y="39828"/>
                    </a:lnTo>
                    <a:lnTo>
                      <a:pt x="24156" y="39238"/>
                    </a:lnTo>
                    <a:lnTo>
                      <a:pt x="23515" y="38854"/>
                    </a:lnTo>
                    <a:cubicBezTo>
                      <a:pt x="20310" y="36879"/>
                      <a:pt x="16745" y="35495"/>
                      <a:pt x="13053" y="34777"/>
                    </a:cubicBezTo>
                    <a:lnTo>
                      <a:pt x="103" y="330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grpSp>
        <p:nvGrpSpPr>
          <p:cNvPr id="14" name="Google Shape;898;p19"/>
          <p:cNvGrpSpPr>
            <a:grpSpLocks/>
          </p:cNvGrpSpPr>
          <p:nvPr/>
        </p:nvGrpSpPr>
        <p:grpSpPr bwMode="auto">
          <a:xfrm rot="1090116">
            <a:off x="-999067" y="4778375"/>
            <a:ext cx="2415117" cy="2495550"/>
            <a:chOff x="334100" y="971800"/>
            <a:chExt cx="1810984" cy="1871771"/>
          </a:xfrm>
        </p:grpSpPr>
        <p:sp>
          <p:nvSpPr>
            <p:cNvPr id="15" name="Google Shape;899;p19"/>
            <p:cNvSpPr/>
            <p:nvPr/>
          </p:nvSpPr>
          <p:spPr>
            <a:xfrm>
              <a:off x="338822" y="971614"/>
              <a:ext cx="1803049" cy="1871771"/>
            </a:xfrm>
            <a:custGeom>
              <a:avLst/>
              <a:gdLst/>
              <a:ahLst/>
              <a:cxnLst/>
              <a:rect l="l" t="t" r="r" b="b"/>
              <a:pathLst>
                <a:path w="88903" h="92285" extrusionOk="0">
                  <a:moveTo>
                    <a:pt x="44583" y="1"/>
                  </a:moveTo>
                  <a:cubicBezTo>
                    <a:pt x="44328" y="1"/>
                    <a:pt x="44071" y="83"/>
                    <a:pt x="43849" y="252"/>
                  </a:cubicBezTo>
                  <a:lnTo>
                    <a:pt x="0" y="33408"/>
                  </a:lnTo>
                  <a:lnTo>
                    <a:pt x="43131" y="91437"/>
                  </a:lnTo>
                  <a:cubicBezTo>
                    <a:pt x="43514" y="91989"/>
                    <a:pt x="44136" y="92284"/>
                    <a:pt x="44766" y="92284"/>
                  </a:cubicBezTo>
                  <a:cubicBezTo>
                    <a:pt x="45190" y="92284"/>
                    <a:pt x="45617" y="92151"/>
                    <a:pt x="45977" y="91873"/>
                  </a:cubicBezTo>
                  <a:lnTo>
                    <a:pt x="88261" y="59204"/>
                  </a:lnTo>
                  <a:cubicBezTo>
                    <a:pt x="88800" y="58794"/>
                    <a:pt x="88903" y="58050"/>
                    <a:pt x="88492" y="57512"/>
                  </a:cubicBezTo>
                  <a:lnTo>
                    <a:pt x="45541" y="483"/>
                  </a:lnTo>
                  <a:cubicBezTo>
                    <a:pt x="45300" y="167"/>
                    <a:pt x="44944" y="1"/>
                    <a:pt x="44583" y="1"/>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 name="Google Shape;900;p19"/>
            <p:cNvSpPr>
              <a:spLocks/>
            </p:cNvSpPr>
            <p:nvPr/>
          </p:nvSpPr>
          <p:spPr bwMode="auto">
            <a:xfrm>
              <a:off x="330838" y="975525"/>
              <a:ext cx="1796699" cy="1820572"/>
            </a:xfrm>
            <a:custGeom>
              <a:avLst/>
              <a:gdLst>
                <a:gd name="T0" fmla="*/ 2147483646 w 88544"/>
                <a:gd name="T1" fmla="*/ 0 h 89746"/>
                <a:gd name="T2" fmla="*/ 0 w 88544"/>
                <a:gd name="T3" fmla="*/ 2147483646 h 89746"/>
                <a:gd name="T4" fmla="*/ 2147483646 w 88544"/>
                <a:gd name="T5" fmla="*/ 2147483646 h 89746"/>
                <a:gd name="T6" fmla="*/ 2147483646 w 88544"/>
                <a:gd name="T7" fmla="*/ 2147483646 h 89746"/>
                <a:gd name="T8" fmla="*/ 2147483646 w 88544"/>
                <a:gd name="T9" fmla="*/ 2147483646 h 89746"/>
                <a:gd name="T10" fmla="*/ 2147483646 w 88544"/>
                <a:gd name="T11" fmla="*/ 2147483646 h 89746"/>
                <a:gd name="T12" fmla="*/ 2147483646 w 88544"/>
                <a:gd name="T13" fmla="*/ 0 h 897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544" h="89746" extrusionOk="0">
                  <a:moveTo>
                    <a:pt x="44131" y="0"/>
                  </a:moveTo>
                  <a:lnTo>
                    <a:pt x="0" y="33258"/>
                  </a:lnTo>
                  <a:lnTo>
                    <a:pt x="46208" y="89415"/>
                  </a:lnTo>
                  <a:cubicBezTo>
                    <a:pt x="46378" y="89632"/>
                    <a:pt x="46632" y="89746"/>
                    <a:pt x="46886" y="89746"/>
                  </a:cubicBezTo>
                  <a:cubicBezTo>
                    <a:pt x="47053" y="89746"/>
                    <a:pt x="47219" y="89697"/>
                    <a:pt x="47362" y="89595"/>
                  </a:cubicBezTo>
                  <a:lnTo>
                    <a:pt x="88543" y="58952"/>
                  </a:lnTo>
                  <a:lnTo>
                    <a:pt x="441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nvGrpSpPr>
            <p:cNvPr id="17" name="Google Shape;901;p19"/>
            <p:cNvGrpSpPr>
              <a:grpSpLocks/>
            </p:cNvGrpSpPr>
            <p:nvPr/>
          </p:nvGrpSpPr>
          <p:grpSpPr bwMode="auto">
            <a:xfrm>
              <a:off x="1208280" y="978080"/>
              <a:ext cx="916889" cy="1211540"/>
              <a:chOff x="1208280" y="978080"/>
              <a:chExt cx="916889" cy="1211540"/>
            </a:xfrm>
          </p:grpSpPr>
          <p:sp>
            <p:nvSpPr>
              <p:cNvPr id="21" name="Google Shape;902;p19"/>
              <p:cNvSpPr>
                <a:spLocks/>
              </p:cNvSpPr>
              <p:nvPr/>
            </p:nvSpPr>
            <p:spPr bwMode="auto">
              <a:xfrm>
                <a:off x="1218427" y="977134"/>
                <a:ext cx="904698" cy="1201410"/>
              </a:xfrm>
              <a:custGeom>
                <a:avLst/>
                <a:gdLst>
                  <a:gd name="T0" fmla="*/ 2147483646 w 44619"/>
                  <a:gd name="T1" fmla="*/ 2147483646 h 59133"/>
                  <a:gd name="T2" fmla="*/ 2147483646 w 44619"/>
                  <a:gd name="T3" fmla="*/ 2147483646 h 59133"/>
                  <a:gd name="T4" fmla="*/ 2147483646 w 44619"/>
                  <a:gd name="T5" fmla="*/ 2147483646 h 59133"/>
                  <a:gd name="T6" fmla="*/ 2147483646 w 44619"/>
                  <a:gd name="T7" fmla="*/ 2147483646 h 59133"/>
                  <a:gd name="T8" fmla="*/ 2147483646 w 44619"/>
                  <a:gd name="T9" fmla="*/ 2147483646 h 59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3" extrusionOk="0">
                    <a:moveTo>
                      <a:pt x="206" y="1"/>
                    </a:moveTo>
                    <a:lnTo>
                      <a:pt x="1" y="129"/>
                    </a:lnTo>
                    <a:lnTo>
                      <a:pt x="44439" y="59132"/>
                    </a:lnTo>
                    <a:lnTo>
                      <a:pt x="44618" y="58978"/>
                    </a:lnTo>
                    <a:lnTo>
                      <a:pt x="20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 name="Google Shape;903;p19"/>
              <p:cNvSpPr>
                <a:spLocks/>
              </p:cNvSpPr>
              <p:nvPr/>
            </p:nvSpPr>
            <p:spPr bwMode="auto">
              <a:xfrm>
                <a:off x="1206316" y="987635"/>
                <a:ext cx="904698" cy="1201410"/>
              </a:xfrm>
              <a:custGeom>
                <a:avLst/>
                <a:gdLst>
                  <a:gd name="T0" fmla="*/ 2147483646 w 44619"/>
                  <a:gd name="T1" fmla="*/ 0 h 59132"/>
                  <a:gd name="T2" fmla="*/ 2147483646 w 44619"/>
                  <a:gd name="T3" fmla="*/ 2147483646 h 59132"/>
                  <a:gd name="T4" fmla="*/ 2147483646 w 44619"/>
                  <a:gd name="T5" fmla="*/ 2147483646 h 59132"/>
                  <a:gd name="T6" fmla="*/ 2147483646 w 44619"/>
                  <a:gd name="T7" fmla="*/ 2147483646 h 59132"/>
                  <a:gd name="T8" fmla="*/ 2147483646 w 44619"/>
                  <a:gd name="T9" fmla="*/ 0 h 59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19" h="59132" extrusionOk="0">
                    <a:moveTo>
                      <a:pt x="206" y="0"/>
                    </a:moveTo>
                    <a:lnTo>
                      <a:pt x="1" y="154"/>
                    </a:lnTo>
                    <a:lnTo>
                      <a:pt x="44439" y="59132"/>
                    </a:lnTo>
                    <a:lnTo>
                      <a:pt x="44618" y="59003"/>
                    </a:lnTo>
                    <a:lnTo>
                      <a:pt x="20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18" name="Google Shape;904;p19"/>
            <p:cNvSpPr/>
            <p:nvPr/>
          </p:nvSpPr>
          <p:spPr>
            <a:xfrm>
              <a:off x="333367" y="1005270"/>
              <a:ext cx="1741148" cy="1809855"/>
            </a:xfrm>
            <a:custGeom>
              <a:avLst/>
              <a:gdLst/>
              <a:ahLst/>
              <a:cxnLst/>
              <a:rect l="l" t="t" r="r" b="b"/>
              <a:pathLst>
                <a:path w="85852" h="89283" extrusionOk="0">
                  <a:moveTo>
                    <a:pt x="42828" y="0"/>
                  </a:moveTo>
                  <a:cubicBezTo>
                    <a:pt x="42573" y="0"/>
                    <a:pt x="42317" y="82"/>
                    <a:pt x="42106" y="252"/>
                  </a:cubicBezTo>
                  <a:lnTo>
                    <a:pt x="1" y="31946"/>
                  </a:lnTo>
                  <a:lnTo>
                    <a:pt x="43131" y="89282"/>
                  </a:lnTo>
                  <a:lnTo>
                    <a:pt x="85210" y="57588"/>
                  </a:lnTo>
                  <a:cubicBezTo>
                    <a:pt x="85749" y="57178"/>
                    <a:pt x="85851" y="56409"/>
                    <a:pt x="85441" y="55870"/>
                  </a:cubicBezTo>
                  <a:lnTo>
                    <a:pt x="43798" y="482"/>
                  </a:lnTo>
                  <a:cubicBezTo>
                    <a:pt x="43557" y="166"/>
                    <a:pt x="43192" y="0"/>
                    <a:pt x="42828"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 name="Google Shape;905;p19"/>
            <p:cNvSpPr>
              <a:spLocks/>
            </p:cNvSpPr>
            <p:nvPr/>
          </p:nvSpPr>
          <p:spPr bwMode="auto">
            <a:xfrm>
              <a:off x="369032" y="1605030"/>
              <a:ext cx="898349" cy="1179977"/>
            </a:xfrm>
            <a:custGeom>
              <a:avLst/>
              <a:gdLst>
                <a:gd name="T0" fmla="*/ 2147483646 w 44337"/>
                <a:gd name="T1" fmla="*/ 0 h 58183"/>
                <a:gd name="T2" fmla="*/ 2147483646 w 44337"/>
                <a:gd name="T3" fmla="*/ 2147483646 h 58183"/>
                <a:gd name="T4" fmla="*/ 2147483646 w 44337"/>
                <a:gd name="T5" fmla="*/ 2147483646 h 58183"/>
                <a:gd name="T6" fmla="*/ 2147483646 w 44337"/>
                <a:gd name="T7" fmla="*/ 2147483646 h 58183"/>
                <a:gd name="T8" fmla="*/ 2147483646 w 44337"/>
                <a:gd name="T9" fmla="*/ 0 h 58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37" h="58183" extrusionOk="0">
                  <a:moveTo>
                    <a:pt x="1155" y="0"/>
                  </a:moveTo>
                  <a:lnTo>
                    <a:pt x="1" y="872"/>
                  </a:lnTo>
                  <a:lnTo>
                    <a:pt x="43157" y="58183"/>
                  </a:lnTo>
                  <a:lnTo>
                    <a:pt x="44337" y="57311"/>
                  </a:lnTo>
                  <a:lnTo>
                    <a:pt x="115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 name="Google Shape;906;p19"/>
            <p:cNvSpPr>
              <a:spLocks/>
            </p:cNvSpPr>
            <p:nvPr/>
          </p:nvSpPr>
          <p:spPr bwMode="auto">
            <a:xfrm>
              <a:off x="759499" y="1421447"/>
              <a:ext cx="917396" cy="993039"/>
            </a:xfrm>
            <a:custGeom>
              <a:avLst/>
              <a:gdLst>
                <a:gd name="T0" fmla="*/ 2147483646 w 45208"/>
                <a:gd name="T1" fmla="*/ 2147483646 h 48978"/>
                <a:gd name="T2" fmla="*/ 0 w 45208"/>
                <a:gd name="T3" fmla="*/ 2147483646 h 48978"/>
                <a:gd name="T4" fmla="*/ 2147483646 w 45208"/>
                <a:gd name="T5" fmla="*/ 2147483646 h 48978"/>
                <a:gd name="T6" fmla="*/ 2147483646 w 45208"/>
                <a:gd name="T7" fmla="*/ 2147483646 h 48978"/>
                <a:gd name="T8" fmla="*/ 2147483646 w 45208"/>
                <a:gd name="T9" fmla="*/ 2147483646 h 489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208" h="48978" extrusionOk="0">
                  <a:moveTo>
                    <a:pt x="19206" y="1"/>
                  </a:moveTo>
                  <a:lnTo>
                    <a:pt x="0" y="14463"/>
                  </a:lnTo>
                  <a:lnTo>
                    <a:pt x="26001" y="48978"/>
                  </a:lnTo>
                  <a:lnTo>
                    <a:pt x="45208" y="34515"/>
                  </a:lnTo>
                  <a:lnTo>
                    <a:pt x="1920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3" name="Google Shape;907;p19"/>
          <p:cNvGrpSpPr>
            <a:grpSpLocks/>
          </p:cNvGrpSpPr>
          <p:nvPr/>
        </p:nvGrpSpPr>
        <p:grpSpPr bwMode="auto">
          <a:xfrm rot="19988261">
            <a:off x="9867900" y="-954088"/>
            <a:ext cx="2556933" cy="2749551"/>
            <a:chOff x="-700138" y="3808702"/>
            <a:chExt cx="1916655" cy="2062674"/>
          </a:xfrm>
        </p:grpSpPr>
        <p:sp>
          <p:nvSpPr>
            <p:cNvPr id="24" name="Google Shape;908;p19"/>
            <p:cNvSpPr/>
            <p:nvPr/>
          </p:nvSpPr>
          <p:spPr>
            <a:xfrm rot="-1128775">
              <a:off x="-410442" y="4049141"/>
              <a:ext cx="1420039" cy="1617269"/>
            </a:xfrm>
            <a:custGeom>
              <a:avLst/>
              <a:gdLst/>
              <a:ahLst/>
              <a:cxnLst/>
              <a:rect l="l" t="t" r="r" b="b"/>
              <a:pathLst>
                <a:path w="39095" h="44528" extrusionOk="0">
                  <a:moveTo>
                    <a:pt x="26633" y="0"/>
                  </a:moveTo>
                  <a:cubicBezTo>
                    <a:pt x="26552" y="0"/>
                    <a:pt x="26469" y="13"/>
                    <a:pt x="26386" y="38"/>
                  </a:cubicBezTo>
                  <a:lnTo>
                    <a:pt x="0" y="8878"/>
                  </a:lnTo>
                  <a:lnTo>
                    <a:pt x="11575" y="43436"/>
                  </a:lnTo>
                  <a:cubicBezTo>
                    <a:pt x="11787" y="44097"/>
                    <a:pt x="12397" y="44528"/>
                    <a:pt x="13057" y="44528"/>
                  </a:cubicBezTo>
                  <a:cubicBezTo>
                    <a:pt x="13229" y="44528"/>
                    <a:pt x="13404" y="44499"/>
                    <a:pt x="13577" y="44437"/>
                  </a:cubicBezTo>
                  <a:lnTo>
                    <a:pt x="38494" y="36097"/>
                  </a:lnTo>
                  <a:cubicBezTo>
                    <a:pt x="38861" y="35964"/>
                    <a:pt x="39095" y="35530"/>
                    <a:pt x="38961" y="35130"/>
                  </a:cubicBezTo>
                  <a:lnTo>
                    <a:pt x="27386" y="538"/>
                  </a:lnTo>
                  <a:cubicBezTo>
                    <a:pt x="27279" y="215"/>
                    <a:pt x="26975" y="0"/>
                    <a:pt x="26633"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 name="Google Shape;909;p19"/>
            <p:cNvSpPr/>
            <p:nvPr/>
          </p:nvSpPr>
          <p:spPr>
            <a:xfrm rot="-1128775">
              <a:off x="-476904" y="3991867"/>
              <a:ext cx="1415279" cy="1632751"/>
            </a:xfrm>
            <a:custGeom>
              <a:avLst/>
              <a:gdLst/>
              <a:ahLst/>
              <a:cxnLst/>
              <a:rect l="l" t="t" r="r" b="b"/>
              <a:pathLst>
                <a:path w="38962" h="44971" extrusionOk="0">
                  <a:moveTo>
                    <a:pt x="26500" y="0"/>
                  </a:moveTo>
                  <a:cubicBezTo>
                    <a:pt x="26418" y="0"/>
                    <a:pt x="26335" y="12"/>
                    <a:pt x="26252" y="38"/>
                  </a:cubicBezTo>
                  <a:lnTo>
                    <a:pt x="867" y="8544"/>
                  </a:lnTo>
                  <a:cubicBezTo>
                    <a:pt x="300" y="8744"/>
                    <a:pt x="0" y="9345"/>
                    <a:pt x="200" y="9912"/>
                  </a:cubicBezTo>
                  <a:lnTo>
                    <a:pt x="11942" y="44970"/>
                  </a:lnTo>
                  <a:lnTo>
                    <a:pt x="38327" y="36131"/>
                  </a:lnTo>
                  <a:cubicBezTo>
                    <a:pt x="38761" y="35997"/>
                    <a:pt x="38961" y="35563"/>
                    <a:pt x="38828" y="35163"/>
                  </a:cubicBezTo>
                  <a:lnTo>
                    <a:pt x="27253" y="538"/>
                  </a:lnTo>
                  <a:cubicBezTo>
                    <a:pt x="27145" y="215"/>
                    <a:pt x="26841" y="0"/>
                    <a:pt x="26500"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 name="Google Shape;910;p19"/>
            <p:cNvSpPr>
              <a:spLocks/>
            </p:cNvSpPr>
            <p:nvPr/>
          </p:nvSpPr>
          <p:spPr bwMode="auto">
            <a:xfrm rot="-1128775">
              <a:off x="410469" y="5061438"/>
              <a:ext cx="301461" cy="166729"/>
            </a:xfrm>
            <a:custGeom>
              <a:avLst/>
              <a:gdLst>
                <a:gd name="T0" fmla="*/ 2147483646 w 8274"/>
                <a:gd name="T1" fmla="*/ 2147483646 h 4604"/>
                <a:gd name="T2" fmla="*/ 2147483646 w 8274"/>
                <a:gd name="T3" fmla="*/ 0 h 4604"/>
                <a:gd name="T4" fmla="*/ 2147483646 w 8274"/>
                <a:gd name="T5" fmla="*/ 2147483646 h 4604"/>
                <a:gd name="T6" fmla="*/ 2147483646 w 8274"/>
                <a:gd name="T7" fmla="*/ 2147483646 h 4604"/>
                <a:gd name="T8" fmla="*/ 2147483646 w 8274"/>
                <a:gd name="T9" fmla="*/ 2147483646 h 4604"/>
                <a:gd name="T10" fmla="*/ 2147483646 w 8274"/>
                <a:gd name="T11" fmla="*/ 2147483646 h 4604"/>
                <a:gd name="T12" fmla="*/ 2147483646 w 8274"/>
                <a:gd name="T13" fmla="*/ 2147483646 h 4604"/>
                <a:gd name="T14" fmla="*/ 2147483646 w 8274"/>
                <a:gd name="T15" fmla="*/ 2147483646 h 46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74" h="4604" fill="none" extrusionOk="0">
                  <a:moveTo>
                    <a:pt x="835" y="1935"/>
                  </a:moveTo>
                  <a:lnTo>
                    <a:pt x="6539" y="0"/>
                  </a:lnTo>
                  <a:moveTo>
                    <a:pt x="1" y="3202"/>
                  </a:moveTo>
                  <a:lnTo>
                    <a:pt x="7973" y="534"/>
                  </a:lnTo>
                  <a:moveTo>
                    <a:pt x="335" y="4103"/>
                  </a:moveTo>
                  <a:lnTo>
                    <a:pt x="8274" y="1435"/>
                  </a:lnTo>
                  <a:moveTo>
                    <a:pt x="1736" y="4603"/>
                  </a:moveTo>
                  <a:lnTo>
                    <a:pt x="7440" y="2702"/>
                  </a:lnTo>
                </a:path>
              </a:pathLst>
            </a:custGeom>
            <a:noFill/>
            <a:ln w="9525"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7" name="Google Shape;911;p19"/>
            <p:cNvSpPr>
              <a:spLocks/>
            </p:cNvSpPr>
            <p:nvPr/>
          </p:nvSpPr>
          <p:spPr bwMode="auto">
            <a:xfrm rot="-1128775">
              <a:off x="209210" y="5196919"/>
              <a:ext cx="918662" cy="352512"/>
            </a:xfrm>
            <a:custGeom>
              <a:avLst/>
              <a:gdLst>
                <a:gd name="T0" fmla="*/ 2147483646 w 25285"/>
                <a:gd name="T1" fmla="*/ 2147483646 h 9695"/>
                <a:gd name="T2" fmla="*/ 0 w 25285"/>
                <a:gd name="T3" fmla="*/ 2147483646 h 9695"/>
                <a:gd name="T4" fmla="*/ 2147483646 w 25285"/>
                <a:gd name="T5" fmla="*/ 2147483646 h 9695"/>
                <a:gd name="T6" fmla="*/ 2147483646 w 25285"/>
                <a:gd name="T7" fmla="*/ 2147483646 h 9695"/>
                <a:gd name="T8" fmla="*/ 2147483646 w 25285"/>
                <a:gd name="T9" fmla="*/ 2147483646 h 9695"/>
                <a:gd name="T10" fmla="*/ 2147483646 w 25285"/>
                <a:gd name="T11" fmla="*/ 2147483646 h 9695"/>
                <a:gd name="T12" fmla="*/ 2147483646 w 25285"/>
                <a:gd name="T13" fmla="*/ 2147483646 h 9695"/>
                <a:gd name="T14" fmla="*/ 2147483646 w 25285"/>
                <a:gd name="T15" fmla="*/ 2147483646 h 96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285" h="9695" extrusionOk="0">
                  <a:moveTo>
                    <a:pt x="24884" y="1"/>
                  </a:moveTo>
                  <a:lnTo>
                    <a:pt x="0" y="8340"/>
                  </a:lnTo>
                  <a:lnTo>
                    <a:pt x="267" y="9107"/>
                  </a:lnTo>
                  <a:cubicBezTo>
                    <a:pt x="371" y="9473"/>
                    <a:pt x="700" y="9695"/>
                    <a:pt x="1061" y="9695"/>
                  </a:cubicBezTo>
                  <a:cubicBezTo>
                    <a:pt x="1162" y="9695"/>
                    <a:pt x="1266" y="9678"/>
                    <a:pt x="1368" y="9641"/>
                  </a:cubicBezTo>
                  <a:lnTo>
                    <a:pt x="24618" y="1869"/>
                  </a:lnTo>
                  <a:cubicBezTo>
                    <a:pt x="25051" y="1736"/>
                    <a:pt x="25285" y="1235"/>
                    <a:pt x="25151" y="835"/>
                  </a:cubicBezTo>
                  <a:lnTo>
                    <a:pt x="24884"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 name="Google Shape;912;p19"/>
            <p:cNvSpPr>
              <a:spLocks/>
            </p:cNvSpPr>
            <p:nvPr/>
          </p:nvSpPr>
          <p:spPr bwMode="auto">
            <a:xfrm rot="-1128775">
              <a:off x="-404902" y="4410102"/>
              <a:ext cx="539456" cy="1345739"/>
            </a:xfrm>
            <a:custGeom>
              <a:avLst/>
              <a:gdLst>
                <a:gd name="T0" fmla="*/ 2147483646 w 14844"/>
                <a:gd name="T1" fmla="*/ 0 h 37061"/>
                <a:gd name="T2" fmla="*/ 2147483646 w 14844"/>
                <a:gd name="T3" fmla="*/ 2147483646 h 37061"/>
                <a:gd name="T4" fmla="*/ 2147483646 w 14844"/>
                <a:gd name="T5" fmla="*/ 2147483646 h 37061"/>
                <a:gd name="T6" fmla="*/ 2147483646 w 14844"/>
                <a:gd name="T7" fmla="*/ 2147483646 h 37061"/>
                <a:gd name="T8" fmla="*/ 2147483646 w 14844"/>
                <a:gd name="T9" fmla="*/ 2147483646 h 37061"/>
                <a:gd name="T10" fmla="*/ 2147483646 w 14844"/>
                <a:gd name="T11" fmla="*/ 0 h 370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44" h="37061" extrusionOk="0">
                  <a:moveTo>
                    <a:pt x="2769" y="0"/>
                  </a:moveTo>
                  <a:lnTo>
                    <a:pt x="867" y="634"/>
                  </a:lnTo>
                  <a:cubicBezTo>
                    <a:pt x="300" y="834"/>
                    <a:pt x="0" y="1435"/>
                    <a:pt x="200" y="2002"/>
                  </a:cubicBezTo>
                  <a:lnTo>
                    <a:pt x="11942" y="37060"/>
                  </a:lnTo>
                  <a:lnTo>
                    <a:pt x="14844" y="36093"/>
                  </a:lnTo>
                  <a:lnTo>
                    <a:pt x="2769"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9" name="Google Shape;913;p19"/>
            <p:cNvSpPr>
              <a:spLocks/>
            </p:cNvSpPr>
            <p:nvPr/>
          </p:nvSpPr>
          <p:spPr bwMode="auto">
            <a:xfrm rot="-1128775">
              <a:off x="-274834" y="4230436"/>
              <a:ext cx="661627" cy="495423"/>
            </a:xfrm>
            <a:custGeom>
              <a:avLst/>
              <a:gdLst>
                <a:gd name="T0" fmla="*/ 2147483646 w 18214"/>
                <a:gd name="T1" fmla="*/ 2147483646 h 13645"/>
                <a:gd name="T2" fmla="*/ 2147483646 w 18214"/>
                <a:gd name="T3" fmla="*/ 2147483646 h 13645"/>
                <a:gd name="T4" fmla="*/ 2147483646 w 18214"/>
                <a:gd name="T5" fmla="*/ 2147483646 h 13645"/>
                <a:gd name="T6" fmla="*/ 2147483646 w 18214"/>
                <a:gd name="T7" fmla="*/ 2147483646 h 13645"/>
                <a:gd name="T8" fmla="*/ 2147483646 w 18214"/>
                <a:gd name="T9" fmla="*/ 2147483646 h 13645"/>
                <a:gd name="T10" fmla="*/ 2147483646 w 18214"/>
                <a:gd name="T11" fmla="*/ 2147483646 h 13645"/>
                <a:gd name="T12" fmla="*/ 2147483646 w 18214"/>
                <a:gd name="T13" fmla="*/ 2147483646 h 13645"/>
                <a:gd name="T14" fmla="*/ 2147483646 w 18214"/>
                <a:gd name="T15" fmla="*/ 2147483646 h 13645"/>
                <a:gd name="T16" fmla="*/ 2147483646 w 18214"/>
                <a:gd name="T17" fmla="*/ 2147483646 h 13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14" h="13645" fill="none" extrusionOk="0">
                  <a:moveTo>
                    <a:pt x="18214" y="7373"/>
                  </a:moveTo>
                  <a:lnTo>
                    <a:pt x="16045" y="935"/>
                  </a:lnTo>
                  <a:cubicBezTo>
                    <a:pt x="15278" y="1202"/>
                    <a:pt x="14444" y="802"/>
                    <a:pt x="14177" y="1"/>
                  </a:cubicBezTo>
                  <a:lnTo>
                    <a:pt x="935" y="4437"/>
                  </a:lnTo>
                  <a:cubicBezTo>
                    <a:pt x="1201" y="5205"/>
                    <a:pt x="801" y="6039"/>
                    <a:pt x="1" y="6305"/>
                  </a:cubicBezTo>
                  <a:lnTo>
                    <a:pt x="2169" y="12743"/>
                  </a:lnTo>
                  <a:cubicBezTo>
                    <a:pt x="2936" y="12477"/>
                    <a:pt x="3770" y="12877"/>
                    <a:pt x="4037" y="13644"/>
                  </a:cubicBezTo>
                  <a:lnTo>
                    <a:pt x="17280" y="9241"/>
                  </a:lnTo>
                  <a:cubicBezTo>
                    <a:pt x="17013" y="8440"/>
                    <a:pt x="17413" y="7606"/>
                    <a:pt x="18214" y="7373"/>
                  </a:cubicBez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0" name="Google Shape;914;p19"/>
            <p:cNvSpPr>
              <a:spLocks/>
            </p:cNvSpPr>
            <p:nvPr/>
          </p:nvSpPr>
          <p:spPr bwMode="auto">
            <a:xfrm rot="-1128775">
              <a:off x="199418" y="5201162"/>
              <a:ext cx="910728" cy="321548"/>
            </a:xfrm>
            <a:custGeom>
              <a:avLst/>
              <a:gdLst>
                <a:gd name="T0" fmla="*/ 2147483646 w 25052"/>
                <a:gd name="T1" fmla="*/ 2147483646 h 8874"/>
                <a:gd name="T2" fmla="*/ 0 w 25052"/>
                <a:gd name="T3" fmla="*/ 2147483646 h 8874"/>
                <a:gd name="T4" fmla="*/ 2147483646 w 25052"/>
                <a:gd name="T5" fmla="*/ 2147483646 h 8874"/>
                <a:gd name="T6" fmla="*/ 2147483646 w 25052"/>
                <a:gd name="T7" fmla="*/ 2147483646 h 8874"/>
                <a:gd name="T8" fmla="*/ 2147483646 w 25052"/>
                <a:gd name="T9" fmla="*/ 2147483646 h 88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52" h="8874" extrusionOk="0">
                  <a:moveTo>
                    <a:pt x="24884" y="1"/>
                  </a:moveTo>
                  <a:lnTo>
                    <a:pt x="0" y="8340"/>
                  </a:lnTo>
                  <a:lnTo>
                    <a:pt x="200" y="8874"/>
                  </a:lnTo>
                  <a:lnTo>
                    <a:pt x="25051" y="568"/>
                  </a:lnTo>
                  <a:lnTo>
                    <a:pt x="24884"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915;p19"/>
            <p:cNvSpPr>
              <a:spLocks/>
            </p:cNvSpPr>
            <p:nvPr/>
          </p:nvSpPr>
          <p:spPr bwMode="auto">
            <a:xfrm rot="-1128775">
              <a:off x="221025" y="5232951"/>
              <a:ext cx="901209" cy="310830"/>
            </a:xfrm>
            <a:custGeom>
              <a:avLst/>
              <a:gdLst>
                <a:gd name="T0" fmla="*/ 2147483646 w 24852"/>
                <a:gd name="T1" fmla="*/ 0 h 8574"/>
                <a:gd name="T2" fmla="*/ 2147483646 w 24852"/>
                <a:gd name="T3" fmla="*/ 2147483646 h 8574"/>
                <a:gd name="T4" fmla="*/ 2147483646 w 24852"/>
                <a:gd name="T5" fmla="*/ 2147483646 h 8574"/>
                <a:gd name="T6" fmla="*/ 2147483646 w 24852"/>
                <a:gd name="T7" fmla="*/ 2147483646 h 8574"/>
                <a:gd name="T8" fmla="*/ 2147483646 w 24852"/>
                <a:gd name="T9" fmla="*/ 0 h 85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8574" extrusionOk="0">
                  <a:moveTo>
                    <a:pt x="24852" y="0"/>
                  </a:moveTo>
                  <a:lnTo>
                    <a:pt x="1" y="8340"/>
                  </a:lnTo>
                  <a:cubicBezTo>
                    <a:pt x="34" y="8406"/>
                    <a:pt x="134" y="8506"/>
                    <a:pt x="201" y="8573"/>
                  </a:cubicBezTo>
                  <a:lnTo>
                    <a:pt x="24818" y="334"/>
                  </a:lnTo>
                  <a:cubicBezTo>
                    <a:pt x="24852" y="200"/>
                    <a:pt x="24852" y="100"/>
                    <a:pt x="248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 name="Google Shape;916;p19"/>
            <p:cNvSpPr>
              <a:spLocks/>
            </p:cNvSpPr>
            <p:nvPr/>
          </p:nvSpPr>
          <p:spPr bwMode="auto">
            <a:xfrm rot="-1128775">
              <a:off x="421701" y="5544477"/>
              <a:ext cx="96784" cy="206029"/>
            </a:xfrm>
            <a:custGeom>
              <a:avLst/>
              <a:gdLst>
                <a:gd name="T0" fmla="*/ 2147483646 w 2670"/>
                <a:gd name="T1" fmla="*/ 2147483646 h 5672"/>
                <a:gd name="T2" fmla="*/ 2147483646 w 2670"/>
                <a:gd name="T3" fmla="*/ 2147483646 h 5672"/>
                <a:gd name="T4" fmla="*/ 2147483646 w 2670"/>
                <a:gd name="T5" fmla="*/ 2147483646 h 5672"/>
                <a:gd name="T6" fmla="*/ 2147483646 w 2670"/>
                <a:gd name="T7" fmla="*/ 2147483646 h 5672"/>
                <a:gd name="T8" fmla="*/ 2147483646 w 2670"/>
                <a:gd name="T9" fmla="*/ 2147483646 h 5672"/>
                <a:gd name="T10" fmla="*/ 2147483646 w 2670"/>
                <a:gd name="T11" fmla="*/ 2147483646 h 5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70" h="5672" extrusionOk="0">
                  <a:moveTo>
                    <a:pt x="901" y="1"/>
                  </a:moveTo>
                  <a:lnTo>
                    <a:pt x="1" y="301"/>
                  </a:lnTo>
                  <a:lnTo>
                    <a:pt x="1769" y="5672"/>
                  </a:lnTo>
                  <a:lnTo>
                    <a:pt x="2002" y="4871"/>
                  </a:lnTo>
                  <a:lnTo>
                    <a:pt x="2669" y="5371"/>
                  </a:lnTo>
                  <a:lnTo>
                    <a:pt x="901"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33" name="Google Shape;917;p19"/>
          <p:cNvGrpSpPr>
            <a:grpSpLocks/>
          </p:cNvGrpSpPr>
          <p:nvPr/>
        </p:nvGrpSpPr>
        <p:grpSpPr bwMode="auto">
          <a:xfrm rot="3750311">
            <a:off x="234421" y="-1223963"/>
            <a:ext cx="2155825" cy="3289301"/>
            <a:chOff x="7518282" y="2373612"/>
            <a:chExt cx="1544209" cy="2355088"/>
          </a:xfrm>
        </p:grpSpPr>
        <p:sp>
          <p:nvSpPr>
            <p:cNvPr id="34" name="Google Shape;918;p19"/>
            <p:cNvSpPr>
              <a:spLocks/>
            </p:cNvSpPr>
            <p:nvPr/>
          </p:nvSpPr>
          <p:spPr bwMode="auto">
            <a:xfrm rot="718822">
              <a:off x="7686434" y="3249974"/>
              <a:ext cx="1110967" cy="1379105"/>
            </a:xfrm>
            <a:custGeom>
              <a:avLst/>
              <a:gdLst>
                <a:gd name="T0" fmla="*/ 2147483646 w 48158"/>
                <a:gd name="T1" fmla="*/ 2147483646 h 59737"/>
                <a:gd name="T2" fmla="*/ 2147483646 w 48158"/>
                <a:gd name="T3" fmla="*/ 2147483646 h 59737"/>
                <a:gd name="T4" fmla="*/ 2147483646 w 48158"/>
                <a:gd name="T5" fmla="*/ 2147483646 h 59737"/>
                <a:gd name="T6" fmla="*/ 2147483646 w 48158"/>
                <a:gd name="T7" fmla="*/ 2147483646 h 59737"/>
                <a:gd name="T8" fmla="*/ 2147483646 w 48158"/>
                <a:gd name="T9" fmla="*/ 2147483646 h 59737"/>
                <a:gd name="T10" fmla="*/ 2147483646 w 48158"/>
                <a:gd name="T11" fmla="*/ 2147483646 h 59737"/>
                <a:gd name="T12" fmla="*/ 2147483646 w 48158"/>
                <a:gd name="T13" fmla="*/ 2147483646 h 59737"/>
                <a:gd name="T14" fmla="*/ 2147483646 w 48158"/>
                <a:gd name="T15" fmla="*/ 2147483646 h 59737"/>
                <a:gd name="T16" fmla="*/ 2147483646 w 48158"/>
                <a:gd name="T17" fmla="*/ 2147483646 h 59737"/>
                <a:gd name="T18" fmla="*/ 2147483646 w 48158"/>
                <a:gd name="T19" fmla="*/ 2147483646 h 59737"/>
                <a:gd name="T20" fmla="*/ 2147483646 w 48158"/>
                <a:gd name="T21" fmla="*/ 2147483646 h 59737"/>
                <a:gd name="T22" fmla="*/ 2147483646 w 48158"/>
                <a:gd name="T23" fmla="*/ 2147483646 h 59737"/>
                <a:gd name="T24" fmla="*/ 2147483646 w 48158"/>
                <a:gd name="T25" fmla="*/ 2147483646 h 59737"/>
                <a:gd name="T26" fmla="*/ 2147483646 w 48158"/>
                <a:gd name="T27" fmla="*/ 2147483646 h 59737"/>
                <a:gd name="T28" fmla="*/ 2147483646 w 48158"/>
                <a:gd name="T29" fmla="*/ 2147483646 h 59737"/>
                <a:gd name="T30" fmla="*/ 2147483646 w 48158"/>
                <a:gd name="T31" fmla="*/ 2147483646 h 597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158" h="59737" extrusionOk="0">
                  <a:moveTo>
                    <a:pt x="39340" y="1"/>
                  </a:moveTo>
                  <a:cubicBezTo>
                    <a:pt x="38303" y="1"/>
                    <a:pt x="37263" y="153"/>
                    <a:pt x="36285" y="451"/>
                  </a:cubicBezTo>
                  <a:cubicBezTo>
                    <a:pt x="32695" y="1579"/>
                    <a:pt x="29823" y="4272"/>
                    <a:pt x="27259" y="7016"/>
                  </a:cubicBezTo>
                  <a:cubicBezTo>
                    <a:pt x="20361" y="14401"/>
                    <a:pt x="14874" y="22940"/>
                    <a:pt x="10489" y="32043"/>
                  </a:cubicBezTo>
                  <a:cubicBezTo>
                    <a:pt x="8976" y="35197"/>
                    <a:pt x="7591" y="37427"/>
                    <a:pt x="5873" y="40505"/>
                  </a:cubicBezTo>
                  <a:cubicBezTo>
                    <a:pt x="2185" y="47138"/>
                    <a:pt x="1874" y="57072"/>
                    <a:pt x="8" y="59727"/>
                  </a:cubicBezTo>
                  <a:cubicBezTo>
                    <a:pt x="9880" y="45729"/>
                    <a:pt x="25415" y="30630"/>
                    <a:pt x="38721" y="19888"/>
                  </a:cubicBezTo>
                  <a:cubicBezTo>
                    <a:pt x="41311" y="17811"/>
                    <a:pt x="44029" y="15708"/>
                    <a:pt x="45773" y="12888"/>
                  </a:cubicBezTo>
                  <a:cubicBezTo>
                    <a:pt x="47542" y="10041"/>
                    <a:pt x="48157" y="6246"/>
                    <a:pt x="46388" y="3426"/>
                  </a:cubicBezTo>
                  <a:cubicBezTo>
                    <a:pt x="44910" y="1106"/>
                    <a:pt x="42136" y="1"/>
                    <a:pt x="39340" y="1"/>
                  </a:cubicBezTo>
                  <a:close/>
                  <a:moveTo>
                    <a:pt x="8" y="59727"/>
                  </a:moveTo>
                  <a:lnTo>
                    <a:pt x="8" y="59727"/>
                  </a:lnTo>
                  <a:cubicBezTo>
                    <a:pt x="5" y="59730"/>
                    <a:pt x="3" y="59733"/>
                    <a:pt x="1" y="59736"/>
                  </a:cubicBezTo>
                  <a:cubicBezTo>
                    <a:pt x="3" y="59733"/>
                    <a:pt x="5" y="59730"/>
                    <a:pt x="8" y="5972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5" name="Google Shape;919;p19"/>
            <p:cNvSpPr/>
            <p:nvPr/>
          </p:nvSpPr>
          <p:spPr>
            <a:xfrm rot="718822">
              <a:off x="7648689" y="3212228"/>
              <a:ext cx="1112103" cy="1379106"/>
            </a:xfrm>
            <a:custGeom>
              <a:avLst/>
              <a:gdLst/>
              <a:ahLst/>
              <a:cxnLst/>
              <a:rect l="l" t="t" r="r" b="b"/>
              <a:pathLst>
                <a:path w="48157" h="59726" extrusionOk="0">
                  <a:moveTo>
                    <a:pt x="39365" y="0"/>
                  </a:moveTo>
                  <a:cubicBezTo>
                    <a:pt x="38317" y="0"/>
                    <a:pt x="37267" y="157"/>
                    <a:pt x="36285" y="466"/>
                  </a:cubicBezTo>
                  <a:cubicBezTo>
                    <a:pt x="32695" y="1569"/>
                    <a:pt x="29823" y="4261"/>
                    <a:pt x="27258" y="7005"/>
                  </a:cubicBezTo>
                  <a:cubicBezTo>
                    <a:pt x="20361" y="14390"/>
                    <a:pt x="14873" y="22929"/>
                    <a:pt x="10488" y="32032"/>
                  </a:cubicBezTo>
                  <a:cubicBezTo>
                    <a:pt x="8975" y="35186"/>
                    <a:pt x="7591" y="37417"/>
                    <a:pt x="5873" y="40494"/>
                  </a:cubicBezTo>
                  <a:cubicBezTo>
                    <a:pt x="2180" y="47161"/>
                    <a:pt x="1872" y="57085"/>
                    <a:pt x="1" y="59726"/>
                  </a:cubicBezTo>
                  <a:lnTo>
                    <a:pt x="1" y="59726"/>
                  </a:lnTo>
                  <a:cubicBezTo>
                    <a:pt x="9873" y="45751"/>
                    <a:pt x="25412" y="30622"/>
                    <a:pt x="38721" y="19878"/>
                  </a:cubicBezTo>
                  <a:cubicBezTo>
                    <a:pt x="41310" y="17801"/>
                    <a:pt x="44029" y="15698"/>
                    <a:pt x="45772" y="12877"/>
                  </a:cubicBezTo>
                  <a:cubicBezTo>
                    <a:pt x="47542" y="10031"/>
                    <a:pt x="48157" y="6236"/>
                    <a:pt x="46362" y="3415"/>
                  </a:cubicBezTo>
                  <a:cubicBezTo>
                    <a:pt x="44909" y="1106"/>
                    <a:pt x="42145" y="0"/>
                    <a:pt x="39365"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 name="Google Shape;920;p19"/>
            <p:cNvSpPr>
              <a:spLocks/>
            </p:cNvSpPr>
            <p:nvPr/>
          </p:nvSpPr>
          <p:spPr bwMode="auto">
            <a:xfrm rot="718822">
              <a:off x="8425994" y="3327996"/>
              <a:ext cx="408226" cy="200046"/>
            </a:xfrm>
            <a:custGeom>
              <a:avLst/>
              <a:gdLst>
                <a:gd name="T0" fmla="*/ 2147483646 w 17717"/>
                <a:gd name="T1" fmla="*/ 2147483646 h 8684"/>
                <a:gd name="T2" fmla="*/ 2147483646 w 17717"/>
                <a:gd name="T3" fmla="*/ 2147483646 h 8684"/>
                <a:gd name="T4" fmla="*/ 2147483646 w 17717"/>
                <a:gd name="T5" fmla="*/ 2147483646 h 8684"/>
                <a:gd name="T6" fmla="*/ 2147483646 w 17717"/>
                <a:gd name="T7" fmla="*/ 0 h 8684"/>
                <a:gd name="T8" fmla="*/ 2147483646 w 17717"/>
                <a:gd name="T9" fmla="*/ 2147483646 h 8684"/>
                <a:gd name="T10" fmla="*/ 2147483646 w 17717"/>
                <a:gd name="T11" fmla="*/ 2147483646 h 8684"/>
                <a:gd name="T12" fmla="*/ 2147483646 w 17717"/>
                <a:gd name="T13" fmla="*/ 0 h 8684"/>
                <a:gd name="T14" fmla="*/ 2147483646 w 17717"/>
                <a:gd name="T15" fmla="*/ 2147483646 h 8684"/>
                <a:gd name="T16" fmla="*/ 2147483646 w 17717"/>
                <a:gd name="T17" fmla="*/ 2147483646 h 8684"/>
                <a:gd name="T18" fmla="*/ 2147483646 w 17717"/>
                <a:gd name="T19" fmla="*/ 2147483646 h 8684"/>
                <a:gd name="T20" fmla="*/ 2147483646 w 17717"/>
                <a:gd name="T21" fmla="*/ 2147483646 h 8684"/>
                <a:gd name="T22" fmla="*/ 2147483646 w 17717"/>
                <a:gd name="T23" fmla="*/ 2147483646 h 8684"/>
                <a:gd name="T24" fmla="*/ 2147483646 w 17717"/>
                <a:gd name="T25" fmla="*/ 2147483646 h 8684"/>
                <a:gd name="T26" fmla="*/ 2147483646 w 17717"/>
                <a:gd name="T27" fmla="*/ 2147483646 h 8684"/>
                <a:gd name="T28" fmla="*/ 2147483646 w 17717"/>
                <a:gd name="T29" fmla="*/ 2147483646 h 8684"/>
                <a:gd name="T30" fmla="*/ 2147483646 w 17717"/>
                <a:gd name="T31" fmla="*/ 2147483646 h 8684"/>
                <a:gd name="T32" fmla="*/ 2147483646 w 17717"/>
                <a:gd name="T33" fmla="*/ 2147483646 h 8684"/>
                <a:gd name="T34" fmla="*/ 2147483646 w 17717"/>
                <a:gd name="T35" fmla="*/ 2147483646 h 8684"/>
                <a:gd name="T36" fmla="*/ 2147483646 w 17717"/>
                <a:gd name="T37" fmla="*/ 2147483646 h 8684"/>
                <a:gd name="T38" fmla="*/ 2147483646 w 17717"/>
                <a:gd name="T39" fmla="*/ 2147483646 h 8684"/>
                <a:gd name="T40" fmla="*/ 2147483646 w 17717"/>
                <a:gd name="T41" fmla="*/ 2147483646 h 8684"/>
                <a:gd name="T42" fmla="*/ 2147483646 w 17717"/>
                <a:gd name="T43" fmla="*/ 2147483646 h 8684"/>
                <a:gd name="T44" fmla="*/ 2147483646 w 17717"/>
                <a:gd name="T45" fmla="*/ 2147483646 h 8684"/>
                <a:gd name="T46" fmla="*/ 2147483646 w 17717"/>
                <a:gd name="T47" fmla="*/ 2147483646 h 8684"/>
                <a:gd name="T48" fmla="*/ 2147483646 w 17717"/>
                <a:gd name="T49" fmla="*/ 2147483646 h 8684"/>
                <a:gd name="T50" fmla="*/ 2147483646 w 17717"/>
                <a:gd name="T51" fmla="*/ 2147483646 h 8684"/>
                <a:gd name="T52" fmla="*/ 2147483646 w 17717"/>
                <a:gd name="T53" fmla="*/ 2147483646 h 8684"/>
                <a:gd name="T54" fmla="*/ 2147483646 w 17717"/>
                <a:gd name="T55" fmla="*/ 2147483646 h 8684"/>
                <a:gd name="T56" fmla="*/ 2147483646 w 17717"/>
                <a:gd name="T57" fmla="*/ 2147483646 h 8684"/>
                <a:gd name="T58" fmla="*/ 2147483646 w 17717"/>
                <a:gd name="T59" fmla="*/ 2147483646 h 8684"/>
                <a:gd name="T60" fmla="*/ 2147483646 w 17717"/>
                <a:gd name="T61" fmla="*/ 2147483646 h 8684"/>
                <a:gd name="T62" fmla="*/ 2147483646 w 17717"/>
                <a:gd name="T63" fmla="*/ 2147483646 h 8684"/>
                <a:gd name="T64" fmla="*/ 2147483646 w 17717"/>
                <a:gd name="T65" fmla="*/ 2147483646 h 8684"/>
                <a:gd name="T66" fmla="*/ 2147483646 w 17717"/>
                <a:gd name="T67" fmla="*/ 2147483646 h 8684"/>
                <a:gd name="T68" fmla="*/ 2147483646 w 17717"/>
                <a:gd name="T69" fmla="*/ 2147483646 h 8684"/>
                <a:gd name="T70" fmla="*/ 2147483646 w 17717"/>
                <a:gd name="T71" fmla="*/ 2147483646 h 8684"/>
                <a:gd name="T72" fmla="*/ 2147483646 w 17717"/>
                <a:gd name="T73" fmla="*/ 2147483646 h 8684"/>
                <a:gd name="T74" fmla="*/ 2147483646 w 17717"/>
                <a:gd name="T75" fmla="*/ 2147483646 h 8684"/>
                <a:gd name="T76" fmla="*/ 2147483646 w 17717"/>
                <a:gd name="T77" fmla="*/ 2147483646 h 8684"/>
                <a:gd name="T78" fmla="*/ 2147483646 w 17717"/>
                <a:gd name="T79" fmla="*/ 2147483646 h 8684"/>
                <a:gd name="T80" fmla="*/ 2147483646 w 17717"/>
                <a:gd name="T81" fmla="*/ 2147483646 h 8684"/>
                <a:gd name="T82" fmla="*/ 2147483646 w 17717"/>
                <a:gd name="T83" fmla="*/ 2147483646 h 8684"/>
                <a:gd name="T84" fmla="*/ 2147483646 w 17717"/>
                <a:gd name="T85" fmla="*/ 2147483646 h 8684"/>
                <a:gd name="T86" fmla="*/ 2147483646 w 17717"/>
                <a:gd name="T87" fmla="*/ 2147483646 h 8684"/>
                <a:gd name="T88" fmla="*/ 2147483646 w 17717"/>
                <a:gd name="T89" fmla="*/ 2147483646 h 8684"/>
                <a:gd name="T90" fmla="*/ 2147483646 w 17717"/>
                <a:gd name="T91" fmla="*/ 2147483646 h 8684"/>
                <a:gd name="T92" fmla="*/ 2147483646 w 17717"/>
                <a:gd name="T93" fmla="*/ 2147483646 h 8684"/>
                <a:gd name="T94" fmla="*/ 2147483646 w 17717"/>
                <a:gd name="T95" fmla="*/ 2147483646 h 8684"/>
                <a:gd name="T96" fmla="*/ 2147483646 w 17717"/>
                <a:gd name="T97" fmla="*/ 2147483646 h 8684"/>
                <a:gd name="T98" fmla="*/ 2147483646 w 17717"/>
                <a:gd name="T99" fmla="*/ 2147483646 h 8684"/>
                <a:gd name="T100" fmla="*/ 2147483646 w 17717"/>
                <a:gd name="T101" fmla="*/ 2147483646 h 8684"/>
                <a:gd name="T102" fmla="*/ 2147483646 w 17717"/>
                <a:gd name="T103" fmla="*/ 2147483646 h 8684"/>
                <a:gd name="T104" fmla="*/ 2147483646 w 17717"/>
                <a:gd name="T105" fmla="*/ 2147483646 h 8684"/>
                <a:gd name="T106" fmla="*/ 2147483646 w 17717"/>
                <a:gd name="T107" fmla="*/ 2147483646 h 8684"/>
                <a:gd name="T108" fmla="*/ 2147483646 w 17717"/>
                <a:gd name="T109" fmla="*/ 2147483646 h 8684"/>
                <a:gd name="T110" fmla="*/ 2147483646 w 17717"/>
                <a:gd name="T111" fmla="*/ 2147483646 h 8684"/>
                <a:gd name="T112" fmla="*/ 2147483646 w 17717"/>
                <a:gd name="T113" fmla="*/ 2147483646 h 8684"/>
                <a:gd name="T114" fmla="*/ 2147483646 w 17717"/>
                <a:gd name="T115" fmla="*/ 2147483646 h 8684"/>
                <a:gd name="T116" fmla="*/ 2147483646 w 17717"/>
                <a:gd name="T117" fmla="*/ 2147483646 h 8684"/>
                <a:gd name="T118" fmla="*/ 2147483646 w 17717"/>
                <a:gd name="T119" fmla="*/ 2147483646 h 8684"/>
                <a:gd name="T120" fmla="*/ 2147483646 w 17717"/>
                <a:gd name="T121" fmla="*/ 2147483646 h 8684"/>
                <a:gd name="T122" fmla="*/ 2147483646 w 17717"/>
                <a:gd name="T123" fmla="*/ 2147483646 h 8684"/>
                <a:gd name="T124" fmla="*/ 2147483646 w 17717"/>
                <a:gd name="T125" fmla="*/ 2147483646 h 86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717" h="8684" extrusionOk="0">
                  <a:moveTo>
                    <a:pt x="13244" y="85"/>
                  </a:moveTo>
                  <a:cubicBezTo>
                    <a:pt x="13109" y="85"/>
                    <a:pt x="12983" y="218"/>
                    <a:pt x="13050" y="351"/>
                  </a:cubicBezTo>
                  <a:cubicBezTo>
                    <a:pt x="13050" y="377"/>
                    <a:pt x="13075" y="403"/>
                    <a:pt x="13101" y="428"/>
                  </a:cubicBezTo>
                  <a:cubicBezTo>
                    <a:pt x="13139" y="454"/>
                    <a:pt x="13184" y="467"/>
                    <a:pt x="13229" y="467"/>
                  </a:cubicBezTo>
                  <a:cubicBezTo>
                    <a:pt x="13274" y="467"/>
                    <a:pt x="13319" y="454"/>
                    <a:pt x="13357" y="428"/>
                  </a:cubicBezTo>
                  <a:cubicBezTo>
                    <a:pt x="13511" y="351"/>
                    <a:pt x="13460" y="146"/>
                    <a:pt x="13306" y="95"/>
                  </a:cubicBezTo>
                  <a:cubicBezTo>
                    <a:pt x="13285" y="88"/>
                    <a:pt x="13264" y="85"/>
                    <a:pt x="13244" y="85"/>
                  </a:cubicBezTo>
                  <a:close/>
                  <a:moveTo>
                    <a:pt x="9983" y="0"/>
                  </a:moveTo>
                  <a:cubicBezTo>
                    <a:pt x="9903" y="0"/>
                    <a:pt x="9827" y="28"/>
                    <a:pt x="9767" y="95"/>
                  </a:cubicBezTo>
                  <a:cubicBezTo>
                    <a:pt x="9742" y="121"/>
                    <a:pt x="9716" y="172"/>
                    <a:pt x="9690" y="223"/>
                  </a:cubicBezTo>
                  <a:cubicBezTo>
                    <a:pt x="9639" y="403"/>
                    <a:pt x="9690" y="582"/>
                    <a:pt x="9844" y="685"/>
                  </a:cubicBezTo>
                  <a:cubicBezTo>
                    <a:pt x="9910" y="731"/>
                    <a:pt x="9982" y="752"/>
                    <a:pt x="10050" y="752"/>
                  </a:cubicBezTo>
                  <a:cubicBezTo>
                    <a:pt x="10249" y="752"/>
                    <a:pt x="10428" y="580"/>
                    <a:pt x="10408" y="351"/>
                  </a:cubicBezTo>
                  <a:cubicBezTo>
                    <a:pt x="10390" y="169"/>
                    <a:pt x="10178" y="0"/>
                    <a:pt x="9983" y="0"/>
                  </a:cubicBezTo>
                  <a:close/>
                  <a:moveTo>
                    <a:pt x="7556" y="654"/>
                  </a:moveTo>
                  <a:cubicBezTo>
                    <a:pt x="7486" y="654"/>
                    <a:pt x="7412" y="721"/>
                    <a:pt x="7434" y="787"/>
                  </a:cubicBezTo>
                  <a:lnTo>
                    <a:pt x="7434" y="813"/>
                  </a:lnTo>
                  <a:cubicBezTo>
                    <a:pt x="7460" y="839"/>
                    <a:pt x="7460" y="839"/>
                    <a:pt x="7460" y="839"/>
                  </a:cubicBezTo>
                  <a:cubicBezTo>
                    <a:pt x="7485" y="864"/>
                    <a:pt x="7517" y="877"/>
                    <a:pt x="7546" y="877"/>
                  </a:cubicBezTo>
                  <a:cubicBezTo>
                    <a:pt x="7575" y="877"/>
                    <a:pt x="7601" y="864"/>
                    <a:pt x="7613" y="839"/>
                  </a:cubicBezTo>
                  <a:cubicBezTo>
                    <a:pt x="7690" y="787"/>
                    <a:pt x="7690" y="685"/>
                    <a:pt x="7588" y="659"/>
                  </a:cubicBezTo>
                  <a:cubicBezTo>
                    <a:pt x="7578" y="656"/>
                    <a:pt x="7567" y="654"/>
                    <a:pt x="7556" y="654"/>
                  </a:cubicBezTo>
                  <a:close/>
                  <a:moveTo>
                    <a:pt x="12799" y="1638"/>
                  </a:moveTo>
                  <a:cubicBezTo>
                    <a:pt x="12396" y="1638"/>
                    <a:pt x="11973" y="2067"/>
                    <a:pt x="12178" y="2454"/>
                  </a:cubicBezTo>
                  <a:lnTo>
                    <a:pt x="12152" y="2454"/>
                  </a:lnTo>
                  <a:cubicBezTo>
                    <a:pt x="12203" y="2531"/>
                    <a:pt x="12255" y="2582"/>
                    <a:pt x="12306" y="2634"/>
                  </a:cubicBezTo>
                  <a:cubicBezTo>
                    <a:pt x="12435" y="2734"/>
                    <a:pt x="12595" y="2786"/>
                    <a:pt x="12756" y="2786"/>
                  </a:cubicBezTo>
                  <a:cubicBezTo>
                    <a:pt x="12885" y="2786"/>
                    <a:pt x="13013" y="2753"/>
                    <a:pt x="13127" y="2685"/>
                  </a:cubicBezTo>
                  <a:cubicBezTo>
                    <a:pt x="13511" y="2403"/>
                    <a:pt x="13409" y="1787"/>
                    <a:pt x="12947" y="1659"/>
                  </a:cubicBezTo>
                  <a:cubicBezTo>
                    <a:pt x="12899" y="1645"/>
                    <a:pt x="12849" y="1638"/>
                    <a:pt x="12799" y="1638"/>
                  </a:cubicBezTo>
                  <a:close/>
                  <a:moveTo>
                    <a:pt x="6278" y="2155"/>
                  </a:moveTo>
                  <a:cubicBezTo>
                    <a:pt x="6196" y="2155"/>
                    <a:pt x="6115" y="2183"/>
                    <a:pt x="6049" y="2249"/>
                  </a:cubicBezTo>
                  <a:lnTo>
                    <a:pt x="6075" y="2249"/>
                  </a:lnTo>
                  <a:cubicBezTo>
                    <a:pt x="6049" y="2275"/>
                    <a:pt x="6024" y="2326"/>
                    <a:pt x="5998" y="2377"/>
                  </a:cubicBezTo>
                  <a:cubicBezTo>
                    <a:pt x="5947" y="2557"/>
                    <a:pt x="5998" y="2736"/>
                    <a:pt x="6152" y="2839"/>
                  </a:cubicBezTo>
                  <a:cubicBezTo>
                    <a:pt x="6212" y="2886"/>
                    <a:pt x="6279" y="2906"/>
                    <a:pt x="6345" y="2906"/>
                  </a:cubicBezTo>
                  <a:cubicBezTo>
                    <a:pt x="6532" y="2906"/>
                    <a:pt x="6709" y="2740"/>
                    <a:pt x="6690" y="2531"/>
                  </a:cubicBezTo>
                  <a:cubicBezTo>
                    <a:pt x="6690" y="2330"/>
                    <a:pt x="6481" y="2155"/>
                    <a:pt x="6278" y="2155"/>
                  </a:cubicBezTo>
                  <a:close/>
                  <a:moveTo>
                    <a:pt x="15296" y="2488"/>
                  </a:moveTo>
                  <a:cubicBezTo>
                    <a:pt x="15012" y="2488"/>
                    <a:pt x="14712" y="2798"/>
                    <a:pt x="14870" y="3070"/>
                  </a:cubicBezTo>
                  <a:cubicBezTo>
                    <a:pt x="14896" y="3121"/>
                    <a:pt x="14922" y="3146"/>
                    <a:pt x="14947" y="3198"/>
                  </a:cubicBezTo>
                  <a:cubicBezTo>
                    <a:pt x="15046" y="3268"/>
                    <a:pt x="15152" y="3308"/>
                    <a:pt x="15258" y="3308"/>
                  </a:cubicBezTo>
                  <a:cubicBezTo>
                    <a:pt x="15344" y="3308"/>
                    <a:pt x="15430" y="3281"/>
                    <a:pt x="15511" y="3223"/>
                  </a:cubicBezTo>
                  <a:cubicBezTo>
                    <a:pt x="15793" y="3044"/>
                    <a:pt x="15716" y="2608"/>
                    <a:pt x="15409" y="2505"/>
                  </a:cubicBezTo>
                  <a:cubicBezTo>
                    <a:pt x="15372" y="2493"/>
                    <a:pt x="15334" y="2488"/>
                    <a:pt x="15296" y="2488"/>
                  </a:cubicBezTo>
                  <a:close/>
                  <a:moveTo>
                    <a:pt x="3455" y="3035"/>
                  </a:moveTo>
                  <a:cubicBezTo>
                    <a:pt x="3318" y="3035"/>
                    <a:pt x="3186" y="3190"/>
                    <a:pt x="3254" y="3326"/>
                  </a:cubicBezTo>
                  <a:cubicBezTo>
                    <a:pt x="3254" y="3352"/>
                    <a:pt x="3280" y="3352"/>
                    <a:pt x="3306" y="3377"/>
                  </a:cubicBezTo>
                  <a:cubicBezTo>
                    <a:pt x="3348" y="3420"/>
                    <a:pt x="3398" y="3439"/>
                    <a:pt x="3447" y="3439"/>
                  </a:cubicBezTo>
                  <a:cubicBezTo>
                    <a:pt x="3488" y="3439"/>
                    <a:pt x="3527" y="3426"/>
                    <a:pt x="3562" y="3403"/>
                  </a:cubicBezTo>
                  <a:cubicBezTo>
                    <a:pt x="3690" y="3300"/>
                    <a:pt x="3665" y="3095"/>
                    <a:pt x="3511" y="3044"/>
                  </a:cubicBezTo>
                  <a:cubicBezTo>
                    <a:pt x="3492" y="3038"/>
                    <a:pt x="3474" y="3035"/>
                    <a:pt x="3455" y="3035"/>
                  </a:cubicBezTo>
                  <a:close/>
                  <a:moveTo>
                    <a:pt x="10101" y="2744"/>
                  </a:moveTo>
                  <a:cubicBezTo>
                    <a:pt x="10028" y="2744"/>
                    <a:pt x="9956" y="2766"/>
                    <a:pt x="9894" y="2817"/>
                  </a:cubicBezTo>
                  <a:cubicBezTo>
                    <a:pt x="9894" y="2816"/>
                    <a:pt x="9895" y="2815"/>
                    <a:pt x="9896" y="2813"/>
                  </a:cubicBezTo>
                  <a:lnTo>
                    <a:pt x="9870" y="2839"/>
                  </a:lnTo>
                  <a:cubicBezTo>
                    <a:pt x="9878" y="2831"/>
                    <a:pt x="9886" y="2824"/>
                    <a:pt x="9894" y="2817"/>
                  </a:cubicBezTo>
                  <a:cubicBezTo>
                    <a:pt x="9869" y="2867"/>
                    <a:pt x="9844" y="2916"/>
                    <a:pt x="9819" y="2941"/>
                  </a:cubicBezTo>
                  <a:cubicBezTo>
                    <a:pt x="9767" y="3121"/>
                    <a:pt x="9819" y="3300"/>
                    <a:pt x="9973" y="3429"/>
                  </a:cubicBezTo>
                  <a:cubicBezTo>
                    <a:pt x="10030" y="3467"/>
                    <a:pt x="10094" y="3485"/>
                    <a:pt x="10158" y="3485"/>
                  </a:cubicBezTo>
                  <a:cubicBezTo>
                    <a:pt x="10348" y="3485"/>
                    <a:pt x="10530" y="3326"/>
                    <a:pt x="10511" y="3095"/>
                  </a:cubicBezTo>
                  <a:cubicBezTo>
                    <a:pt x="10511" y="2913"/>
                    <a:pt x="10304" y="2744"/>
                    <a:pt x="10101" y="2744"/>
                  </a:cubicBezTo>
                  <a:close/>
                  <a:moveTo>
                    <a:pt x="14770" y="4548"/>
                  </a:moveTo>
                  <a:cubicBezTo>
                    <a:pt x="14646" y="4548"/>
                    <a:pt x="14495" y="4700"/>
                    <a:pt x="14563" y="4813"/>
                  </a:cubicBezTo>
                  <a:cubicBezTo>
                    <a:pt x="14588" y="4839"/>
                    <a:pt x="14588" y="4865"/>
                    <a:pt x="14614" y="4890"/>
                  </a:cubicBezTo>
                  <a:cubicBezTo>
                    <a:pt x="14661" y="4922"/>
                    <a:pt x="14719" y="4944"/>
                    <a:pt x="14780" y="4944"/>
                  </a:cubicBezTo>
                  <a:cubicBezTo>
                    <a:pt x="14818" y="4944"/>
                    <a:pt x="14857" y="4935"/>
                    <a:pt x="14896" y="4916"/>
                  </a:cubicBezTo>
                  <a:cubicBezTo>
                    <a:pt x="15024" y="4813"/>
                    <a:pt x="14998" y="4608"/>
                    <a:pt x="14819" y="4557"/>
                  </a:cubicBezTo>
                  <a:cubicBezTo>
                    <a:pt x="14804" y="4551"/>
                    <a:pt x="14787" y="4548"/>
                    <a:pt x="14770" y="4548"/>
                  </a:cubicBezTo>
                  <a:close/>
                  <a:moveTo>
                    <a:pt x="4573" y="4622"/>
                  </a:moveTo>
                  <a:cubicBezTo>
                    <a:pt x="4312" y="4622"/>
                    <a:pt x="4040" y="4894"/>
                    <a:pt x="4177" y="5147"/>
                  </a:cubicBezTo>
                  <a:cubicBezTo>
                    <a:pt x="4203" y="5172"/>
                    <a:pt x="4229" y="5224"/>
                    <a:pt x="4254" y="5249"/>
                  </a:cubicBezTo>
                  <a:cubicBezTo>
                    <a:pt x="4344" y="5324"/>
                    <a:pt x="4451" y="5364"/>
                    <a:pt x="4555" y="5364"/>
                  </a:cubicBezTo>
                  <a:cubicBezTo>
                    <a:pt x="4630" y="5364"/>
                    <a:pt x="4703" y="5343"/>
                    <a:pt x="4767" y="5300"/>
                  </a:cubicBezTo>
                  <a:cubicBezTo>
                    <a:pt x="5024" y="5121"/>
                    <a:pt x="4972" y="4711"/>
                    <a:pt x="4665" y="4634"/>
                  </a:cubicBezTo>
                  <a:cubicBezTo>
                    <a:pt x="4635" y="4626"/>
                    <a:pt x="4604" y="4622"/>
                    <a:pt x="4573" y="4622"/>
                  </a:cubicBezTo>
                  <a:close/>
                  <a:moveTo>
                    <a:pt x="8987" y="4400"/>
                  </a:moveTo>
                  <a:cubicBezTo>
                    <a:pt x="8604" y="4400"/>
                    <a:pt x="8182" y="4821"/>
                    <a:pt x="8383" y="5224"/>
                  </a:cubicBezTo>
                  <a:cubicBezTo>
                    <a:pt x="8408" y="5275"/>
                    <a:pt x="8460" y="5352"/>
                    <a:pt x="8537" y="5403"/>
                  </a:cubicBezTo>
                  <a:cubicBezTo>
                    <a:pt x="8665" y="5503"/>
                    <a:pt x="8818" y="5555"/>
                    <a:pt x="8972" y="5555"/>
                  </a:cubicBezTo>
                  <a:cubicBezTo>
                    <a:pt x="9094" y="5555"/>
                    <a:pt x="9218" y="5522"/>
                    <a:pt x="9331" y="5454"/>
                  </a:cubicBezTo>
                  <a:cubicBezTo>
                    <a:pt x="9716" y="5172"/>
                    <a:pt x="9614" y="4557"/>
                    <a:pt x="9152" y="4429"/>
                  </a:cubicBezTo>
                  <a:cubicBezTo>
                    <a:pt x="9099" y="4409"/>
                    <a:pt x="9044" y="4400"/>
                    <a:pt x="8987" y="4400"/>
                  </a:cubicBezTo>
                  <a:close/>
                  <a:moveTo>
                    <a:pt x="16985" y="4741"/>
                  </a:moveTo>
                  <a:cubicBezTo>
                    <a:pt x="16596" y="4741"/>
                    <a:pt x="16152" y="5169"/>
                    <a:pt x="16358" y="5557"/>
                  </a:cubicBezTo>
                  <a:cubicBezTo>
                    <a:pt x="16409" y="5634"/>
                    <a:pt x="16460" y="5685"/>
                    <a:pt x="16511" y="5736"/>
                  </a:cubicBezTo>
                  <a:cubicBezTo>
                    <a:pt x="16640" y="5836"/>
                    <a:pt x="16793" y="5889"/>
                    <a:pt x="16947" y="5889"/>
                  </a:cubicBezTo>
                  <a:cubicBezTo>
                    <a:pt x="17069" y="5889"/>
                    <a:pt x="17193" y="5856"/>
                    <a:pt x="17306" y="5788"/>
                  </a:cubicBezTo>
                  <a:cubicBezTo>
                    <a:pt x="17717" y="5506"/>
                    <a:pt x="17614" y="4890"/>
                    <a:pt x="17127" y="4762"/>
                  </a:cubicBezTo>
                  <a:cubicBezTo>
                    <a:pt x="17081" y="4748"/>
                    <a:pt x="17034" y="4741"/>
                    <a:pt x="16985" y="4741"/>
                  </a:cubicBezTo>
                  <a:close/>
                  <a:moveTo>
                    <a:pt x="6587" y="6245"/>
                  </a:moveTo>
                  <a:cubicBezTo>
                    <a:pt x="6511" y="6245"/>
                    <a:pt x="6414" y="6334"/>
                    <a:pt x="6460" y="6403"/>
                  </a:cubicBezTo>
                  <a:cubicBezTo>
                    <a:pt x="6460" y="6429"/>
                    <a:pt x="6485" y="6429"/>
                    <a:pt x="6485" y="6454"/>
                  </a:cubicBezTo>
                  <a:cubicBezTo>
                    <a:pt x="6511" y="6467"/>
                    <a:pt x="6536" y="6474"/>
                    <a:pt x="6562" y="6474"/>
                  </a:cubicBezTo>
                  <a:cubicBezTo>
                    <a:pt x="6588" y="6474"/>
                    <a:pt x="6613" y="6467"/>
                    <a:pt x="6639" y="6454"/>
                  </a:cubicBezTo>
                  <a:cubicBezTo>
                    <a:pt x="6716" y="6403"/>
                    <a:pt x="6690" y="6275"/>
                    <a:pt x="6613" y="6249"/>
                  </a:cubicBezTo>
                  <a:cubicBezTo>
                    <a:pt x="6605" y="6246"/>
                    <a:pt x="6596" y="6245"/>
                    <a:pt x="6587" y="6245"/>
                  </a:cubicBezTo>
                  <a:close/>
                  <a:moveTo>
                    <a:pt x="813" y="5837"/>
                  </a:moveTo>
                  <a:cubicBezTo>
                    <a:pt x="428" y="5837"/>
                    <a:pt x="1" y="6278"/>
                    <a:pt x="203" y="6659"/>
                  </a:cubicBezTo>
                  <a:cubicBezTo>
                    <a:pt x="228" y="6711"/>
                    <a:pt x="280" y="6788"/>
                    <a:pt x="357" y="6839"/>
                  </a:cubicBezTo>
                  <a:cubicBezTo>
                    <a:pt x="485" y="6939"/>
                    <a:pt x="638" y="6991"/>
                    <a:pt x="792" y="6991"/>
                  </a:cubicBezTo>
                  <a:cubicBezTo>
                    <a:pt x="915" y="6991"/>
                    <a:pt x="1038" y="6958"/>
                    <a:pt x="1152" y="6890"/>
                  </a:cubicBezTo>
                  <a:cubicBezTo>
                    <a:pt x="1536" y="6608"/>
                    <a:pt x="1434" y="5993"/>
                    <a:pt x="972" y="5865"/>
                  </a:cubicBezTo>
                  <a:cubicBezTo>
                    <a:pt x="921" y="5845"/>
                    <a:pt x="868" y="5837"/>
                    <a:pt x="813" y="5837"/>
                  </a:cubicBezTo>
                  <a:close/>
                  <a:moveTo>
                    <a:pt x="8010" y="7201"/>
                  </a:moveTo>
                  <a:cubicBezTo>
                    <a:pt x="7933" y="7201"/>
                    <a:pt x="7856" y="7225"/>
                    <a:pt x="7791" y="7279"/>
                  </a:cubicBezTo>
                  <a:cubicBezTo>
                    <a:pt x="7792" y="7278"/>
                    <a:pt x="7792" y="7276"/>
                    <a:pt x="7793" y="7275"/>
                  </a:cubicBezTo>
                  <a:lnTo>
                    <a:pt x="7767" y="7301"/>
                  </a:lnTo>
                  <a:cubicBezTo>
                    <a:pt x="7775" y="7293"/>
                    <a:pt x="7783" y="7286"/>
                    <a:pt x="7791" y="7279"/>
                  </a:cubicBezTo>
                  <a:cubicBezTo>
                    <a:pt x="7766" y="7328"/>
                    <a:pt x="7741" y="7353"/>
                    <a:pt x="7716" y="7403"/>
                  </a:cubicBezTo>
                  <a:cubicBezTo>
                    <a:pt x="7665" y="7583"/>
                    <a:pt x="7716" y="7762"/>
                    <a:pt x="7870" y="7890"/>
                  </a:cubicBezTo>
                  <a:cubicBezTo>
                    <a:pt x="7928" y="7929"/>
                    <a:pt x="7992" y="7946"/>
                    <a:pt x="8055" y="7946"/>
                  </a:cubicBezTo>
                  <a:cubicBezTo>
                    <a:pt x="8245" y="7946"/>
                    <a:pt x="8428" y="7788"/>
                    <a:pt x="8408" y="7557"/>
                  </a:cubicBezTo>
                  <a:cubicBezTo>
                    <a:pt x="8408" y="7360"/>
                    <a:pt x="8209" y="7201"/>
                    <a:pt x="8010" y="7201"/>
                  </a:cubicBezTo>
                  <a:close/>
                  <a:moveTo>
                    <a:pt x="4446" y="7536"/>
                  </a:moveTo>
                  <a:cubicBezTo>
                    <a:pt x="4057" y="7536"/>
                    <a:pt x="3613" y="7964"/>
                    <a:pt x="3818" y="8352"/>
                  </a:cubicBezTo>
                  <a:cubicBezTo>
                    <a:pt x="3844" y="8429"/>
                    <a:pt x="3895" y="8480"/>
                    <a:pt x="3972" y="8531"/>
                  </a:cubicBezTo>
                  <a:cubicBezTo>
                    <a:pt x="4087" y="8631"/>
                    <a:pt x="4241" y="8684"/>
                    <a:pt x="4399" y="8684"/>
                  </a:cubicBezTo>
                  <a:cubicBezTo>
                    <a:pt x="4525" y="8684"/>
                    <a:pt x="4654" y="8651"/>
                    <a:pt x="4767" y="8583"/>
                  </a:cubicBezTo>
                  <a:cubicBezTo>
                    <a:pt x="5152" y="8301"/>
                    <a:pt x="5049" y="7685"/>
                    <a:pt x="4588" y="7557"/>
                  </a:cubicBezTo>
                  <a:cubicBezTo>
                    <a:pt x="4542" y="7543"/>
                    <a:pt x="4495" y="7536"/>
                    <a:pt x="4446" y="753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7" name="Google Shape;921;p19"/>
            <p:cNvSpPr>
              <a:spLocks/>
            </p:cNvSpPr>
            <p:nvPr/>
          </p:nvSpPr>
          <p:spPr bwMode="auto">
            <a:xfrm rot="718822">
              <a:off x="7629408" y="3372024"/>
              <a:ext cx="918794" cy="1180575"/>
            </a:xfrm>
            <a:custGeom>
              <a:avLst/>
              <a:gdLst>
                <a:gd name="T0" fmla="*/ 2147483646 w 39784"/>
                <a:gd name="T1" fmla="*/ 0 h 51178"/>
                <a:gd name="T2" fmla="*/ 2147483646 w 39784"/>
                <a:gd name="T3" fmla="*/ 2147483646 h 51178"/>
                <a:gd name="T4" fmla="*/ 2147483646 w 39784"/>
                <a:gd name="T5" fmla="*/ 2147483646 h 51178"/>
                <a:gd name="T6" fmla="*/ 2147483646 w 39784"/>
                <a:gd name="T7" fmla="*/ 2147483646 h 51178"/>
                <a:gd name="T8" fmla="*/ 2147483646 w 39784"/>
                <a:gd name="T9" fmla="*/ 2147483646 h 51178"/>
                <a:gd name="T10" fmla="*/ 2147483646 w 39784"/>
                <a:gd name="T11" fmla="*/ 2147483646 h 51178"/>
                <a:gd name="T12" fmla="*/ 2147483646 w 39784"/>
                <a:gd name="T13" fmla="*/ 0 h 51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784" h="51178" extrusionOk="0">
                  <a:moveTo>
                    <a:pt x="39268" y="0"/>
                  </a:moveTo>
                  <a:cubicBezTo>
                    <a:pt x="39198" y="0"/>
                    <a:pt x="39125" y="22"/>
                    <a:pt x="39054" y="72"/>
                  </a:cubicBezTo>
                  <a:cubicBezTo>
                    <a:pt x="26772" y="10380"/>
                    <a:pt x="10053" y="27535"/>
                    <a:pt x="104" y="50665"/>
                  </a:cubicBezTo>
                  <a:cubicBezTo>
                    <a:pt x="1" y="50895"/>
                    <a:pt x="180" y="51152"/>
                    <a:pt x="437" y="51177"/>
                  </a:cubicBezTo>
                  <a:cubicBezTo>
                    <a:pt x="565" y="51177"/>
                    <a:pt x="668" y="51075"/>
                    <a:pt x="719" y="50972"/>
                  </a:cubicBezTo>
                  <a:cubicBezTo>
                    <a:pt x="10668" y="27945"/>
                    <a:pt x="27310" y="10868"/>
                    <a:pt x="39516" y="611"/>
                  </a:cubicBezTo>
                  <a:cubicBezTo>
                    <a:pt x="39784" y="363"/>
                    <a:pt x="39555" y="0"/>
                    <a:pt x="392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8" name="Google Shape;922;p19"/>
            <p:cNvSpPr>
              <a:spLocks/>
            </p:cNvSpPr>
            <p:nvPr/>
          </p:nvSpPr>
          <p:spPr bwMode="auto">
            <a:xfrm rot="718822">
              <a:off x="8006342" y="2527422"/>
              <a:ext cx="906285" cy="1506407"/>
            </a:xfrm>
            <a:custGeom>
              <a:avLst/>
              <a:gdLst>
                <a:gd name="T0" fmla="*/ 2147483646 w 39260"/>
                <a:gd name="T1" fmla="*/ 2147483646 h 65239"/>
                <a:gd name="T2" fmla="*/ 2147483646 w 39260"/>
                <a:gd name="T3" fmla="*/ 2147483646 h 65239"/>
                <a:gd name="T4" fmla="*/ 2147483646 w 39260"/>
                <a:gd name="T5" fmla="*/ 2147483646 h 65239"/>
                <a:gd name="T6" fmla="*/ 2147483646 w 39260"/>
                <a:gd name="T7" fmla="*/ 2147483646 h 65239"/>
                <a:gd name="T8" fmla="*/ 2147483646 w 39260"/>
                <a:gd name="T9" fmla="*/ 2147483646 h 65239"/>
                <a:gd name="T10" fmla="*/ 2147483646 w 39260"/>
                <a:gd name="T11" fmla="*/ 2147483646 h 65239"/>
                <a:gd name="T12" fmla="*/ 2147483646 w 39260"/>
                <a:gd name="T13" fmla="*/ 2147483646 h 65239"/>
                <a:gd name="T14" fmla="*/ 2147483646 w 39260"/>
                <a:gd name="T15" fmla="*/ 2147483646 h 65239"/>
                <a:gd name="T16" fmla="*/ 2147483646 w 39260"/>
                <a:gd name="T17" fmla="*/ 2147483646 h 65239"/>
                <a:gd name="T18" fmla="*/ 2147483646 w 39260"/>
                <a:gd name="T19" fmla="*/ 2147483646 h 65239"/>
                <a:gd name="T20" fmla="*/ 2147483646 w 39260"/>
                <a:gd name="T21" fmla="*/ 2147483646 h 65239"/>
                <a:gd name="T22" fmla="*/ 2147483646 w 39260"/>
                <a:gd name="T23" fmla="*/ 2147483646 h 65239"/>
                <a:gd name="T24" fmla="*/ 2147483646 w 39260"/>
                <a:gd name="T25" fmla="*/ 2147483646 h 65239"/>
                <a:gd name="T26" fmla="*/ 2147483646 w 39260"/>
                <a:gd name="T27" fmla="*/ 2147483646 h 65239"/>
                <a:gd name="T28" fmla="*/ 2147483646 w 39260"/>
                <a:gd name="T29" fmla="*/ 2147483646 h 65239"/>
                <a:gd name="T30" fmla="*/ 2147483646 w 39260"/>
                <a:gd name="T31" fmla="*/ 2147483646 h 652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260" h="65239" extrusionOk="0">
                  <a:moveTo>
                    <a:pt x="31193" y="1"/>
                  </a:moveTo>
                  <a:cubicBezTo>
                    <a:pt x="29629" y="1"/>
                    <a:pt x="28036" y="370"/>
                    <a:pt x="26643" y="1056"/>
                  </a:cubicBezTo>
                  <a:cubicBezTo>
                    <a:pt x="23259" y="2722"/>
                    <a:pt x="20848" y="5825"/>
                    <a:pt x="18746" y="8953"/>
                  </a:cubicBezTo>
                  <a:lnTo>
                    <a:pt x="18746" y="8928"/>
                  </a:lnTo>
                  <a:cubicBezTo>
                    <a:pt x="13079" y="17313"/>
                    <a:pt x="9001" y="26595"/>
                    <a:pt x="6078" y="36263"/>
                  </a:cubicBezTo>
                  <a:cubicBezTo>
                    <a:pt x="5078" y="39622"/>
                    <a:pt x="4027" y="42058"/>
                    <a:pt x="2822" y="45340"/>
                  </a:cubicBezTo>
                  <a:cubicBezTo>
                    <a:pt x="214" y="52473"/>
                    <a:pt x="1430" y="62307"/>
                    <a:pt x="14" y="65213"/>
                  </a:cubicBezTo>
                  <a:cubicBezTo>
                    <a:pt x="7580" y="49885"/>
                    <a:pt x="20598" y="32563"/>
                    <a:pt x="32080" y="19877"/>
                  </a:cubicBezTo>
                  <a:cubicBezTo>
                    <a:pt x="34310" y="17415"/>
                    <a:pt x="36644" y="14928"/>
                    <a:pt x="37952" y="11851"/>
                  </a:cubicBezTo>
                  <a:cubicBezTo>
                    <a:pt x="39234" y="8800"/>
                    <a:pt x="39259" y="4928"/>
                    <a:pt x="37054" y="2415"/>
                  </a:cubicBezTo>
                  <a:cubicBezTo>
                    <a:pt x="35606" y="755"/>
                    <a:pt x="33429" y="1"/>
                    <a:pt x="31193" y="1"/>
                  </a:cubicBezTo>
                  <a:close/>
                  <a:moveTo>
                    <a:pt x="14" y="65213"/>
                  </a:moveTo>
                  <a:lnTo>
                    <a:pt x="14" y="65213"/>
                  </a:lnTo>
                  <a:cubicBezTo>
                    <a:pt x="10" y="65221"/>
                    <a:pt x="5" y="65230"/>
                    <a:pt x="1" y="65239"/>
                  </a:cubicBezTo>
                  <a:cubicBezTo>
                    <a:pt x="5" y="65230"/>
                    <a:pt x="10" y="65221"/>
                    <a:pt x="14" y="6521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9" name="Google Shape;923;p19"/>
            <p:cNvSpPr>
              <a:spLocks/>
            </p:cNvSpPr>
            <p:nvPr/>
          </p:nvSpPr>
          <p:spPr bwMode="auto">
            <a:xfrm rot="718822">
              <a:off x="8022627" y="2444111"/>
              <a:ext cx="853978" cy="1539748"/>
            </a:xfrm>
            <a:custGeom>
              <a:avLst/>
              <a:gdLst>
                <a:gd name="T0" fmla="*/ 2147483646 w 37003"/>
                <a:gd name="T1" fmla="*/ 0 h 66644"/>
                <a:gd name="T2" fmla="*/ 2147483646 w 37003"/>
                <a:gd name="T3" fmla="*/ 2147483646 h 66644"/>
                <a:gd name="T4" fmla="*/ 2147483646 w 37003"/>
                <a:gd name="T5" fmla="*/ 2147483646 h 66644"/>
                <a:gd name="T6" fmla="*/ 2147483646 w 37003"/>
                <a:gd name="T7" fmla="*/ 2147483646 h 66644"/>
                <a:gd name="T8" fmla="*/ 2147483646 w 37003"/>
                <a:gd name="T9" fmla="*/ 2147483646 h 66644"/>
                <a:gd name="T10" fmla="*/ 2147483646 w 37003"/>
                <a:gd name="T11" fmla="*/ 2147483646 h 66644"/>
                <a:gd name="T12" fmla="*/ 2147483646 w 37003"/>
                <a:gd name="T13" fmla="*/ 2147483646 h 66644"/>
                <a:gd name="T14" fmla="*/ 2147483646 w 37003"/>
                <a:gd name="T15" fmla="*/ 2147483646 h 66644"/>
                <a:gd name="T16" fmla="*/ 2147483646 w 37003"/>
                <a:gd name="T17" fmla="*/ 2147483646 h 66644"/>
                <a:gd name="T18" fmla="*/ 2147483646 w 37003"/>
                <a:gd name="T19" fmla="*/ 2147483646 h 66644"/>
                <a:gd name="T20" fmla="*/ 2147483646 w 37003"/>
                <a:gd name="T21" fmla="*/ 2147483646 h 66644"/>
                <a:gd name="T22" fmla="*/ 2147483646 w 37003"/>
                <a:gd name="T23" fmla="*/ 0 h 666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003" h="66644" extrusionOk="0">
                  <a:moveTo>
                    <a:pt x="29021" y="0"/>
                  </a:moveTo>
                  <a:cubicBezTo>
                    <a:pt x="27307" y="0"/>
                    <a:pt x="25551" y="457"/>
                    <a:pt x="24053" y="1281"/>
                  </a:cubicBezTo>
                  <a:cubicBezTo>
                    <a:pt x="20745" y="3128"/>
                    <a:pt x="18489" y="6333"/>
                    <a:pt x="16514" y="9538"/>
                  </a:cubicBezTo>
                  <a:lnTo>
                    <a:pt x="16514" y="9513"/>
                  </a:lnTo>
                  <a:cubicBezTo>
                    <a:pt x="11232" y="18154"/>
                    <a:pt x="7591" y="27616"/>
                    <a:pt x="5129" y="37411"/>
                  </a:cubicBezTo>
                  <a:cubicBezTo>
                    <a:pt x="4257" y="40796"/>
                    <a:pt x="3360" y="43284"/>
                    <a:pt x="2308" y="46617"/>
                  </a:cubicBezTo>
                  <a:cubicBezTo>
                    <a:pt x="1" y="53874"/>
                    <a:pt x="1693" y="63669"/>
                    <a:pt x="411" y="66644"/>
                  </a:cubicBezTo>
                  <a:cubicBezTo>
                    <a:pt x="7257" y="50951"/>
                    <a:pt x="19437" y="33052"/>
                    <a:pt x="30335" y="19846"/>
                  </a:cubicBezTo>
                  <a:cubicBezTo>
                    <a:pt x="32464" y="17257"/>
                    <a:pt x="34695" y="14692"/>
                    <a:pt x="35849" y="11564"/>
                  </a:cubicBezTo>
                  <a:cubicBezTo>
                    <a:pt x="37002" y="8436"/>
                    <a:pt x="36823" y="4564"/>
                    <a:pt x="34515" y="2153"/>
                  </a:cubicBezTo>
                  <a:cubicBezTo>
                    <a:pt x="33098" y="666"/>
                    <a:pt x="31091" y="0"/>
                    <a:pt x="29021"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0" name="Google Shape;924;p19"/>
            <p:cNvSpPr>
              <a:spLocks/>
            </p:cNvSpPr>
            <p:nvPr/>
          </p:nvSpPr>
          <p:spPr bwMode="auto">
            <a:xfrm rot="718822">
              <a:off x="8550951" y="2518891"/>
              <a:ext cx="352507" cy="280367"/>
            </a:xfrm>
            <a:custGeom>
              <a:avLst/>
              <a:gdLst>
                <a:gd name="T0" fmla="*/ 2147483646 w 15291"/>
                <a:gd name="T1" fmla="*/ 2147483646 h 12124"/>
                <a:gd name="T2" fmla="*/ 2147483646 w 15291"/>
                <a:gd name="T3" fmla="*/ 2147483646 h 12124"/>
                <a:gd name="T4" fmla="*/ 2147483646 w 15291"/>
                <a:gd name="T5" fmla="*/ 0 h 12124"/>
                <a:gd name="T6" fmla="*/ 2147483646 w 15291"/>
                <a:gd name="T7" fmla="*/ 2147483646 h 12124"/>
                <a:gd name="T8" fmla="*/ 2147483646 w 15291"/>
                <a:gd name="T9" fmla="*/ 2147483646 h 12124"/>
                <a:gd name="T10" fmla="*/ 2147483646 w 15291"/>
                <a:gd name="T11" fmla="*/ 2147483646 h 12124"/>
                <a:gd name="T12" fmla="*/ 2147483646 w 15291"/>
                <a:gd name="T13" fmla="*/ 2147483646 h 12124"/>
                <a:gd name="T14" fmla="*/ 2147483646 w 15291"/>
                <a:gd name="T15" fmla="*/ 2147483646 h 12124"/>
                <a:gd name="T16" fmla="*/ 2147483646 w 15291"/>
                <a:gd name="T17" fmla="*/ 2147483646 h 12124"/>
                <a:gd name="T18" fmla="*/ 2147483646 w 15291"/>
                <a:gd name="T19" fmla="*/ 2147483646 h 12124"/>
                <a:gd name="T20" fmla="*/ 2147483646 w 15291"/>
                <a:gd name="T21" fmla="*/ 2147483646 h 12124"/>
                <a:gd name="T22" fmla="*/ 2147483646 w 15291"/>
                <a:gd name="T23" fmla="*/ 2147483646 h 12124"/>
                <a:gd name="T24" fmla="*/ 2147483646 w 15291"/>
                <a:gd name="T25" fmla="*/ 2147483646 h 12124"/>
                <a:gd name="T26" fmla="*/ 2147483646 w 15291"/>
                <a:gd name="T27" fmla="*/ 2147483646 h 12124"/>
                <a:gd name="T28" fmla="*/ 2147483646 w 15291"/>
                <a:gd name="T29" fmla="*/ 2147483646 h 12124"/>
                <a:gd name="T30" fmla="*/ 2147483646 w 15291"/>
                <a:gd name="T31" fmla="*/ 2147483646 h 12124"/>
                <a:gd name="T32" fmla="*/ 2147483646 w 15291"/>
                <a:gd name="T33" fmla="*/ 2147483646 h 12124"/>
                <a:gd name="T34" fmla="*/ 2147483646 w 15291"/>
                <a:gd name="T35" fmla="*/ 2147483646 h 12124"/>
                <a:gd name="T36" fmla="*/ 2147483646 w 15291"/>
                <a:gd name="T37" fmla="*/ 2147483646 h 12124"/>
                <a:gd name="T38" fmla="*/ 2147483646 w 15291"/>
                <a:gd name="T39" fmla="*/ 2147483646 h 12124"/>
                <a:gd name="T40" fmla="*/ 2147483646 w 15291"/>
                <a:gd name="T41" fmla="*/ 2147483646 h 12124"/>
                <a:gd name="T42" fmla="*/ 2147483646 w 15291"/>
                <a:gd name="T43" fmla="*/ 2147483646 h 12124"/>
                <a:gd name="T44" fmla="*/ 2147483646 w 15291"/>
                <a:gd name="T45" fmla="*/ 2147483646 h 12124"/>
                <a:gd name="T46" fmla="*/ 2147483646 w 15291"/>
                <a:gd name="T47" fmla="*/ 2147483646 h 12124"/>
                <a:gd name="T48" fmla="*/ 2147483646 w 15291"/>
                <a:gd name="T49" fmla="*/ 2147483646 h 12124"/>
                <a:gd name="T50" fmla="*/ 2147483646 w 15291"/>
                <a:gd name="T51" fmla="*/ 2147483646 h 12124"/>
                <a:gd name="T52" fmla="*/ 2147483646 w 15291"/>
                <a:gd name="T53" fmla="*/ 2147483646 h 12124"/>
                <a:gd name="T54" fmla="*/ 2147483646 w 15291"/>
                <a:gd name="T55" fmla="*/ 2147483646 h 12124"/>
                <a:gd name="T56" fmla="*/ 2147483646 w 15291"/>
                <a:gd name="T57" fmla="*/ 2147483646 h 12124"/>
                <a:gd name="T58" fmla="*/ 2147483646 w 15291"/>
                <a:gd name="T59" fmla="*/ 2147483646 h 12124"/>
                <a:gd name="T60" fmla="*/ 2147483646 w 15291"/>
                <a:gd name="T61" fmla="*/ 2147483646 h 12124"/>
                <a:gd name="T62" fmla="*/ 2147483646 w 15291"/>
                <a:gd name="T63" fmla="*/ 2147483646 h 12124"/>
                <a:gd name="T64" fmla="*/ 2147483646 w 15291"/>
                <a:gd name="T65" fmla="*/ 2147483646 h 12124"/>
                <a:gd name="T66" fmla="*/ 2147483646 w 15291"/>
                <a:gd name="T67" fmla="*/ 2147483646 h 12124"/>
                <a:gd name="T68" fmla="*/ 2147483646 w 15291"/>
                <a:gd name="T69" fmla="*/ 2147483646 h 12124"/>
                <a:gd name="T70" fmla="*/ 2147483646 w 15291"/>
                <a:gd name="T71" fmla="*/ 2147483646 h 12124"/>
                <a:gd name="T72" fmla="*/ 2147483646 w 15291"/>
                <a:gd name="T73" fmla="*/ 2147483646 h 12124"/>
                <a:gd name="T74" fmla="*/ 2147483646 w 15291"/>
                <a:gd name="T75" fmla="*/ 2147483646 h 12124"/>
                <a:gd name="T76" fmla="*/ 2147483646 w 15291"/>
                <a:gd name="T77" fmla="*/ 2147483646 h 12124"/>
                <a:gd name="T78" fmla="*/ 2147483646 w 15291"/>
                <a:gd name="T79" fmla="*/ 2147483646 h 12124"/>
                <a:gd name="T80" fmla="*/ 2147483646 w 15291"/>
                <a:gd name="T81" fmla="*/ 2147483646 h 12124"/>
                <a:gd name="T82" fmla="*/ 2147483646 w 15291"/>
                <a:gd name="T83" fmla="*/ 2147483646 h 12124"/>
                <a:gd name="T84" fmla="*/ 2147483646 w 15291"/>
                <a:gd name="T85" fmla="*/ 2147483646 h 12124"/>
                <a:gd name="T86" fmla="*/ 2147483646 w 15291"/>
                <a:gd name="T87" fmla="*/ 2147483646 h 12124"/>
                <a:gd name="T88" fmla="*/ 2147483646 w 15291"/>
                <a:gd name="T89" fmla="*/ 2147483646 h 12124"/>
                <a:gd name="T90" fmla="*/ 2147483646 w 15291"/>
                <a:gd name="T91" fmla="*/ 2147483646 h 12124"/>
                <a:gd name="T92" fmla="*/ 2147483646 w 15291"/>
                <a:gd name="T93" fmla="*/ 2147483646 h 12124"/>
                <a:gd name="T94" fmla="*/ 2147483646 w 15291"/>
                <a:gd name="T95" fmla="*/ 2147483646 h 12124"/>
                <a:gd name="T96" fmla="*/ 2147483646 w 15291"/>
                <a:gd name="T97" fmla="*/ 2147483646 h 12124"/>
                <a:gd name="T98" fmla="*/ 2147483646 w 15291"/>
                <a:gd name="T99" fmla="*/ 2147483646 h 12124"/>
                <a:gd name="T100" fmla="*/ 2147483646 w 15291"/>
                <a:gd name="T101" fmla="*/ 2147483646 h 12124"/>
                <a:gd name="T102" fmla="*/ 2147483646 w 15291"/>
                <a:gd name="T103" fmla="*/ 2147483646 h 12124"/>
                <a:gd name="T104" fmla="*/ 2147483646 w 15291"/>
                <a:gd name="T105" fmla="*/ 2147483646 h 12124"/>
                <a:gd name="T106" fmla="*/ 2147483646 w 15291"/>
                <a:gd name="T107" fmla="*/ 2147483646 h 12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291" h="12124" extrusionOk="0">
                  <a:moveTo>
                    <a:pt x="8935" y="0"/>
                  </a:moveTo>
                  <a:cubicBezTo>
                    <a:pt x="8915" y="0"/>
                    <a:pt x="8895" y="3"/>
                    <a:pt x="8873" y="9"/>
                  </a:cubicBezTo>
                  <a:cubicBezTo>
                    <a:pt x="8745" y="35"/>
                    <a:pt x="8642" y="265"/>
                    <a:pt x="8770" y="368"/>
                  </a:cubicBezTo>
                  <a:cubicBezTo>
                    <a:pt x="8796" y="368"/>
                    <a:pt x="8822" y="368"/>
                    <a:pt x="8847" y="394"/>
                  </a:cubicBezTo>
                  <a:cubicBezTo>
                    <a:pt x="8950" y="394"/>
                    <a:pt x="9053" y="368"/>
                    <a:pt x="9104" y="265"/>
                  </a:cubicBezTo>
                  <a:cubicBezTo>
                    <a:pt x="9172" y="153"/>
                    <a:pt x="9080" y="0"/>
                    <a:pt x="8935" y="0"/>
                  </a:cubicBezTo>
                  <a:close/>
                  <a:moveTo>
                    <a:pt x="11916" y="1183"/>
                  </a:moveTo>
                  <a:cubicBezTo>
                    <a:pt x="11893" y="1183"/>
                    <a:pt x="11871" y="1185"/>
                    <a:pt x="11848" y="1189"/>
                  </a:cubicBezTo>
                  <a:cubicBezTo>
                    <a:pt x="11565" y="1240"/>
                    <a:pt x="11360" y="1753"/>
                    <a:pt x="11642" y="1932"/>
                  </a:cubicBezTo>
                  <a:cubicBezTo>
                    <a:pt x="11694" y="1958"/>
                    <a:pt x="11745" y="1983"/>
                    <a:pt x="11796" y="2009"/>
                  </a:cubicBezTo>
                  <a:cubicBezTo>
                    <a:pt x="11822" y="2012"/>
                    <a:pt x="11848" y="2014"/>
                    <a:pt x="11873" y="2014"/>
                  </a:cubicBezTo>
                  <a:cubicBezTo>
                    <a:pt x="12051" y="2014"/>
                    <a:pt x="12219" y="1935"/>
                    <a:pt x="12309" y="1778"/>
                  </a:cubicBezTo>
                  <a:cubicBezTo>
                    <a:pt x="12452" y="1492"/>
                    <a:pt x="12218" y="1183"/>
                    <a:pt x="11916" y="1183"/>
                  </a:cubicBezTo>
                  <a:close/>
                  <a:moveTo>
                    <a:pt x="6093" y="1486"/>
                  </a:moveTo>
                  <a:cubicBezTo>
                    <a:pt x="5938" y="1486"/>
                    <a:pt x="5786" y="1562"/>
                    <a:pt x="5745" y="1727"/>
                  </a:cubicBezTo>
                  <a:cubicBezTo>
                    <a:pt x="5745" y="1778"/>
                    <a:pt x="5745" y="1804"/>
                    <a:pt x="5745" y="1855"/>
                  </a:cubicBezTo>
                  <a:cubicBezTo>
                    <a:pt x="5770" y="2035"/>
                    <a:pt x="5924" y="2189"/>
                    <a:pt x="6104" y="2214"/>
                  </a:cubicBezTo>
                  <a:cubicBezTo>
                    <a:pt x="6114" y="2215"/>
                    <a:pt x="6124" y="2216"/>
                    <a:pt x="6134" y="2216"/>
                  </a:cubicBezTo>
                  <a:cubicBezTo>
                    <a:pt x="6400" y="2216"/>
                    <a:pt x="6585" y="1897"/>
                    <a:pt x="6437" y="1650"/>
                  </a:cubicBezTo>
                  <a:cubicBezTo>
                    <a:pt x="6366" y="1543"/>
                    <a:pt x="6228" y="1486"/>
                    <a:pt x="6093" y="1486"/>
                  </a:cubicBezTo>
                  <a:close/>
                  <a:moveTo>
                    <a:pt x="9380" y="1591"/>
                  </a:moveTo>
                  <a:cubicBezTo>
                    <a:pt x="9348" y="1591"/>
                    <a:pt x="9316" y="1593"/>
                    <a:pt x="9283" y="1599"/>
                  </a:cubicBezTo>
                  <a:cubicBezTo>
                    <a:pt x="8847" y="1676"/>
                    <a:pt x="8565" y="2394"/>
                    <a:pt x="8976" y="2676"/>
                  </a:cubicBezTo>
                  <a:cubicBezTo>
                    <a:pt x="9027" y="2701"/>
                    <a:pt x="9104" y="2753"/>
                    <a:pt x="9181" y="2753"/>
                  </a:cubicBezTo>
                  <a:cubicBezTo>
                    <a:pt x="9222" y="2760"/>
                    <a:pt x="9265" y="2764"/>
                    <a:pt x="9307" y="2764"/>
                  </a:cubicBezTo>
                  <a:cubicBezTo>
                    <a:pt x="9550" y="2764"/>
                    <a:pt x="9793" y="2642"/>
                    <a:pt x="9924" y="2445"/>
                  </a:cubicBezTo>
                  <a:cubicBezTo>
                    <a:pt x="10115" y="2040"/>
                    <a:pt x="9796" y="1591"/>
                    <a:pt x="9380" y="1591"/>
                  </a:cubicBezTo>
                  <a:close/>
                  <a:moveTo>
                    <a:pt x="4129" y="3189"/>
                  </a:moveTo>
                  <a:cubicBezTo>
                    <a:pt x="4052" y="3214"/>
                    <a:pt x="4001" y="3343"/>
                    <a:pt x="4078" y="3394"/>
                  </a:cubicBezTo>
                  <a:lnTo>
                    <a:pt x="4078" y="3419"/>
                  </a:lnTo>
                  <a:lnTo>
                    <a:pt x="4104" y="3419"/>
                  </a:lnTo>
                  <a:cubicBezTo>
                    <a:pt x="4155" y="3419"/>
                    <a:pt x="4232" y="3394"/>
                    <a:pt x="4257" y="3343"/>
                  </a:cubicBezTo>
                  <a:cubicBezTo>
                    <a:pt x="4283" y="3266"/>
                    <a:pt x="4206" y="3189"/>
                    <a:pt x="4129" y="3189"/>
                  </a:cubicBezTo>
                  <a:close/>
                  <a:moveTo>
                    <a:pt x="14587" y="2354"/>
                  </a:moveTo>
                  <a:cubicBezTo>
                    <a:pt x="14547" y="2354"/>
                    <a:pt x="14505" y="2359"/>
                    <a:pt x="14463" y="2368"/>
                  </a:cubicBezTo>
                  <a:cubicBezTo>
                    <a:pt x="14027" y="2445"/>
                    <a:pt x="13745" y="3137"/>
                    <a:pt x="14155" y="3419"/>
                  </a:cubicBezTo>
                  <a:lnTo>
                    <a:pt x="14130" y="3419"/>
                  </a:lnTo>
                  <a:cubicBezTo>
                    <a:pt x="14207" y="3471"/>
                    <a:pt x="14284" y="3496"/>
                    <a:pt x="14360" y="3496"/>
                  </a:cubicBezTo>
                  <a:cubicBezTo>
                    <a:pt x="14415" y="3511"/>
                    <a:pt x="14471" y="3519"/>
                    <a:pt x="14527" y="3519"/>
                  </a:cubicBezTo>
                  <a:cubicBezTo>
                    <a:pt x="14756" y="3519"/>
                    <a:pt x="14980" y="3395"/>
                    <a:pt x="15104" y="3189"/>
                  </a:cubicBezTo>
                  <a:cubicBezTo>
                    <a:pt x="15290" y="2793"/>
                    <a:pt x="14990" y="2354"/>
                    <a:pt x="14587" y="2354"/>
                  </a:cubicBezTo>
                  <a:close/>
                  <a:moveTo>
                    <a:pt x="12388" y="3205"/>
                  </a:moveTo>
                  <a:cubicBezTo>
                    <a:pt x="12371" y="3205"/>
                    <a:pt x="12353" y="3208"/>
                    <a:pt x="12335" y="3214"/>
                  </a:cubicBezTo>
                  <a:cubicBezTo>
                    <a:pt x="12181" y="3240"/>
                    <a:pt x="12078" y="3471"/>
                    <a:pt x="12232" y="3573"/>
                  </a:cubicBezTo>
                  <a:cubicBezTo>
                    <a:pt x="12258" y="3573"/>
                    <a:pt x="12283" y="3599"/>
                    <a:pt x="12309" y="3599"/>
                  </a:cubicBezTo>
                  <a:cubicBezTo>
                    <a:pt x="12323" y="3604"/>
                    <a:pt x="12337" y="3606"/>
                    <a:pt x="12352" y="3606"/>
                  </a:cubicBezTo>
                  <a:cubicBezTo>
                    <a:pt x="12421" y="3606"/>
                    <a:pt x="12498" y="3560"/>
                    <a:pt x="12540" y="3496"/>
                  </a:cubicBezTo>
                  <a:cubicBezTo>
                    <a:pt x="12608" y="3361"/>
                    <a:pt x="12516" y="3205"/>
                    <a:pt x="12388" y="3205"/>
                  </a:cubicBezTo>
                  <a:close/>
                  <a:moveTo>
                    <a:pt x="7478" y="3842"/>
                  </a:moveTo>
                  <a:cubicBezTo>
                    <a:pt x="7323" y="3842"/>
                    <a:pt x="7170" y="3912"/>
                    <a:pt x="7129" y="4061"/>
                  </a:cubicBezTo>
                  <a:lnTo>
                    <a:pt x="7155" y="4061"/>
                  </a:lnTo>
                  <a:cubicBezTo>
                    <a:pt x="7155" y="4112"/>
                    <a:pt x="7155" y="4163"/>
                    <a:pt x="7155" y="4214"/>
                  </a:cubicBezTo>
                  <a:cubicBezTo>
                    <a:pt x="7181" y="4394"/>
                    <a:pt x="7334" y="4522"/>
                    <a:pt x="7514" y="4573"/>
                  </a:cubicBezTo>
                  <a:cubicBezTo>
                    <a:pt x="7796" y="4573"/>
                    <a:pt x="7976" y="4240"/>
                    <a:pt x="7822" y="4009"/>
                  </a:cubicBezTo>
                  <a:cubicBezTo>
                    <a:pt x="7761" y="3900"/>
                    <a:pt x="7619" y="3842"/>
                    <a:pt x="7478" y="3842"/>
                  </a:cubicBezTo>
                  <a:close/>
                  <a:moveTo>
                    <a:pt x="3853" y="5099"/>
                  </a:moveTo>
                  <a:cubicBezTo>
                    <a:pt x="3701" y="5099"/>
                    <a:pt x="3554" y="5169"/>
                    <a:pt x="3514" y="5317"/>
                  </a:cubicBezTo>
                  <a:cubicBezTo>
                    <a:pt x="3514" y="5368"/>
                    <a:pt x="3514" y="5420"/>
                    <a:pt x="3514" y="5471"/>
                  </a:cubicBezTo>
                  <a:cubicBezTo>
                    <a:pt x="3539" y="5650"/>
                    <a:pt x="3693" y="5804"/>
                    <a:pt x="3873" y="5830"/>
                  </a:cubicBezTo>
                  <a:cubicBezTo>
                    <a:pt x="4155" y="5830"/>
                    <a:pt x="4360" y="5522"/>
                    <a:pt x="4206" y="5266"/>
                  </a:cubicBezTo>
                  <a:cubicBezTo>
                    <a:pt x="4133" y="5156"/>
                    <a:pt x="3991" y="5099"/>
                    <a:pt x="3853" y="5099"/>
                  </a:cubicBezTo>
                  <a:close/>
                  <a:moveTo>
                    <a:pt x="7382" y="5816"/>
                  </a:moveTo>
                  <a:cubicBezTo>
                    <a:pt x="7341" y="5816"/>
                    <a:pt x="7300" y="5820"/>
                    <a:pt x="7258" y="5830"/>
                  </a:cubicBezTo>
                  <a:cubicBezTo>
                    <a:pt x="6822" y="5907"/>
                    <a:pt x="6540" y="6625"/>
                    <a:pt x="6924" y="6907"/>
                  </a:cubicBezTo>
                  <a:lnTo>
                    <a:pt x="6950" y="6907"/>
                  </a:lnTo>
                  <a:cubicBezTo>
                    <a:pt x="7001" y="6932"/>
                    <a:pt x="7078" y="6958"/>
                    <a:pt x="7155" y="6984"/>
                  </a:cubicBezTo>
                  <a:cubicBezTo>
                    <a:pt x="7196" y="6991"/>
                    <a:pt x="7238" y="6995"/>
                    <a:pt x="7280" y="6995"/>
                  </a:cubicBezTo>
                  <a:cubicBezTo>
                    <a:pt x="7524" y="6995"/>
                    <a:pt x="7767" y="6869"/>
                    <a:pt x="7899" y="6650"/>
                  </a:cubicBezTo>
                  <a:cubicBezTo>
                    <a:pt x="8085" y="6254"/>
                    <a:pt x="7785" y="5816"/>
                    <a:pt x="7382" y="5816"/>
                  </a:cubicBezTo>
                  <a:close/>
                  <a:moveTo>
                    <a:pt x="1704" y="7231"/>
                  </a:moveTo>
                  <a:cubicBezTo>
                    <a:pt x="1684" y="7231"/>
                    <a:pt x="1663" y="7234"/>
                    <a:pt x="1642" y="7240"/>
                  </a:cubicBezTo>
                  <a:cubicBezTo>
                    <a:pt x="1514" y="7266"/>
                    <a:pt x="1411" y="7497"/>
                    <a:pt x="1539" y="7599"/>
                  </a:cubicBezTo>
                  <a:cubicBezTo>
                    <a:pt x="1565" y="7599"/>
                    <a:pt x="1591" y="7625"/>
                    <a:pt x="1616" y="7625"/>
                  </a:cubicBezTo>
                  <a:cubicBezTo>
                    <a:pt x="1634" y="7629"/>
                    <a:pt x="1653" y="7631"/>
                    <a:pt x="1670" y="7631"/>
                  </a:cubicBezTo>
                  <a:cubicBezTo>
                    <a:pt x="1754" y="7631"/>
                    <a:pt x="1830" y="7586"/>
                    <a:pt x="1873" y="7522"/>
                  </a:cubicBezTo>
                  <a:cubicBezTo>
                    <a:pt x="1940" y="7387"/>
                    <a:pt x="1849" y="7231"/>
                    <a:pt x="1704" y="7231"/>
                  </a:cubicBezTo>
                  <a:close/>
                  <a:moveTo>
                    <a:pt x="5899" y="8599"/>
                  </a:moveTo>
                  <a:cubicBezTo>
                    <a:pt x="5822" y="8599"/>
                    <a:pt x="5770" y="8753"/>
                    <a:pt x="5847" y="8804"/>
                  </a:cubicBezTo>
                  <a:cubicBezTo>
                    <a:pt x="5847" y="8804"/>
                    <a:pt x="5873" y="8804"/>
                    <a:pt x="5873" y="8830"/>
                  </a:cubicBezTo>
                  <a:cubicBezTo>
                    <a:pt x="5924" y="8830"/>
                    <a:pt x="6001" y="8804"/>
                    <a:pt x="6027" y="8753"/>
                  </a:cubicBezTo>
                  <a:cubicBezTo>
                    <a:pt x="6052" y="8676"/>
                    <a:pt x="5975" y="8599"/>
                    <a:pt x="5899" y="8599"/>
                  </a:cubicBezTo>
                  <a:close/>
                  <a:moveTo>
                    <a:pt x="3453" y="8132"/>
                  </a:moveTo>
                  <a:cubicBezTo>
                    <a:pt x="3431" y="8132"/>
                    <a:pt x="3408" y="8134"/>
                    <a:pt x="3386" y="8138"/>
                  </a:cubicBezTo>
                  <a:cubicBezTo>
                    <a:pt x="3103" y="8189"/>
                    <a:pt x="2924" y="8651"/>
                    <a:pt x="3206" y="8830"/>
                  </a:cubicBezTo>
                  <a:cubicBezTo>
                    <a:pt x="3232" y="8856"/>
                    <a:pt x="3283" y="8856"/>
                    <a:pt x="3334" y="8881"/>
                  </a:cubicBezTo>
                  <a:cubicBezTo>
                    <a:pt x="3357" y="8885"/>
                    <a:pt x="3380" y="8886"/>
                    <a:pt x="3403" y="8886"/>
                  </a:cubicBezTo>
                  <a:cubicBezTo>
                    <a:pt x="3558" y="8886"/>
                    <a:pt x="3706" y="8810"/>
                    <a:pt x="3796" y="8676"/>
                  </a:cubicBezTo>
                  <a:cubicBezTo>
                    <a:pt x="3915" y="8415"/>
                    <a:pt x="3726" y="8132"/>
                    <a:pt x="3453" y="8132"/>
                  </a:cubicBezTo>
                  <a:close/>
                  <a:moveTo>
                    <a:pt x="7730" y="8742"/>
                  </a:moveTo>
                  <a:cubicBezTo>
                    <a:pt x="7579" y="8742"/>
                    <a:pt x="7427" y="8819"/>
                    <a:pt x="7386" y="8984"/>
                  </a:cubicBezTo>
                  <a:cubicBezTo>
                    <a:pt x="7386" y="9010"/>
                    <a:pt x="7386" y="9061"/>
                    <a:pt x="7386" y="9112"/>
                  </a:cubicBezTo>
                  <a:cubicBezTo>
                    <a:pt x="7437" y="9292"/>
                    <a:pt x="7565" y="9445"/>
                    <a:pt x="7745" y="9471"/>
                  </a:cubicBezTo>
                  <a:cubicBezTo>
                    <a:pt x="8027" y="9471"/>
                    <a:pt x="8232" y="9163"/>
                    <a:pt x="8052" y="8907"/>
                  </a:cubicBezTo>
                  <a:cubicBezTo>
                    <a:pt x="7993" y="8800"/>
                    <a:pt x="7862" y="8742"/>
                    <a:pt x="7730" y="8742"/>
                  </a:cubicBezTo>
                  <a:close/>
                  <a:moveTo>
                    <a:pt x="4824" y="10739"/>
                  </a:moveTo>
                  <a:cubicBezTo>
                    <a:pt x="4782" y="10739"/>
                    <a:pt x="4738" y="10744"/>
                    <a:pt x="4693" y="10753"/>
                  </a:cubicBezTo>
                  <a:cubicBezTo>
                    <a:pt x="4257" y="10830"/>
                    <a:pt x="4001" y="11522"/>
                    <a:pt x="4411" y="11805"/>
                  </a:cubicBezTo>
                  <a:lnTo>
                    <a:pt x="4386" y="11805"/>
                  </a:lnTo>
                  <a:cubicBezTo>
                    <a:pt x="4463" y="11856"/>
                    <a:pt x="4539" y="11881"/>
                    <a:pt x="4616" y="11907"/>
                  </a:cubicBezTo>
                  <a:cubicBezTo>
                    <a:pt x="4658" y="11915"/>
                    <a:pt x="4699" y="11918"/>
                    <a:pt x="4739" y="11918"/>
                  </a:cubicBezTo>
                  <a:cubicBezTo>
                    <a:pt x="4978" y="11918"/>
                    <a:pt x="5203" y="11793"/>
                    <a:pt x="5334" y="11574"/>
                  </a:cubicBezTo>
                  <a:cubicBezTo>
                    <a:pt x="5544" y="11178"/>
                    <a:pt x="5246" y="10739"/>
                    <a:pt x="4824" y="10739"/>
                  </a:cubicBezTo>
                  <a:close/>
                  <a:moveTo>
                    <a:pt x="816" y="10950"/>
                  </a:moveTo>
                  <a:cubicBezTo>
                    <a:pt x="784" y="10950"/>
                    <a:pt x="751" y="10953"/>
                    <a:pt x="719" y="10958"/>
                  </a:cubicBezTo>
                  <a:cubicBezTo>
                    <a:pt x="283" y="11035"/>
                    <a:pt x="1" y="11753"/>
                    <a:pt x="411" y="12035"/>
                  </a:cubicBezTo>
                  <a:cubicBezTo>
                    <a:pt x="462" y="12061"/>
                    <a:pt x="539" y="12087"/>
                    <a:pt x="616" y="12112"/>
                  </a:cubicBezTo>
                  <a:cubicBezTo>
                    <a:pt x="658" y="12120"/>
                    <a:pt x="700" y="12123"/>
                    <a:pt x="742" y="12123"/>
                  </a:cubicBezTo>
                  <a:cubicBezTo>
                    <a:pt x="986" y="12123"/>
                    <a:pt x="1229" y="12001"/>
                    <a:pt x="1360" y="11805"/>
                  </a:cubicBezTo>
                  <a:cubicBezTo>
                    <a:pt x="1550" y="11400"/>
                    <a:pt x="1232" y="10950"/>
                    <a:pt x="816" y="1095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1" name="Google Shape;925;p19"/>
            <p:cNvSpPr>
              <a:spLocks/>
            </p:cNvSpPr>
            <p:nvPr/>
          </p:nvSpPr>
          <p:spPr bwMode="auto">
            <a:xfrm rot="718822">
              <a:off x="8015885" y="2553919"/>
              <a:ext cx="698192" cy="1395775"/>
            </a:xfrm>
            <a:custGeom>
              <a:avLst/>
              <a:gdLst>
                <a:gd name="T0" fmla="*/ 2147483646 w 30218"/>
                <a:gd name="T1" fmla="*/ 2147483646 h 60461"/>
                <a:gd name="T2" fmla="*/ 2147483646 w 30218"/>
                <a:gd name="T3" fmla="*/ 2147483646 h 60461"/>
                <a:gd name="T4" fmla="*/ 2147483646 w 30218"/>
                <a:gd name="T5" fmla="*/ 2147483646 h 60461"/>
                <a:gd name="T6" fmla="*/ 2147483646 w 30218"/>
                <a:gd name="T7" fmla="*/ 2147483646 h 60461"/>
                <a:gd name="T8" fmla="*/ 2147483646 w 30218"/>
                <a:gd name="T9" fmla="*/ 2147483646 h 60461"/>
                <a:gd name="T10" fmla="*/ 2147483646 w 30218"/>
                <a:gd name="T11" fmla="*/ 2147483646 h 60461"/>
                <a:gd name="T12" fmla="*/ 2147483646 w 30218"/>
                <a:gd name="T13" fmla="*/ 2147483646 h 60461"/>
                <a:gd name="T14" fmla="*/ 2147483646 w 30218"/>
                <a:gd name="T15" fmla="*/ 2147483646 h 604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218" h="60461" extrusionOk="0">
                  <a:moveTo>
                    <a:pt x="29718" y="1"/>
                  </a:moveTo>
                  <a:cubicBezTo>
                    <a:pt x="29628" y="1"/>
                    <a:pt x="29537" y="37"/>
                    <a:pt x="29464" y="124"/>
                  </a:cubicBezTo>
                  <a:cubicBezTo>
                    <a:pt x="15053" y="18330"/>
                    <a:pt x="4052" y="40716"/>
                    <a:pt x="52" y="60025"/>
                  </a:cubicBezTo>
                  <a:cubicBezTo>
                    <a:pt x="1" y="60230"/>
                    <a:pt x="129" y="60409"/>
                    <a:pt x="334" y="60461"/>
                  </a:cubicBezTo>
                  <a:lnTo>
                    <a:pt x="411" y="60461"/>
                  </a:lnTo>
                  <a:cubicBezTo>
                    <a:pt x="565" y="60461"/>
                    <a:pt x="719" y="60333"/>
                    <a:pt x="744" y="60179"/>
                  </a:cubicBezTo>
                  <a:cubicBezTo>
                    <a:pt x="4745" y="40947"/>
                    <a:pt x="15668" y="18689"/>
                    <a:pt x="30028" y="560"/>
                  </a:cubicBezTo>
                  <a:cubicBezTo>
                    <a:pt x="30218" y="294"/>
                    <a:pt x="29972" y="1"/>
                    <a:pt x="297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42" name="Google Shape;926;p19"/>
          <p:cNvGrpSpPr>
            <a:grpSpLocks/>
          </p:cNvGrpSpPr>
          <p:nvPr/>
        </p:nvGrpSpPr>
        <p:grpSpPr bwMode="auto">
          <a:xfrm rot="1281186" flipH="1">
            <a:off x="7154333" y="-1435100"/>
            <a:ext cx="3524251" cy="2844800"/>
            <a:chOff x="-729163" y="3851975"/>
            <a:chExt cx="2464103" cy="1988620"/>
          </a:xfrm>
        </p:grpSpPr>
        <p:sp>
          <p:nvSpPr>
            <p:cNvPr id="43" name="Google Shape;927;p19"/>
            <p:cNvSpPr>
              <a:spLocks/>
            </p:cNvSpPr>
            <p:nvPr/>
          </p:nvSpPr>
          <p:spPr bwMode="auto">
            <a:xfrm rot="363082">
              <a:off x="-643326" y="3967386"/>
              <a:ext cx="2292430" cy="1757798"/>
            </a:xfrm>
            <a:custGeom>
              <a:avLst/>
              <a:gdLst>
                <a:gd name="T0" fmla="*/ 2147483646 w 73153"/>
                <a:gd name="T1" fmla="*/ 0 h 56080"/>
                <a:gd name="T2" fmla="*/ 2147483646 w 73153"/>
                <a:gd name="T3" fmla="*/ 2147483646 h 56080"/>
                <a:gd name="T4" fmla="*/ 2147483646 w 73153"/>
                <a:gd name="T5" fmla="*/ 2147483646 h 56080"/>
                <a:gd name="T6" fmla="*/ 2147483646 w 73153"/>
                <a:gd name="T7" fmla="*/ 2147483646 h 56080"/>
                <a:gd name="T8" fmla="*/ 2147483646 w 73153"/>
                <a:gd name="T9" fmla="*/ 2147483646 h 56080"/>
                <a:gd name="T10" fmla="*/ 2147483646 w 73153"/>
                <a:gd name="T11" fmla="*/ 2147483646 h 56080"/>
                <a:gd name="T12" fmla="*/ 2147483646 w 73153"/>
                <a:gd name="T13" fmla="*/ 2147483646 h 56080"/>
                <a:gd name="T14" fmla="*/ 2147483646 w 73153"/>
                <a:gd name="T15" fmla="*/ 2147483646 h 56080"/>
                <a:gd name="T16" fmla="*/ 2147483646 w 73153"/>
                <a:gd name="T17" fmla="*/ 2147483646 h 56080"/>
                <a:gd name="T18" fmla="*/ 2147483646 w 73153"/>
                <a:gd name="T19" fmla="*/ 2147483646 h 56080"/>
                <a:gd name="T20" fmla="*/ 2147483646 w 73153"/>
                <a:gd name="T21" fmla="*/ 0 h 560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4" name="Google Shape;928;p19"/>
            <p:cNvSpPr>
              <a:spLocks/>
            </p:cNvSpPr>
            <p:nvPr/>
          </p:nvSpPr>
          <p:spPr bwMode="auto">
            <a:xfrm rot="363082">
              <a:off x="793916" y="4619409"/>
              <a:ext cx="779929" cy="1133025"/>
            </a:xfrm>
            <a:custGeom>
              <a:avLst/>
              <a:gdLst>
                <a:gd name="T0" fmla="*/ 2147483646 w 24852"/>
                <a:gd name="T1" fmla="*/ 2147483646 h 36161"/>
                <a:gd name="T2" fmla="*/ 0 w 24852"/>
                <a:gd name="T3" fmla="*/ 2147483646 h 36161"/>
                <a:gd name="T4" fmla="*/ 2147483646 w 24852"/>
                <a:gd name="T5" fmla="*/ 2147483646 h 36161"/>
                <a:gd name="T6" fmla="*/ 2147483646 w 24852"/>
                <a:gd name="T7" fmla="*/ 2147483646 h 36161"/>
                <a:gd name="T8" fmla="*/ 2147483646 w 24852"/>
                <a:gd name="T9" fmla="*/ 2147483646 h 36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5" name="Google Shape;929;p19"/>
            <p:cNvSpPr>
              <a:spLocks/>
            </p:cNvSpPr>
            <p:nvPr/>
          </p:nvSpPr>
          <p:spPr bwMode="auto">
            <a:xfrm rot="363082">
              <a:off x="291974" y="4361954"/>
              <a:ext cx="1166194" cy="1323897"/>
            </a:xfrm>
            <a:custGeom>
              <a:avLst/>
              <a:gdLst>
                <a:gd name="T0" fmla="*/ 2147483646 w 37228"/>
                <a:gd name="T1" fmla="*/ 0 h 42263"/>
                <a:gd name="T2" fmla="*/ 2147483646 w 37228"/>
                <a:gd name="T3" fmla="*/ 2147483646 h 42263"/>
                <a:gd name="T4" fmla="*/ 2147483646 w 37228"/>
                <a:gd name="T5" fmla="*/ 2147483646 h 42263"/>
                <a:gd name="T6" fmla="*/ 2147483646 w 37228"/>
                <a:gd name="T7" fmla="*/ 2147483646 h 42263"/>
                <a:gd name="T8" fmla="*/ 2147483646 w 37228"/>
                <a:gd name="T9" fmla="*/ 2147483646 h 42263"/>
                <a:gd name="T10" fmla="*/ 2147483646 w 37228"/>
                <a:gd name="T11" fmla="*/ 2147483646 h 42263"/>
                <a:gd name="T12" fmla="*/ 2147483646 w 37228"/>
                <a:gd name="T13" fmla="*/ 2147483646 h 42263"/>
                <a:gd name="T14" fmla="*/ 2147483646 w 37228"/>
                <a:gd name="T15" fmla="*/ 2147483646 h 42263"/>
                <a:gd name="T16" fmla="*/ 2147483646 w 37228"/>
                <a:gd name="T17" fmla="*/ 2147483646 h 42263"/>
                <a:gd name="T18" fmla="*/ 2147483646 w 37228"/>
                <a:gd name="T19" fmla="*/ 2147483646 h 42263"/>
                <a:gd name="T20" fmla="*/ 2147483646 w 37228"/>
                <a:gd name="T21" fmla="*/ 2147483646 h 42263"/>
                <a:gd name="T22" fmla="*/ 2147483646 w 37228"/>
                <a:gd name="T23" fmla="*/ 0 h 422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6" name="Google Shape;930;p19"/>
            <p:cNvSpPr>
              <a:spLocks/>
            </p:cNvSpPr>
            <p:nvPr/>
          </p:nvSpPr>
          <p:spPr bwMode="auto">
            <a:xfrm rot="363082">
              <a:off x="1070422" y="4734722"/>
              <a:ext cx="399584" cy="988762"/>
            </a:xfrm>
            <a:custGeom>
              <a:avLst/>
              <a:gdLst>
                <a:gd name="T0" fmla="*/ 2147483646 w 12743"/>
                <a:gd name="T1" fmla="*/ 2147483646 h 31557"/>
                <a:gd name="T2" fmla="*/ 0 w 12743"/>
                <a:gd name="T3" fmla="*/ 2147483646 h 31557"/>
                <a:gd name="T4" fmla="*/ 2147483646 w 12743"/>
                <a:gd name="T5" fmla="*/ 2147483646 h 31557"/>
                <a:gd name="T6" fmla="*/ 2147483646 w 12743"/>
                <a:gd name="T7" fmla="*/ 2147483646 h 31557"/>
                <a:gd name="T8" fmla="*/ 2147483646 w 12743"/>
                <a:gd name="T9" fmla="*/ 2147483646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43" h="31557" extrusionOk="0">
                  <a:moveTo>
                    <a:pt x="11909" y="1"/>
                  </a:moveTo>
                  <a:lnTo>
                    <a:pt x="0" y="31257"/>
                  </a:lnTo>
                  <a:lnTo>
                    <a:pt x="834" y="31557"/>
                  </a:lnTo>
                  <a:lnTo>
                    <a:pt x="12743" y="33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7" name="Google Shape;931;p19"/>
            <p:cNvSpPr>
              <a:spLocks/>
            </p:cNvSpPr>
            <p:nvPr/>
          </p:nvSpPr>
          <p:spPr bwMode="auto">
            <a:xfrm rot="363082">
              <a:off x="1087267" y="4742798"/>
              <a:ext cx="390705" cy="979884"/>
            </a:xfrm>
            <a:custGeom>
              <a:avLst/>
              <a:gdLst>
                <a:gd name="T0" fmla="*/ 2147483646 w 12476"/>
                <a:gd name="T1" fmla="*/ 2147483646 h 31257"/>
                <a:gd name="T2" fmla="*/ 0 w 12476"/>
                <a:gd name="T3" fmla="*/ 2147483646 h 31257"/>
                <a:gd name="T4" fmla="*/ 2147483646 w 12476"/>
                <a:gd name="T5" fmla="*/ 2147483646 h 31257"/>
                <a:gd name="T6" fmla="*/ 2147483646 w 12476"/>
                <a:gd name="T7" fmla="*/ 2147483646 h 31257"/>
                <a:gd name="T8" fmla="*/ 2147483646 w 12476"/>
                <a:gd name="T9" fmla="*/ 2147483646 h 31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76" h="31257" extrusionOk="0">
                  <a:moveTo>
                    <a:pt x="12042" y="1"/>
                  </a:moveTo>
                  <a:lnTo>
                    <a:pt x="0" y="31090"/>
                  </a:lnTo>
                  <a:lnTo>
                    <a:pt x="434" y="31256"/>
                  </a:lnTo>
                  <a:lnTo>
                    <a:pt x="12476" y="167"/>
                  </a:lnTo>
                  <a:lnTo>
                    <a:pt x="12042"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8" name="Google Shape;932;p19"/>
            <p:cNvSpPr>
              <a:spLocks/>
            </p:cNvSpPr>
            <p:nvPr/>
          </p:nvSpPr>
          <p:spPr bwMode="auto">
            <a:xfrm rot="363082">
              <a:off x="-564514" y="3932661"/>
              <a:ext cx="778449" cy="1134136"/>
            </a:xfrm>
            <a:custGeom>
              <a:avLst/>
              <a:gdLst>
                <a:gd name="T0" fmla="*/ 2147483646 w 24852"/>
                <a:gd name="T1" fmla="*/ 2147483646 h 36194"/>
                <a:gd name="T2" fmla="*/ 0 w 24852"/>
                <a:gd name="T3" fmla="*/ 2147483646 h 36194"/>
                <a:gd name="T4" fmla="*/ 2147483646 w 24852"/>
                <a:gd name="T5" fmla="*/ 2147483646 h 36194"/>
                <a:gd name="T6" fmla="*/ 2147483646 w 24852"/>
                <a:gd name="T7" fmla="*/ 2147483646 h 36194"/>
                <a:gd name="T8" fmla="*/ 2147483646 w 24852"/>
                <a:gd name="T9" fmla="*/ 2147483646 h 36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49" name="Google Shape;933;p19"/>
            <p:cNvSpPr>
              <a:spLocks/>
            </p:cNvSpPr>
            <p:nvPr/>
          </p:nvSpPr>
          <p:spPr bwMode="auto">
            <a:xfrm rot="363082">
              <a:off x="-446369" y="4004868"/>
              <a:ext cx="1166194" cy="1322788"/>
            </a:xfrm>
            <a:custGeom>
              <a:avLst/>
              <a:gdLst>
                <a:gd name="T0" fmla="*/ 2147483646 w 37228"/>
                <a:gd name="T1" fmla="*/ 0 h 42232"/>
                <a:gd name="T2" fmla="*/ 2147483646 w 37228"/>
                <a:gd name="T3" fmla="*/ 2147483646 h 42232"/>
                <a:gd name="T4" fmla="*/ 2147483646 w 37228"/>
                <a:gd name="T5" fmla="*/ 2147483646 h 42232"/>
                <a:gd name="T6" fmla="*/ 2147483646 w 37228"/>
                <a:gd name="T7" fmla="*/ 2147483646 h 42232"/>
                <a:gd name="T8" fmla="*/ 2147483646 w 37228"/>
                <a:gd name="T9" fmla="*/ 2147483646 h 42232"/>
                <a:gd name="T10" fmla="*/ 2147483646 w 37228"/>
                <a:gd name="T11" fmla="*/ 2147483646 h 42232"/>
                <a:gd name="T12" fmla="*/ 2147483646 w 37228"/>
                <a:gd name="T13" fmla="*/ 2147483646 h 42232"/>
                <a:gd name="T14" fmla="*/ 2147483646 w 37228"/>
                <a:gd name="T15" fmla="*/ 2147483646 h 42232"/>
                <a:gd name="T16" fmla="*/ 2147483646 w 37228"/>
                <a:gd name="T17" fmla="*/ 2147483646 h 42232"/>
                <a:gd name="T18" fmla="*/ 2147483646 w 37228"/>
                <a:gd name="T19" fmla="*/ 2147483646 h 42232"/>
                <a:gd name="T20" fmla="*/ 2147483646 w 37228"/>
                <a:gd name="T21" fmla="*/ 2147483646 h 42232"/>
                <a:gd name="T22" fmla="*/ 2147483646 w 37228"/>
                <a:gd name="T23" fmla="*/ 0 h 42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0" name="Google Shape;934;p19"/>
            <p:cNvSpPr>
              <a:spLocks/>
            </p:cNvSpPr>
            <p:nvPr/>
          </p:nvSpPr>
          <p:spPr bwMode="auto">
            <a:xfrm rot="363082">
              <a:off x="-457990" y="3966366"/>
              <a:ext cx="401065" cy="988762"/>
            </a:xfrm>
            <a:custGeom>
              <a:avLst/>
              <a:gdLst>
                <a:gd name="T0" fmla="*/ 2147483646 w 12777"/>
                <a:gd name="T1" fmla="*/ 0 h 31557"/>
                <a:gd name="T2" fmla="*/ 2147483646 w 12777"/>
                <a:gd name="T3" fmla="*/ 2147483646 h 31557"/>
                <a:gd name="T4" fmla="*/ 2147483646 w 12777"/>
                <a:gd name="T5" fmla="*/ 2147483646 h 31557"/>
                <a:gd name="T6" fmla="*/ 2147483646 w 12777"/>
                <a:gd name="T7" fmla="*/ 2147483646 h 31557"/>
                <a:gd name="T8" fmla="*/ 2147483646 w 12777"/>
                <a:gd name="T9" fmla="*/ 0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77" h="31557" extrusionOk="0">
                  <a:moveTo>
                    <a:pt x="11909" y="0"/>
                  </a:moveTo>
                  <a:lnTo>
                    <a:pt x="1" y="31223"/>
                  </a:lnTo>
                  <a:lnTo>
                    <a:pt x="868" y="31556"/>
                  </a:lnTo>
                  <a:lnTo>
                    <a:pt x="12777" y="300"/>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1" name="Google Shape;935;p19"/>
            <p:cNvSpPr>
              <a:spLocks/>
            </p:cNvSpPr>
            <p:nvPr/>
          </p:nvSpPr>
          <p:spPr bwMode="auto">
            <a:xfrm rot="363082">
              <a:off x="-485982" y="3948637"/>
              <a:ext cx="386265" cy="983213"/>
            </a:xfrm>
            <a:custGeom>
              <a:avLst/>
              <a:gdLst>
                <a:gd name="T0" fmla="*/ 2147483646 w 12344"/>
                <a:gd name="T1" fmla="*/ 0 h 31390"/>
                <a:gd name="T2" fmla="*/ 2147483646 w 12344"/>
                <a:gd name="T3" fmla="*/ 2147483646 h 31390"/>
                <a:gd name="T4" fmla="*/ 2147483646 w 12344"/>
                <a:gd name="T5" fmla="*/ 2147483646 h 31390"/>
                <a:gd name="T6" fmla="*/ 2147483646 w 12344"/>
                <a:gd name="T7" fmla="*/ 2147483646 h 31390"/>
                <a:gd name="T8" fmla="*/ 2147483646 w 12344"/>
                <a:gd name="T9" fmla="*/ 0 h 31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44" h="31390" extrusionOk="0">
                  <a:moveTo>
                    <a:pt x="11909" y="0"/>
                  </a:moveTo>
                  <a:lnTo>
                    <a:pt x="1" y="31223"/>
                  </a:lnTo>
                  <a:lnTo>
                    <a:pt x="435" y="31389"/>
                  </a:lnTo>
                  <a:lnTo>
                    <a:pt x="12343" y="1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2" name="Google Shape;936;p19"/>
            <p:cNvSpPr>
              <a:spLocks/>
            </p:cNvSpPr>
            <p:nvPr/>
          </p:nvSpPr>
          <p:spPr bwMode="auto">
            <a:xfrm rot="363082">
              <a:off x="-536305" y="3923667"/>
              <a:ext cx="404024" cy="990981"/>
            </a:xfrm>
            <a:custGeom>
              <a:avLst/>
              <a:gdLst>
                <a:gd name="T0" fmla="*/ 2147483646 w 12876"/>
                <a:gd name="T1" fmla="*/ 0 h 31624"/>
                <a:gd name="T2" fmla="*/ 0 w 12876"/>
                <a:gd name="T3" fmla="*/ 2147483646 h 31624"/>
                <a:gd name="T4" fmla="*/ 2147483646 w 12876"/>
                <a:gd name="T5" fmla="*/ 2147483646 h 31624"/>
                <a:gd name="T6" fmla="*/ 2147483646 w 12876"/>
                <a:gd name="T7" fmla="*/ 2147483646 h 31624"/>
                <a:gd name="T8" fmla="*/ 2147483646 w 12876"/>
                <a:gd name="T9" fmla="*/ 0 h 3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6" h="31624" extrusionOk="0">
                  <a:moveTo>
                    <a:pt x="11909" y="0"/>
                  </a:moveTo>
                  <a:lnTo>
                    <a:pt x="0" y="31223"/>
                  </a:lnTo>
                  <a:lnTo>
                    <a:pt x="967" y="31623"/>
                  </a:lnTo>
                  <a:lnTo>
                    <a:pt x="12876" y="3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3" name="Google Shape;937;p19"/>
            <p:cNvSpPr>
              <a:spLocks/>
            </p:cNvSpPr>
            <p:nvPr/>
          </p:nvSpPr>
          <p:spPr bwMode="auto">
            <a:xfrm rot="363082">
              <a:off x="637980" y="4547808"/>
              <a:ext cx="365545" cy="365098"/>
            </a:xfrm>
            <a:custGeom>
              <a:avLst/>
              <a:gdLst>
                <a:gd name="T0" fmla="*/ 2147483646 w 11676"/>
                <a:gd name="T1" fmla="*/ 2147483646 h 11643"/>
                <a:gd name="T2" fmla="*/ 2147483646 w 11676"/>
                <a:gd name="T3" fmla="*/ 2147483646 h 11643"/>
                <a:gd name="T4" fmla="*/ 2147483646 w 11676"/>
                <a:gd name="T5" fmla="*/ 2147483646 h 11643"/>
                <a:gd name="T6" fmla="*/ 2147483646 w 11676"/>
                <a:gd name="T7" fmla="*/ 2147483646 h 11643"/>
                <a:gd name="T8" fmla="*/ 2147483646 w 11676"/>
                <a:gd name="T9" fmla="*/ 2147483646 h 11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76" h="11643" fill="none" extrusionOk="0">
                  <a:moveTo>
                    <a:pt x="3237" y="1"/>
                  </a:moveTo>
                  <a:lnTo>
                    <a:pt x="11676" y="3203"/>
                  </a:lnTo>
                  <a:lnTo>
                    <a:pt x="8440" y="11643"/>
                  </a:lnTo>
                  <a:lnTo>
                    <a:pt x="1" y="8407"/>
                  </a:lnTo>
                  <a:lnTo>
                    <a:pt x="3237" y="1"/>
                  </a:ln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4" name="Google Shape;938;p19"/>
            <p:cNvSpPr>
              <a:spLocks/>
            </p:cNvSpPr>
            <p:nvPr/>
          </p:nvSpPr>
          <p:spPr bwMode="auto">
            <a:xfrm rot="363082">
              <a:off x="-51345" y="4231589"/>
              <a:ext cx="498741" cy="423913"/>
            </a:xfrm>
            <a:custGeom>
              <a:avLst/>
              <a:gdLst>
                <a:gd name="T0" fmla="*/ 2147483646 w 15946"/>
                <a:gd name="T1" fmla="*/ 2147483646 h 13511"/>
                <a:gd name="T2" fmla="*/ 2147483646 w 15946"/>
                <a:gd name="T3" fmla="*/ 2147483646 h 13511"/>
                <a:gd name="T4" fmla="*/ 2147483646 w 15946"/>
                <a:gd name="T5" fmla="*/ 2147483646 h 13511"/>
                <a:gd name="T6" fmla="*/ 2147483646 w 15946"/>
                <a:gd name="T7" fmla="*/ 2147483646 h 13511"/>
                <a:gd name="T8" fmla="*/ 2147483646 w 15946"/>
                <a:gd name="T9" fmla="*/ 2147483646 h 13511"/>
                <a:gd name="T10" fmla="*/ 2147483646 w 15946"/>
                <a:gd name="T11" fmla="*/ 2147483646 h 13511"/>
                <a:gd name="T12" fmla="*/ 2147483646 w 15946"/>
                <a:gd name="T13" fmla="*/ 2147483646 h 13511"/>
                <a:gd name="T14" fmla="*/ 2147483646 w 15946"/>
                <a:gd name="T15" fmla="*/ 2147483646 h 13511"/>
                <a:gd name="T16" fmla="*/ 2147483646 w 15946"/>
                <a:gd name="T17" fmla="*/ 2147483646 h 13511"/>
                <a:gd name="T18" fmla="*/ 2147483646 w 15946"/>
                <a:gd name="T19" fmla="*/ 2147483646 h 13511"/>
                <a:gd name="T20" fmla="*/ 2147483646 w 15946"/>
                <a:gd name="T21" fmla="*/ 2147483646 h 13511"/>
                <a:gd name="T22" fmla="*/ 2147483646 w 15946"/>
                <a:gd name="T23" fmla="*/ 2147483646 h 13511"/>
                <a:gd name="T24" fmla="*/ 2147483646 w 15946"/>
                <a:gd name="T25" fmla="*/ 2147483646 h 13511"/>
                <a:gd name="T26" fmla="*/ 2147483646 w 15946"/>
                <a:gd name="T27" fmla="*/ 2147483646 h 13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5" name="Google Shape;939;p19"/>
            <p:cNvSpPr>
              <a:spLocks/>
            </p:cNvSpPr>
            <p:nvPr/>
          </p:nvSpPr>
          <p:spPr bwMode="auto">
            <a:xfrm rot="363082">
              <a:off x="940750" y="4734764"/>
              <a:ext cx="406983" cy="310723"/>
            </a:xfrm>
            <a:custGeom>
              <a:avLst/>
              <a:gdLst>
                <a:gd name="T0" fmla="*/ 2147483646 w 12977"/>
                <a:gd name="T1" fmla="*/ 2147483646 h 9942"/>
                <a:gd name="T2" fmla="*/ 2147483646 w 12977"/>
                <a:gd name="T3" fmla="*/ 2147483646 h 9942"/>
                <a:gd name="T4" fmla="*/ 2147483646 w 12977"/>
                <a:gd name="T5" fmla="*/ 2147483646 h 9942"/>
                <a:gd name="T6" fmla="*/ 2147483646 w 12977"/>
                <a:gd name="T7" fmla="*/ 2147483646 h 9942"/>
                <a:gd name="T8" fmla="*/ 2147483646 w 12977"/>
                <a:gd name="T9" fmla="*/ 2147483646 h 9942"/>
                <a:gd name="T10" fmla="*/ 2147483646 w 12977"/>
                <a:gd name="T11" fmla="*/ 2147483646 h 9942"/>
                <a:gd name="T12" fmla="*/ 2147483646 w 12977"/>
                <a:gd name="T13" fmla="*/ 2147483646 h 9942"/>
                <a:gd name="T14" fmla="*/ 2147483646 w 12977"/>
                <a:gd name="T15" fmla="*/ 2147483646 h 9942"/>
                <a:gd name="T16" fmla="*/ 2147483646 w 12977"/>
                <a:gd name="T17" fmla="*/ 2147483646 h 9942"/>
                <a:gd name="T18" fmla="*/ 2147483646 w 12977"/>
                <a:gd name="T19" fmla="*/ 2147483646 h 99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56" name="Google Shape;940;p19"/>
            <p:cNvSpPr>
              <a:spLocks/>
            </p:cNvSpPr>
            <p:nvPr/>
          </p:nvSpPr>
          <p:spPr bwMode="auto">
            <a:xfrm rot="363082">
              <a:off x="407835" y="4979383"/>
              <a:ext cx="760690" cy="501594"/>
            </a:xfrm>
            <a:custGeom>
              <a:avLst/>
              <a:gdLst>
                <a:gd name="T0" fmla="*/ 2147483646 w 24285"/>
                <a:gd name="T1" fmla="*/ 2147483646 h 16012"/>
                <a:gd name="T2" fmla="*/ 2147483646 w 24285"/>
                <a:gd name="T3" fmla="*/ 0 h 16012"/>
                <a:gd name="T4" fmla="*/ 2147483646 w 24285"/>
                <a:gd name="T5" fmla="*/ 2147483646 h 16012"/>
                <a:gd name="T6" fmla="*/ 2147483646 w 24285"/>
                <a:gd name="T7" fmla="*/ 2147483646 h 16012"/>
                <a:gd name="T8" fmla="*/ 2147483646 w 24285"/>
                <a:gd name="T9" fmla="*/ 2147483646 h 16012"/>
                <a:gd name="T10" fmla="*/ 2147483646 w 24285"/>
                <a:gd name="T11" fmla="*/ 2147483646 h 16012"/>
                <a:gd name="T12" fmla="*/ 2147483646 w 24285"/>
                <a:gd name="T13" fmla="*/ 2147483646 h 16012"/>
                <a:gd name="T14" fmla="*/ 2147483646 w 24285"/>
                <a:gd name="T15" fmla="*/ 2147483646 h 16012"/>
                <a:gd name="T16" fmla="*/ 2147483646 w 24285"/>
                <a:gd name="T17" fmla="*/ 2147483646 h 16012"/>
                <a:gd name="T18" fmla="*/ 2147483646 w 24285"/>
                <a:gd name="T19" fmla="*/ 2147483646 h 16012"/>
                <a:gd name="T20" fmla="*/ 2147483646 w 24285"/>
                <a:gd name="T21" fmla="*/ 2147483646 h 16012"/>
                <a:gd name="T22" fmla="*/ 2147483646 w 24285"/>
                <a:gd name="T23" fmla="*/ 2147483646 h 160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sp>
        <p:nvSpPr>
          <p:cNvPr id="941" name="Google Shape;941;p19"/>
          <p:cNvSpPr txBox="1">
            <a:spLocks noGrp="1"/>
          </p:cNvSpPr>
          <p:nvPr>
            <p:ph type="title"/>
          </p:nvPr>
        </p:nvSpPr>
        <p:spPr>
          <a:xfrm>
            <a:off x="7868167" y="1990265"/>
            <a:ext cx="2756400" cy="1383200"/>
          </a:xfrm>
          <a:prstGeom prst="rect">
            <a:avLst/>
          </a:prstGeom>
          <a:effectLst>
            <a:outerShdw dist="28575" dir="1920000" algn="bl" rotWithShape="0">
              <a:schemeClr val="accent1"/>
            </a:outerShdw>
          </a:effectLst>
        </p:spPr>
        <p:txBody>
          <a:bodyPr spcFirstLastPara="1" lIns="91425" tIns="91425" rIns="91425" bIns="91425">
            <a:noAutofit/>
          </a:bodyPr>
          <a:lstStyle>
            <a:lvl1pPr lvl="0" algn="r" rtl="0">
              <a:spcBef>
                <a:spcPts val="0"/>
              </a:spcBef>
              <a:spcAft>
                <a:spcPts val="0"/>
              </a:spcAft>
              <a:buSzPts val="2500"/>
              <a:buNone/>
              <a:defRPr sz="30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942" name="Google Shape;942;p19"/>
          <p:cNvSpPr txBox="1">
            <a:spLocks noGrp="1"/>
          </p:cNvSpPr>
          <p:nvPr>
            <p:ph type="subTitle" idx="1"/>
          </p:nvPr>
        </p:nvSpPr>
        <p:spPr>
          <a:xfrm>
            <a:off x="6835031" y="3350917"/>
            <a:ext cx="3789600" cy="1516800"/>
          </a:xfrm>
          <a:prstGeom prst="rect">
            <a:avLst/>
          </a:prstGeom>
        </p:spPr>
        <p:txBody>
          <a:bodyPr spcFirstLastPara="1" lIns="91425" tIns="91425" rIns="91425" bIns="91425" anchor="ctr">
            <a:noAutofit/>
          </a:bodyPr>
          <a:lstStyle>
            <a:lvl1pPr lvl="0" algn="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9049700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dpi="0" rotWithShape="0">
          <a:blip r:embed="rId2"/>
          <a:srcRect/>
          <a:stretch>
            <a:fillRect/>
          </a:stretch>
        </a:blipFill>
        <a:effectLst/>
      </p:bgPr>
    </p:bg>
    <p:spTree>
      <p:nvGrpSpPr>
        <p:cNvPr id="1" name="Shape 153"/>
        <p:cNvGrpSpPr/>
        <p:nvPr/>
      </p:nvGrpSpPr>
      <p:grpSpPr>
        <a:xfrm>
          <a:off x="0" y="0"/>
          <a:ext cx="0" cy="0"/>
          <a:chOff x="0" y="0"/>
          <a:chExt cx="0" cy="0"/>
        </a:xfrm>
      </p:grpSpPr>
      <p:grpSp>
        <p:nvGrpSpPr>
          <p:cNvPr id="5" name="Google Shape;156;p5"/>
          <p:cNvGrpSpPr>
            <a:grpSpLocks/>
          </p:cNvGrpSpPr>
          <p:nvPr/>
        </p:nvGrpSpPr>
        <p:grpSpPr bwMode="auto">
          <a:xfrm flipH="1">
            <a:off x="9237134" y="0"/>
            <a:ext cx="2679700" cy="1709738"/>
            <a:chOff x="7239867" y="1514545"/>
            <a:chExt cx="2525833" cy="1610805"/>
          </a:xfrm>
        </p:grpSpPr>
        <p:grpSp>
          <p:nvGrpSpPr>
            <p:cNvPr id="6" name="Google Shape;157;p5"/>
            <p:cNvGrpSpPr>
              <a:grpSpLocks/>
            </p:cNvGrpSpPr>
            <p:nvPr/>
          </p:nvGrpSpPr>
          <p:grpSpPr bwMode="auto">
            <a:xfrm>
              <a:off x="7347604" y="1608773"/>
              <a:ext cx="2208607" cy="1410388"/>
              <a:chOff x="7411127" y="1647058"/>
              <a:chExt cx="2150542" cy="1373309"/>
            </a:xfrm>
          </p:grpSpPr>
          <p:grpSp>
            <p:nvGrpSpPr>
              <p:cNvPr id="8" name="Google Shape;158;p5"/>
              <p:cNvGrpSpPr>
                <a:grpSpLocks/>
              </p:cNvGrpSpPr>
              <p:nvPr/>
            </p:nvGrpSpPr>
            <p:grpSpPr bwMode="auto">
              <a:xfrm>
                <a:off x="7411127" y="1647058"/>
                <a:ext cx="2150542" cy="1373309"/>
                <a:chOff x="761898" y="2126615"/>
                <a:chExt cx="1503244" cy="959952"/>
              </a:xfrm>
            </p:grpSpPr>
            <p:sp>
              <p:nvSpPr>
                <p:cNvPr id="11" name="Google Shape;159;p5"/>
                <p:cNvSpPr>
                  <a:spLocks noChangeArrowheads="1"/>
                </p:cNvSpPr>
                <p:nvPr/>
              </p:nvSpPr>
              <p:spPr bwMode="auto">
                <a:xfrm rot="-1481318">
                  <a:off x="1087805" y="2126614"/>
                  <a:ext cx="430468" cy="556833"/>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Google Shape;160;p5"/>
                <p:cNvSpPr>
                  <a:spLocks noChangeArrowheads="1"/>
                </p:cNvSpPr>
                <p:nvPr/>
              </p:nvSpPr>
              <p:spPr bwMode="auto">
                <a:xfrm>
                  <a:off x="1416427" y="2200926"/>
                  <a:ext cx="556757" cy="492701"/>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Google Shape;161;p5"/>
                <p:cNvSpPr>
                  <a:spLocks noChangeArrowheads="1"/>
                </p:cNvSpPr>
                <p:nvPr/>
              </p:nvSpPr>
              <p:spPr bwMode="auto">
                <a:xfrm>
                  <a:off x="761898" y="2379072"/>
                  <a:ext cx="492933" cy="492701"/>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 name="Google Shape;162;p5"/>
                <p:cNvSpPr>
                  <a:spLocks noChangeArrowheads="1"/>
                </p:cNvSpPr>
                <p:nvPr/>
              </p:nvSpPr>
              <p:spPr bwMode="auto">
                <a:xfrm>
                  <a:off x="900408" y="2606081"/>
                  <a:ext cx="468490" cy="469288"/>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5" name="Google Shape;163;p5"/>
                <p:cNvSpPr>
                  <a:spLocks noChangeArrowheads="1"/>
                </p:cNvSpPr>
                <p:nvPr/>
              </p:nvSpPr>
              <p:spPr bwMode="auto">
                <a:xfrm>
                  <a:off x="1250758" y="2593865"/>
                  <a:ext cx="492933" cy="492701"/>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6" name="Google Shape;164;p5"/>
                <p:cNvSpPr>
                  <a:spLocks noChangeArrowheads="1"/>
                </p:cNvSpPr>
                <p:nvPr/>
              </p:nvSpPr>
              <p:spPr bwMode="auto">
                <a:xfrm rot="-2967336">
                  <a:off x="1707684" y="2475155"/>
                  <a:ext cx="621984" cy="492933"/>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9" name="Google Shape;165;p5"/>
              <p:cNvSpPr>
                <a:spLocks noChangeArrowheads="1"/>
              </p:cNvSpPr>
              <p:nvPr/>
            </p:nvSpPr>
            <p:spPr bwMode="auto">
              <a:xfrm>
                <a:off x="7933706" y="2118904"/>
                <a:ext cx="705192" cy="704859"/>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 name="Google Shape;166;p5"/>
              <p:cNvSpPr>
                <a:spLocks noChangeArrowheads="1"/>
              </p:cNvSpPr>
              <p:nvPr/>
            </p:nvSpPr>
            <p:spPr bwMode="auto">
              <a:xfrm>
                <a:off x="8386350" y="2118904"/>
                <a:ext cx="705191" cy="704859"/>
              </a:xfrm>
              <a:prstGeom prst="ellipse">
                <a:avLst/>
              </a:prstGeom>
              <a:solidFill>
                <a:schemeClr val="bg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vi-VN"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7" name="Google Shape;167;p5"/>
            <p:cNvSpPr>
              <a:spLocks/>
            </p:cNvSpPr>
            <p:nvPr/>
          </p:nvSpPr>
          <p:spPr bwMode="auto">
            <a:xfrm>
              <a:off x="7239867" y="1792734"/>
              <a:ext cx="2256490" cy="1332616"/>
            </a:xfrm>
            <a:custGeom>
              <a:avLst/>
              <a:gdLst>
                <a:gd name="T0" fmla="*/ 2147483646 w 4957"/>
                <a:gd name="T1" fmla="*/ 2147483646 h 2929"/>
                <a:gd name="T2" fmla="*/ 2147483646 w 4957"/>
                <a:gd name="T3" fmla="*/ 2147483646 h 2929"/>
                <a:gd name="T4" fmla="*/ 2147483646 w 4957"/>
                <a:gd name="T5" fmla="*/ 2147483646 h 2929"/>
                <a:gd name="T6" fmla="*/ 2147483646 w 4957"/>
                <a:gd name="T7" fmla="*/ 2147483646 h 2929"/>
                <a:gd name="T8" fmla="*/ 2147483646 w 4957"/>
                <a:gd name="T9" fmla="*/ 2147483646 h 2929"/>
                <a:gd name="T10" fmla="*/ 2147483646 w 4957"/>
                <a:gd name="T11" fmla="*/ 2147483646 h 2929"/>
                <a:gd name="T12" fmla="*/ 2147483646 w 4957"/>
                <a:gd name="T13" fmla="*/ 2147483646 h 2929"/>
                <a:gd name="T14" fmla="*/ 2147483646 w 4957"/>
                <a:gd name="T15" fmla="*/ 2147483646 h 2929"/>
                <a:gd name="T16" fmla="*/ 2147483646 w 4957"/>
                <a:gd name="T17" fmla="*/ 2147483646 h 2929"/>
                <a:gd name="T18" fmla="*/ 2147483646 w 4957"/>
                <a:gd name="T19" fmla="*/ 2147483646 h 2929"/>
                <a:gd name="T20" fmla="*/ 2147483646 w 4957"/>
                <a:gd name="T21" fmla="*/ 2147483646 h 2929"/>
                <a:gd name="T22" fmla="*/ 2147483646 w 4957"/>
                <a:gd name="T23" fmla="*/ 2147483646 h 2929"/>
                <a:gd name="T24" fmla="*/ 2147483646 w 4957"/>
                <a:gd name="T25" fmla="*/ 2147483646 h 2929"/>
                <a:gd name="T26" fmla="*/ 2147483646 w 4957"/>
                <a:gd name="T27" fmla="*/ 2147483646 h 2929"/>
                <a:gd name="T28" fmla="*/ 2147483646 w 4957"/>
                <a:gd name="T29" fmla="*/ 2147483646 h 2929"/>
                <a:gd name="T30" fmla="*/ 2147483646 w 4957"/>
                <a:gd name="T31" fmla="*/ 2147483646 h 2929"/>
                <a:gd name="T32" fmla="*/ 2147483646 w 4957"/>
                <a:gd name="T33" fmla="*/ 2147483646 h 2929"/>
                <a:gd name="T34" fmla="*/ 2147483646 w 4957"/>
                <a:gd name="T35" fmla="*/ 2147483646 h 2929"/>
                <a:gd name="T36" fmla="*/ 2147483646 w 4957"/>
                <a:gd name="T37" fmla="*/ 2147483646 h 2929"/>
                <a:gd name="T38" fmla="*/ 2147483646 w 4957"/>
                <a:gd name="T39" fmla="*/ 2147483646 h 2929"/>
                <a:gd name="T40" fmla="*/ 2147483646 w 4957"/>
                <a:gd name="T41" fmla="*/ 2147483646 h 2929"/>
                <a:gd name="T42" fmla="*/ 2147483646 w 4957"/>
                <a:gd name="T43" fmla="*/ 2147483646 h 2929"/>
                <a:gd name="T44" fmla="*/ 2147483646 w 4957"/>
                <a:gd name="T45" fmla="*/ 2147483646 h 2929"/>
                <a:gd name="T46" fmla="*/ 2147483646 w 4957"/>
                <a:gd name="T47" fmla="*/ 2147483646 h 2929"/>
                <a:gd name="T48" fmla="*/ 2147483646 w 4957"/>
                <a:gd name="T49" fmla="*/ 2147483646 h 2929"/>
                <a:gd name="T50" fmla="*/ 2147483646 w 4957"/>
                <a:gd name="T51" fmla="*/ 2147483646 h 2929"/>
                <a:gd name="T52" fmla="*/ 2147483646 w 4957"/>
                <a:gd name="T53" fmla="*/ 2147483646 h 2929"/>
                <a:gd name="T54" fmla="*/ 2147483646 w 4957"/>
                <a:gd name="T55" fmla="*/ 2147483646 h 2929"/>
                <a:gd name="T56" fmla="*/ 2147483646 w 4957"/>
                <a:gd name="T57" fmla="*/ 2147483646 h 2929"/>
                <a:gd name="T58" fmla="*/ 2147483646 w 4957"/>
                <a:gd name="T59" fmla="*/ 2147483646 h 2929"/>
                <a:gd name="T60" fmla="*/ 2147483646 w 4957"/>
                <a:gd name="T61" fmla="*/ 2147483646 h 2929"/>
                <a:gd name="T62" fmla="*/ 2147483646 w 4957"/>
                <a:gd name="T63" fmla="*/ 2147483646 h 2929"/>
                <a:gd name="T64" fmla="*/ 2147483646 w 4957"/>
                <a:gd name="T65" fmla="*/ 2147483646 h 2929"/>
                <a:gd name="T66" fmla="*/ 2147483646 w 4957"/>
                <a:gd name="T67" fmla="*/ 2147483646 h 2929"/>
                <a:gd name="T68" fmla="*/ 2147483646 w 4957"/>
                <a:gd name="T69" fmla="*/ 2147483646 h 2929"/>
                <a:gd name="T70" fmla="*/ 2147483646 w 4957"/>
                <a:gd name="T71" fmla="*/ 2147483646 h 2929"/>
                <a:gd name="T72" fmla="*/ 2147483646 w 4957"/>
                <a:gd name="T73" fmla="*/ 2147483646 h 2929"/>
                <a:gd name="T74" fmla="*/ 2147483646 w 4957"/>
                <a:gd name="T75" fmla="*/ 2147483646 h 2929"/>
                <a:gd name="T76" fmla="*/ 2147483646 w 4957"/>
                <a:gd name="T77" fmla="*/ 2147483646 h 2929"/>
                <a:gd name="T78" fmla="*/ 2147483646 w 4957"/>
                <a:gd name="T79" fmla="*/ 2147483646 h 2929"/>
                <a:gd name="T80" fmla="*/ 2147483646 w 4957"/>
                <a:gd name="T81" fmla="*/ 2147483646 h 2929"/>
                <a:gd name="T82" fmla="*/ 2147483646 w 4957"/>
                <a:gd name="T83" fmla="*/ 2147483646 h 2929"/>
                <a:gd name="T84" fmla="*/ 2147483646 w 4957"/>
                <a:gd name="T85" fmla="*/ 2147483646 h 2929"/>
                <a:gd name="T86" fmla="*/ 2147483646 w 4957"/>
                <a:gd name="T87" fmla="*/ 2147483646 h 2929"/>
                <a:gd name="T88" fmla="*/ 2147483646 w 4957"/>
                <a:gd name="T89" fmla="*/ 2147483646 h 2929"/>
                <a:gd name="T90" fmla="*/ 2147483646 w 4957"/>
                <a:gd name="T91" fmla="*/ 2147483646 h 2929"/>
                <a:gd name="T92" fmla="*/ 2147483646 w 4957"/>
                <a:gd name="T93" fmla="*/ 2147483646 h 2929"/>
                <a:gd name="T94" fmla="*/ 2147483646 w 4957"/>
                <a:gd name="T95" fmla="*/ 2147483646 h 2929"/>
                <a:gd name="T96" fmla="*/ 2147483646 w 4957"/>
                <a:gd name="T97" fmla="*/ 2147483646 h 2929"/>
                <a:gd name="T98" fmla="*/ 2147483646 w 4957"/>
                <a:gd name="T99" fmla="*/ 2147483646 h 2929"/>
                <a:gd name="T100" fmla="*/ 2147483646 w 4957"/>
                <a:gd name="T101" fmla="*/ 2147483646 h 2929"/>
                <a:gd name="T102" fmla="*/ 2147483646 w 4957"/>
                <a:gd name="T103" fmla="*/ 2147483646 h 2929"/>
                <a:gd name="T104" fmla="*/ 2147483646 w 4957"/>
                <a:gd name="T105" fmla="*/ 2147483646 h 2929"/>
                <a:gd name="T106" fmla="*/ 2147483646 w 4957"/>
                <a:gd name="T107" fmla="*/ 2147483646 h 2929"/>
                <a:gd name="T108" fmla="*/ 2147483646 w 4957"/>
                <a:gd name="T109" fmla="*/ 2147483646 h 2929"/>
                <a:gd name="T110" fmla="*/ 2147483646 w 4957"/>
                <a:gd name="T111" fmla="*/ 2147483646 h 2929"/>
                <a:gd name="T112" fmla="*/ 2147483646 w 4957"/>
                <a:gd name="T113" fmla="*/ 2147483646 h 29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lnTo>
                    <a:pt x="1045" y="1860"/>
                  </a:ln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lnTo>
                    <a:pt x="1701" y="2030"/>
                  </a:ln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17" name="Google Shape;168;p5"/>
          <p:cNvGrpSpPr>
            <a:grpSpLocks/>
          </p:cNvGrpSpPr>
          <p:nvPr/>
        </p:nvGrpSpPr>
        <p:grpSpPr bwMode="auto">
          <a:xfrm rot="2398771">
            <a:off x="-171450" y="6019801"/>
            <a:ext cx="1354668" cy="809625"/>
            <a:chOff x="1202177" y="4613417"/>
            <a:chExt cx="528376" cy="315757"/>
          </a:xfrm>
        </p:grpSpPr>
        <p:sp>
          <p:nvSpPr>
            <p:cNvPr id="18" name="Google Shape;169;p5"/>
            <p:cNvSpPr>
              <a:spLocks/>
            </p:cNvSpPr>
            <p:nvPr/>
          </p:nvSpPr>
          <p:spPr bwMode="auto">
            <a:xfrm>
              <a:off x="1563634" y="4671787"/>
              <a:ext cx="165943" cy="48292"/>
            </a:xfrm>
            <a:custGeom>
              <a:avLst/>
              <a:gdLst>
                <a:gd name="T0" fmla="*/ 2147483646 w 1507"/>
                <a:gd name="T1" fmla="*/ 2147483646 h 438"/>
                <a:gd name="T2" fmla="*/ 2147483646 w 1507"/>
                <a:gd name="T3" fmla="*/ 2147483646 h 438"/>
                <a:gd name="T4" fmla="*/ 2147483646 w 1507"/>
                <a:gd name="T5" fmla="*/ 2147483646 h 438"/>
                <a:gd name="T6" fmla="*/ 2147483646 w 1507"/>
                <a:gd name="T7" fmla="*/ 2147483646 h 438"/>
                <a:gd name="T8" fmla="*/ 2147483646 w 1507"/>
                <a:gd name="T9" fmla="*/ 2147483646 h 438"/>
                <a:gd name="T10" fmla="*/ 2147483646 w 1507"/>
                <a:gd name="T11" fmla="*/ 2147483646 h 438"/>
                <a:gd name="T12" fmla="*/ 2147483646 w 1507"/>
                <a:gd name="T13" fmla="*/ 2147483646 h 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9" name="Google Shape;170;p5"/>
            <p:cNvSpPr>
              <a:spLocks/>
            </p:cNvSpPr>
            <p:nvPr/>
          </p:nvSpPr>
          <p:spPr bwMode="auto">
            <a:xfrm>
              <a:off x="1599540" y="4613651"/>
              <a:ext cx="61093" cy="176453"/>
            </a:xfrm>
            <a:custGeom>
              <a:avLst/>
              <a:gdLst>
                <a:gd name="T0" fmla="*/ 2147483646 w 550"/>
                <a:gd name="T1" fmla="*/ 0 h 1598"/>
                <a:gd name="T2" fmla="*/ 2147483646 w 550"/>
                <a:gd name="T3" fmla="*/ 2147483646 h 1598"/>
                <a:gd name="T4" fmla="*/ 2147483646 w 550"/>
                <a:gd name="T5" fmla="*/ 2147483646 h 1598"/>
                <a:gd name="T6" fmla="*/ 2147483646 w 550"/>
                <a:gd name="T7" fmla="*/ 2147483646 h 1598"/>
                <a:gd name="T8" fmla="*/ 2147483646 w 550"/>
                <a:gd name="T9" fmla="*/ 2147483646 h 1598"/>
                <a:gd name="T10" fmla="*/ 2147483646 w 550"/>
                <a:gd name="T11" fmla="*/ 2147483646 h 1598"/>
                <a:gd name="T12" fmla="*/ 2147483646 w 550"/>
                <a:gd name="T13" fmla="*/ 2147483646 h 1598"/>
                <a:gd name="T14" fmla="*/ 2147483646 w 550"/>
                <a:gd name="T15" fmla="*/ 0 h 15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0" name="Google Shape;171;p5"/>
            <p:cNvSpPr>
              <a:spLocks/>
            </p:cNvSpPr>
            <p:nvPr/>
          </p:nvSpPr>
          <p:spPr bwMode="auto">
            <a:xfrm>
              <a:off x="1582672" y="4629788"/>
              <a:ext cx="104849" cy="138685"/>
            </a:xfrm>
            <a:custGeom>
              <a:avLst/>
              <a:gdLst>
                <a:gd name="T0" fmla="*/ 2147483646 w 948"/>
                <a:gd name="T1" fmla="*/ 2147483646 h 1259"/>
                <a:gd name="T2" fmla="*/ 2147483646 w 948"/>
                <a:gd name="T3" fmla="*/ 2147483646 h 1259"/>
                <a:gd name="T4" fmla="*/ 2147483646 w 948"/>
                <a:gd name="T5" fmla="*/ 2147483646 h 1259"/>
                <a:gd name="T6" fmla="*/ 2147483646 w 948"/>
                <a:gd name="T7" fmla="*/ 2147483646 h 1259"/>
                <a:gd name="T8" fmla="*/ 2147483646 w 948"/>
                <a:gd name="T9" fmla="*/ 2147483646 h 1259"/>
                <a:gd name="T10" fmla="*/ 2147483646 w 948"/>
                <a:gd name="T11" fmla="*/ 2147483646 h 1259"/>
                <a:gd name="T12" fmla="*/ 2147483646 w 948"/>
                <a:gd name="T13" fmla="*/ 2147483646 h 1259"/>
                <a:gd name="T14" fmla="*/ 2147483646 w 948"/>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1" name="Google Shape;172;p5"/>
            <p:cNvSpPr>
              <a:spLocks/>
            </p:cNvSpPr>
            <p:nvPr/>
          </p:nvSpPr>
          <p:spPr bwMode="auto">
            <a:xfrm>
              <a:off x="1548660" y="4644467"/>
              <a:ext cx="160164" cy="102776"/>
            </a:xfrm>
            <a:custGeom>
              <a:avLst/>
              <a:gdLst>
                <a:gd name="T0" fmla="*/ 2147483646 w 1451"/>
                <a:gd name="T1" fmla="*/ 2147483646 h 928"/>
                <a:gd name="T2" fmla="*/ 2147483646 w 1451"/>
                <a:gd name="T3" fmla="*/ 2147483646 h 928"/>
                <a:gd name="T4" fmla="*/ 2147483646 w 1451"/>
                <a:gd name="T5" fmla="*/ 2147483646 h 928"/>
                <a:gd name="T6" fmla="*/ 2147483646 w 1451"/>
                <a:gd name="T7" fmla="*/ 2147483646 h 928"/>
                <a:gd name="T8" fmla="*/ 2147483646 w 1451"/>
                <a:gd name="T9" fmla="*/ 2147483646 h 928"/>
                <a:gd name="T10" fmla="*/ 2147483646 w 1451"/>
                <a:gd name="T11" fmla="*/ 2147483646 h 928"/>
                <a:gd name="T12" fmla="*/ 2147483646 w 1451"/>
                <a:gd name="T13" fmla="*/ 2147483646 h 9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2" name="Google Shape;173;p5"/>
            <p:cNvSpPr>
              <a:spLocks/>
            </p:cNvSpPr>
            <p:nvPr/>
          </p:nvSpPr>
          <p:spPr bwMode="auto">
            <a:xfrm>
              <a:off x="1201104" y="4674245"/>
              <a:ext cx="177501" cy="151068"/>
            </a:xfrm>
            <a:custGeom>
              <a:avLst/>
              <a:gdLst>
                <a:gd name="T0" fmla="*/ 2147483646 w 1605"/>
                <a:gd name="T1" fmla="*/ 2147483646 h 1371"/>
                <a:gd name="T2" fmla="*/ 2147483646 w 1605"/>
                <a:gd name="T3" fmla="*/ 2147483646 h 1371"/>
                <a:gd name="T4" fmla="*/ 2147483646 w 1605"/>
                <a:gd name="T5" fmla="*/ 2147483646 h 1371"/>
                <a:gd name="T6" fmla="*/ 2147483646 w 1605"/>
                <a:gd name="T7" fmla="*/ 2147483646 h 1371"/>
                <a:gd name="T8" fmla="*/ 2147483646 w 1605"/>
                <a:gd name="T9" fmla="*/ 2147483646 h 1371"/>
                <a:gd name="T10" fmla="*/ 2147483646 w 1605"/>
                <a:gd name="T11" fmla="*/ 2147483646 h 1371"/>
                <a:gd name="T12" fmla="*/ 2147483646 w 1605"/>
                <a:gd name="T13" fmla="*/ 2147483646 h 1371"/>
                <a:gd name="T14" fmla="*/ 2147483646 w 1605"/>
                <a:gd name="T15" fmla="*/ 2147483646 h 1371"/>
                <a:gd name="T16" fmla="*/ 2147483646 w 1605"/>
                <a:gd name="T17" fmla="*/ 2147483646 h 1371"/>
                <a:gd name="T18" fmla="*/ 2147483646 w 1605"/>
                <a:gd name="T19" fmla="*/ 2147483646 h 13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3" name="Google Shape;174;p5"/>
            <p:cNvSpPr>
              <a:spLocks/>
            </p:cNvSpPr>
            <p:nvPr/>
          </p:nvSpPr>
          <p:spPr bwMode="auto">
            <a:xfrm>
              <a:off x="1387558" y="4832367"/>
              <a:ext cx="115582" cy="96584"/>
            </a:xfrm>
            <a:custGeom>
              <a:avLst/>
              <a:gdLst>
                <a:gd name="T0" fmla="*/ 2147483646 w 1045"/>
                <a:gd name="T1" fmla="*/ 2147483646 h 877"/>
                <a:gd name="T2" fmla="*/ 2147483646 w 1045"/>
                <a:gd name="T3" fmla="*/ 2147483646 h 877"/>
                <a:gd name="T4" fmla="*/ 2147483646 w 1045"/>
                <a:gd name="T5" fmla="*/ 2147483646 h 877"/>
                <a:gd name="T6" fmla="*/ 2147483646 w 1045"/>
                <a:gd name="T7" fmla="*/ 2147483646 h 877"/>
                <a:gd name="T8" fmla="*/ 2147483646 w 1045"/>
                <a:gd name="T9" fmla="*/ 2147483646 h 877"/>
                <a:gd name="T10" fmla="*/ 2147483646 w 1045"/>
                <a:gd name="T11" fmla="*/ 0 h 877"/>
                <a:gd name="T12" fmla="*/ 2147483646 w 1045"/>
                <a:gd name="T13" fmla="*/ 2147483646 h 877"/>
                <a:gd name="T14" fmla="*/ 2147483646 w 1045"/>
                <a:gd name="T15" fmla="*/ 2147483646 h 877"/>
                <a:gd name="T16" fmla="*/ 2147483646 w 1045"/>
                <a:gd name="T17" fmla="*/ 2147483646 h 877"/>
                <a:gd name="T18" fmla="*/ 2147483646 w 1045"/>
                <a:gd name="T19" fmla="*/ 0 h 8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4" name="Google Shape;175;p5"/>
          <p:cNvGrpSpPr>
            <a:grpSpLocks/>
          </p:cNvGrpSpPr>
          <p:nvPr/>
        </p:nvGrpSpPr>
        <p:grpSpPr bwMode="auto">
          <a:xfrm flipH="1">
            <a:off x="249767" y="211138"/>
            <a:ext cx="660400" cy="625475"/>
            <a:chOff x="2736573" y="4286656"/>
            <a:chExt cx="316076" cy="299294"/>
          </a:xfrm>
        </p:grpSpPr>
        <p:sp>
          <p:nvSpPr>
            <p:cNvPr id="25" name="Google Shape;176;p5"/>
            <p:cNvSpPr>
              <a:spLocks/>
            </p:cNvSpPr>
            <p:nvPr/>
          </p:nvSpPr>
          <p:spPr bwMode="auto">
            <a:xfrm>
              <a:off x="2868271" y="4291214"/>
              <a:ext cx="173234" cy="176993"/>
            </a:xfrm>
            <a:custGeom>
              <a:avLst/>
              <a:gdLst>
                <a:gd name="T0" fmla="*/ 2147483646 w 1508"/>
                <a:gd name="T1" fmla="*/ 2147483646 h 1541"/>
                <a:gd name="T2" fmla="*/ 2147483646 w 1508"/>
                <a:gd name="T3" fmla="*/ 2147483646 h 1541"/>
                <a:gd name="T4" fmla="*/ 2147483646 w 1508"/>
                <a:gd name="T5" fmla="*/ 2147483646 h 1541"/>
                <a:gd name="T6" fmla="*/ 2147483646 w 1508"/>
                <a:gd name="T7" fmla="*/ 2147483646 h 1541"/>
                <a:gd name="T8" fmla="*/ 2147483646 w 1508"/>
                <a:gd name="T9" fmla="*/ 2147483646 h 1541"/>
                <a:gd name="T10" fmla="*/ 2147483646 w 1508"/>
                <a:gd name="T11" fmla="*/ 2147483646 h 1541"/>
                <a:gd name="T12" fmla="*/ 2147483646 w 1508"/>
                <a:gd name="T13" fmla="*/ 2147483646 h 1541"/>
                <a:gd name="T14" fmla="*/ 2147483646 w 1508"/>
                <a:gd name="T15" fmla="*/ 2147483646 h 1541"/>
                <a:gd name="T16" fmla="*/ 2147483646 w 1508"/>
                <a:gd name="T17" fmla="*/ 2147483646 h 1541"/>
                <a:gd name="T18" fmla="*/ 2147483646 w 1508"/>
                <a:gd name="T19" fmla="*/ 2147483646 h 1541"/>
                <a:gd name="T20" fmla="*/ 2147483646 w 1508"/>
                <a:gd name="T21" fmla="*/ 2147483646 h 1541"/>
                <a:gd name="T22" fmla="*/ 2147483646 w 1508"/>
                <a:gd name="T23" fmla="*/ 2147483646 h 1541"/>
                <a:gd name="T24" fmla="*/ 2147483646 w 1508"/>
                <a:gd name="T25" fmla="*/ 2147483646 h 1541"/>
                <a:gd name="T26" fmla="*/ 2147483646 w 1508"/>
                <a:gd name="T27" fmla="*/ 2147483646 h 1541"/>
                <a:gd name="T28" fmla="*/ 2147483646 w 1508"/>
                <a:gd name="T29" fmla="*/ 2147483646 h 1541"/>
                <a:gd name="T30" fmla="*/ 2147483646 w 1508"/>
                <a:gd name="T31" fmla="*/ 2147483646 h 1541"/>
                <a:gd name="T32" fmla="*/ 2147483646 w 1508"/>
                <a:gd name="T33" fmla="*/ 2147483646 h 1541"/>
                <a:gd name="T34" fmla="*/ 2147483646 w 1508"/>
                <a:gd name="T35" fmla="*/ 2147483646 h 1541"/>
                <a:gd name="T36" fmla="*/ 2147483646 w 1508"/>
                <a:gd name="T37" fmla="*/ 2147483646 h 1541"/>
                <a:gd name="T38" fmla="*/ 2147483646 w 1508"/>
                <a:gd name="T39" fmla="*/ 2147483646 h 1541"/>
                <a:gd name="T40" fmla="*/ 2147483646 w 1508"/>
                <a:gd name="T41" fmla="*/ 2147483646 h 1541"/>
                <a:gd name="T42" fmla="*/ 2147483646 w 1508"/>
                <a:gd name="T43" fmla="*/ 2147483646 h 1541"/>
                <a:gd name="T44" fmla="*/ 2147483646 w 1508"/>
                <a:gd name="T45" fmla="*/ 2147483646 h 1541"/>
                <a:gd name="T46" fmla="*/ 2147483646 w 1508"/>
                <a:gd name="T47" fmla="*/ 2147483646 h 1541"/>
                <a:gd name="T48" fmla="*/ 2147483646 w 1508"/>
                <a:gd name="T49" fmla="*/ 2147483646 h 15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6" name="Google Shape;177;p5"/>
            <p:cNvSpPr>
              <a:spLocks/>
            </p:cNvSpPr>
            <p:nvPr/>
          </p:nvSpPr>
          <p:spPr bwMode="auto">
            <a:xfrm>
              <a:off x="2776082" y="4408197"/>
              <a:ext cx="166143" cy="177753"/>
            </a:xfrm>
            <a:custGeom>
              <a:avLst/>
              <a:gdLst>
                <a:gd name="T0" fmla="*/ 2147483646 w 1448"/>
                <a:gd name="T1" fmla="*/ 0 h 1547"/>
                <a:gd name="T2" fmla="*/ 2147483646 w 1448"/>
                <a:gd name="T3" fmla="*/ 2147483646 h 1547"/>
                <a:gd name="T4" fmla="*/ 2147483646 w 1448"/>
                <a:gd name="T5" fmla="*/ 2147483646 h 1547"/>
                <a:gd name="T6" fmla="*/ 2147483646 w 1448"/>
                <a:gd name="T7" fmla="*/ 2147483646 h 1547"/>
                <a:gd name="T8" fmla="*/ 2147483646 w 1448"/>
                <a:gd name="T9" fmla="*/ 2147483646 h 1547"/>
                <a:gd name="T10" fmla="*/ 2147483646 w 1448"/>
                <a:gd name="T11" fmla="*/ 2147483646 h 1547"/>
                <a:gd name="T12" fmla="*/ 2147483646 w 1448"/>
                <a:gd name="T13" fmla="*/ 2147483646 h 1547"/>
                <a:gd name="T14" fmla="*/ 2147483646 w 1448"/>
                <a:gd name="T15" fmla="*/ 2147483646 h 1547"/>
                <a:gd name="T16" fmla="*/ 2147483646 w 1448"/>
                <a:gd name="T17" fmla="*/ 2147483646 h 1547"/>
                <a:gd name="T18" fmla="*/ 2147483646 w 1448"/>
                <a:gd name="T19" fmla="*/ 2147483646 h 1547"/>
                <a:gd name="T20" fmla="*/ 2147483646 w 1448"/>
                <a:gd name="T21" fmla="*/ 2147483646 h 1547"/>
                <a:gd name="T22" fmla="*/ 2147483646 w 1448"/>
                <a:gd name="T23" fmla="*/ 2147483646 h 1547"/>
                <a:gd name="T24" fmla="*/ 2147483646 w 1448"/>
                <a:gd name="T25" fmla="*/ 2147483646 h 1547"/>
                <a:gd name="T26" fmla="*/ 2147483646 w 1448"/>
                <a:gd name="T27" fmla="*/ 2147483646 h 1547"/>
                <a:gd name="T28" fmla="*/ 2147483646 w 1448"/>
                <a:gd name="T29" fmla="*/ 2147483646 h 1547"/>
                <a:gd name="T30" fmla="*/ 2147483646 w 1448"/>
                <a:gd name="T31" fmla="*/ 2147483646 h 1547"/>
                <a:gd name="T32" fmla="*/ 2147483646 w 1448"/>
                <a:gd name="T33" fmla="*/ 2147483646 h 1547"/>
                <a:gd name="T34" fmla="*/ 2147483646 w 1448"/>
                <a:gd name="T35" fmla="*/ 2147483646 h 1547"/>
                <a:gd name="T36" fmla="*/ 2147483646 w 1448"/>
                <a:gd name="T37" fmla="*/ 2147483646 h 1547"/>
                <a:gd name="T38" fmla="*/ 2147483646 w 1448"/>
                <a:gd name="T39" fmla="*/ 2147483646 h 1547"/>
                <a:gd name="T40" fmla="*/ 2147483646 w 1448"/>
                <a:gd name="T41" fmla="*/ 2147483646 h 1547"/>
                <a:gd name="T42" fmla="*/ 2147483646 w 1448"/>
                <a:gd name="T43" fmla="*/ 2147483646 h 1547"/>
                <a:gd name="T44" fmla="*/ 2147483646 w 1448"/>
                <a:gd name="T45" fmla="*/ 2147483646 h 1547"/>
                <a:gd name="T46" fmla="*/ 2147483646 w 1448"/>
                <a:gd name="T47" fmla="*/ 2147483646 h 1547"/>
                <a:gd name="T48" fmla="*/ 2147483646 w 1448"/>
                <a:gd name="T49" fmla="*/ 2147483646 h 1547"/>
                <a:gd name="T50" fmla="*/ 2147483646 w 1448"/>
                <a:gd name="T51" fmla="*/ 0 h 15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7" name="Google Shape;178;p5"/>
            <p:cNvSpPr>
              <a:spLocks/>
            </p:cNvSpPr>
            <p:nvPr/>
          </p:nvSpPr>
          <p:spPr bwMode="auto">
            <a:xfrm>
              <a:off x="2736573" y="4286656"/>
              <a:ext cx="136763" cy="122300"/>
            </a:xfrm>
            <a:custGeom>
              <a:avLst/>
              <a:gdLst>
                <a:gd name="T0" fmla="*/ 2147483646 w 1191"/>
                <a:gd name="T1" fmla="*/ 0 h 1064"/>
                <a:gd name="T2" fmla="*/ 2147483646 w 1191"/>
                <a:gd name="T3" fmla="*/ 2147483646 h 1064"/>
                <a:gd name="T4" fmla="*/ 2147483646 w 1191"/>
                <a:gd name="T5" fmla="*/ 2147483646 h 1064"/>
                <a:gd name="T6" fmla="*/ 2147483646 w 1191"/>
                <a:gd name="T7" fmla="*/ 2147483646 h 1064"/>
                <a:gd name="T8" fmla="*/ 2147483646 w 1191"/>
                <a:gd name="T9" fmla="*/ 2147483646 h 1064"/>
                <a:gd name="T10" fmla="*/ 0 w 1191"/>
                <a:gd name="T11" fmla="*/ 2147483646 h 1064"/>
                <a:gd name="T12" fmla="*/ 2147483646 w 1191"/>
                <a:gd name="T13" fmla="*/ 2147483646 h 1064"/>
                <a:gd name="T14" fmla="*/ 2147483646 w 1191"/>
                <a:gd name="T15" fmla="*/ 2147483646 h 1064"/>
                <a:gd name="T16" fmla="*/ 2147483646 w 1191"/>
                <a:gd name="T17" fmla="*/ 2147483646 h 1064"/>
                <a:gd name="T18" fmla="*/ 2147483646 w 1191"/>
                <a:gd name="T19" fmla="*/ 2147483646 h 1064"/>
                <a:gd name="T20" fmla="*/ 2147483646 w 1191"/>
                <a:gd name="T21" fmla="*/ 2147483646 h 1064"/>
                <a:gd name="T22" fmla="*/ 2147483646 w 1191"/>
                <a:gd name="T23" fmla="*/ 2147483646 h 1064"/>
                <a:gd name="T24" fmla="*/ 2147483646 w 1191"/>
                <a:gd name="T25" fmla="*/ 2147483646 h 1064"/>
                <a:gd name="T26" fmla="*/ 2147483646 w 1191"/>
                <a:gd name="T27" fmla="*/ 2147483646 h 1064"/>
                <a:gd name="T28" fmla="*/ 2147483646 w 1191"/>
                <a:gd name="T29" fmla="*/ 2147483646 h 1064"/>
                <a:gd name="T30" fmla="*/ 2147483646 w 1191"/>
                <a:gd name="T31" fmla="*/ 2147483646 h 1064"/>
                <a:gd name="T32" fmla="*/ 2147483646 w 1191"/>
                <a:gd name="T33" fmla="*/ 0 h 10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28" name="Google Shape;179;p5"/>
            <p:cNvSpPr>
              <a:spLocks/>
            </p:cNvSpPr>
            <p:nvPr/>
          </p:nvSpPr>
          <p:spPr bwMode="auto">
            <a:xfrm>
              <a:off x="2921963" y="4453774"/>
              <a:ext cx="130686" cy="110146"/>
            </a:xfrm>
            <a:custGeom>
              <a:avLst/>
              <a:gdLst>
                <a:gd name="T0" fmla="*/ 2147483646 w 1136"/>
                <a:gd name="T1" fmla="*/ 0 h 953"/>
                <a:gd name="T2" fmla="*/ 2147483646 w 1136"/>
                <a:gd name="T3" fmla="*/ 2147483646 h 953"/>
                <a:gd name="T4" fmla="*/ 2147483646 w 1136"/>
                <a:gd name="T5" fmla="*/ 2147483646 h 953"/>
                <a:gd name="T6" fmla="*/ 2147483646 w 1136"/>
                <a:gd name="T7" fmla="*/ 2147483646 h 953"/>
                <a:gd name="T8" fmla="*/ 2147483646 w 1136"/>
                <a:gd name="T9" fmla="*/ 2147483646 h 953"/>
                <a:gd name="T10" fmla="*/ 2147483646 w 1136"/>
                <a:gd name="T11" fmla="*/ 2147483646 h 953"/>
                <a:gd name="T12" fmla="*/ 2147483646 w 1136"/>
                <a:gd name="T13" fmla="*/ 2147483646 h 953"/>
                <a:gd name="T14" fmla="*/ 2147483646 w 1136"/>
                <a:gd name="T15" fmla="*/ 0 h 9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grpSp>
      <p:grpSp>
        <p:nvGrpSpPr>
          <p:cNvPr id="29" name="Google Shape;180;p5"/>
          <p:cNvGrpSpPr>
            <a:grpSpLocks/>
          </p:cNvGrpSpPr>
          <p:nvPr/>
        </p:nvGrpSpPr>
        <p:grpSpPr bwMode="auto">
          <a:xfrm rot="3680024">
            <a:off x="11231033" y="5990697"/>
            <a:ext cx="1016000" cy="728133"/>
            <a:chOff x="6102329" y="3283426"/>
            <a:chExt cx="654776" cy="469888"/>
          </a:xfrm>
        </p:grpSpPr>
        <p:sp>
          <p:nvSpPr>
            <p:cNvPr id="30" name="Google Shape;181;p5"/>
            <p:cNvSpPr>
              <a:spLocks/>
            </p:cNvSpPr>
            <p:nvPr/>
          </p:nvSpPr>
          <p:spPr bwMode="auto">
            <a:xfrm>
              <a:off x="6150306" y="3283190"/>
              <a:ext cx="606691" cy="327829"/>
            </a:xfrm>
            <a:custGeom>
              <a:avLst/>
              <a:gdLst>
                <a:gd name="T0" fmla="*/ 2147483646 w 2795"/>
                <a:gd name="T1" fmla="*/ 0 h 1507"/>
                <a:gd name="T2" fmla="*/ 2147483646 w 2795"/>
                <a:gd name="T3" fmla="*/ 2147483646 h 1507"/>
                <a:gd name="T4" fmla="*/ 2147483646 w 2795"/>
                <a:gd name="T5" fmla="*/ 2147483646 h 1507"/>
                <a:gd name="T6" fmla="*/ 2147483646 w 2795"/>
                <a:gd name="T7" fmla="*/ 2147483646 h 1507"/>
                <a:gd name="T8" fmla="*/ 2147483646 w 2795"/>
                <a:gd name="T9" fmla="*/ 2147483646 h 1507"/>
                <a:gd name="T10" fmla="*/ 2147483646 w 2795"/>
                <a:gd name="T11" fmla="*/ 2147483646 h 1507"/>
                <a:gd name="T12" fmla="*/ 2147483646 w 2795"/>
                <a:gd name="T13" fmla="*/ 2147483646 h 1507"/>
                <a:gd name="T14" fmla="*/ 2147483646 w 2795"/>
                <a:gd name="T15" fmla="*/ 2147483646 h 1507"/>
                <a:gd name="T16" fmla="*/ 2147483646 w 2795"/>
                <a:gd name="T17" fmla="*/ 2147483646 h 1507"/>
                <a:gd name="T18" fmla="*/ 2147483646 w 2795"/>
                <a:gd name="T19" fmla="*/ 0 h 1507"/>
                <a:gd name="T20" fmla="*/ 2147483646 w 2795"/>
                <a:gd name="T21" fmla="*/ 0 h 15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lnTo>
                    <a:pt x="269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1" name="Google Shape;182;p5"/>
            <p:cNvSpPr>
              <a:spLocks/>
            </p:cNvSpPr>
            <p:nvPr/>
          </p:nvSpPr>
          <p:spPr bwMode="auto">
            <a:xfrm>
              <a:off x="6217531" y="3502778"/>
              <a:ext cx="179041" cy="211722"/>
            </a:xfrm>
            <a:custGeom>
              <a:avLst/>
              <a:gdLst>
                <a:gd name="T0" fmla="*/ 2147483646 w 827"/>
                <a:gd name="T1" fmla="*/ 0 h 973"/>
                <a:gd name="T2" fmla="*/ 2147483646 w 827"/>
                <a:gd name="T3" fmla="*/ 2147483646 h 973"/>
                <a:gd name="T4" fmla="*/ 2147483646 w 827"/>
                <a:gd name="T5" fmla="*/ 2147483646 h 973"/>
                <a:gd name="T6" fmla="*/ 2147483646 w 827"/>
                <a:gd name="T7" fmla="*/ 2147483646 h 973"/>
                <a:gd name="T8" fmla="*/ 2147483646 w 827"/>
                <a:gd name="T9" fmla="*/ 2147483646 h 973"/>
                <a:gd name="T10" fmla="*/ 2147483646 w 827"/>
                <a:gd name="T11" fmla="*/ 2147483646 h 973"/>
                <a:gd name="T12" fmla="*/ 2147483646 w 827"/>
                <a:gd name="T13" fmla="*/ 2147483646 h 973"/>
                <a:gd name="T14" fmla="*/ 2147483646 w 827"/>
                <a:gd name="T15" fmla="*/ 2147483646 h 973"/>
                <a:gd name="T16" fmla="*/ 2147483646 w 827"/>
                <a:gd name="T17" fmla="*/ 2147483646 h 973"/>
                <a:gd name="T18" fmla="*/ 2147483646 w 827"/>
                <a:gd name="T19" fmla="*/ 2147483646 h 973"/>
                <a:gd name="T20" fmla="*/ 2147483646 w 827"/>
                <a:gd name="T21" fmla="*/ 0 h 9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2" name="Google Shape;183;p5"/>
            <p:cNvSpPr>
              <a:spLocks/>
            </p:cNvSpPr>
            <p:nvPr/>
          </p:nvSpPr>
          <p:spPr bwMode="auto">
            <a:xfrm>
              <a:off x="6364626" y="3413547"/>
              <a:ext cx="204618" cy="249969"/>
            </a:xfrm>
            <a:custGeom>
              <a:avLst/>
              <a:gdLst>
                <a:gd name="T0" fmla="*/ 2147483646 w 943"/>
                <a:gd name="T1" fmla="*/ 2147483646 h 1147"/>
                <a:gd name="T2" fmla="*/ 2147483646 w 943"/>
                <a:gd name="T3" fmla="*/ 2147483646 h 1147"/>
                <a:gd name="T4" fmla="*/ 2147483646 w 943"/>
                <a:gd name="T5" fmla="*/ 2147483646 h 1147"/>
                <a:gd name="T6" fmla="*/ 2147483646 w 943"/>
                <a:gd name="T7" fmla="*/ 2147483646 h 1147"/>
                <a:gd name="T8" fmla="*/ 2147483646 w 943"/>
                <a:gd name="T9" fmla="*/ 2147483646 h 1147"/>
                <a:gd name="T10" fmla="*/ 2147483646 w 943"/>
                <a:gd name="T11" fmla="*/ 2147483646 h 1147"/>
                <a:gd name="T12" fmla="*/ 2147483646 w 943"/>
                <a:gd name="T13" fmla="*/ 2147483646 h 1147"/>
                <a:gd name="T14" fmla="*/ 2147483646 w 943"/>
                <a:gd name="T15" fmla="*/ 2147483646 h 1147"/>
                <a:gd name="T16" fmla="*/ 2147483646 w 943"/>
                <a:gd name="T17" fmla="*/ 2147483646 h 1147"/>
                <a:gd name="T18" fmla="*/ 2147483646 w 943"/>
                <a:gd name="T19" fmla="*/ 2147483646 h 1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3" name="Google Shape;184;p5"/>
            <p:cNvSpPr>
              <a:spLocks/>
            </p:cNvSpPr>
            <p:nvPr/>
          </p:nvSpPr>
          <p:spPr bwMode="auto">
            <a:xfrm>
              <a:off x="6519594" y="3340908"/>
              <a:ext cx="173925" cy="180306"/>
            </a:xfrm>
            <a:custGeom>
              <a:avLst/>
              <a:gdLst>
                <a:gd name="T0" fmla="*/ 2147483646 w 802"/>
                <a:gd name="T1" fmla="*/ 2147483646 h 827"/>
                <a:gd name="T2" fmla="*/ 2147483646 w 802"/>
                <a:gd name="T3" fmla="*/ 2147483646 h 827"/>
                <a:gd name="T4" fmla="*/ 2147483646 w 802"/>
                <a:gd name="T5" fmla="*/ 2147483646 h 827"/>
                <a:gd name="T6" fmla="*/ 2147483646 w 802"/>
                <a:gd name="T7" fmla="*/ 2147483646 h 827"/>
                <a:gd name="T8" fmla="*/ 2147483646 w 802"/>
                <a:gd name="T9" fmla="*/ 2147483646 h 827"/>
                <a:gd name="T10" fmla="*/ 2147483646 w 802"/>
                <a:gd name="T11" fmla="*/ 2147483646 h 827"/>
                <a:gd name="T12" fmla="*/ 2147483646 w 802"/>
                <a:gd name="T13" fmla="*/ 2147483646 h 827"/>
                <a:gd name="T14" fmla="*/ 2147483646 w 802"/>
                <a:gd name="T15" fmla="*/ 2147483646 h 827"/>
                <a:gd name="T16" fmla="*/ 2147483646 w 802"/>
                <a:gd name="T17" fmla="*/ 2147483646 h 827"/>
                <a:gd name="T18" fmla="*/ 2147483646 w 802"/>
                <a:gd name="T19" fmla="*/ 2147483646 h 8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34" name="Google Shape;185;p5"/>
            <p:cNvSpPr/>
            <p:nvPr/>
          </p:nvSpPr>
          <p:spPr>
            <a:xfrm>
              <a:off x="6593983" y="3494395"/>
              <a:ext cx="73662" cy="73761"/>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86;p5"/>
            <p:cNvSpPr/>
            <p:nvPr/>
          </p:nvSpPr>
          <p:spPr>
            <a:xfrm>
              <a:off x="6487883" y="3299880"/>
              <a:ext cx="68547" cy="73761"/>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87;p5"/>
            <p:cNvSpPr/>
            <p:nvPr/>
          </p:nvSpPr>
          <p:spPr>
            <a:xfrm>
              <a:off x="6317738" y="3408049"/>
              <a:ext cx="73662" cy="75128"/>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88;p5"/>
            <p:cNvSpPr/>
            <p:nvPr/>
          </p:nvSpPr>
          <p:spPr>
            <a:xfrm>
              <a:off x="6423152" y="3629679"/>
              <a:ext cx="73662" cy="73761"/>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89;p5"/>
            <p:cNvSpPr/>
            <p:nvPr/>
          </p:nvSpPr>
          <p:spPr>
            <a:xfrm>
              <a:off x="6165808" y="3491365"/>
              <a:ext cx="73662" cy="69663"/>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90;p5"/>
            <p:cNvSpPr/>
            <p:nvPr/>
          </p:nvSpPr>
          <p:spPr>
            <a:xfrm>
              <a:off x="6096710" y="3544333"/>
              <a:ext cx="74685" cy="73761"/>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91;p5"/>
            <p:cNvSpPr/>
            <p:nvPr/>
          </p:nvSpPr>
          <p:spPr>
            <a:xfrm>
              <a:off x="6212453" y="3685663"/>
              <a:ext cx="73662" cy="68298"/>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54" name="Google Shape;154;p5"/>
          <p:cNvSpPr txBox="1">
            <a:spLocks noGrp="1"/>
          </p:cNvSpPr>
          <p:nvPr>
            <p:ph type="subTitle" idx="1"/>
          </p:nvPr>
        </p:nvSpPr>
        <p:spPr>
          <a:xfrm>
            <a:off x="1163733"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55" name="Google Shape;155;p5"/>
          <p:cNvSpPr txBox="1">
            <a:spLocks noGrp="1"/>
          </p:cNvSpPr>
          <p:nvPr>
            <p:ph type="subTitle" idx="2"/>
          </p:nvPr>
        </p:nvSpPr>
        <p:spPr>
          <a:xfrm>
            <a:off x="7493467"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92" name="Google Shape;192;p5"/>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0119158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8"/>
          <p:cNvSpPr>
            <a:spLocks/>
          </p:cNvSpPr>
          <p:nvPr/>
        </p:nvSpPr>
        <p:spPr bwMode="auto">
          <a:xfrm>
            <a:off x="-42333" y="4321175"/>
            <a:ext cx="1860551" cy="781050"/>
          </a:xfrm>
          <a:custGeom>
            <a:avLst/>
            <a:gdLst>
              <a:gd name="T0" fmla="*/ 2147483646 w 8042"/>
              <a:gd name="T1" fmla="*/ 2147483646 h 10000"/>
              <a:gd name="T2" fmla="*/ 2147483646 w 8042"/>
              <a:gd name="T3" fmla="*/ 2147483646 h 10000"/>
              <a:gd name="T4" fmla="*/ 2147483646 w 8042"/>
              <a:gd name="T5" fmla="*/ 2147483646 h 10000"/>
              <a:gd name="T6" fmla="*/ 2147483646 w 8042"/>
              <a:gd name="T7" fmla="*/ 2147483646 h 10000"/>
              <a:gd name="T8" fmla="*/ 2147483646 w 8042"/>
              <a:gd name="T9" fmla="*/ 2147483646 h 10000"/>
              <a:gd name="T10" fmla="*/ 2147483646 w 8042"/>
              <a:gd name="T11" fmla="*/ 2147483646 h 10000"/>
              <a:gd name="T12" fmla="*/ 2147483646 w 8042"/>
              <a:gd name="T13" fmla="*/ 2147483646 h 10000"/>
              <a:gd name="T14" fmla="*/ 2147483646 w 8042"/>
              <a:gd name="T15" fmla="*/ 2147483646 h 10000"/>
              <a:gd name="T16" fmla="*/ 2147483646 w 8042"/>
              <a:gd name="T17" fmla="*/ 0 h 10000"/>
              <a:gd name="T18" fmla="*/ 0 w 8042"/>
              <a:gd name="T19" fmla="*/ 2147483646 h 10000"/>
              <a:gd name="T20" fmla="*/ 2147483646 w 8042"/>
              <a:gd name="T21" fmla="*/ 2147483646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889" y="4777381"/>
            <a:ext cx="880060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B77DFA4A-DC5F-4FB6-AD28-9402BDBF239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565151" y="4529139"/>
            <a:ext cx="778933" cy="365125"/>
          </a:xfrm>
        </p:spPr>
        <p:txBody>
          <a:bodyPr/>
          <a:lstStyle>
            <a:lvl1pPr>
              <a:defRPr smtClean="0"/>
            </a:lvl1pPr>
          </a:lstStyle>
          <a:p>
            <a:pPr eaLnBrk="0" fontAlgn="base" hangingPunct="0">
              <a:spcBef>
                <a:spcPct val="0"/>
              </a:spcBef>
              <a:spcAft>
                <a:spcPct val="0"/>
              </a:spcAft>
              <a:defRPr/>
            </a:pPr>
            <a:fld id="{24FF2E3D-894E-4A2A-B62D-2240153A55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68939066"/>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092A4925-ED82-4256-A60E-018737C8014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78AB916E-5D91-4397-9077-B425FFCFFE3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258488144"/>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3581400"/>
            <a:ext cx="8789313"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2BCFB3D8-B8FF-4A64-8902-AE56D3504C8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681567" y="3244851"/>
            <a:ext cx="781051" cy="365125"/>
          </a:xfrm>
        </p:spPr>
        <p:txBody>
          <a:bodyPr/>
          <a:lstStyle>
            <a:lvl1pPr>
              <a:defRPr smtClean="0"/>
            </a:lvl1pPr>
          </a:lstStyle>
          <a:p>
            <a:pPr eaLnBrk="0" fontAlgn="base" hangingPunct="0">
              <a:spcBef>
                <a:spcPct val="0"/>
              </a:spcBef>
              <a:spcAft>
                <a:spcPct val="0"/>
              </a:spcAft>
              <a:defRPr/>
            </a:pPr>
            <a:fld id="{B5451380-6E3C-49FB-A302-DCFB3E69FFFA}"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2034457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73C5825-FC40-4F93-8F5A-012DC96C77FE}" type="slidenum">
              <a:rPr lang="en-US" altLang="vi-VN" smtClean="0">
                <a:solidFill>
                  <a:srgbClr val="000000"/>
                </a:solidFill>
              </a:rPr>
              <a:pPr fontAlgn="base">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39821018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67D7A47F-3F17-43DA-BAD2-B699F5263E1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9"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DED7FF88-4329-4C90-B489-58554CD1C95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797898779"/>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eaLnBrk="0" fontAlgn="base" hangingPunct="0">
              <a:spcBef>
                <a:spcPct val="0"/>
              </a:spcBef>
              <a:spcAft>
                <a:spcPct val="0"/>
              </a:spcAft>
              <a:defRPr/>
            </a:pPr>
            <a:fld id="{ED3E732C-EF61-4D24-8D50-F0D0AA5FBA36}"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7"/>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1"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D0191D2C-1D91-4D8E-A1DB-C615F2D87751}"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992374971"/>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93600" y="624110"/>
            <a:ext cx="8785600" cy="1280890"/>
          </a:xfrm>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eaLnBrk="0" fontAlgn="base" hangingPunct="0">
              <a:spcBef>
                <a:spcPct val="0"/>
              </a:spcBef>
              <a:spcAft>
                <a:spcPct val="0"/>
              </a:spcAft>
              <a:defRPr/>
            </a:pPr>
            <a:fld id="{481F0894-8B2C-434C-88CF-178EEACE52C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5" name="Footer Placeholder 3"/>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6" name="Slide Number Placeholder 4"/>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87EC896B-9381-4F4B-B2B3-FF92260B5ADA}"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256562109"/>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3" name="Date Placeholder 1"/>
          <p:cNvSpPr>
            <a:spLocks noGrp="1"/>
          </p:cNvSpPr>
          <p:nvPr>
            <p:ph type="dt" sz="half" idx="10"/>
          </p:nvPr>
        </p:nvSpPr>
        <p:spPr/>
        <p:txBody>
          <a:bodyPr/>
          <a:lstStyle>
            <a:lvl1pPr>
              <a:defRPr/>
            </a:lvl1pPr>
          </a:lstStyle>
          <a:p>
            <a:pPr eaLnBrk="0" fontAlgn="base" hangingPunct="0">
              <a:spcBef>
                <a:spcPct val="0"/>
              </a:spcBef>
              <a:spcAft>
                <a:spcPct val="0"/>
              </a:spcAft>
              <a:defRPr/>
            </a:pPr>
            <a:fld id="{46DDF676-01BB-4056-9020-66254104B73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4" name="Footer Placeholder 2"/>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5" name="Slide Number Placeholder 3"/>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389BEB39-5091-4805-9947-2350F215A75B}"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1884202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7" y="446088"/>
            <a:ext cx="3506112"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B299D017-0F0E-40F4-A7A6-3DCC7B303222}"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4C12E0F2-7A84-4493-AC33-1F397248A5C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651257695"/>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888" y="634965"/>
            <a:ext cx="8789313"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C7FE98B8-5B0E-4378-8B7C-14629B4191D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a:xfrm>
            <a:off x="681567" y="4983164"/>
            <a:ext cx="781051" cy="365125"/>
          </a:xfrm>
        </p:spPr>
        <p:txBody>
          <a:bodyPr/>
          <a:lstStyle>
            <a:lvl1pPr>
              <a:defRPr smtClean="0"/>
            </a:lvl1pPr>
          </a:lstStyle>
          <a:p>
            <a:pPr eaLnBrk="0" fontAlgn="base" hangingPunct="0">
              <a:spcBef>
                <a:spcPct val="0"/>
              </a:spcBef>
              <a:spcAft>
                <a:spcPct val="0"/>
              </a:spcAft>
              <a:defRPr/>
            </a:pPr>
            <a:fld id="{E4F3AF8B-0F3A-4AEC-971C-55710AE9929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223472642"/>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5F0D79D0-AED6-4203-A50C-E0CB34760C6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681567" y="3244851"/>
            <a:ext cx="781051" cy="365125"/>
          </a:xfrm>
        </p:spPr>
        <p:txBody>
          <a:bodyPr/>
          <a:lstStyle>
            <a:lvl1pPr>
              <a:defRPr smtClean="0"/>
            </a:lvl1pPr>
          </a:lstStyle>
          <a:p>
            <a:pPr eaLnBrk="0" fontAlgn="base" hangingPunct="0">
              <a:spcBef>
                <a:spcPct val="0"/>
              </a:spcBef>
              <a:spcAft>
                <a:spcPct val="0"/>
              </a:spcAft>
              <a:defRPr/>
            </a:pPr>
            <a:fld id="{DA893362-E273-491A-A9AD-78373232C1A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484924105"/>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 name="TextBox 5"/>
          <p:cNvSpPr txBox="1">
            <a:spLocks noChangeArrowheads="1"/>
          </p:cNvSpPr>
          <p:nvPr/>
        </p:nvSpPr>
        <p:spPr bwMode="auto">
          <a:xfrm>
            <a:off x="2410884" y="647700"/>
            <a:ext cx="609600" cy="5857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7" name="TextBox 62"/>
          <p:cNvSpPr txBox="1">
            <a:spLocks noChangeArrowheads="1"/>
          </p:cNvSpPr>
          <p:nvPr/>
        </p:nvSpPr>
        <p:spPr bwMode="auto">
          <a:xfrm>
            <a:off x="10892367" y="2905125"/>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4"/>
          </p:nvPr>
        </p:nvSpPr>
        <p:spPr/>
        <p:txBody>
          <a:bodyPr/>
          <a:lstStyle>
            <a:lvl1pPr>
              <a:defRPr/>
            </a:lvl1pPr>
          </a:lstStyle>
          <a:p>
            <a:pPr eaLnBrk="0" fontAlgn="base" hangingPunct="0">
              <a:spcBef>
                <a:spcPct val="0"/>
              </a:spcBef>
              <a:spcAft>
                <a:spcPct val="0"/>
              </a:spcAft>
              <a:defRPr/>
            </a:pPr>
            <a:fld id="{1F1D7CC5-1035-4F60-8B77-14BF6D76E99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4"/>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0" name="Slide Number Placeholder 5"/>
          <p:cNvSpPr>
            <a:spLocks noGrp="1"/>
          </p:cNvSpPr>
          <p:nvPr>
            <p:ph type="sldNum" sz="quarter" idx="16"/>
          </p:nvPr>
        </p:nvSpPr>
        <p:spPr>
          <a:xfrm>
            <a:off x="681567" y="3244851"/>
            <a:ext cx="781051" cy="365125"/>
          </a:xfrm>
        </p:spPr>
        <p:txBody>
          <a:bodyPr/>
          <a:lstStyle>
            <a:lvl1pPr>
              <a:defRPr smtClean="0"/>
            </a:lvl1pPr>
          </a:lstStyle>
          <a:p>
            <a:pPr eaLnBrk="0" fontAlgn="base" hangingPunct="0">
              <a:spcBef>
                <a:spcPct val="0"/>
              </a:spcBef>
              <a:spcAft>
                <a:spcPct val="0"/>
              </a:spcAft>
              <a:defRPr/>
            </a:pPr>
            <a:fld id="{4D371183-369A-45B3-8701-7A6F1B57DCCF}"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948563591"/>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888" y="5181600"/>
            <a:ext cx="878931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EDE7C9EF-4B16-4036-A256-76956D44D7A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a:xfrm>
            <a:off x="681567" y="4983164"/>
            <a:ext cx="781051" cy="365125"/>
          </a:xfrm>
        </p:spPr>
        <p:txBody>
          <a:bodyPr/>
          <a:lstStyle>
            <a:lvl1pPr>
              <a:defRPr smtClean="0"/>
            </a:lvl1pPr>
          </a:lstStyle>
          <a:p>
            <a:pPr eaLnBrk="0" fontAlgn="base" hangingPunct="0">
              <a:spcBef>
                <a:spcPct val="0"/>
              </a:spcBef>
              <a:spcAft>
                <a:spcPct val="0"/>
              </a:spcAft>
              <a:defRPr/>
            </a:pPr>
            <a:fld id="{18671B11-221A-472D-8A90-0ECE8B9BE66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66355847"/>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 name="TextBox 5"/>
          <p:cNvSpPr txBox="1">
            <a:spLocks noChangeArrowheads="1"/>
          </p:cNvSpPr>
          <p:nvPr/>
        </p:nvSpPr>
        <p:spPr bwMode="auto">
          <a:xfrm>
            <a:off x="2410884" y="647700"/>
            <a:ext cx="609600" cy="5857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7" name="TextBox 62"/>
          <p:cNvSpPr txBox="1">
            <a:spLocks noChangeArrowheads="1"/>
          </p:cNvSpPr>
          <p:nvPr/>
        </p:nvSpPr>
        <p:spPr bwMode="auto">
          <a:xfrm>
            <a:off x="10892367" y="2905125"/>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887" y="5181600"/>
            <a:ext cx="891772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8" name="Date Placeholder 4"/>
          <p:cNvSpPr>
            <a:spLocks noGrp="1"/>
          </p:cNvSpPr>
          <p:nvPr>
            <p:ph type="dt" sz="half" idx="14"/>
          </p:nvPr>
        </p:nvSpPr>
        <p:spPr/>
        <p:txBody>
          <a:bodyPr/>
          <a:lstStyle>
            <a:lvl1pPr>
              <a:defRPr/>
            </a:lvl1pPr>
          </a:lstStyle>
          <a:p>
            <a:pPr eaLnBrk="0" fontAlgn="base" hangingPunct="0">
              <a:spcBef>
                <a:spcPct val="0"/>
              </a:spcBef>
              <a:spcAft>
                <a:spcPct val="0"/>
              </a:spcAft>
              <a:defRPr/>
            </a:pPr>
            <a:fld id="{7D32CFE9-AAB6-4975-8646-5595D116EA3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5"/>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0" name="Slide Number Placeholder 6"/>
          <p:cNvSpPr>
            <a:spLocks noGrp="1"/>
          </p:cNvSpPr>
          <p:nvPr>
            <p:ph type="sldNum" sz="quarter" idx="16"/>
          </p:nvPr>
        </p:nvSpPr>
        <p:spPr>
          <a:xfrm>
            <a:off x="681567" y="4983164"/>
            <a:ext cx="781051" cy="365125"/>
          </a:xfrm>
        </p:spPr>
        <p:txBody>
          <a:bodyPr/>
          <a:lstStyle>
            <a:lvl1pPr>
              <a:defRPr smtClean="0"/>
            </a:lvl1pPr>
          </a:lstStyle>
          <a:p>
            <a:pPr eaLnBrk="0" fontAlgn="base" hangingPunct="0">
              <a:spcBef>
                <a:spcPct val="0"/>
              </a:spcBef>
              <a:spcAft>
                <a:spcPct val="0"/>
              </a:spcAft>
              <a:defRPr/>
            </a:pPr>
            <a:fld id="{A9D371FD-FF0E-42A4-AD1E-1A5E7574E94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85724643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018F5F7-BE12-468B-893B-E2C44D3B6E1A}" type="slidenum">
              <a:rPr lang="en-US" altLang="vi-VN" smtClean="0">
                <a:solidFill>
                  <a:srgbClr val="000000"/>
                </a:solidFill>
              </a:rPr>
              <a:pPr fontAlgn="base">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6538589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888" y="5181600"/>
            <a:ext cx="878931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p:cNvSpPr>
            <a:spLocks noGrp="1"/>
          </p:cNvSpPr>
          <p:nvPr>
            <p:ph type="dt" sz="half" idx="14"/>
          </p:nvPr>
        </p:nvSpPr>
        <p:spPr/>
        <p:txBody>
          <a:bodyPr/>
          <a:lstStyle>
            <a:lvl1pPr>
              <a:defRPr/>
            </a:lvl1pPr>
          </a:lstStyle>
          <a:p>
            <a:pPr eaLnBrk="0" fontAlgn="base" hangingPunct="0">
              <a:spcBef>
                <a:spcPct val="0"/>
              </a:spcBef>
              <a:spcAft>
                <a:spcPct val="0"/>
              </a:spcAft>
              <a:defRPr/>
            </a:pPr>
            <a:fld id="{CDA5FF70-370A-4FC3-85C1-382068D3276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6"/>
          </p:nvPr>
        </p:nvSpPr>
        <p:spPr>
          <a:xfrm>
            <a:off x="681567" y="4983164"/>
            <a:ext cx="781051" cy="365125"/>
          </a:xfrm>
        </p:spPr>
        <p:txBody>
          <a:bodyPr/>
          <a:lstStyle>
            <a:lvl1pPr>
              <a:defRPr smtClean="0"/>
            </a:lvl1pPr>
          </a:lstStyle>
          <a:p>
            <a:pPr eaLnBrk="0" fontAlgn="base" hangingPunct="0">
              <a:spcBef>
                <a:spcPct val="0"/>
              </a:spcBef>
              <a:spcAft>
                <a:spcPct val="0"/>
              </a:spcAft>
              <a:defRPr/>
            </a:pPr>
            <a:fld id="{0EA3DB22-7421-4399-B0BA-8F2A52FEB1C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030731785"/>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5E14A5B8-2CEA-4E5B-B112-66D35525C7A2}"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3426CD21-1DB9-47AE-9A45-9A5C09D358F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065303385"/>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Vertical Title 1"/>
          <p:cNvSpPr>
            <a:spLocks noGrp="1"/>
          </p:cNvSpPr>
          <p:nvPr>
            <p:ph type="title" orient="vert"/>
          </p:nvPr>
        </p:nvSpPr>
        <p:spPr>
          <a:xfrm>
            <a:off x="9171380" y="627407"/>
            <a:ext cx="220817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F2A26FA1-4A5D-4249-9F4E-06F557EB46C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FA0B1AE8-F4DF-4E6E-B606-4698080EEC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383773104"/>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dpi="0" rotWithShape="0">
          <a:blip r:embed="rId2"/>
          <a:srcRect/>
          <a:stretch>
            <a:fillRect/>
          </a:stretch>
        </a:blip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body" idx="1"/>
          </p:nvPr>
        </p:nvSpPr>
        <p:spPr>
          <a:xfrm>
            <a:off x="1005100" y="1446433"/>
            <a:ext cx="10120400" cy="4649600"/>
          </a:xfrm>
          <a:prstGeom prst="rect">
            <a:avLst/>
          </a:prstGeom>
          <a:noFill/>
          <a:ln>
            <a:noFill/>
          </a:ln>
        </p:spPr>
        <p:txBody>
          <a:bodyPr spcFirstLastPara="1">
            <a:noAutofit/>
          </a:bodyPr>
          <a:lstStyle>
            <a:lvl1pPr marL="457200" lvl="0" indent="-381000" rtl="0">
              <a:spcBef>
                <a:spcPts val="0"/>
              </a:spcBef>
              <a:spcAft>
                <a:spcPts val="0"/>
              </a:spcAft>
              <a:buClr>
                <a:schemeClr val="lt1"/>
              </a:buClr>
              <a:buSzPts val="2400"/>
              <a:buFont typeface="Work Sans"/>
              <a:buAutoNum type="arabicPeriod"/>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9pPr>
          </a:lstStyle>
          <a:p>
            <a:endParaRPr/>
          </a:p>
        </p:txBody>
      </p:sp>
      <p:sp>
        <p:nvSpPr>
          <p:cNvPr id="109" name="Google Shape;109;p4"/>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7665690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dpi="0" rotWithShape="0">
          <a:blip r:embed="rId2"/>
          <a:srcRect/>
          <a:stretch>
            <a:fillRect/>
          </a:stretch>
        </a:blipFill>
        <a:effectLst/>
      </p:bgPr>
    </p:bg>
    <p:spTree>
      <p:nvGrpSpPr>
        <p:cNvPr id="1" name="Shape 153"/>
        <p:cNvGrpSpPr/>
        <p:nvPr/>
      </p:nvGrpSpPr>
      <p:grpSpPr>
        <a:xfrm>
          <a:off x="0" y="0"/>
          <a:ext cx="0" cy="0"/>
          <a:chOff x="0" y="0"/>
          <a:chExt cx="0" cy="0"/>
        </a:xfrm>
      </p:grpSpPr>
      <p:sp>
        <p:nvSpPr>
          <p:cNvPr id="154" name="Google Shape;154;p5"/>
          <p:cNvSpPr txBox="1">
            <a:spLocks noGrp="1"/>
          </p:cNvSpPr>
          <p:nvPr>
            <p:ph type="subTitle" idx="1"/>
          </p:nvPr>
        </p:nvSpPr>
        <p:spPr>
          <a:xfrm>
            <a:off x="1163733"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55" name="Google Shape;155;p5"/>
          <p:cNvSpPr txBox="1">
            <a:spLocks noGrp="1"/>
          </p:cNvSpPr>
          <p:nvPr>
            <p:ph type="subTitle" idx="2"/>
          </p:nvPr>
        </p:nvSpPr>
        <p:spPr>
          <a:xfrm>
            <a:off x="7493467"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92" name="Google Shape;192;p5"/>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7258239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dpi="0" rotWithShape="0">
          <a:blip r:embed="rId2"/>
          <a:srcRect/>
          <a:stretch>
            <a:fillRect/>
          </a:stretch>
        </a:blipFill>
        <a:effectLst/>
      </p:bgPr>
    </p:bg>
    <p:spTree>
      <p:nvGrpSpPr>
        <p:cNvPr id="1" name="Shape 1305"/>
        <p:cNvGrpSpPr/>
        <p:nvPr/>
      </p:nvGrpSpPr>
      <p:grpSpPr>
        <a:xfrm>
          <a:off x="0" y="0"/>
          <a:ext cx="0" cy="0"/>
          <a:chOff x="0" y="0"/>
          <a:chExt cx="0" cy="0"/>
        </a:xfrm>
      </p:grpSpPr>
      <p:sp>
        <p:nvSpPr>
          <p:cNvPr id="1306" name="Google Shape;1306;p29"/>
          <p:cNvSpPr txBox="1">
            <a:spLocks noGrp="1"/>
          </p:cNvSpPr>
          <p:nvPr>
            <p:ph type="body" idx="1"/>
          </p:nvPr>
        </p:nvSpPr>
        <p:spPr>
          <a:xfrm>
            <a:off x="1005100" y="1446433"/>
            <a:ext cx="5090800" cy="4940000"/>
          </a:xfrm>
          <a:prstGeom prst="rect">
            <a:avLst/>
          </a:prstGeom>
          <a:noFill/>
          <a:ln>
            <a:noFill/>
          </a:ln>
        </p:spPr>
        <p:txBody>
          <a:bodyPr spcFirstLastPara="1">
            <a:noAutofit/>
          </a:bodyPr>
          <a:lstStyle>
            <a:lvl1pPr marL="457200" lvl="0" indent="-304800" rtl="0">
              <a:spcBef>
                <a:spcPts val="0"/>
              </a:spcBef>
              <a:spcAft>
                <a:spcPts val="0"/>
              </a:spcAft>
              <a:buClr>
                <a:schemeClr val="dk1"/>
              </a:buClr>
              <a:buSzPts val="1200"/>
              <a:buFont typeface="Comfortaa"/>
              <a:buChar char="●"/>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9pPr>
          </a:lstStyle>
          <a:p>
            <a:endParaRPr/>
          </a:p>
        </p:txBody>
      </p:sp>
      <p:sp>
        <p:nvSpPr>
          <p:cNvPr id="1307" name="Google Shape;1307;p29"/>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51" name="Google Shape;1351;p29"/>
          <p:cNvSpPr txBox="1">
            <a:spLocks noGrp="1"/>
          </p:cNvSpPr>
          <p:nvPr>
            <p:ph type="body" idx="2"/>
          </p:nvPr>
        </p:nvSpPr>
        <p:spPr>
          <a:xfrm>
            <a:off x="6170967" y="2481500"/>
            <a:ext cx="5629200" cy="3614400"/>
          </a:xfrm>
          <a:prstGeom prst="rect">
            <a:avLst/>
          </a:prstGeom>
        </p:spPr>
        <p:txBody>
          <a:bodyPr spcFirstLastPara="1">
            <a:noAutofit/>
          </a:bodyPr>
          <a:lstStyle>
            <a:lvl1pPr marL="457200" lvl="0" indent="-298450" rtl="0">
              <a:spcBef>
                <a:spcPts val="0"/>
              </a:spcBef>
              <a:spcAft>
                <a:spcPts val="0"/>
              </a:spcAft>
              <a:buSzPts val="1100"/>
              <a:buFont typeface="Arial"/>
              <a:buChar char="●"/>
              <a:defRPr sz="1100">
                <a:solidFill>
                  <a:schemeClr val="dk1"/>
                </a:solidFill>
                <a:latin typeface="Comfortaa"/>
                <a:ea typeface="Comfortaa"/>
                <a:cs typeface="Comfortaa"/>
                <a:sym typeface="Comfortaa"/>
              </a:defRPr>
            </a:lvl1pPr>
            <a:lvl2pPr marL="914400" lvl="1"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9pPr>
          </a:lstStyle>
          <a:p>
            <a:endParaRPr/>
          </a:p>
        </p:txBody>
      </p:sp>
    </p:spTree>
    <p:extLst>
      <p:ext uri="{BB962C8B-B14F-4D97-AF65-F5344CB8AC3E}">
        <p14:creationId xmlns:p14="http://schemas.microsoft.com/office/powerpoint/2010/main" val="33883765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bg>
      <p:bgPr>
        <a:blipFill dpi="0" rotWithShape="0">
          <a:blip r:embed="rId2"/>
          <a:srcRect/>
          <a:stretch>
            <a:fillRect/>
          </a:stretch>
        </a:blipFill>
        <a:effectLst/>
      </p:bgPr>
    </p:bg>
    <p:spTree>
      <p:nvGrpSpPr>
        <p:cNvPr id="1" name="Shape 977"/>
        <p:cNvGrpSpPr/>
        <p:nvPr/>
      </p:nvGrpSpPr>
      <p:grpSpPr>
        <a:xfrm>
          <a:off x="0" y="0"/>
          <a:ext cx="0" cy="0"/>
          <a:chOff x="0" y="0"/>
          <a:chExt cx="0" cy="0"/>
        </a:xfrm>
      </p:grpSpPr>
      <p:sp>
        <p:nvSpPr>
          <p:cNvPr id="978" name="Google Shape;978;p23"/>
          <p:cNvSpPr txBox="1">
            <a:spLocks noGrp="1"/>
          </p:cNvSpPr>
          <p:nvPr>
            <p:ph type="subTitle" idx="1"/>
          </p:nvPr>
        </p:nvSpPr>
        <p:spPr>
          <a:xfrm>
            <a:off x="7536151" y="5407433"/>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79" name="Google Shape;979;p23"/>
          <p:cNvSpPr txBox="1">
            <a:spLocks noGrp="1"/>
          </p:cNvSpPr>
          <p:nvPr>
            <p:ph type="subTitle" idx="2"/>
          </p:nvPr>
        </p:nvSpPr>
        <p:spPr>
          <a:xfrm>
            <a:off x="1015851" y="5407433"/>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0" name="Google Shape;980;p23"/>
          <p:cNvSpPr txBox="1">
            <a:spLocks noGrp="1"/>
          </p:cNvSpPr>
          <p:nvPr>
            <p:ph type="subTitle" idx="3"/>
          </p:nvPr>
        </p:nvSpPr>
        <p:spPr>
          <a:xfrm>
            <a:off x="4276000" y="4379067"/>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1" name="Google Shape;981;p23"/>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49894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8"/>
          <p:cNvSpPr>
            <a:spLocks/>
          </p:cNvSpPr>
          <p:nvPr/>
        </p:nvSpPr>
        <p:spPr bwMode="auto">
          <a:xfrm>
            <a:off x="-42333" y="4321175"/>
            <a:ext cx="1860551" cy="781050"/>
          </a:xfrm>
          <a:custGeom>
            <a:avLst/>
            <a:gdLst>
              <a:gd name="T0" fmla="*/ 2147483646 w 8042"/>
              <a:gd name="T1" fmla="*/ 2147483646 h 10000"/>
              <a:gd name="T2" fmla="*/ 2147483646 w 8042"/>
              <a:gd name="T3" fmla="*/ 2147483646 h 10000"/>
              <a:gd name="T4" fmla="*/ 2147483646 w 8042"/>
              <a:gd name="T5" fmla="*/ 2147483646 h 10000"/>
              <a:gd name="T6" fmla="*/ 2147483646 w 8042"/>
              <a:gd name="T7" fmla="*/ 2147483646 h 10000"/>
              <a:gd name="T8" fmla="*/ 2147483646 w 8042"/>
              <a:gd name="T9" fmla="*/ 2147483646 h 10000"/>
              <a:gd name="T10" fmla="*/ 2147483646 w 8042"/>
              <a:gd name="T11" fmla="*/ 2147483646 h 10000"/>
              <a:gd name="T12" fmla="*/ 2147483646 w 8042"/>
              <a:gd name="T13" fmla="*/ 2147483646 h 10000"/>
              <a:gd name="T14" fmla="*/ 2147483646 w 8042"/>
              <a:gd name="T15" fmla="*/ 2147483646 h 10000"/>
              <a:gd name="T16" fmla="*/ 2147483646 w 8042"/>
              <a:gd name="T17" fmla="*/ 0 h 10000"/>
              <a:gd name="T18" fmla="*/ 0 w 8042"/>
              <a:gd name="T19" fmla="*/ 2147483646 h 10000"/>
              <a:gd name="T20" fmla="*/ 2147483646 w 8042"/>
              <a:gd name="T21" fmla="*/ 2147483646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889" y="4777381"/>
            <a:ext cx="880060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B77DFA4A-DC5F-4FB6-AD28-9402BDBF239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565151" y="4529139"/>
            <a:ext cx="778933" cy="365125"/>
          </a:xfrm>
        </p:spPr>
        <p:txBody>
          <a:bodyPr/>
          <a:lstStyle>
            <a:lvl1pPr>
              <a:defRPr smtClean="0"/>
            </a:lvl1pPr>
          </a:lstStyle>
          <a:p>
            <a:pPr eaLnBrk="0" fontAlgn="base" hangingPunct="0">
              <a:spcBef>
                <a:spcPct val="0"/>
              </a:spcBef>
              <a:spcAft>
                <a:spcPct val="0"/>
              </a:spcAft>
              <a:defRPr/>
            </a:pPr>
            <a:fld id="{24FF2E3D-894E-4A2A-B62D-2240153A55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804040491"/>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092A4925-ED82-4256-A60E-018737C8014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78AB916E-5D91-4397-9077-B425FFCFFE3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651680959"/>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3581400"/>
            <a:ext cx="8789313"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2BCFB3D8-B8FF-4A64-8902-AE56D3504C8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681567" y="3244851"/>
            <a:ext cx="781051" cy="365125"/>
          </a:xfrm>
        </p:spPr>
        <p:txBody>
          <a:bodyPr/>
          <a:lstStyle>
            <a:lvl1pPr>
              <a:defRPr smtClean="0"/>
            </a:lvl1pPr>
          </a:lstStyle>
          <a:p>
            <a:pPr eaLnBrk="0" fontAlgn="base" hangingPunct="0">
              <a:spcBef>
                <a:spcPct val="0"/>
              </a:spcBef>
              <a:spcAft>
                <a:spcPct val="0"/>
              </a:spcAft>
              <a:defRPr/>
            </a:pPr>
            <a:fld id="{B5451380-6E3C-49FB-A302-DCFB3E69FFFA}"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91386686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8787421-8DFB-493F-9AFC-2D633980162F}" type="slidenum">
              <a:rPr lang="en-US" altLang="vi-VN" smtClean="0">
                <a:solidFill>
                  <a:srgbClr val="000000"/>
                </a:solidFill>
              </a:rPr>
              <a:pPr fontAlgn="base">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15903724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67D7A47F-3F17-43DA-BAD2-B699F5263E1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9"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DED7FF88-4329-4C90-B489-58554CD1C95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5745225"/>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eaLnBrk="0" fontAlgn="base" hangingPunct="0">
              <a:spcBef>
                <a:spcPct val="0"/>
              </a:spcBef>
              <a:spcAft>
                <a:spcPct val="0"/>
              </a:spcAft>
              <a:defRPr/>
            </a:pPr>
            <a:fld id="{ED3E732C-EF61-4D24-8D50-F0D0AA5FBA36}"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7"/>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1"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D0191D2C-1D91-4D8E-A1DB-C615F2D87751}"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246630862"/>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93600" y="624110"/>
            <a:ext cx="8785600" cy="1280890"/>
          </a:xfrm>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eaLnBrk="0" fontAlgn="base" hangingPunct="0">
              <a:spcBef>
                <a:spcPct val="0"/>
              </a:spcBef>
              <a:spcAft>
                <a:spcPct val="0"/>
              </a:spcAft>
              <a:defRPr/>
            </a:pPr>
            <a:fld id="{481F0894-8B2C-434C-88CF-178EEACE52C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5" name="Footer Placeholder 3"/>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6" name="Slide Number Placeholder 4"/>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87EC896B-9381-4F4B-B2B3-FF92260B5ADA}"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799093090"/>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3" name="Date Placeholder 1"/>
          <p:cNvSpPr>
            <a:spLocks noGrp="1"/>
          </p:cNvSpPr>
          <p:nvPr>
            <p:ph type="dt" sz="half" idx="10"/>
          </p:nvPr>
        </p:nvSpPr>
        <p:spPr/>
        <p:txBody>
          <a:bodyPr/>
          <a:lstStyle>
            <a:lvl1pPr>
              <a:defRPr/>
            </a:lvl1pPr>
          </a:lstStyle>
          <a:p>
            <a:pPr eaLnBrk="0" fontAlgn="base" hangingPunct="0">
              <a:spcBef>
                <a:spcPct val="0"/>
              </a:spcBef>
              <a:spcAft>
                <a:spcPct val="0"/>
              </a:spcAft>
              <a:defRPr/>
            </a:pPr>
            <a:fld id="{46DDF676-01BB-4056-9020-66254104B73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4" name="Footer Placeholder 2"/>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5" name="Slide Number Placeholder 3"/>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389BEB39-5091-4805-9947-2350F215A75B}"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0540819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7" y="446088"/>
            <a:ext cx="3506112"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B299D017-0F0E-40F4-A7A6-3DCC7B303222}"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4C12E0F2-7A84-4493-AC33-1F397248A5C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46296215"/>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888" y="634965"/>
            <a:ext cx="8789313"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C7FE98B8-5B0E-4378-8B7C-14629B4191D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a:xfrm>
            <a:off x="681567" y="4983164"/>
            <a:ext cx="781051" cy="365125"/>
          </a:xfrm>
        </p:spPr>
        <p:txBody>
          <a:bodyPr/>
          <a:lstStyle>
            <a:lvl1pPr>
              <a:defRPr smtClean="0"/>
            </a:lvl1pPr>
          </a:lstStyle>
          <a:p>
            <a:pPr eaLnBrk="0" fontAlgn="base" hangingPunct="0">
              <a:spcBef>
                <a:spcPct val="0"/>
              </a:spcBef>
              <a:spcAft>
                <a:spcPct val="0"/>
              </a:spcAft>
              <a:defRPr/>
            </a:pPr>
            <a:fld id="{E4F3AF8B-0F3A-4AEC-971C-55710AE9929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451548741"/>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5F0D79D0-AED6-4203-A50C-E0CB34760C6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a:xfrm>
            <a:off x="681567" y="3244851"/>
            <a:ext cx="781051" cy="365125"/>
          </a:xfrm>
        </p:spPr>
        <p:txBody>
          <a:bodyPr/>
          <a:lstStyle>
            <a:lvl1pPr>
              <a:defRPr smtClean="0"/>
            </a:lvl1pPr>
          </a:lstStyle>
          <a:p>
            <a:pPr eaLnBrk="0" fontAlgn="base" hangingPunct="0">
              <a:spcBef>
                <a:spcPct val="0"/>
              </a:spcBef>
              <a:spcAft>
                <a:spcPct val="0"/>
              </a:spcAft>
              <a:defRPr/>
            </a:pPr>
            <a:fld id="{DA893362-E273-491A-A9AD-78373232C1A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039301205"/>
      </p:ext>
    </p:extLst>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 name="TextBox 5"/>
          <p:cNvSpPr txBox="1">
            <a:spLocks noChangeArrowheads="1"/>
          </p:cNvSpPr>
          <p:nvPr/>
        </p:nvSpPr>
        <p:spPr bwMode="auto">
          <a:xfrm>
            <a:off x="2410884" y="647700"/>
            <a:ext cx="609600" cy="5857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7" name="TextBox 62"/>
          <p:cNvSpPr txBox="1">
            <a:spLocks noChangeArrowheads="1"/>
          </p:cNvSpPr>
          <p:nvPr/>
        </p:nvSpPr>
        <p:spPr bwMode="auto">
          <a:xfrm>
            <a:off x="10892367" y="2905125"/>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4"/>
          </p:nvPr>
        </p:nvSpPr>
        <p:spPr/>
        <p:txBody>
          <a:bodyPr/>
          <a:lstStyle>
            <a:lvl1pPr>
              <a:defRPr/>
            </a:lvl1pPr>
          </a:lstStyle>
          <a:p>
            <a:pPr eaLnBrk="0" fontAlgn="base" hangingPunct="0">
              <a:spcBef>
                <a:spcPct val="0"/>
              </a:spcBef>
              <a:spcAft>
                <a:spcPct val="0"/>
              </a:spcAft>
              <a:defRPr/>
            </a:pPr>
            <a:fld id="{1F1D7CC5-1035-4F60-8B77-14BF6D76E999}"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4"/>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0" name="Slide Number Placeholder 5"/>
          <p:cNvSpPr>
            <a:spLocks noGrp="1"/>
          </p:cNvSpPr>
          <p:nvPr>
            <p:ph type="sldNum" sz="quarter" idx="16"/>
          </p:nvPr>
        </p:nvSpPr>
        <p:spPr>
          <a:xfrm>
            <a:off x="681567" y="3244851"/>
            <a:ext cx="781051" cy="365125"/>
          </a:xfrm>
        </p:spPr>
        <p:txBody>
          <a:bodyPr/>
          <a:lstStyle>
            <a:lvl1pPr>
              <a:defRPr smtClean="0"/>
            </a:lvl1pPr>
          </a:lstStyle>
          <a:p>
            <a:pPr eaLnBrk="0" fontAlgn="base" hangingPunct="0">
              <a:spcBef>
                <a:spcPct val="0"/>
              </a:spcBef>
              <a:spcAft>
                <a:spcPct val="0"/>
              </a:spcAft>
              <a:defRPr/>
            </a:pPr>
            <a:fld id="{4D371183-369A-45B3-8701-7A6F1B57DCCF}"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896256278"/>
      </p:ext>
    </p:extLst>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888" y="5181600"/>
            <a:ext cx="878931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eaLnBrk="0" fontAlgn="base" hangingPunct="0">
              <a:spcBef>
                <a:spcPct val="0"/>
              </a:spcBef>
              <a:spcAft>
                <a:spcPct val="0"/>
              </a:spcAft>
              <a:defRPr/>
            </a:pPr>
            <a:fld id="{EDE7C9EF-4B16-4036-A256-76956D44D7A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2"/>
          </p:nvPr>
        </p:nvSpPr>
        <p:spPr>
          <a:xfrm>
            <a:off x="681567" y="4983164"/>
            <a:ext cx="781051" cy="365125"/>
          </a:xfrm>
        </p:spPr>
        <p:txBody>
          <a:bodyPr/>
          <a:lstStyle>
            <a:lvl1pPr>
              <a:defRPr smtClean="0"/>
            </a:lvl1pPr>
          </a:lstStyle>
          <a:p>
            <a:pPr eaLnBrk="0" fontAlgn="base" hangingPunct="0">
              <a:spcBef>
                <a:spcPct val="0"/>
              </a:spcBef>
              <a:spcAft>
                <a:spcPct val="0"/>
              </a:spcAft>
              <a:defRPr/>
            </a:pPr>
            <a:fld id="{18671B11-221A-472D-8A90-0ECE8B9BE66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315754993"/>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 name="TextBox 5"/>
          <p:cNvSpPr txBox="1">
            <a:spLocks noChangeArrowheads="1"/>
          </p:cNvSpPr>
          <p:nvPr/>
        </p:nvSpPr>
        <p:spPr bwMode="auto">
          <a:xfrm>
            <a:off x="2410884" y="647700"/>
            <a:ext cx="609600" cy="5857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7" name="TextBox 62"/>
          <p:cNvSpPr txBox="1">
            <a:spLocks noChangeArrowheads="1"/>
          </p:cNvSpPr>
          <p:nvPr/>
        </p:nvSpPr>
        <p:spPr bwMode="auto">
          <a:xfrm>
            <a:off x="10892367" y="2905125"/>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a:ln>
                  <a:noFill/>
                </a:ln>
                <a:solidFill>
                  <a:srgbClr val="A53010"/>
                </a:solidFill>
                <a:effectLst/>
                <a:uLnTx/>
                <a:uFillTx/>
                <a:latin typeface="Arial" panose="020B0604020202020204" pitchFamily="34" charset="0"/>
                <a:ea typeface="+mn-ea"/>
                <a:cs typeface="+mn-cs"/>
              </a:rPr>
              <a:t>”</a:t>
            </a:r>
          </a:p>
        </p:txBody>
      </p:sp>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887" y="5181600"/>
            <a:ext cx="891772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8" name="Date Placeholder 4"/>
          <p:cNvSpPr>
            <a:spLocks noGrp="1"/>
          </p:cNvSpPr>
          <p:nvPr>
            <p:ph type="dt" sz="half" idx="14"/>
          </p:nvPr>
        </p:nvSpPr>
        <p:spPr/>
        <p:txBody>
          <a:bodyPr/>
          <a:lstStyle>
            <a:lvl1pPr>
              <a:defRPr/>
            </a:lvl1pPr>
          </a:lstStyle>
          <a:p>
            <a:pPr eaLnBrk="0" fontAlgn="base" hangingPunct="0">
              <a:spcBef>
                <a:spcPct val="0"/>
              </a:spcBef>
              <a:spcAft>
                <a:spcPct val="0"/>
              </a:spcAft>
              <a:defRPr/>
            </a:pPr>
            <a:fld id="{7D32CFE9-AAB6-4975-8646-5595D116EA3C}"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9" name="Footer Placeholder 5"/>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10" name="Slide Number Placeholder 6"/>
          <p:cNvSpPr>
            <a:spLocks noGrp="1"/>
          </p:cNvSpPr>
          <p:nvPr>
            <p:ph type="sldNum" sz="quarter" idx="16"/>
          </p:nvPr>
        </p:nvSpPr>
        <p:spPr>
          <a:xfrm>
            <a:off x="681567" y="4983164"/>
            <a:ext cx="781051" cy="365125"/>
          </a:xfrm>
        </p:spPr>
        <p:txBody>
          <a:bodyPr/>
          <a:lstStyle>
            <a:lvl1pPr>
              <a:defRPr smtClean="0"/>
            </a:lvl1pPr>
          </a:lstStyle>
          <a:p>
            <a:pPr eaLnBrk="0" fontAlgn="base" hangingPunct="0">
              <a:spcBef>
                <a:spcPct val="0"/>
              </a:spcBef>
              <a:spcAft>
                <a:spcPct val="0"/>
              </a:spcAft>
              <a:defRPr/>
            </a:pPr>
            <a:fld id="{A9D371FD-FF0E-42A4-AD1E-1A5E7574E94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06315932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695018B-788E-4B92-975E-92D1F3110716}" type="slidenum">
              <a:rPr lang="en-US" altLang="vi-VN" smtClean="0">
                <a:solidFill>
                  <a:srgbClr val="000000"/>
                </a:solidFill>
              </a:rPr>
              <a:pPr fontAlgn="base">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34615479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888" y="5181600"/>
            <a:ext cx="878931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p:cNvSpPr>
            <a:spLocks noGrp="1"/>
          </p:cNvSpPr>
          <p:nvPr>
            <p:ph type="dt" sz="half" idx="14"/>
          </p:nvPr>
        </p:nvSpPr>
        <p:spPr/>
        <p:txBody>
          <a:bodyPr/>
          <a:lstStyle>
            <a:lvl1pPr>
              <a:defRPr/>
            </a:lvl1pPr>
          </a:lstStyle>
          <a:p>
            <a:pPr eaLnBrk="0" fontAlgn="base" hangingPunct="0">
              <a:spcBef>
                <a:spcPct val="0"/>
              </a:spcBef>
              <a:spcAft>
                <a:spcPct val="0"/>
              </a:spcAft>
              <a:defRPr/>
            </a:pPr>
            <a:fld id="{CDA5FF70-370A-4FC3-85C1-382068D3276A}"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7" name="Footer Placeholder 5"/>
          <p:cNvSpPr>
            <a:spLocks noGrp="1"/>
          </p:cNvSpPr>
          <p:nvPr>
            <p:ph type="ftr" sz="quarter" idx="15"/>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8" name="Slide Number Placeholder 6"/>
          <p:cNvSpPr>
            <a:spLocks noGrp="1"/>
          </p:cNvSpPr>
          <p:nvPr>
            <p:ph type="sldNum" sz="quarter" idx="16"/>
          </p:nvPr>
        </p:nvSpPr>
        <p:spPr>
          <a:xfrm>
            <a:off x="681567" y="4983164"/>
            <a:ext cx="781051" cy="365125"/>
          </a:xfrm>
        </p:spPr>
        <p:txBody>
          <a:bodyPr/>
          <a:lstStyle>
            <a:lvl1pPr>
              <a:defRPr smtClean="0"/>
            </a:lvl1pPr>
          </a:lstStyle>
          <a:p>
            <a:pPr eaLnBrk="0" fontAlgn="base" hangingPunct="0">
              <a:spcBef>
                <a:spcPct val="0"/>
              </a:spcBef>
              <a:spcAft>
                <a:spcPct val="0"/>
              </a:spcAft>
              <a:defRPr/>
            </a:pPr>
            <a:fld id="{0EA3DB22-7421-4399-B0BA-8F2A52FEB1C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100778342"/>
      </p:ext>
    </p:extLst>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5E14A5B8-2CEA-4E5B-B112-66D35525C7A2}"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3426CD21-1DB9-47AE-9A45-9A5C09D358F8}"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88151202"/>
      </p:ext>
    </p:extLst>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811867"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 name="Vertical Title 1"/>
          <p:cNvSpPr>
            <a:spLocks noGrp="1"/>
          </p:cNvSpPr>
          <p:nvPr>
            <p:ph type="title" orient="vert"/>
          </p:nvPr>
        </p:nvSpPr>
        <p:spPr>
          <a:xfrm>
            <a:off x="9171380" y="627407"/>
            <a:ext cx="220817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fld id="{F2A26FA1-4A5D-4249-9F4E-06F557EB46C7}" type="datetimeFigureOut">
              <a:rPr lang="en-US" smtClean="0">
                <a:solidFill>
                  <a:prstClr val="black">
                    <a:tint val="75000"/>
                  </a:prstClr>
                </a:solidFill>
                <a:latin typeface="Arial" panose="020B0604020202020204" pitchFamily="34" charset="0"/>
              </a:rPr>
              <a:pPr eaLnBrk="0" fontAlgn="base" hangingPunct="0">
                <a:spcBef>
                  <a:spcPct val="0"/>
                </a:spcBef>
                <a:spcAft>
                  <a:spcPct val="0"/>
                </a:spcAft>
                <a:defRPr/>
              </a:pPr>
              <a:t>3/27/2025</a:t>
            </a:fld>
            <a:endParaRPr lang="en-US">
              <a:solidFill>
                <a:prstClr val="black">
                  <a:tint val="75000"/>
                </a:prstClr>
              </a:solidFill>
              <a:latin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smtClean="0"/>
            </a:lvl1pPr>
          </a:lstStyle>
          <a:p>
            <a:pPr eaLnBrk="0" fontAlgn="base" hangingPunct="0">
              <a:spcBef>
                <a:spcPct val="0"/>
              </a:spcBef>
              <a:spcAft>
                <a:spcPct val="0"/>
              </a:spcAft>
              <a:defRPr/>
            </a:pPr>
            <a:fld id="{FA0B1AE8-F4DF-4E6E-B606-4698080EEC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702071831"/>
      </p:ext>
    </p:extLst>
  </p:cSld>
  <p:clrMapOvr>
    <a:masterClrMapping/>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dpi="0" rotWithShape="0">
          <a:blip r:embed="rId2"/>
          <a:srcRect/>
          <a:stretch>
            <a:fillRect/>
          </a:stretch>
        </a:blip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body" idx="1"/>
          </p:nvPr>
        </p:nvSpPr>
        <p:spPr>
          <a:xfrm>
            <a:off x="1005100" y="1446433"/>
            <a:ext cx="10120400" cy="4649600"/>
          </a:xfrm>
          <a:prstGeom prst="rect">
            <a:avLst/>
          </a:prstGeom>
          <a:noFill/>
          <a:ln>
            <a:noFill/>
          </a:ln>
        </p:spPr>
        <p:txBody>
          <a:bodyPr spcFirstLastPara="1">
            <a:noAutofit/>
          </a:bodyPr>
          <a:lstStyle>
            <a:lvl1pPr marL="457200" lvl="0" indent="-381000" rtl="0">
              <a:spcBef>
                <a:spcPts val="0"/>
              </a:spcBef>
              <a:spcAft>
                <a:spcPts val="0"/>
              </a:spcAft>
              <a:buClr>
                <a:schemeClr val="lt1"/>
              </a:buClr>
              <a:buSzPts val="2400"/>
              <a:buFont typeface="Work Sans"/>
              <a:buAutoNum type="arabicPeriod"/>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9pPr>
          </a:lstStyle>
          <a:p>
            <a:endParaRPr/>
          </a:p>
        </p:txBody>
      </p:sp>
      <p:sp>
        <p:nvSpPr>
          <p:cNvPr id="109" name="Google Shape;109;p4"/>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1994628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dpi="0" rotWithShape="0">
          <a:blip r:embed="rId2"/>
          <a:srcRect/>
          <a:stretch>
            <a:fillRect/>
          </a:stretch>
        </a:blipFill>
        <a:effectLst/>
      </p:bgPr>
    </p:bg>
    <p:spTree>
      <p:nvGrpSpPr>
        <p:cNvPr id="1" name="Shape 153"/>
        <p:cNvGrpSpPr/>
        <p:nvPr/>
      </p:nvGrpSpPr>
      <p:grpSpPr>
        <a:xfrm>
          <a:off x="0" y="0"/>
          <a:ext cx="0" cy="0"/>
          <a:chOff x="0" y="0"/>
          <a:chExt cx="0" cy="0"/>
        </a:xfrm>
      </p:grpSpPr>
      <p:sp>
        <p:nvSpPr>
          <p:cNvPr id="154" name="Google Shape;154;p5"/>
          <p:cNvSpPr txBox="1">
            <a:spLocks noGrp="1"/>
          </p:cNvSpPr>
          <p:nvPr>
            <p:ph type="subTitle" idx="1"/>
          </p:nvPr>
        </p:nvSpPr>
        <p:spPr>
          <a:xfrm>
            <a:off x="1163733"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55" name="Google Shape;155;p5"/>
          <p:cNvSpPr txBox="1">
            <a:spLocks noGrp="1"/>
          </p:cNvSpPr>
          <p:nvPr>
            <p:ph type="subTitle" idx="2"/>
          </p:nvPr>
        </p:nvSpPr>
        <p:spPr>
          <a:xfrm>
            <a:off x="7493467" y="5205067"/>
            <a:ext cx="3534800" cy="1132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92" name="Google Shape;192;p5"/>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9497463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dpi="0" rotWithShape="0">
          <a:blip r:embed="rId2"/>
          <a:srcRect/>
          <a:stretch>
            <a:fillRect/>
          </a:stretch>
        </a:blipFill>
        <a:effectLst/>
      </p:bgPr>
    </p:bg>
    <p:spTree>
      <p:nvGrpSpPr>
        <p:cNvPr id="1" name="Shape 1305"/>
        <p:cNvGrpSpPr/>
        <p:nvPr/>
      </p:nvGrpSpPr>
      <p:grpSpPr>
        <a:xfrm>
          <a:off x="0" y="0"/>
          <a:ext cx="0" cy="0"/>
          <a:chOff x="0" y="0"/>
          <a:chExt cx="0" cy="0"/>
        </a:xfrm>
      </p:grpSpPr>
      <p:sp>
        <p:nvSpPr>
          <p:cNvPr id="1306" name="Google Shape;1306;p29"/>
          <p:cNvSpPr txBox="1">
            <a:spLocks noGrp="1"/>
          </p:cNvSpPr>
          <p:nvPr>
            <p:ph type="body" idx="1"/>
          </p:nvPr>
        </p:nvSpPr>
        <p:spPr>
          <a:xfrm>
            <a:off x="1005100" y="1446433"/>
            <a:ext cx="5090800" cy="4940000"/>
          </a:xfrm>
          <a:prstGeom prst="rect">
            <a:avLst/>
          </a:prstGeom>
          <a:noFill/>
          <a:ln>
            <a:noFill/>
          </a:ln>
        </p:spPr>
        <p:txBody>
          <a:bodyPr spcFirstLastPara="1">
            <a:noAutofit/>
          </a:bodyPr>
          <a:lstStyle>
            <a:lvl1pPr marL="457200" lvl="0" indent="-304800" rtl="0">
              <a:spcBef>
                <a:spcPts val="0"/>
              </a:spcBef>
              <a:spcAft>
                <a:spcPts val="0"/>
              </a:spcAft>
              <a:buClr>
                <a:schemeClr val="dk1"/>
              </a:buClr>
              <a:buSzPts val="1200"/>
              <a:buFont typeface="Comfortaa"/>
              <a:buChar char="●"/>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Char char="■"/>
              <a:defRPr>
                <a:solidFill>
                  <a:schemeClr val="dk1"/>
                </a:solidFill>
                <a:latin typeface="Roboto Slab Regular"/>
                <a:ea typeface="Roboto Slab Regular"/>
                <a:cs typeface="Roboto Slab Regular"/>
                <a:sym typeface="Roboto Slab Regular"/>
              </a:defRPr>
            </a:lvl9pPr>
          </a:lstStyle>
          <a:p>
            <a:endParaRPr/>
          </a:p>
        </p:txBody>
      </p:sp>
      <p:sp>
        <p:nvSpPr>
          <p:cNvPr id="1307" name="Google Shape;1307;p29"/>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51" name="Google Shape;1351;p29"/>
          <p:cNvSpPr txBox="1">
            <a:spLocks noGrp="1"/>
          </p:cNvSpPr>
          <p:nvPr>
            <p:ph type="body" idx="2"/>
          </p:nvPr>
        </p:nvSpPr>
        <p:spPr>
          <a:xfrm>
            <a:off x="6170967" y="2481500"/>
            <a:ext cx="5629200" cy="3614400"/>
          </a:xfrm>
          <a:prstGeom prst="rect">
            <a:avLst/>
          </a:prstGeom>
        </p:spPr>
        <p:txBody>
          <a:bodyPr spcFirstLastPara="1">
            <a:noAutofit/>
          </a:bodyPr>
          <a:lstStyle>
            <a:lvl1pPr marL="457200" lvl="0" indent="-298450" rtl="0">
              <a:spcBef>
                <a:spcPts val="0"/>
              </a:spcBef>
              <a:spcAft>
                <a:spcPts val="0"/>
              </a:spcAft>
              <a:buSzPts val="1100"/>
              <a:buFont typeface="Arial"/>
              <a:buChar char="●"/>
              <a:defRPr sz="1100">
                <a:solidFill>
                  <a:schemeClr val="dk1"/>
                </a:solidFill>
                <a:latin typeface="Comfortaa"/>
                <a:ea typeface="Comfortaa"/>
                <a:cs typeface="Comfortaa"/>
                <a:sym typeface="Comfortaa"/>
              </a:defRPr>
            </a:lvl1pPr>
            <a:lvl2pPr marL="914400" lvl="1"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SzPts val="1400"/>
              <a:buFont typeface="Arial"/>
              <a:buChar char="■"/>
              <a:defRPr>
                <a:solidFill>
                  <a:schemeClr val="dk1"/>
                </a:solidFill>
                <a:latin typeface="Roboto Slab Regular"/>
                <a:ea typeface="Roboto Slab Regular"/>
                <a:cs typeface="Roboto Slab Regular"/>
                <a:sym typeface="Roboto Slab Regular"/>
              </a:defRPr>
            </a:lvl9pPr>
          </a:lstStyle>
          <a:p>
            <a:endParaRPr/>
          </a:p>
        </p:txBody>
      </p:sp>
    </p:spTree>
    <p:extLst>
      <p:ext uri="{BB962C8B-B14F-4D97-AF65-F5344CB8AC3E}">
        <p14:creationId xmlns:p14="http://schemas.microsoft.com/office/powerpoint/2010/main" val="19662120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bg>
      <p:bgPr>
        <a:blipFill dpi="0" rotWithShape="0">
          <a:blip r:embed="rId2"/>
          <a:srcRect/>
          <a:stretch>
            <a:fillRect/>
          </a:stretch>
        </a:blipFill>
        <a:effectLst/>
      </p:bgPr>
    </p:bg>
    <p:spTree>
      <p:nvGrpSpPr>
        <p:cNvPr id="1" name="Shape 977"/>
        <p:cNvGrpSpPr/>
        <p:nvPr/>
      </p:nvGrpSpPr>
      <p:grpSpPr>
        <a:xfrm>
          <a:off x="0" y="0"/>
          <a:ext cx="0" cy="0"/>
          <a:chOff x="0" y="0"/>
          <a:chExt cx="0" cy="0"/>
        </a:xfrm>
      </p:grpSpPr>
      <p:sp>
        <p:nvSpPr>
          <p:cNvPr id="978" name="Google Shape;978;p23"/>
          <p:cNvSpPr txBox="1">
            <a:spLocks noGrp="1"/>
          </p:cNvSpPr>
          <p:nvPr>
            <p:ph type="subTitle" idx="1"/>
          </p:nvPr>
        </p:nvSpPr>
        <p:spPr>
          <a:xfrm>
            <a:off x="7536151" y="5407433"/>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79" name="Google Shape;979;p23"/>
          <p:cNvSpPr txBox="1">
            <a:spLocks noGrp="1"/>
          </p:cNvSpPr>
          <p:nvPr>
            <p:ph type="subTitle" idx="2"/>
          </p:nvPr>
        </p:nvSpPr>
        <p:spPr>
          <a:xfrm>
            <a:off x="1015851" y="5407433"/>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0" name="Google Shape;980;p23"/>
          <p:cNvSpPr txBox="1">
            <a:spLocks noGrp="1"/>
          </p:cNvSpPr>
          <p:nvPr>
            <p:ph type="subTitle" idx="3"/>
          </p:nvPr>
        </p:nvSpPr>
        <p:spPr>
          <a:xfrm>
            <a:off x="4276000" y="4379067"/>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1" name="Google Shape;981;p23"/>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522871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8F2BFEC-2FE7-4F31-ADCA-8F37E884F5F9}"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6076028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BAE9310-7507-4389-A310-A63C9AFE1AB5}"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7729950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C293D6C-0A05-4D2E-B74F-252B3CAB5D3D}"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1474065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theme" Target="../theme/theme10.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theme" Target="../theme/theme1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theme" Target="../theme/theme12.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slideLayout" Target="../slideLayouts/slideLayout207.xml"/><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slideLayout" Target="../slideLayouts/slideLayout206.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5" Type="http://schemas.openxmlformats.org/officeDocument/2006/relationships/theme" Target="../theme/theme13.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 Id="rId14" Type="http://schemas.openxmlformats.org/officeDocument/2006/relationships/slideLayout" Target="../slideLayouts/slideLayout20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slideLayout" Target="../slideLayouts/slideLayout221.xml"/><Relationship Id="rId18" Type="http://schemas.openxmlformats.org/officeDocument/2006/relationships/slideLayout" Target="../slideLayouts/slideLayout226.xml"/><Relationship Id="rId26" Type="http://schemas.openxmlformats.org/officeDocument/2006/relationships/slideLayout" Target="../slideLayouts/slideLayout234.xml"/><Relationship Id="rId3" Type="http://schemas.openxmlformats.org/officeDocument/2006/relationships/slideLayout" Target="../slideLayouts/slideLayout211.xml"/><Relationship Id="rId21" Type="http://schemas.openxmlformats.org/officeDocument/2006/relationships/slideLayout" Target="../slideLayouts/slideLayout229.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17" Type="http://schemas.openxmlformats.org/officeDocument/2006/relationships/slideLayout" Target="../slideLayouts/slideLayout225.xml"/><Relationship Id="rId25" Type="http://schemas.openxmlformats.org/officeDocument/2006/relationships/slideLayout" Target="../slideLayouts/slideLayout233.xml"/><Relationship Id="rId2" Type="http://schemas.openxmlformats.org/officeDocument/2006/relationships/slideLayout" Target="../slideLayouts/slideLayout210.xml"/><Relationship Id="rId16" Type="http://schemas.openxmlformats.org/officeDocument/2006/relationships/slideLayout" Target="../slideLayouts/slideLayout224.xml"/><Relationship Id="rId20" Type="http://schemas.openxmlformats.org/officeDocument/2006/relationships/slideLayout" Target="../slideLayouts/slideLayout228.xml"/><Relationship Id="rId29" Type="http://schemas.openxmlformats.org/officeDocument/2006/relationships/slideLayout" Target="../slideLayouts/slideLayout237.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24" Type="http://schemas.openxmlformats.org/officeDocument/2006/relationships/slideLayout" Target="../slideLayouts/slideLayout232.xml"/><Relationship Id="rId32" Type="http://schemas.openxmlformats.org/officeDocument/2006/relationships/theme" Target="../theme/theme14.xml"/><Relationship Id="rId5" Type="http://schemas.openxmlformats.org/officeDocument/2006/relationships/slideLayout" Target="../slideLayouts/slideLayout213.xml"/><Relationship Id="rId15" Type="http://schemas.openxmlformats.org/officeDocument/2006/relationships/slideLayout" Target="../slideLayouts/slideLayout223.xml"/><Relationship Id="rId23" Type="http://schemas.openxmlformats.org/officeDocument/2006/relationships/slideLayout" Target="../slideLayouts/slideLayout231.xml"/><Relationship Id="rId28" Type="http://schemas.openxmlformats.org/officeDocument/2006/relationships/slideLayout" Target="../slideLayouts/slideLayout236.xml"/><Relationship Id="rId10" Type="http://schemas.openxmlformats.org/officeDocument/2006/relationships/slideLayout" Target="../slideLayouts/slideLayout218.xml"/><Relationship Id="rId19" Type="http://schemas.openxmlformats.org/officeDocument/2006/relationships/slideLayout" Target="../slideLayouts/slideLayout227.xml"/><Relationship Id="rId31" Type="http://schemas.openxmlformats.org/officeDocument/2006/relationships/slideLayout" Target="../slideLayouts/slideLayout239.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slideLayout" Target="../slideLayouts/slideLayout222.xml"/><Relationship Id="rId22" Type="http://schemas.openxmlformats.org/officeDocument/2006/relationships/slideLayout" Target="../slideLayouts/slideLayout230.xml"/><Relationship Id="rId27" Type="http://schemas.openxmlformats.org/officeDocument/2006/relationships/slideLayout" Target="../slideLayouts/slideLayout235.xml"/><Relationship Id="rId30" Type="http://schemas.openxmlformats.org/officeDocument/2006/relationships/slideLayout" Target="../slideLayouts/slideLayout23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slideLayout" Target="../slideLayouts/slideLayout252.xml"/><Relationship Id="rId18" Type="http://schemas.openxmlformats.org/officeDocument/2006/relationships/slideLayout" Target="../slideLayouts/slideLayout257.xml"/><Relationship Id="rId26" Type="http://schemas.openxmlformats.org/officeDocument/2006/relationships/slideLayout" Target="../slideLayouts/slideLayout265.xml"/><Relationship Id="rId3" Type="http://schemas.openxmlformats.org/officeDocument/2006/relationships/slideLayout" Target="../slideLayouts/slideLayout242.xml"/><Relationship Id="rId21" Type="http://schemas.openxmlformats.org/officeDocument/2006/relationships/slideLayout" Target="../slideLayouts/slideLayout260.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17" Type="http://schemas.openxmlformats.org/officeDocument/2006/relationships/slideLayout" Target="../slideLayouts/slideLayout256.xml"/><Relationship Id="rId25" Type="http://schemas.openxmlformats.org/officeDocument/2006/relationships/slideLayout" Target="../slideLayouts/slideLayout264.xml"/><Relationship Id="rId2" Type="http://schemas.openxmlformats.org/officeDocument/2006/relationships/slideLayout" Target="../slideLayouts/slideLayout241.xml"/><Relationship Id="rId16" Type="http://schemas.openxmlformats.org/officeDocument/2006/relationships/slideLayout" Target="../slideLayouts/slideLayout255.xml"/><Relationship Id="rId20" Type="http://schemas.openxmlformats.org/officeDocument/2006/relationships/slideLayout" Target="../slideLayouts/slideLayout259.xml"/><Relationship Id="rId29" Type="http://schemas.openxmlformats.org/officeDocument/2006/relationships/slideLayout" Target="../slideLayouts/slideLayout268.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24" Type="http://schemas.openxmlformats.org/officeDocument/2006/relationships/slideLayout" Target="../slideLayouts/slideLayout263.xml"/><Relationship Id="rId32" Type="http://schemas.openxmlformats.org/officeDocument/2006/relationships/theme" Target="../theme/theme15.xml"/><Relationship Id="rId5" Type="http://schemas.openxmlformats.org/officeDocument/2006/relationships/slideLayout" Target="../slideLayouts/slideLayout244.xml"/><Relationship Id="rId15" Type="http://schemas.openxmlformats.org/officeDocument/2006/relationships/slideLayout" Target="../slideLayouts/slideLayout254.xml"/><Relationship Id="rId23" Type="http://schemas.openxmlformats.org/officeDocument/2006/relationships/slideLayout" Target="../slideLayouts/slideLayout262.xml"/><Relationship Id="rId28" Type="http://schemas.openxmlformats.org/officeDocument/2006/relationships/slideLayout" Target="../slideLayouts/slideLayout267.xml"/><Relationship Id="rId10" Type="http://schemas.openxmlformats.org/officeDocument/2006/relationships/slideLayout" Target="../slideLayouts/slideLayout249.xml"/><Relationship Id="rId19" Type="http://schemas.openxmlformats.org/officeDocument/2006/relationships/slideLayout" Target="../slideLayouts/slideLayout258.xml"/><Relationship Id="rId31" Type="http://schemas.openxmlformats.org/officeDocument/2006/relationships/slideLayout" Target="../slideLayouts/slideLayout270.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slideLayout" Target="../slideLayouts/slideLayout253.xml"/><Relationship Id="rId22" Type="http://schemas.openxmlformats.org/officeDocument/2006/relationships/slideLayout" Target="../slideLayouts/slideLayout261.xml"/><Relationship Id="rId27" Type="http://schemas.openxmlformats.org/officeDocument/2006/relationships/slideLayout" Target="../slideLayouts/slideLayout266.xml"/><Relationship Id="rId30" Type="http://schemas.openxmlformats.org/officeDocument/2006/relationships/slideLayout" Target="../slideLayouts/slideLayout26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slideLayout" Target="../slideLayouts/slideLayout283.xml"/><Relationship Id="rId18" Type="http://schemas.openxmlformats.org/officeDocument/2006/relationships/slideLayout" Target="../slideLayouts/slideLayout288.xml"/><Relationship Id="rId26" Type="http://schemas.openxmlformats.org/officeDocument/2006/relationships/slideLayout" Target="../slideLayouts/slideLayout296.xml"/><Relationship Id="rId3" Type="http://schemas.openxmlformats.org/officeDocument/2006/relationships/slideLayout" Target="../slideLayouts/slideLayout273.xml"/><Relationship Id="rId21" Type="http://schemas.openxmlformats.org/officeDocument/2006/relationships/slideLayout" Target="../slideLayouts/slideLayout291.xml"/><Relationship Id="rId7" Type="http://schemas.openxmlformats.org/officeDocument/2006/relationships/slideLayout" Target="../slideLayouts/slideLayout277.xml"/><Relationship Id="rId12" Type="http://schemas.openxmlformats.org/officeDocument/2006/relationships/slideLayout" Target="../slideLayouts/slideLayout282.xml"/><Relationship Id="rId17" Type="http://schemas.openxmlformats.org/officeDocument/2006/relationships/slideLayout" Target="../slideLayouts/slideLayout287.xml"/><Relationship Id="rId25" Type="http://schemas.openxmlformats.org/officeDocument/2006/relationships/slideLayout" Target="../slideLayouts/slideLayout295.xml"/><Relationship Id="rId2" Type="http://schemas.openxmlformats.org/officeDocument/2006/relationships/slideLayout" Target="../slideLayouts/slideLayout272.xml"/><Relationship Id="rId16" Type="http://schemas.openxmlformats.org/officeDocument/2006/relationships/slideLayout" Target="../slideLayouts/slideLayout286.xml"/><Relationship Id="rId20" Type="http://schemas.openxmlformats.org/officeDocument/2006/relationships/slideLayout" Target="../slideLayouts/slideLayout290.xml"/><Relationship Id="rId29" Type="http://schemas.openxmlformats.org/officeDocument/2006/relationships/slideLayout" Target="../slideLayouts/slideLayout299.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24" Type="http://schemas.openxmlformats.org/officeDocument/2006/relationships/slideLayout" Target="../slideLayouts/slideLayout294.xml"/><Relationship Id="rId32" Type="http://schemas.openxmlformats.org/officeDocument/2006/relationships/theme" Target="../theme/theme16.xml"/><Relationship Id="rId5" Type="http://schemas.openxmlformats.org/officeDocument/2006/relationships/slideLayout" Target="../slideLayouts/slideLayout275.xml"/><Relationship Id="rId15" Type="http://schemas.openxmlformats.org/officeDocument/2006/relationships/slideLayout" Target="../slideLayouts/slideLayout285.xml"/><Relationship Id="rId23" Type="http://schemas.openxmlformats.org/officeDocument/2006/relationships/slideLayout" Target="../slideLayouts/slideLayout293.xml"/><Relationship Id="rId28" Type="http://schemas.openxmlformats.org/officeDocument/2006/relationships/slideLayout" Target="../slideLayouts/slideLayout298.xml"/><Relationship Id="rId10" Type="http://schemas.openxmlformats.org/officeDocument/2006/relationships/slideLayout" Target="../slideLayouts/slideLayout280.xml"/><Relationship Id="rId19" Type="http://schemas.openxmlformats.org/officeDocument/2006/relationships/slideLayout" Target="../slideLayouts/slideLayout289.xml"/><Relationship Id="rId31" Type="http://schemas.openxmlformats.org/officeDocument/2006/relationships/slideLayout" Target="../slideLayouts/slideLayout301.xml"/><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slideLayout" Target="../slideLayouts/slideLayout284.xml"/><Relationship Id="rId22" Type="http://schemas.openxmlformats.org/officeDocument/2006/relationships/slideLayout" Target="../slideLayouts/slideLayout292.xml"/><Relationship Id="rId27" Type="http://schemas.openxmlformats.org/officeDocument/2006/relationships/slideLayout" Target="../slideLayouts/slideLayout297.xml"/><Relationship Id="rId30" Type="http://schemas.openxmlformats.org/officeDocument/2006/relationships/slideLayout" Target="../slideLayouts/slideLayout3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3.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theme" Target="../theme/theme4.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21" Type="http://schemas.openxmlformats.org/officeDocument/2006/relationships/theme" Target="../theme/theme5.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theme" Target="../theme/theme6.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theme" Target="../theme/theme7.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theme" Target="../theme/theme8.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theme" Target="../theme/theme9.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ltLang="vi-VN">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ltLang="vi-VN">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84D89DBF-A818-49D3-B1FB-E0B4D757E217}" type="slidenum">
              <a:rPr lang="en-US" altLang="vi-VN" smtClean="0">
                <a:solidFill>
                  <a:srgbClr val="000000"/>
                </a:solidFill>
              </a:rPr>
              <a:pPr fontAlgn="base">
                <a:spcBef>
                  <a:spcPct val="0"/>
                </a:spcBef>
                <a:spcAft>
                  <a:spcPct val="0"/>
                </a:spcAft>
                <a:defRPr/>
              </a:pPr>
              <a:t>‹#›</a:t>
            </a:fld>
            <a:endParaRPr lang="en-US" altLang="vi-VN">
              <a:solidFill>
                <a:srgbClr val="000000"/>
              </a:solidFill>
            </a:endParaRPr>
          </a:p>
        </p:txBody>
      </p:sp>
    </p:spTree>
    <p:extLst>
      <p:ext uri="{BB962C8B-B14F-4D97-AF65-F5344CB8AC3E}">
        <p14:creationId xmlns:p14="http://schemas.microsoft.com/office/powerpoint/2010/main" val="2728903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522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fontAlgn="base">
              <a:spcBef>
                <a:spcPct val="0"/>
              </a:spcBef>
              <a:spcAft>
                <a:spcPct val="0"/>
              </a:spcAft>
              <a:defRPr/>
            </a:pPr>
            <a:endParaRPr lang="en-US" altLang="vi-VN"/>
          </a:p>
        </p:txBody>
      </p:sp>
      <p:sp>
        <p:nvSpPr>
          <p:cNvPr id="522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fontAlgn="base">
              <a:spcBef>
                <a:spcPct val="0"/>
              </a:spcBef>
              <a:spcAft>
                <a:spcPct val="0"/>
              </a:spcAft>
              <a:defRPr/>
            </a:pPr>
            <a:endParaRPr lang="en-US" altLang="vi-VN"/>
          </a:p>
        </p:txBody>
      </p:sp>
      <p:sp>
        <p:nvSpPr>
          <p:cNvPr id="522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fontAlgn="base">
              <a:spcBef>
                <a:spcPct val="0"/>
              </a:spcBef>
              <a:spcAft>
                <a:spcPct val="0"/>
              </a:spcAft>
              <a:defRPr/>
            </a:pPr>
            <a:fld id="{1B851D72-DFB7-4A7C-92C7-A4B7E8005C83}"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404533788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522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fontAlgn="base">
              <a:spcBef>
                <a:spcPct val="0"/>
              </a:spcBef>
              <a:spcAft>
                <a:spcPct val="0"/>
              </a:spcAft>
              <a:defRPr/>
            </a:pPr>
            <a:endParaRPr lang="en-US" altLang="vi-VN"/>
          </a:p>
        </p:txBody>
      </p:sp>
      <p:sp>
        <p:nvSpPr>
          <p:cNvPr id="522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fontAlgn="base">
              <a:spcBef>
                <a:spcPct val="0"/>
              </a:spcBef>
              <a:spcAft>
                <a:spcPct val="0"/>
              </a:spcAft>
              <a:defRPr/>
            </a:pPr>
            <a:endParaRPr lang="en-US" altLang="vi-VN"/>
          </a:p>
        </p:txBody>
      </p:sp>
      <p:sp>
        <p:nvSpPr>
          <p:cNvPr id="522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fontAlgn="base">
              <a:spcBef>
                <a:spcPct val="0"/>
              </a:spcBef>
              <a:spcAft>
                <a:spcPct val="0"/>
              </a:spcAft>
              <a:defRPr/>
            </a:pPr>
            <a:fld id="{1B851D72-DFB7-4A7C-92C7-A4B7E8005C83}"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406789825"/>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522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fontAlgn="base">
              <a:spcBef>
                <a:spcPct val="0"/>
              </a:spcBef>
              <a:spcAft>
                <a:spcPct val="0"/>
              </a:spcAft>
              <a:defRPr/>
            </a:pPr>
            <a:endParaRPr lang="en-US" altLang="vi-VN"/>
          </a:p>
        </p:txBody>
      </p:sp>
      <p:sp>
        <p:nvSpPr>
          <p:cNvPr id="522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fontAlgn="base">
              <a:spcBef>
                <a:spcPct val="0"/>
              </a:spcBef>
              <a:spcAft>
                <a:spcPct val="0"/>
              </a:spcAft>
              <a:defRPr/>
            </a:pPr>
            <a:endParaRPr lang="en-US" altLang="vi-VN"/>
          </a:p>
        </p:txBody>
      </p:sp>
      <p:sp>
        <p:nvSpPr>
          <p:cNvPr id="522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fontAlgn="base">
              <a:spcBef>
                <a:spcPct val="0"/>
              </a:spcBef>
              <a:spcAft>
                <a:spcPct val="0"/>
              </a:spcAft>
              <a:defRPr/>
            </a:pPr>
            <a:fld id="{1B851D72-DFB7-4A7C-92C7-A4B7E8005C83}"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2109323022"/>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522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fontAlgn="base">
              <a:spcBef>
                <a:spcPct val="0"/>
              </a:spcBef>
              <a:spcAft>
                <a:spcPct val="0"/>
              </a:spcAft>
              <a:defRPr/>
            </a:pPr>
            <a:endParaRPr lang="en-US" altLang="vi-VN"/>
          </a:p>
        </p:txBody>
      </p:sp>
      <p:sp>
        <p:nvSpPr>
          <p:cNvPr id="522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fontAlgn="base">
              <a:spcBef>
                <a:spcPct val="0"/>
              </a:spcBef>
              <a:spcAft>
                <a:spcPct val="0"/>
              </a:spcAft>
              <a:defRPr/>
            </a:pPr>
            <a:endParaRPr lang="en-US" altLang="vi-VN"/>
          </a:p>
        </p:txBody>
      </p:sp>
      <p:sp>
        <p:nvSpPr>
          <p:cNvPr id="522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fontAlgn="base">
              <a:spcBef>
                <a:spcPct val="0"/>
              </a:spcBef>
              <a:spcAft>
                <a:spcPct val="0"/>
              </a:spcAft>
              <a:defRPr/>
            </a:pPr>
            <a:fld id="{1B851D72-DFB7-4A7C-92C7-A4B7E8005C83}"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102396062"/>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6;p1"/>
          <p:cNvSpPr txBox="1">
            <a:spLocks noGrp="1"/>
          </p:cNvSpPr>
          <p:nvPr>
            <p:ph type="title"/>
          </p:nvPr>
        </p:nvSpPr>
        <p:spPr bwMode="auto">
          <a:xfrm>
            <a:off x="960967" y="593725"/>
            <a:ext cx="1027006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vi-VN" altLang="vi-VN" smtClean="0">
              <a:sym typeface="Arial" panose="020B0604020202020204" pitchFamily="34" charset="0"/>
            </a:endParaRPr>
          </a:p>
        </p:txBody>
      </p:sp>
      <p:sp>
        <p:nvSpPr>
          <p:cNvPr id="2051" name="Google Shape;7;p1"/>
          <p:cNvSpPr txBox="1">
            <a:spLocks noGrp="1"/>
          </p:cNvSpPr>
          <p:nvPr>
            <p:ph type="body" idx="1"/>
          </p:nvPr>
        </p:nvSpPr>
        <p:spPr bwMode="auto">
          <a:xfrm>
            <a:off x="960967" y="1536700"/>
            <a:ext cx="10270067"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altLang="vi-VN" smtClean="0">
              <a:sym typeface="Arial" panose="020B0604020202020204" pitchFamily="34" charset="0"/>
            </a:endParaRPr>
          </a:p>
        </p:txBody>
      </p:sp>
      <p:sp>
        <p:nvSpPr>
          <p:cNvPr id="8" name="Google Shape;8;p1"/>
          <p:cNvSpPr/>
          <p:nvPr/>
        </p:nvSpPr>
        <p:spPr>
          <a:xfrm rot="10935108">
            <a:off x="-256116" y="-219075"/>
            <a:ext cx="12740217" cy="7148513"/>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86182003"/>
      </p:ext>
    </p:extLst>
  </p:cSld>
  <p:clrMap bg1="lt1" tx1="dk1" bg2="dk2" tx2="lt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 id="2147483899" r:id="rId18"/>
    <p:sldLayoutId id="2147483900" r:id="rId19"/>
    <p:sldLayoutId id="2147483901" r:id="rId20"/>
    <p:sldLayoutId id="2147483902" r:id="rId21"/>
    <p:sldLayoutId id="2147483903" r:id="rId22"/>
    <p:sldLayoutId id="2147483904" r:id="rId23"/>
    <p:sldLayoutId id="2147483905" r:id="rId24"/>
    <p:sldLayoutId id="2147483906" r:id="rId25"/>
    <p:sldLayoutId id="2147483907" r:id="rId26"/>
    <p:sldLayoutId id="2147483908" r:id="rId27"/>
    <p:sldLayoutId id="2147483909" r:id="rId28"/>
    <p:sldLayoutId id="2147483910" r:id="rId29"/>
    <p:sldLayoutId id="2147483911" r:id="rId30"/>
    <p:sldLayoutId id="2147483912" r:id="rId3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6;p1"/>
          <p:cNvSpPr txBox="1">
            <a:spLocks noGrp="1"/>
          </p:cNvSpPr>
          <p:nvPr>
            <p:ph type="title"/>
          </p:nvPr>
        </p:nvSpPr>
        <p:spPr bwMode="auto">
          <a:xfrm>
            <a:off x="960967" y="593725"/>
            <a:ext cx="1027006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vi-VN" altLang="vi-VN" smtClean="0">
              <a:sym typeface="Arial" panose="020B0604020202020204" pitchFamily="34" charset="0"/>
            </a:endParaRPr>
          </a:p>
        </p:txBody>
      </p:sp>
      <p:sp>
        <p:nvSpPr>
          <p:cNvPr id="2051" name="Google Shape;7;p1"/>
          <p:cNvSpPr txBox="1">
            <a:spLocks noGrp="1"/>
          </p:cNvSpPr>
          <p:nvPr>
            <p:ph type="body" idx="1"/>
          </p:nvPr>
        </p:nvSpPr>
        <p:spPr bwMode="auto">
          <a:xfrm>
            <a:off x="960967" y="1536700"/>
            <a:ext cx="10270067"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altLang="vi-VN" smtClean="0">
              <a:sym typeface="Arial" panose="020B0604020202020204" pitchFamily="34" charset="0"/>
            </a:endParaRPr>
          </a:p>
        </p:txBody>
      </p:sp>
      <p:sp>
        <p:nvSpPr>
          <p:cNvPr id="8" name="Google Shape;8;p1"/>
          <p:cNvSpPr/>
          <p:nvPr/>
        </p:nvSpPr>
        <p:spPr>
          <a:xfrm rot="10935108">
            <a:off x="-256116" y="-219075"/>
            <a:ext cx="12740217" cy="7148513"/>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36111993"/>
      </p:ext>
    </p:extLst>
  </p:cSld>
  <p:clrMap bg1="lt1" tx1="dk1" bg2="dk2" tx2="lt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 id="2147483928" r:id="rId15"/>
    <p:sldLayoutId id="2147483929" r:id="rId16"/>
    <p:sldLayoutId id="2147483930" r:id="rId17"/>
    <p:sldLayoutId id="2147483931" r:id="rId18"/>
    <p:sldLayoutId id="2147483932" r:id="rId19"/>
    <p:sldLayoutId id="2147483933" r:id="rId20"/>
    <p:sldLayoutId id="2147483934" r:id="rId21"/>
    <p:sldLayoutId id="2147483935" r:id="rId22"/>
    <p:sldLayoutId id="2147483936" r:id="rId23"/>
    <p:sldLayoutId id="2147483937" r:id="rId24"/>
    <p:sldLayoutId id="2147483938" r:id="rId25"/>
    <p:sldLayoutId id="2147483939" r:id="rId26"/>
    <p:sldLayoutId id="2147483940" r:id="rId27"/>
    <p:sldLayoutId id="2147483941" r:id="rId28"/>
    <p:sldLayoutId id="2147483942" r:id="rId29"/>
    <p:sldLayoutId id="2147483943" r:id="rId30"/>
    <p:sldLayoutId id="2147483944" r:id="rId3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6;p1"/>
          <p:cNvSpPr txBox="1">
            <a:spLocks noGrp="1"/>
          </p:cNvSpPr>
          <p:nvPr>
            <p:ph type="title"/>
          </p:nvPr>
        </p:nvSpPr>
        <p:spPr bwMode="auto">
          <a:xfrm>
            <a:off x="960967" y="593725"/>
            <a:ext cx="1027006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vi-VN" altLang="vi-VN" smtClean="0">
              <a:sym typeface="Arial" panose="020B0604020202020204" pitchFamily="34" charset="0"/>
            </a:endParaRPr>
          </a:p>
        </p:txBody>
      </p:sp>
      <p:sp>
        <p:nvSpPr>
          <p:cNvPr id="2051" name="Google Shape;7;p1"/>
          <p:cNvSpPr txBox="1">
            <a:spLocks noGrp="1"/>
          </p:cNvSpPr>
          <p:nvPr>
            <p:ph type="body" idx="1"/>
          </p:nvPr>
        </p:nvSpPr>
        <p:spPr bwMode="auto">
          <a:xfrm>
            <a:off x="960967" y="1536700"/>
            <a:ext cx="10270067"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altLang="vi-VN" smtClean="0">
              <a:sym typeface="Arial" panose="020B0604020202020204" pitchFamily="34" charset="0"/>
            </a:endParaRPr>
          </a:p>
        </p:txBody>
      </p:sp>
      <p:sp>
        <p:nvSpPr>
          <p:cNvPr id="8" name="Google Shape;8;p1"/>
          <p:cNvSpPr/>
          <p:nvPr/>
        </p:nvSpPr>
        <p:spPr>
          <a:xfrm rot="10935108">
            <a:off x="-256116" y="-219075"/>
            <a:ext cx="12740217" cy="7148513"/>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181100699"/>
      </p:ext>
    </p:extLst>
  </p:cSld>
  <p:clrMap bg1="lt1" tx1="dk1" bg2="dk2" tx2="lt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 id="2147483961" r:id="rId16"/>
    <p:sldLayoutId id="2147483962" r:id="rId17"/>
    <p:sldLayoutId id="2147483963" r:id="rId18"/>
    <p:sldLayoutId id="2147483964" r:id="rId19"/>
    <p:sldLayoutId id="2147483965" r:id="rId20"/>
    <p:sldLayoutId id="2147483966" r:id="rId21"/>
    <p:sldLayoutId id="2147483967" r:id="rId22"/>
    <p:sldLayoutId id="2147483968" r:id="rId23"/>
    <p:sldLayoutId id="2147483969" r:id="rId24"/>
    <p:sldLayoutId id="2147483970" r:id="rId25"/>
    <p:sldLayoutId id="2147483971" r:id="rId26"/>
    <p:sldLayoutId id="2147483972" r:id="rId27"/>
    <p:sldLayoutId id="2147483973" r:id="rId28"/>
    <p:sldLayoutId id="2147483974" r:id="rId29"/>
    <p:sldLayoutId id="2147483975" r:id="rId30"/>
    <p:sldLayoutId id="2147483976" r:id="rId3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6;p1"/>
          <p:cNvSpPr txBox="1">
            <a:spLocks noGrp="1"/>
          </p:cNvSpPr>
          <p:nvPr>
            <p:ph type="title"/>
          </p:nvPr>
        </p:nvSpPr>
        <p:spPr bwMode="auto">
          <a:xfrm>
            <a:off x="960967" y="593725"/>
            <a:ext cx="1027006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vi-VN" altLang="vi-VN" smtClean="0">
              <a:sym typeface="Arial" panose="020B0604020202020204" pitchFamily="34" charset="0"/>
            </a:endParaRPr>
          </a:p>
        </p:txBody>
      </p:sp>
      <p:sp>
        <p:nvSpPr>
          <p:cNvPr id="2051" name="Google Shape;7;p1"/>
          <p:cNvSpPr txBox="1">
            <a:spLocks noGrp="1"/>
          </p:cNvSpPr>
          <p:nvPr>
            <p:ph type="body" idx="1"/>
          </p:nvPr>
        </p:nvSpPr>
        <p:spPr bwMode="auto">
          <a:xfrm>
            <a:off x="960967" y="1536700"/>
            <a:ext cx="10270067"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altLang="vi-VN" smtClean="0">
              <a:sym typeface="Arial" panose="020B0604020202020204" pitchFamily="34" charset="0"/>
            </a:endParaRPr>
          </a:p>
        </p:txBody>
      </p:sp>
      <p:sp>
        <p:nvSpPr>
          <p:cNvPr id="8" name="Google Shape;8;p1"/>
          <p:cNvSpPr/>
          <p:nvPr/>
        </p:nvSpPr>
        <p:spPr>
          <a:xfrm rot="10935108">
            <a:off x="-256116" y="-219075"/>
            <a:ext cx="12740217" cy="7148513"/>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5175684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522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fontAlgn="base">
              <a:spcBef>
                <a:spcPct val="0"/>
              </a:spcBef>
              <a:spcAft>
                <a:spcPct val="0"/>
              </a:spcAft>
              <a:defRPr/>
            </a:pPr>
            <a:endParaRPr lang="en-US" altLang="vi-VN"/>
          </a:p>
        </p:txBody>
      </p:sp>
      <p:sp>
        <p:nvSpPr>
          <p:cNvPr id="522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fontAlgn="base">
              <a:spcBef>
                <a:spcPct val="0"/>
              </a:spcBef>
              <a:spcAft>
                <a:spcPct val="0"/>
              </a:spcAft>
              <a:defRPr/>
            </a:pPr>
            <a:endParaRPr lang="en-US" altLang="vi-VN"/>
          </a:p>
        </p:txBody>
      </p:sp>
      <p:sp>
        <p:nvSpPr>
          <p:cNvPr id="522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fontAlgn="base">
              <a:spcBef>
                <a:spcPct val="0"/>
              </a:spcBef>
              <a:spcAft>
                <a:spcPct val="0"/>
              </a:spcAft>
              <a:defRPr/>
            </a:pPr>
            <a:fld id="{1B851D72-DFB7-4A7C-92C7-A4B7E8005C83}"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154774599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grpSp>
        <p:nvGrpSpPr>
          <p:cNvPr id="5122" name="Group 35"/>
          <p:cNvGrpSpPr>
            <a:grpSpLocks/>
          </p:cNvGrpSpPr>
          <p:nvPr/>
        </p:nvGrpSpPr>
        <p:grpSpPr bwMode="auto">
          <a:xfrm>
            <a:off x="0" y="228601"/>
            <a:ext cx="2641600" cy="6638925"/>
            <a:chOff x="2487613" y="285750"/>
            <a:chExt cx="2428875" cy="5654676"/>
          </a:xfrm>
        </p:grpSpPr>
        <p:sp>
          <p:nvSpPr>
            <p:cNvPr id="5142" name="Freeform 11"/>
            <p:cNvSpPr>
              <a:spLocks/>
            </p:cNvSpPr>
            <p:nvPr/>
          </p:nvSpPr>
          <p:spPr bwMode="auto">
            <a:xfrm>
              <a:off x="2487613" y="2284222"/>
              <a:ext cx="85633"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3" name="Freeform 12"/>
            <p:cNvSpPr>
              <a:spLocks/>
            </p:cNvSpPr>
            <p:nvPr/>
          </p:nvSpPr>
          <p:spPr bwMode="auto">
            <a:xfrm>
              <a:off x="2596601" y="2779108"/>
              <a:ext cx="550779"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4" name="Freeform 13"/>
            <p:cNvSpPr>
              <a:spLocks/>
            </p:cNvSpPr>
            <p:nvPr/>
          </p:nvSpPr>
          <p:spPr bwMode="auto">
            <a:xfrm>
              <a:off x="3174627" y="4730255"/>
              <a:ext cx="519639"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5" name="Freeform 14"/>
            <p:cNvSpPr>
              <a:spLocks/>
            </p:cNvSpPr>
            <p:nvPr/>
          </p:nvSpPr>
          <p:spPr bwMode="auto">
            <a:xfrm>
              <a:off x="3305023" y="5630785"/>
              <a:ext cx="14596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6" name="Freeform 15"/>
            <p:cNvSpPr>
              <a:spLocks/>
            </p:cNvSpPr>
            <p:nvPr/>
          </p:nvSpPr>
          <p:spPr bwMode="auto">
            <a:xfrm>
              <a:off x="2573246" y="2818321"/>
              <a:ext cx="700637"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7" name="Freeform 16"/>
            <p:cNvSpPr>
              <a:spLocks/>
            </p:cNvSpPr>
            <p:nvPr/>
          </p:nvSpPr>
          <p:spPr bwMode="auto">
            <a:xfrm>
              <a:off x="2507075" y="285750"/>
              <a:ext cx="89526"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8" name="Freeform 17"/>
            <p:cNvSpPr>
              <a:spLocks/>
            </p:cNvSpPr>
            <p:nvPr/>
          </p:nvSpPr>
          <p:spPr bwMode="auto">
            <a:xfrm>
              <a:off x="2553784" y="2599273"/>
              <a:ext cx="68118"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9" name="Freeform 18"/>
            <p:cNvSpPr>
              <a:spLocks/>
            </p:cNvSpPr>
            <p:nvPr/>
          </p:nvSpPr>
          <p:spPr bwMode="auto">
            <a:xfrm>
              <a:off x="3143488" y="4757298"/>
              <a:ext cx="161535"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0" name="Freeform 19"/>
            <p:cNvSpPr>
              <a:spLocks/>
            </p:cNvSpPr>
            <p:nvPr/>
          </p:nvSpPr>
          <p:spPr bwMode="auto">
            <a:xfrm>
              <a:off x="3147380" y="1282282"/>
              <a:ext cx="1769108"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1" name="Freeform 20"/>
            <p:cNvSpPr>
              <a:spLocks/>
            </p:cNvSpPr>
            <p:nvPr/>
          </p:nvSpPr>
          <p:spPr bwMode="auto">
            <a:xfrm>
              <a:off x="3273883" y="5652419"/>
              <a:ext cx="138182"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2" name="Freeform 21"/>
            <p:cNvSpPr>
              <a:spLocks/>
            </p:cNvSpPr>
            <p:nvPr/>
          </p:nvSpPr>
          <p:spPr bwMode="auto">
            <a:xfrm>
              <a:off x="3143488" y="4655887"/>
              <a:ext cx="31139"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3" name="Freeform 22"/>
            <p:cNvSpPr>
              <a:spLocks/>
            </p:cNvSpPr>
            <p:nvPr/>
          </p:nvSpPr>
          <p:spPr bwMode="auto">
            <a:xfrm>
              <a:off x="3211605" y="5410385"/>
              <a:ext cx="202406"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pSp>
      <p:grpSp>
        <p:nvGrpSpPr>
          <p:cNvPr id="5123" name="Group 48"/>
          <p:cNvGrpSpPr>
            <a:grpSpLocks/>
          </p:cNvGrpSpPr>
          <p:nvPr/>
        </p:nvGrpSpPr>
        <p:grpSpPr bwMode="auto">
          <a:xfrm>
            <a:off x="27518" y="0"/>
            <a:ext cx="2603500" cy="6853238"/>
            <a:chOff x="6627813" y="195717"/>
            <a:chExt cx="1952625" cy="5678034"/>
          </a:xfrm>
        </p:grpSpPr>
        <p:sp>
          <p:nvSpPr>
            <p:cNvPr id="5130" name="Freeform 27"/>
            <p:cNvSpPr>
              <a:spLocks/>
            </p:cNvSpPr>
            <p:nvPr/>
          </p:nvSpPr>
          <p:spPr bwMode="auto">
            <a:xfrm>
              <a:off x="6627813" y="195717"/>
              <a:ext cx="409575" cy="3645937"/>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1" name="Freeform 28"/>
            <p:cNvSpPr>
              <a:spLocks/>
            </p:cNvSpPr>
            <p:nvPr/>
          </p:nvSpPr>
          <p:spPr bwMode="auto">
            <a:xfrm>
              <a:off x="7061200" y="3771945"/>
              <a:ext cx="350838" cy="1310012"/>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2" name="Freeform 29"/>
            <p:cNvSpPr>
              <a:spLocks/>
            </p:cNvSpPr>
            <p:nvPr/>
          </p:nvSpPr>
          <p:spPr bwMode="auto">
            <a:xfrm>
              <a:off x="7439025" y="5053021"/>
              <a:ext cx="357188" cy="820730"/>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3" name="Freeform 30"/>
            <p:cNvSpPr>
              <a:spLocks/>
            </p:cNvSpPr>
            <p:nvPr/>
          </p:nvSpPr>
          <p:spPr bwMode="auto">
            <a:xfrm>
              <a:off x="7037388" y="3811403"/>
              <a:ext cx="457200" cy="1853219"/>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4" name="Freeform 31"/>
            <p:cNvSpPr>
              <a:spLocks/>
            </p:cNvSpPr>
            <p:nvPr/>
          </p:nvSpPr>
          <p:spPr bwMode="auto">
            <a:xfrm>
              <a:off x="6992938" y="1263719"/>
              <a:ext cx="144462" cy="2508226"/>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5" name="Freeform 32"/>
            <p:cNvSpPr>
              <a:spLocks/>
            </p:cNvSpPr>
            <p:nvPr/>
          </p:nvSpPr>
          <p:spPr bwMode="auto">
            <a:xfrm>
              <a:off x="7526338" y="5640947"/>
              <a:ext cx="111125" cy="232804"/>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6" name="Freeform 33"/>
            <p:cNvSpPr>
              <a:spLocks/>
            </p:cNvSpPr>
            <p:nvPr/>
          </p:nvSpPr>
          <p:spPr bwMode="auto">
            <a:xfrm>
              <a:off x="7021513" y="3598329"/>
              <a:ext cx="68262" cy="42483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7" name="Freeform 34"/>
            <p:cNvSpPr>
              <a:spLocks/>
            </p:cNvSpPr>
            <p:nvPr/>
          </p:nvSpPr>
          <p:spPr bwMode="auto">
            <a:xfrm>
              <a:off x="7412038" y="2802588"/>
              <a:ext cx="1168400" cy="2250433"/>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8" name="Freeform 35"/>
            <p:cNvSpPr>
              <a:spLocks/>
            </p:cNvSpPr>
            <p:nvPr/>
          </p:nvSpPr>
          <p:spPr bwMode="auto">
            <a:xfrm>
              <a:off x="7494588" y="5664622"/>
              <a:ext cx="100012" cy="209129"/>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9" name="Freeform 36"/>
            <p:cNvSpPr>
              <a:spLocks/>
            </p:cNvSpPr>
            <p:nvPr/>
          </p:nvSpPr>
          <p:spPr bwMode="auto">
            <a:xfrm>
              <a:off x="7412038" y="5081957"/>
              <a:ext cx="114300" cy="558991"/>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0" name="Freeform 37"/>
            <p:cNvSpPr>
              <a:spLocks/>
            </p:cNvSpPr>
            <p:nvPr/>
          </p:nvSpPr>
          <p:spPr bwMode="auto">
            <a:xfrm>
              <a:off x="7412038" y="4978050"/>
              <a:ext cx="31750" cy="189399"/>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1" name="Freeform 38"/>
            <p:cNvSpPr>
              <a:spLocks/>
            </p:cNvSpPr>
            <p:nvPr/>
          </p:nvSpPr>
          <p:spPr bwMode="auto">
            <a:xfrm>
              <a:off x="7439025" y="5434450"/>
              <a:ext cx="174625" cy="439301"/>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pSp>
      <p:sp>
        <p:nvSpPr>
          <p:cNvPr id="62" name="Rectangle 61"/>
          <p:cNvSpPr/>
          <p:nvPr/>
        </p:nvSpPr>
        <p:spPr>
          <a:xfrm>
            <a:off x="1" y="0"/>
            <a:ext cx="243417"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125" name="Title Placeholder 1"/>
          <p:cNvSpPr>
            <a:spLocks noGrp="1" noChangeArrowheads="1"/>
          </p:cNvSpPr>
          <p:nvPr>
            <p:ph type="title"/>
          </p:nvPr>
        </p:nvSpPr>
        <p:spPr bwMode="auto">
          <a:xfrm>
            <a:off x="2592917" y="623888"/>
            <a:ext cx="8786283"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title style</a:t>
            </a:r>
          </a:p>
        </p:txBody>
      </p:sp>
      <p:sp>
        <p:nvSpPr>
          <p:cNvPr id="5126" name="Text Placeholder 2"/>
          <p:cNvSpPr>
            <a:spLocks noGrp="1" noChangeArrowheads="1"/>
          </p:cNvSpPr>
          <p:nvPr>
            <p:ph type="body" idx="1"/>
          </p:nvPr>
        </p:nvSpPr>
        <p:spPr bwMode="auto">
          <a:xfrm>
            <a:off x="2590800" y="2133600"/>
            <a:ext cx="8788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10363201" y="6135689"/>
            <a:ext cx="1022351" cy="369887"/>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defRPr/>
            </a:pPr>
            <a:endParaRPr lang="en-US" altLang="vi-VN">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2590800" y="6135689"/>
            <a:ext cx="7622117"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en-US" altLang="vi-VN">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bwMode="gray">
          <a:xfrm>
            <a:off x="681567" y="787401"/>
            <a:ext cx="781051" cy="365125"/>
          </a:xfrm>
          <a:prstGeom prst="rect">
            <a:avLst/>
          </a:prstGeom>
        </p:spPr>
        <p:txBody>
          <a:bodyPr vert="horz" wrap="square" lIns="91440" tIns="45720" rIns="91440" bIns="45720" numCol="1" anchor="ctr" anchorCtr="0" compatLnSpc="1">
            <a:prstTxWarp prst="textNoShape">
              <a:avLst/>
            </a:prstTxWarp>
          </a:bodyPr>
          <a:lstStyle>
            <a:lvl1pPr algn="r">
              <a:defRPr sz="2000" smtClean="0">
                <a:solidFill>
                  <a:srgbClr val="FEFFFF"/>
                </a:solidFill>
              </a:defRPr>
            </a:lvl1pPr>
          </a:lstStyle>
          <a:p>
            <a:pPr eaLnBrk="0" fontAlgn="base" hangingPunct="0">
              <a:spcBef>
                <a:spcPct val="0"/>
              </a:spcBef>
              <a:spcAft>
                <a:spcPct val="0"/>
              </a:spcAft>
              <a:defRPr/>
            </a:pPr>
            <a:fld id="{7670AD77-5B2E-46E8-B68A-8E38C5461C81}" type="slidenum">
              <a:rPr lang="en-US" altLang="vi-VN" smtClean="0">
                <a:latin typeface="Arial" panose="020B0604020202020204" pitchFamily="34" charset="0"/>
              </a:rPr>
              <a:pPr eaLnBrk="0" fontAlgn="base" hangingPunct="0">
                <a:spcBef>
                  <a:spcPct val="0"/>
                </a:spcBef>
                <a:spcAft>
                  <a:spcPct val="0"/>
                </a:spcAft>
                <a:defRPr/>
              </a:pPr>
              <a:t>‹#›</a:t>
            </a:fld>
            <a:endParaRPr lang="en-US" altLang="vi-VN">
              <a:latin typeface="Arial" panose="020B0604020202020204" pitchFamily="34" charset="0"/>
            </a:endParaRPr>
          </a:p>
        </p:txBody>
      </p:sp>
    </p:spTree>
    <p:extLst>
      <p:ext uri="{BB962C8B-B14F-4D97-AF65-F5344CB8AC3E}">
        <p14:creationId xmlns:p14="http://schemas.microsoft.com/office/powerpoint/2010/main" val="253374055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Lst>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grpSp>
        <p:nvGrpSpPr>
          <p:cNvPr id="5122" name="Group 35"/>
          <p:cNvGrpSpPr>
            <a:grpSpLocks/>
          </p:cNvGrpSpPr>
          <p:nvPr/>
        </p:nvGrpSpPr>
        <p:grpSpPr bwMode="auto">
          <a:xfrm>
            <a:off x="0" y="228601"/>
            <a:ext cx="2641600" cy="6638925"/>
            <a:chOff x="2487613" y="285750"/>
            <a:chExt cx="2428875" cy="5654676"/>
          </a:xfrm>
        </p:grpSpPr>
        <p:sp>
          <p:nvSpPr>
            <p:cNvPr id="5142" name="Freeform 11"/>
            <p:cNvSpPr>
              <a:spLocks/>
            </p:cNvSpPr>
            <p:nvPr/>
          </p:nvSpPr>
          <p:spPr bwMode="auto">
            <a:xfrm>
              <a:off x="2487613" y="2284222"/>
              <a:ext cx="85633"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3" name="Freeform 12"/>
            <p:cNvSpPr>
              <a:spLocks/>
            </p:cNvSpPr>
            <p:nvPr/>
          </p:nvSpPr>
          <p:spPr bwMode="auto">
            <a:xfrm>
              <a:off x="2596601" y="2779108"/>
              <a:ext cx="550779"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4" name="Freeform 13"/>
            <p:cNvSpPr>
              <a:spLocks/>
            </p:cNvSpPr>
            <p:nvPr/>
          </p:nvSpPr>
          <p:spPr bwMode="auto">
            <a:xfrm>
              <a:off x="3174627" y="4730255"/>
              <a:ext cx="519639"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5" name="Freeform 14"/>
            <p:cNvSpPr>
              <a:spLocks/>
            </p:cNvSpPr>
            <p:nvPr/>
          </p:nvSpPr>
          <p:spPr bwMode="auto">
            <a:xfrm>
              <a:off x="3305023" y="5630785"/>
              <a:ext cx="14596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6" name="Freeform 15"/>
            <p:cNvSpPr>
              <a:spLocks/>
            </p:cNvSpPr>
            <p:nvPr/>
          </p:nvSpPr>
          <p:spPr bwMode="auto">
            <a:xfrm>
              <a:off x="2573246" y="2818321"/>
              <a:ext cx="700637"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7" name="Freeform 16"/>
            <p:cNvSpPr>
              <a:spLocks/>
            </p:cNvSpPr>
            <p:nvPr/>
          </p:nvSpPr>
          <p:spPr bwMode="auto">
            <a:xfrm>
              <a:off x="2507075" y="285750"/>
              <a:ext cx="89526"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8" name="Freeform 17"/>
            <p:cNvSpPr>
              <a:spLocks/>
            </p:cNvSpPr>
            <p:nvPr/>
          </p:nvSpPr>
          <p:spPr bwMode="auto">
            <a:xfrm>
              <a:off x="2553784" y="2599273"/>
              <a:ext cx="68118"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9" name="Freeform 18"/>
            <p:cNvSpPr>
              <a:spLocks/>
            </p:cNvSpPr>
            <p:nvPr/>
          </p:nvSpPr>
          <p:spPr bwMode="auto">
            <a:xfrm>
              <a:off x="3143488" y="4757298"/>
              <a:ext cx="161535"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0" name="Freeform 19"/>
            <p:cNvSpPr>
              <a:spLocks/>
            </p:cNvSpPr>
            <p:nvPr/>
          </p:nvSpPr>
          <p:spPr bwMode="auto">
            <a:xfrm>
              <a:off x="3147380" y="1282282"/>
              <a:ext cx="1769108"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1" name="Freeform 20"/>
            <p:cNvSpPr>
              <a:spLocks/>
            </p:cNvSpPr>
            <p:nvPr/>
          </p:nvSpPr>
          <p:spPr bwMode="auto">
            <a:xfrm>
              <a:off x="3273883" y="5652419"/>
              <a:ext cx="138182"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2" name="Freeform 21"/>
            <p:cNvSpPr>
              <a:spLocks/>
            </p:cNvSpPr>
            <p:nvPr/>
          </p:nvSpPr>
          <p:spPr bwMode="auto">
            <a:xfrm>
              <a:off x="3143488" y="4655887"/>
              <a:ext cx="31139"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53" name="Freeform 22"/>
            <p:cNvSpPr>
              <a:spLocks/>
            </p:cNvSpPr>
            <p:nvPr/>
          </p:nvSpPr>
          <p:spPr bwMode="auto">
            <a:xfrm>
              <a:off x="3211605" y="5410385"/>
              <a:ext cx="202406"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pSp>
      <p:grpSp>
        <p:nvGrpSpPr>
          <p:cNvPr id="5123" name="Group 48"/>
          <p:cNvGrpSpPr>
            <a:grpSpLocks/>
          </p:cNvGrpSpPr>
          <p:nvPr/>
        </p:nvGrpSpPr>
        <p:grpSpPr bwMode="auto">
          <a:xfrm>
            <a:off x="27518" y="0"/>
            <a:ext cx="2603500" cy="6853238"/>
            <a:chOff x="6627813" y="195717"/>
            <a:chExt cx="1952625" cy="5678034"/>
          </a:xfrm>
        </p:grpSpPr>
        <p:sp>
          <p:nvSpPr>
            <p:cNvPr id="5130" name="Freeform 27"/>
            <p:cNvSpPr>
              <a:spLocks/>
            </p:cNvSpPr>
            <p:nvPr/>
          </p:nvSpPr>
          <p:spPr bwMode="auto">
            <a:xfrm>
              <a:off x="6627813" y="195717"/>
              <a:ext cx="409575" cy="3645937"/>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1" name="Freeform 28"/>
            <p:cNvSpPr>
              <a:spLocks/>
            </p:cNvSpPr>
            <p:nvPr/>
          </p:nvSpPr>
          <p:spPr bwMode="auto">
            <a:xfrm>
              <a:off x="7061200" y="3771945"/>
              <a:ext cx="350838" cy="1310012"/>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2" name="Freeform 29"/>
            <p:cNvSpPr>
              <a:spLocks/>
            </p:cNvSpPr>
            <p:nvPr/>
          </p:nvSpPr>
          <p:spPr bwMode="auto">
            <a:xfrm>
              <a:off x="7439025" y="5053021"/>
              <a:ext cx="357188" cy="820730"/>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3" name="Freeform 30"/>
            <p:cNvSpPr>
              <a:spLocks/>
            </p:cNvSpPr>
            <p:nvPr/>
          </p:nvSpPr>
          <p:spPr bwMode="auto">
            <a:xfrm>
              <a:off x="7037388" y="3811403"/>
              <a:ext cx="457200" cy="1853219"/>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4" name="Freeform 31"/>
            <p:cNvSpPr>
              <a:spLocks/>
            </p:cNvSpPr>
            <p:nvPr/>
          </p:nvSpPr>
          <p:spPr bwMode="auto">
            <a:xfrm>
              <a:off x="6992938" y="1263719"/>
              <a:ext cx="144462" cy="2508226"/>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5" name="Freeform 32"/>
            <p:cNvSpPr>
              <a:spLocks/>
            </p:cNvSpPr>
            <p:nvPr/>
          </p:nvSpPr>
          <p:spPr bwMode="auto">
            <a:xfrm>
              <a:off x="7526338" y="5640947"/>
              <a:ext cx="111125" cy="232804"/>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6" name="Freeform 33"/>
            <p:cNvSpPr>
              <a:spLocks/>
            </p:cNvSpPr>
            <p:nvPr/>
          </p:nvSpPr>
          <p:spPr bwMode="auto">
            <a:xfrm>
              <a:off x="7021513" y="3598329"/>
              <a:ext cx="68262" cy="42483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7" name="Freeform 34"/>
            <p:cNvSpPr>
              <a:spLocks/>
            </p:cNvSpPr>
            <p:nvPr/>
          </p:nvSpPr>
          <p:spPr bwMode="auto">
            <a:xfrm>
              <a:off x="7412038" y="2802588"/>
              <a:ext cx="1168400" cy="2250433"/>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8" name="Freeform 35"/>
            <p:cNvSpPr>
              <a:spLocks/>
            </p:cNvSpPr>
            <p:nvPr/>
          </p:nvSpPr>
          <p:spPr bwMode="auto">
            <a:xfrm>
              <a:off x="7494588" y="5664622"/>
              <a:ext cx="100012" cy="209129"/>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39" name="Freeform 36"/>
            <p:cNvSpPr>
              <a:spLocks/>
            </p:cNvSpPr>
            <p:nvPr/>
          </p:nvSpPr>
          <p:spPr bwMode="auto">
            <a:xfrm>
              <a:off x="7412038" y="5081957"/>
              <a:ext cx="114300" cy="558991"/>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0" name="Freeform 37"/>
            <p:cNvSpPr>
              <a:spLocks/>
            </p:cNvSpPr>
            <p:nvPr/>
          </p:nvSpPr>
          <p:spPr bwMode="auto">
            <a:xfrm>
              <a:off x="7412038" y="4978050"/>
              <a:ext cx="31750" cy="189399"/>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41" name="Freeform 38"/>
            <p:cNvSpPr>
              <a:spLocks/>
            </p:cNvSpPr>
            <p:nvPr/>
          </p:nvSpPr>
          <p:spPr bwMode="auto">
            <a:xfrm>
              <a:off x="7439025" y="5434450"/>
              <a:ext cx="174625" cy="439301"/>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pSp>
      <p:sp>
        <p:nvSpPr>
          <p:cNvPr id="62" name="Rectangle 61"/>
          <p:cNvSpPr/>
          <p:nvPr/>
        </p:nvSpPr>
        <p:spPr>
          <a:xfrm>
            <a:off x="1" y="0"/>
            <a:ext cx="243417"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125" name="Title Placeholder 1"/>
          <p:cNvSpPr>
            <a:spLocks noGrp="1" noChangeArrowheads="1"/>
          </p:cNvSpPr>
          <p:nvPr>
            <p:ph type="title"/>
          </p:nvPr>
        </p:nvSpPr>
        <p:spPr bwMode="auto">
          <a:xfrm>
            <a:off x="2592917" y="623888"/>
            <a:ext cx="8786283"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title style</a:t>
            </a:r>
          </a:p>
        </p:txBody>
      </p:sp>
      <p:sp>
        <p:nvSpPr>
          <p:cNvPr id="5126" name="Text Placeholder 2"/>
          <p:cNvSpPr>
            <a:spLocks noGrp="1" noChangeArrowheads="1"/>
          </p:cNvSpPr>
          <p:nvPr>
            <p:ph type="body" idx="1"/>
          </p:nvPr>
        </p:nvSpPr>
        <p:spPr bwMode="auto">
          <a:xfrm>
            <a:off x="2590800" y="2133600"/>
            <a:ext cx="8788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10363201" y="6135689"/>
            <a:ext cx="1022351" cy="369887"/>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defRPr/>
            </a:pPr>
            <a:endParaRPr lang="en-US" altLang="vi-VN">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2590800" y="6135689"/>
            <a:ext cx="7622117"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en-US" altLang="vi-VN">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bwMode="gray">
          <a:xfrm>
            <a:off x="681567" y="787401"/>
            <a:ext cx="781051" cy="365125"/>
          </a:xfrm>
          <a:prstGeom prst="rect">
            <a:avLst/>
          </a:prstGeom>
        </p:spPr>
        <p:txBody>
          <a:bodyPr vert="horz" wrap="square" lIns="91440" tIns="45720" rIns="91440" bIns="45720" numCol="1" anchor="ctr" anchorCtr="0" compatLnSpc="1">
            <a:prstTxWarp prst="textNoShape">
              <a:avLst/>
            </a:prstTxWarp>
          </a:bodyPr>
          <a:lstStyle>
            <a:lvl1pPr algn="r">
              <a:defRPr sz="2000" smtClean="0">
                <a:solidFill>
                  <a:srgbClr val="FEFFFF"/>
                </a:solidFill>
              </a:defRPr>
            </a:lvl1pPr>
          </a:lstStyle>
          <a:p>
            <a:pPr eaLnBrk="0" fontAlgn="base" hangingPunct="0">
              <a:spcBef>
                <a:spcPct val="0"/>
              </a:spcBef>
              <a:spcAft>
                <a:spcPct val="0"/>
              </a:spcAft>
              <a:defRPr/>
            </a:pPr>
            <a:fld id="{7670AD77-5B2E-46E8-B68A-8E38C5461C81}" type="slidenum">
              <a:rPr lang="en-US" altLang="vi-VN" smtClean="0">
                <a:latin typeface="Arial" panose="020B0604020202020204" pitchFamily="34" charset="0"/>
              </a:rPr>
              <a:pPr eaLnBrk="0" fontAlgn="base" hangingPunct="0">
                <a:spcBef>
                  <a:spcPct val="0"/>
                </a:spcBef>
                <a:spcAft>
                  <a:spcPct val="0"/>
                </a:spcAft>
                <a:defRPr/>
              </a:pPr>
              <a:t>‹#›</a:t>
            </a:fld>
            <a:endParaRPr lang="en-US" altLang="vi-VN">
              <a:latin typeface="Arial" panose="020B0604020202020204" pitchFamily="34" charset="0"/>
            </a:endParaRPr>
          </a:p>
        </p:txBody>
      </p:sp>
    </p:spTree>
    <p:extLst>
      <p:ext uri="{BB962C8B-B14F-4D97-AF65-F5344CB8AC3E}">
        <p14:creationId xmlns:p14="http://schemas.microsoft.com/office/powerpoint/2010/main" val="273960421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Lst>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522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fontAlgn="base">
              <a:spcBef>
                <a:spcPct val="0"/>
              </a:spcBef>
              <a:spcAft>
                <a:spcPct val="0"/>
              </a:spcAft>
              <a:defRPr/>
            </a:pPr>
            <a:endParaRPr lang="en-US" altLang="vi-VN"/>
          </a:p>
        </p:txBody>
      </p:sp>
      <p:sp>
        <p:nvSpPr>
          <p:cNvPr id="522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fontAlgn="base">
              <a:spcBef>
                <a:spcPct val="0"/>
              </a:spcBef>
              <a:spcAft>
                <a:spcPct val="0"/>
              </a:spcAft>
              <a:defRPr/>
            </a:pPr>
            <a:endParaRPr lang="en-US" altLang="vi-VN"/>
          </a:p>
        </p:txBody>
      </p:sp>
      <p:sp>
        <p:nvSpPr>
          <p:cNvPr id="522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fontAlgn="base">
              <a:spcBef>
                <a:spcPct val="0"/>
              </a:spcBef>
              <a:spcAft>
                <a:spcPct val="0"/>
              </a:spcAft>
              <a:defRPr/>
            </a:pPr>
            <a:fld id="{1B851D72-DFB7-4A7C-92C7-A4B7E8005C83}"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30057834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522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fontAlgn="base">
              <a:spcBef>
                <a:spcPct val="0"/>
              </a:spcBef>
              <a:spcAft>
                <a:spcPct val="0"/>
              </a:spcAft>
              <a:defRPr/>
            </a:pPr>
            <a:endParaRPr lang="en-US" altLang="vi-VN"/>
          </a:p>
        </p:txBody>
      </p:sp>
      <p:sp>
        <p:nvSpPr>
          <p:cNvPr id="522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fontAlgn="base">
              <a:spcBef>
                <a:spcPct val="0"/>
              </a:spcBef>
              <a:spcAft>
                <a:spcPct val="0"/>
              </a:spcAft>
              <a:defRPr/>
            </a:pPr>
            <a:endParaRPr lang="en-US" altLang="vi-VN"/>
          </a:p>
        </p:txBody>
      </p:sp>
      <p:sp>
        <p:nvSpPr>
          <p:cNvPr id="522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fontAlgn="base">
              <a:spcBef>
                <a:spcPct val="0"/>
              </a:spcBef>
              <a:spcAft>
                <a:spcPct val="0"/>
              </a:spcAft>
              <a:defRPr/>
            </a:pPr>
            <a:fld id="{1B851D72-DFB7-4A7C-92C7-A4B7E8005C83}"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00446416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522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fontAlgn="base">
              <a:spcBef>
                <a:spcPct val="0"/>
              </a:spcBef>
              <a:spcAft>
                <a:spcPct val="0"/>
              </a:spcAft>
              <a:defRPr/>
            </a:pPr>
            <a:endParaRPr lang="en-US" altLang="vi-VN"/>
          </a:p>
        </p:txBody>
      </p:sp>
      <p:sp>
        <p:nvSpPr>
          <p:cNvPr id="522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fontAlgn="base">
              <a:spcBef>
                <a:spcPct val="0"/>
              </a:spcBef>
              <a:spcAft>
                <a:spcPct val="0"/>
              </a:spcAft>
              <a:defRPr/>
            </a:pPr>
            <a:endParaRPr lang="en-US" altLang="vi-VN"/>
          </a:p>
        </p:txBody>
      </p:sp>
      <p:sp>
        <p:nvSpPr>
          <p:cNvPr id="522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fontAlgn="base">
              <a:spcBef>
                <a:spcPct val="0"/>
              </a:spcBef>
              <a:spcAft>
                <a:spcPct val="0"/>
              </a:spcAft>
              <a:defRPr/>
            </a:pPr>
            <a:fld id="{1B851D72-DFB7-4A7C-92C7-A4B7E8005C83}"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388267584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522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fontAlgn="base">
              <a:spcBef>
                <a:spcPct val="0"/>
              </a:spcBef>
              <a:spcAft>
                <a:spcPct val="0"/>
              </a:spcAft>
              <a:defRPr/>
            </a:pPr>
            <a:endParaRPr lang="en-US" altLang="vi-VN"/>
          </a:p>
        </p:txBody>
      </p:sp>
      <p:sp>
        <p:nvSpPr>
          <p:cNvPr id="522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fontAlgn="base">
              <a:spcBef>
                <a:spcPct val="0"/>
              </a:spcBef>
              <a:spcAft>
                <a:spcPct val="0"/>
              </a:spcAft>
              <a:defRPr/>
            </a:pPr>
            <a:endParaRPr lang="en-US" altLang="vi-VN"/>
          </a:p>
        </p:txBody>
      </p:sp>
      <p:sp>
        <p:nvSpPr>
          <p:cNvPr id="522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fontAlgn="base">
              <a:spcBef>
                <a:spcPct val="0"/>
              </a:spcBef>
              <a:spcAft>
                <a:spcPct val="0"/>
              </a:spcAft>
              <a:defRPr/>
            </a:pPr>
            <a:fld id="{1B851D72-DFB7-4A7C-92C7-A4B7E8005C83}" type="slidenum">
              <a:rPr lang="en-US" altLang="vi-VN" smtClean="0"/>
              <a:pPr fontAlgn="base">
                <a:spcBef>
                  <a:spcPct val="0"/>
                </a:spcBef>
                <a:spcAft>
                  <a:spcPct val="0"/>
                </a:spcAft>
                <a:defRPr/>
              </a:pPr>
              <a:t>‹#›</a:t>
            </a:fld>
            <a:endParaRPr lang="en-US" altLang="vi-VN"/>
          </a:p>
        </p:txBody>
      </p:sp>
    </p:spTree>
    <p:extLst>
      <p:ext uri="{BB962C8B-B14F-4D97-AF65-F5344CB8AC3E}">
        <p14:creationId xmlns:p14="http://schemas.microsoft.com/office/powerpoint/2010/main" val="75494153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5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7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4.xml"/><Relationship Id="rId1" Type="http://schemas.openxmlformats.org/officeDocument/2006/relationships/video" Target="file:///D:\L&#7898;P%202%20M&#7898;I\PP%20L&#7898;P%202\TV%20K&#204;%202%20T27-31\TV%20K&#204;%202%20T27-31\Tu&#7847;n%2027\&#7902;%20tr&#432;&#7901;ng%20c&#244;%20d&#7841;y%20em%20th&#7871;%20-%20CT%20S&#7855;c%20m&#224;u%20tu&#7893;i%20th&#417;%20-%20Tuy&#7873;n%20h&#236;nh%20H&#224;%20N&#7897;i%20(online-video-cutter.com).mp4"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0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4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文本框 2054"/>
          <p:cNvSpPr txBox="1"/>
          <p:nvPr/>
        </p:nvSpPr>
        <p:spPr>
          <a:xfrm>
            <a:off x="5075238" y="4449764"/>
            <a:ext cx="4800600" cy="846137"/>
          </a:xfrm>
          <a:prstGeom prst="rect">
            <a:avLst/>
          </a:prstGeom>
          <a:noFill/>
          <a:ln w="9525">
            <a:noFill/>
          </a:ln>
        </p:spPr>
        <p:txBody>
          <a:bodyPr>
            <a:spAutoFit/>
          </a:bodyPr>
          <a:lstStyle/>
          <a:p>
            <a:pPr defTabSz="817775" eaLnBrk="0" fontAlgn="base" hangingPunct="0">
              <a:spcBef>
                <a:spcPct val="50000"/>
              </a:spcBef>
              <a:spcAft>
                <a:spcPct val="0"/>
              </a:spcAft>
              <a:defRPr/>
            </a:pPr>
            <a:endParaRPr lang="en-US" altLang="zh-CN" sz="1962" dirty="0">
              <a:solidFill>
                <a:srgbClr val="000000"/>
              </a:solidFill>
              <a:latin typeface="SimHei" panose="02010609060101010101" pitchFamily="2" charset="-122"/>
              <a:ea typeface="SimHei" panose="02010609060101010101" pitchFamily="2" charset="-122"/>
            </a:endParaRPr>
          </a:p>
          <a:p>
            <a:pPr defTabSz="817775" eaLnBrk="0" fontAlgn="base" hangingPunct="0">
              <a:spcBef>
                <a:spcPct val="50000"/>
              </a:spcBef>
              <a:spcAft>
                <a:spcPct val="0"/>
              </a:spcAft>
              <a:defRPr/>
            </a:pPr>
            <a:endParaRPr lang="zh-CN" altLang="en-US" sz="1962" dirty="0">
              <a:solidFill>
                <a:srgbClr val="000000"/>
              </a:solidFill>
              <a:latin typeface="SimHei" panose="02010609060101010101" pitchFamily="2" charset="-122"/>
              <a:ea typeface="SimHei" panose="02010609060101010101" pitchFamily="2" charset="-122"/>
            </a:endParaRPr>
          </a:p>
        </p:txBody>
      </p:sp>
      <p:pic>
        <p:nvPicPr>
          <p:cNvPr id="75779" name="Picture 3" descr="C:\Users\Administrator\Downloads\ẢNG HÌNH NÊN MỚI\2eb65abb3b2bf7969df42d6a12ae35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28613"/>
            <a:ext cx="9144000" cy="583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71690"/>
          <p:cNvSpPr txBox="1">
            <a:spLocks noChangeArrowheads="1"/>
          </p:cNvSpPr>
          <p:nvPr/>
        </p:nvSpPr>
        <p:spPr bwMode="auto">
          <a:xfrm>
            <a:off x="1524000" y="1706563"/>
            <a:ext cx="91440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7563">
              <a:spcBef>
                <a:spcPct val="20000"/>
              </a:spcBef>
              <a:buChar char="•"/>
              <a:defRPr sz="3200">
                <a:solidFill>
                  <a:schemeClr val="tx1"/>
                </a:solidFill>
                <a:latin typeface="Arial" panose="020B0604020202020204" pitchFamily="34" charset="0"/>
              </a:defRPr>
            </a:lvl1pPr>
            <a:lvl2pPr marL="742950" indent="-285750" defTabSz="817563">
              <a:spcBef>
                <a:spcPct val="20000"/>
              </a:spcBef>
              <a:buChar char="–"/>
              <a:defRPr sz="2800">
                <a:solidFill>
                  <a:schemeClr val="tx1"/>
                </a:solidFill>
                <a:latin typeface="Arial" panose="020B0604020202020204" pitchFamily="34" charset="0"/>
              </a:defRPr>
            </a:lvl2pPr>
            <a:lvl3pPr marL="1143000" indent="-228600" defTabSz="817563">
              <a:spcBef>
                <a:spcPct val="20000"/>
              </a:spcBef>
              <a:buChar char="•"/>
              <a:defRPr sz="2400">
                <a:solidFill>
                  <a:schemeClr val="tx1"/>
                </a:solidFill>
                <a:latin typeface="Arial" panose="020B0604020202020204" pitchFamily="34" charset="0"/>
              </a:defRPr>
            </a:lvl3pPr>
            <a:lvl4pPr marL="1600200" indent="-228600" defTabSz="817563">
              <a:spcBef>
                <a:spcPct val="20000"/>
              </a:spcBef>
              <a:buChar char="–"/>
              <a:defRPr sz="2000">
                <a:solidFill>
                  <a:schemeClr val="tx1"/>
                </a:solidFill>
                <a:latin typeface="Arial" panose="020B0604020202020204" pitchFamily="34" charset="0"/>
              </a:defRPr>
            </a:lvl4pPr>
            <a:lvl5pPr marL="2057400" indent="-228600" defTabSz="817563">
              <a:spcBef>
                <a:spcPct val="20000"/>
              </a:spcBef>
              <a:buChar char="»"/>
              <a:defRPr sz="2000">
                <a:solidFill>
                  <a:schemeClr val="tx1"/>
                </a:solidFill>
                <a:latin typeface="Arial" panose="020B0604020202020204" pitchFamily="34" charset="0"/>
              </a:defRPr>
            </a:lvl5pPr>
            <a:lvl6pPr marL="2514600" indent="-228600" defTabSz="8175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175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175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1756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None/>
            </a:pPr>
            <a:r>
              <a:rPr lang="en-US" altLang="zh-CN" sz="4400" b="1">
                <a:solidFill>
                  <a:srgbClr val="0070C0"/>
                </a:solidFill>
                <a:latin typeface="Times New Roman" panose="02020603050405020304" pitchFamily="18" charset="0"/>
                <a:ea typeface="SimHei"/>
                <a:cs typeface="Times New Roman" panose="02020603050405020304" pitchFamily="18" charset="0"/>
              </a:rPr>
              <a:t>TIẾNG VIỆT</a:t>
            </a:r>
          </a:p>
          <a:p>
            <a:pPr algn="ctr" eaLnBrk="0" fontAlgn="base" hangingPunct="0">
              <a:spcBef>
                <a:spcPct val="50000"/>
              </a:spcBef>
              <a:spcAft>
                <a:spcPct val="0"/>
              </a:spcAft>
              <a:buNone/>
            </a:pPr>
            <a:r>
              <a:rPr lang="pt-BR" altLang="vi-VN" sz="4400" b="1">
                <a:solidFill>
                  <a:srgbClr val="0070C0"/>
                </a:solidFill>
                <a:latin typeface="Times New Roman" panose="02020603050405020304" pitchFamily="18" charset="0"/>
                <a:ea typeface="SimHei"/>
                <a:cs typeface="Times New Roman" panose="02020603050405020304" pitchFamily="18" charset="0"/>
              </a:rPr>
              <a:t>ÔN TẬP (</a:t>
            </a:r>
            <a:r>
              <a:rPr lang="en-US" altLang="zh-CN" sz="4400" b="1">
                <a:solidFill>
                  <a:srgbClr val="0070C0"/>
                </a:solidFill>
                <a:latin typeface="Times New Roman" panose="02020603050405020304" pitchFamily="18" charset="0"/>
                <a:ea typeface="SimHei"/>
                <a:cs typeface="Times New Roman" panose="02020603050405020304" pitchFamily="18" charset="0"/>
              </a:rPr>
              <a:t>TIẾT 1 + 2)</a:t>
            </a:r>
          </a:p>
        </p:txBody>
      </p:sp>
      <p:grpSp>
        <p:nvGrpSpPr>
          <p:cNvPr id="75781" name="2 2"/>
          <p:cNvGrpSpPr>
            <a:grpSpLocks/>
          </p:cNvGrpSpPr>
          <p:nvPr/>
        </p:nvGrpSpPr>
        <p:grpSpPr bwMode="auto">
          <a:xfrm>
            <a:off x="4821238" y="3686176"/>
            <a:ext cx="2767012" cy="2314575"/>
            <a:chOff x="-4212976" y="2200858"/>
            <a:chExt cx="4086225" cy="2609267"/>
          </a:xfrm>
        </p:grpSpPr>
        <p:pic>
          <p:nvPicPr>
            <p:cNvPr id="75782" name="图片 15"/>
            <p:cNvPicPr>
              <a:picLocks noChangeAspect="1"/>
            </p:cNvPicPr>
            <p:nvPr/>
          </p:nvPicPr>
          <p:blipFill>
            <a:blip r:embed="rId4">
              <a:extLst>
                <a:ext uri="{28A0092B-C50C-407E-A947-70E740481C1C}">
                  <a14:useLocalDpi xmlns:a14="http://schemas.microsoft.com/office/drawing/2010/main" val="0"/>
                </a:ext>
              </a:extLst>
            </a:blip>
            <a:srcRect l="47710" t="40370" r="7603" b="8900"/>
            <a:stretch>
              <a:fillRect/>
            </a:stretch>
          </p:blipFill>
          <p:spPr bwMode="auto">
            <a:xfrm>
              <a:off x="-4212976" y="2200858"/>
              <a:ext cx="4086225" cy="260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TextBox 1"/>
            <p:cNvSpPr txBox="1">
              <a:spLocks noChangeArrowheads="1"/>
            </p:cNvSpPr>
            <p:nvPr/>
          </p:nvSpPr>
          <p:spPr bwMode="auto">
            <a:xfrm>
              <a:off x="-2724839" y="3691077"/>
              <a:ext cx="272804" cy="41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vi-VN" altLang="zh-CN" sz="1800" b="1">
                <a:solidFill>
                  <a:srgbClr val="FF0000"/>
                </a:solidFill>
                <a:latin typeface="Times New Roman" panose="02020603050405020304" pitchFamily="18" charset="0"/>
                <a:ea typeface="方正粗圆_GBK"/>
                <a:cs typeface="Times New Roman" panose="02020603050405020304" pitchFamily="18" charset="0"/>
              </a:endParaRPr>
            </a:p>
          </p:txBody>
        </p:sp>
      </p:grpSp>
    </p:spTree>
    <p:extLst>
      <p:ext uri="{BB962C8B-B14F-4D97-AF65-F5344CB8AC3E}">
        <p14:creationId xmlns:p14="http://schemas.microsoft.com/office/powerpoint/2010/main" val="137776289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2055"/>
                                        </p:tgtEl>
                                        <p:attrNameLst>
                                          <p:attrName>style.visibility</p:attrName>
                                        </p:attrNameLst>
                                      </p:cBhvr>
                                      <p:to>
                                        <p:strVal val="visible"/>
                                      </p:to>
                                    </p:set>
                                    <p:animEffect transition="in" filter="wipe(left)">
                                      <p:cBhvr>
                                        <p:cTn id="7" dur="500"/>
                                        <p:tgtEl>
                                          <p:spTgt spid="20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2"/>
                                          </p:val>
                                        </p:tav>
                                        <p:tav tm="100000">
                                          <p:val>
                                            <p:strVal val="#ppt_x"/>
                                          </p:val>
                                        </p:tav>
                                      </p:tavLst>
                                    </p:anim>
                                    <p:anim calcmode="lin" valueType="num">
                                      <p:cBhvr>
                                        <p:cTn id="13"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oogle Shape;2450;p62"/>
          <p:cNvGrpSpPr>
            <a:grpSpLocks/>
          </p:cNvGrpSpPr>
          <p:nvPr/>
        </p:nvGrpSpPr>
        <p:grpSpPr bwMode="auto">
          <a:xfrm>
            <a:off x="6346826" y="1222375"/>
            <a:ext cx="3730625" cy="2732088"/>
            <a:chOff x="1453903" y="1500600"/>
            <a:chExt cx="6329867" cy="2814300"/>
          </a:xfrm>
        </p:grpSpPr>
        <p:sp>
          <p:nvSpPr>
            <p:cNvPr id="91147" name="Google Shape;2451;p62"/>
            <p:cNvSpPr>
              <a:spLocks noChangeArrowheads="1"/>
            </p:cNvSpPr>
            <p:nvPr/>
          </p:nvSpPr>
          <p:spPr bwMode="auto">
            <a:xfrm>
              <a:off x="1606470" y="1576800"/>
              <a:ext cx="6177300" cy="2738100"/>
            </a:xfrm>
            <a:prstGeom prst="roundRect">
              <a:avLst>
                <a:gd name="adj" fmla="val 10065"/>
              </a:avLst>
            </a:prstGeom>
            <a:solidFill>
              <a:schemeClr val="accent1"/>
            </a:solidFill>
            <a:ln w="19050">
              <a:solidFill>
                <a:schemeClr val="tx1"/>
              </a:solidFill>
              <a:round/>
              <a:headEnd type="none" w="sm" len="sm"/>
              <a:tailEnd type="none" w="sm" len="sm"/>
            </a:ln>
          </p:spPr>
          <p:txBody>
            <a:bodyPr lIns="91425" tIns="91425" rIns="91425" bIns="9142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vi-VN" altLang="vi-VN" sz="1800">
                <a:solidFill>
                  <a:srgbClr val="000000"/>
                </a:solidFill>
              </a:endParaRPr>
            </a:p>
          </p:txBody>
        </p:sp>
        <p:sp>
          <p:nvSpPr>
            <p:cNvPr id="91148" name="Google Shape;2452;p62"/>
            <p:cNvSpPr>
              <a:spLocks noChangeArrowheads="1"/>
            </p:cNvSpPr>
            <p:nvPr/>
          </p:nvSpPr>
          <p:spPr bwMode="auto">
            <a:xfrm>
              <a:off x="1453903" y="1500600"/>
              <a:ext cx="6177300" cy="2738100"/>
            </a:xfrm>
            <a:prstGeom prst="roundRect">
              <a:avLst>
                <a:gd name="adj" fmla="val 10065"/>
              </a:avLst>
            </a:prstGeom>
            <a:solidFill>
              <a:schemeClr val="bg1"/>
            </a:solidFill>
            <a:ln w="19050">
              <a:solidFill>
                <a:schemeClr val="tx1"/>
              </a:solidFill>
              <a:round/>
              <a:headEnd type="none" w="sm" len="sm"/>
              <a:tailEnd type="none" w="sm" len="sm"/>
            </a:ln>
          </p:spPr>
          <p:txBody>
            <a:bodyPr lIns="91425" tIns="91425" rIns="91425" bIns="9142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vi-VN" altLang="vi-VN" sz="1800">
                <a:solidFill>
                  <a:srgbClr val="000000"/>
                </a:solidFill>
              </a:endParaRPr>
            </a:p>
          </p:txBody>
        </p:sp>
      </p:grpSp>
      <p:sp>
        <p:nvSpPr>
          <p:cNvPr id="2453" name="Google Shape;2453;p62"/>
          <p:cNvSpPr txBox="1">
            <a:spLocks noGrp="1"/>
          </p:cNvSpPr>
          <p:nvPr>
            <p:ph type="title"/>
          </p:nvPr>
        </p:nvSpPr>
        <p:spPr/>
        <p:txBody>
          <a:bodyPr spcFirstLastPara="1" vert="horz" wrap="square" lIns="91425" tIns="91425" rIns="91425" bIns="91425" numCol="1" anchor="ctr" anchorCtr="0" compatLnSpc="1">
            <a:prstTxWarp prst="textNoShape">
              <a:avLst/>
            </a:prstTxWarp>
            <a:noAutofit/>
          </a:bodyPr>
          <a:lstStyle/>
          <a:p>
            <a:pPr>
              <a:defRPr/>
            </a:pPr>
            <a:r>
              <a:rPr lang="en" dirty="0">
                <a:solidFill>
                  <a:schemeClr val="accent3"/>
                </a:solidFill>
              </a:rPr>
              <a:t>TABLET </a:t>
            </a:r>
            <a:endParaRPr dirty="0"/>
          </a:p>
        </p:txBody>
      </p:sp>
      <p:grpSp>
        <p:nvGrpSpPr>
          <p:cNvPr id="91140" name="Google Shape;2455;p62"/>
          <p:cNvGrpSpPr>
            <a:grpSpLocks/>
          </p:cNvGrpSpPr>
          <p:nvPr/>
        </p:nvGrpSpPr>
        <p:grpSpPr bwMode="auto">
          <a:xfrm rot="16200000" flipH="1">
            <a:off x="2721770" y="1762920"/>
            <a:ext cx="2378075" cy="3332163"/>
            <a:chOff x="1835466" y="929768"/>
            <a:chExt cx="2388300" cy="3284100"/>
          </a:xfrm>
        </p:grpSpPr>
        <p:sp>
          <p:nvSpPr>
            <p:cNvPr id="91144" name="Google Shape;2456;p62"/>
            <p:cNvSpPr>
              <a:spLocks noChangeArrowheads="1"/>
            </p:cNvSpPr>
            <p:nvPr/>
          </p:nvSpPr>
          <p:spPr bwMode="auto">
            <a:xfrm>
              <a:off x="1835466" y="929768"/>
              <a:ext cx="2388300" cy="3284100"/>
            </a:xfrm>
            <a:prstGeom prst="roundRect">
              <a:avLst>
                <a:gd name="adj" fmla="val 4847"/>
              </a:avLst>
            </a:prstGeom>
            <a:solidFill>
              <a:schemeClr val="bg2"/>
            </a:solidFill>
            <a:ln w="19050">
              <a:solidFill>
                <a:schemeClr val="tx1"/>
              </a:solidFill>
              <a:round/>
              <a:headEnd type="none" w="sm" len="sm"/>
              <a:tailEnd type="none" w="sm" len="sm"/>
            </a:ln>
          </p:spPr>
          <p:txBody>
            <a:bodyPr lIns="91425" tIns="91425" rIns="91425" bIns="9142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vi-VN" altLang="vi-VN" sz="1400">
                <a:solidFill>
                  <a:srgbClr val="000000"/>
                </a:solidFill>
              </a:endParaRPr>
            </a:p>
          </p:txBody>
        </p:sp>
        <p:sp>
          <p:nvSpPr>
            <p:cNvPr id="91145" name="Google Shape;2457;p62"/>
            <p:cNvSpPr>
              <a:spLocks noChangeArrowheads="1"/>
            </p:cNvSpPr>
            <p:nvPr/>
          </p:nvSpPr>
          <p:spPr bwMode="auto">
            <a:xfrm>
              <a:off x="2010540" y="1124747"/>
              <a:ext cx="2038200" cy="2909100"/>
            </a:xfrm>
            <a:prstGeom prst="rect">
              <a:avLst/>
            </a:prstGeom>
            <a:solidFill>
              <a:schemeClr val="bg1"/>
            </a:solidFill>
            <a:ln w="19050">
              <a:solidFill>
                <a:schemeClr val="tx1"/>
              </a:solidFill>
              <a:round/>
              <a:headEnd type="none" w="sm" len="sm"/>
              <a:tailEnd type="none" w="sm" len="sm"/>
            </a:ln>
          </p:spPr>
          <p:txBody>
            <a:bodyPr lIns="91425" tIns="91425" rIns="91425" bIns="9142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vi-VN" altLang="vi-VN" sz="1800">
                <a:solidFill>
                  <a:srgbClr val="000000"/>
                </a:solidFill>
              </a:endParaRPr>
            </a:p>
          </p:txBody>
        </p:sp>
        <p:sp>
          <p:nvSpPr>
            <p:cNvPr id="2458" name="Google Shape;2458;p62"/>
            <p:cNvSpPr/>
            <p:nvPr/>
          </p:nvSpPr>
          <p:spPr>
            <a:xfrm>
              <a:off x="2946710" y="4080877"/>
              <a:ext cx="165810" cy="97005"/>
            </a:xfrm>
            <a:prstGeom prst="roundRect">
              <a:avLst>
                <a:gd name="adj" fmla="val 50000"/>
              </a:avLst>
            </a:prstGeom>
            <a:solidFill>
              <a:schemeClr val="accent3"/>
            </a:solidFill>
            <a:ln w="19050" cap="flat" cmpd="sng">
              <a:solidFill>
                <a:schemeClr val="dk1"/>
              </a:solidFill>
              <a:prstDash val="solid"/>
              <a:round/>
              <a:headEnd type="none" w="sm" len="sm"/>
              <a:tailEnd type="none" w="sm" len="sm"/>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sp>
        <p:nvSpPr>
          <p:cNvPr id="31" name="Google Shape;2091;p73"/>
          <p:cNvSpPr txBox="1">
            <a:spLocks/>
          </p:cNvSpPr>
          <p:nvPr/>
        </p:nvSpPr>
        <p:spPr bwMode="auto">
          <a:xfrm>
            <a:off x="5003800" y="6116639"/>
            <a:ext cx="5722938"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endParaRPr lang="vi-VN" altLang="vi-VN" sz="40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endParaRPr>
          </a:p>
        </p:txBody>
      </p:sp>
      <p:pic>
        <p:nvPicPr>
          <p:cNvPr id="9114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6201"/>
            <a:ext cx="91948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2005014" y="709614"/>
            <a:ext cx="30114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vi-VN" altLang="vi-VN" sz="40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rPr>
              <a:t>MÙA VÀNG</a:t>
            </a:r>
          </a:p>
        </p:txBody>
      </p:sp>
    </p:spTree>
    <p:extLst>
      <p:ext uri="{BB962C8B-B14F-4D97-AF65-F5344CB8AC3E}">
        <p14:creationId xmlns:p14="http://schemas.microsoft.com/office/powerpoint/2010/main" val="8874143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oogle Shape;2450;p62"/>
          <p:cNvGrpSpPr>
            <a:grpSpLocks/>
          </p:cNvGrpSpPr>
          <p:nvPr/>
        </p:nvGrpSpPr>
        <p:grpSpPr bwMode="auto">
          <a:xfrm>
            <a:off x="6346826" y="1222375"/>
            <a:ext cx="3730625" cy="2732088"/>
            <a:chOff x="1453903" y="1500600"/>
            <a:chExt cx="6329867" cy="2814300"/>
          </a:xfrm>
        </p:grpSpPr>
        <p:sp>
          <p:nvSpPr>
            <p:cNvPr id="93195" name="Google Shape;2451;p62"/>
            <p:cNvSpPr>
              <a:spLocks noChangeArrowheads="1"/>
            </p:cNvSpPr>
            <p:nvPr/>
          </p:nvSpPr>
          <p:spPr bwMode="auto">
            <a:xfrm>
              <a:off x="1606470" y="1576800"/>
              <a:ext cx="6177300" cy="2738100"/>
            </a:xfrm>
            <a:prstGeom prst="roundRect">
              <a:avLst>
                <a:gd name="adj" fmla="val 10065"/>
              </a:avLst>
            </a:prstGeom>
            <a:solidFill>
              <a:schemeClr val="accent1"/>
            </a:solidFill>
            <a:ln w="19050">
              <a:solidFill>
                <a:schemeClr val="tx1"/>
              </a:solidFill>
              <a:round/>
              <a:headEnd type="none" w="sm" len="sm"/>
              <a:tailEnd type="none" w="sm" len="sm"/>
            </a:ln>
          </p:spPr>
          <p:txBody>
            <a:bodyPr lIns="91425" tIns="91425" rIns="91425" bIns="9142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vi-VN" altLang="vi-VN" sz="1800">
                <a:solidFill>
                  <a:srgbClr val="000000"/>
                </a:solidFill>
              </a:endParaRPr>
            </a:p>
          </p:txBody>
        </p:sp>
        <p:sp>
          <p:nvSpPr>
            <p:cNvPr id="93196" name="Google Shape;2452;p62"/>
            <p:cNvSpPr>
              <a:spLocks noChangeArrowheads="1"/>
            </p:cNvSpPr>
            <p:nvPr/>
          </p:nvSpPr>
          <p:spPr bwMode="auto">
            <a:xfrm>
              <a:off x="1453903" y="1500600"/>
              <a:ext cx="6177300" cy="2738100"/>
            </a:xfrm>
            <a:prstGeom prst="roundRect">
              <a:avLst>
                <a:gd name="adj" fmla="val 10065"/>
              </a:avLst>
            </a:prstGeom>
            <a:solidFill>
              <a:schemeClr val="bg1"/>
            </a:solidFill>
            <a:ln w="19050">
              <a:solidFill>
                <a:schemeClr val="tx1"/>
              </a:solidFill>
              <a:round/>
              <a:headEnd type="none" w="sm" len="sm"/>
              <a:tailEnd type="none" w="sm" len="sm"/>
            </a:ln>
          </p:spPr>
          <p:txBody>
            <a:bodyPr lIns="91425" tIns="91425" rIns="91425" bIns="9142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vi-VN" altLang="vi-VN" sz="1800">
                <a:solidFill>
                  <a:srgbClr val="000000"/>
                </a:solidFill>
              </a:endParaRPr>
            </a:p>
          </p:txBody>
        </p:sp>
      </p:grpSp>
      <p:sp>
        <p:nvSpPr>
          <p:cNvPr id="2453" name="Google Shape;2453;p62"/>
          <p:cNvSpPr txBox="1">
            <a:spLocks noGrp="1"/>
          </p:cNvSpPr>
          <p:nvPr>
            <p:ph type="title"/>
          </p:nvPr>
        </p:nvSpPr>
        <p:spPr/>
        <p:txBody>
          <a:bodyPr spcFirstLastPara="1" vert="horz" wrap="square" lIns="91425" tIns="91425" rIns="91425" bIns="91425" numCol="1" anchor="ctr" anchorCtr="0" compatLnSpc="1">
            <a:prstTxWarp prst="textNoShape">
              <a:avLst/>
            </a:prstTxWarp>
            <a:noAutofit/>
          </a:bodyPr>
          <a:lstStyle/>
          <a:p>
            <a:pPr>
              <a:defRPr/>
            </a:pPr>
            <a:r>
              <a:rPr lang="en" dirty="0">
                <a:solidFill>
                  <a:schemeClr val="accent3"/>
                </a:solidFill>
              </a:rPr>
              <a:t>TABLET </a:t>
            </a:r>
            <a:endParaRPr dirty="0"/>
          </a:p>
        </p:txBody>
      </p:sp>
      <p:grpSp>
        <p:nvGrpSpPr>
          <p:cNvPr id="93188" name="Google Shape;2455;p62"/>
          <p:cNvGrpSpPr>
            <a:grpSpLocks/>
          </p:cNvGrpSpPr>
          <p:nvPr/>
        </p:nvGrpSpPr>
        <p:grpSpPr bwMode="auto">
          <a:xfrm rot="16200000" flipH="1">
            <a:off x="2721770" y="1762920"/>
            <a:ext cx="2378075" cy="3332163"/>
            <a:chOff x="1835466" y="929768"/>
            <a:chExt cx="2388300" cy="3284100"/>
          </a:xfrm>
        </p:grpSpPr>
        <p:sp>
          <p:nvSpPr>
            <p:cNvPr id="93192" name="Google Shape;2456;p62"/>
            <p:cNvSpPr>
              <a:spLocks noChangeArrowheads="1"/>
            </p:cNvSpPr>
            <p:nvPr/>
          </p:nvSpPr>
          <p:spPr bwMode="auto">
            <a:xfrm>
              <a:off x="1835466" y="929768"/>
              <a:ext cx="2388300" cy="3284100"/>
            </a:xfrm>
            <a:prstGeom prst="roundRect">
              <a:avLst>
                <a:gd name="adj" fmla="val 4847"/>
              </a:avLst>
            </a:prstGeom>
            <a:solidFill>
              <a:schemeClr val="bg2"/>
            </a:solidFill>
            <a:ln w="19050">
              <a:solidFill>
                <a:schemeClr val="tx1"/>
              </a:solidFill>
              <a:round/>
              <a:headEnd type="none" w="sm" len="sm"/>
              <a:tailEnd type="none" w="sm" len="sm"/>
            </a:ln>
          </p:spPr>
          <p:txBody>
            <a:bodyPr lIns="91425" tIns="91425" rIns="91425" bIns="9142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vi-VN" altLang="vi-VN" sz="1400">
                <a:solidFill>
                  <a:srgbClr val="000000"/>
                </a:solidFill>
              </a:endParaRPr>
            </a:p>
          </p:txBody>
        </p:sp>
        <p:sp>
          <p:nvSpPr>
            <p:cNvPr id="93193" name="Google Shape;2457;p62"/>
            <p:cNvSpPr>
              <a:spLocks noChangeArrowheads="1"/>
            </p:cNvSpPr>
            <p:nvPr/>
          </p:nvSpPr>
          <p:spPr bwMode="auto">
            <a:xfrm>
              <a:off x="2010540" y="1124747"/>
              <a:ext cx="2038200" cy="2909100"/>
            </a:xfrm>
            <a:prstGeom prst="rect">
              <a:avLst/>
            </a:prstGeom>
            <a:solidFill>
              <a:schemeClr val="bg1"/>
            </a:solidFill>
            <a:ln w="19050">
              <a:solidFill>
                <a:schemeClr val="tx1"/>
              </a:solidFill>
              <a:round/>
              <a:headEnd type="none" w="sm" len="sm"/>
              <a:tailEnd type="none" w="sm" len="sm"/>
            </a:ln>
          </p:spPr>
          <p:txBody>
            <a:bodyPr lIns="91425" tIns="91425" rIns="91425" bIns="9142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vi-VN" altLang="vi-VN" sz="1800">
                <a:solidFill>
                  <a:srgbClr val="000000"/>
                </a:solidFill>
              </a:endParaRPr>
            </a:p>
          </p:txBody>
        </p:sp>
        <p:sp>
          <p:nvSpPr>
            <p:cNvPr id="2458" name="Google Shape;2458;p62"/>
            <p:cNvSpPr/>
            <p:nvPr/>
          </p:nvSpPr>
          <p:spPr>
            <a:xfrm>
              <a:off x="2946710" y="4080877"/>
              <a:ext cx="165810" cy="97005"/>
            </a:xfrm>
            <a:prstGeom prst="roundRect">
              <a:avLst>
                <a:gd name="adj" fmla="val 50000"/>
              </a:avLst>
            </a:prstGeom>
            <a:solidFill>
              <a:schemeClr val="accent3"/>
            </a:solidFill>
            <a:ln w="19050" cap="flat" cmpd="sng">
              <a:solidFill>
                <a:schemeClr val="dk1"/>
              </a:solidFill>
              <a:prstDash val="solid"/>
              <a:round/>
              <a:headEnd type="none" w="sm" len="sm"/>
              <a:tailEnd type="none" w="sm" len="sm"/>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sp>
        <p:nvSpPr>
          <p:cNvPr id="31" name="Google Shape;2091;p73"/>
          <p:cNvSpPr txBox="1">
            <a:spLocks/>
          </p:cNvSpPr>
          <p:nvPr/>
        </p:nvSpPr>
        <p:spPr bwMode="auto">
          <a:xfrm>
            <a:off x="5441950" y="6003925"/>
            <a:ext cx="5722938"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endParaRPr lang="vi-VN" altLang="vi-VN" sz="40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endParaRPr>
          </a:p>
        </p:txBody>
      </p:sp>
      <p:pic>
        <p:nvPicPr>
          <p:cNvPr id="9319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9129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7650164" y="6056313"/>
            <a:ext cx="2992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vi-VN" altLang="vi-VN" sz="36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rPr>
              <a:t>HẠT THÓC</a:t>
            </a:r>
          </a:p>
        </p:txBody>
      </p:sp>
    </p:spTree>
    <p:extLst>
      <p:ext uri="{BB962C8B-B14F-4D97-AF65-F5344CB8AC3E}">
        <p14:creationId xmlns:p14="http://schemas.microsoft.com/office/powerpoint/2010/main" val="1047056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ubtitle 1"/>
          <p:cNvSpPr>
            <a:spLocks noGrp="1" noChangeArrowheads="1"/>
          </p:cNvSpPr>
          <p:nvPr>
            <p:ph type="subTitle" idx="1"/>
          </p:nvPr>
        </p:nvSpPr>
        <p:spPr>
          <a:xfrm>
            <a:off x="2397126" y="5205414"/>
            <a:ext cx="2651125" cy="1131887"/>
          </a:xfrm>
        </p:spPr>
        <p:txBody>
          <a:bodyPr/>
          <a:lstStyle/>
          <a:p>
            <a:pPr>
              <a:spcBef>
                <a:spcPct val="0"/>
              </a:spcBef>
              <a:spcAft>
                <a:spcPct val="0"/>
              </a:spcAft>
            </a:pPr>
            <a:endParaRPr lang="vi-VN" altLang="vi-VN" smtClean="0">
              <a:solidFill>
                <a:srgbClr val="000000"/>
              </a:solidFill>
              <a:latin typeface="Comfortaa" charset="0"/>
              <a:cs typeface="Comfortaa" charset="0"/>
              <a:sym typeface="Comfortaa" charset="0"/>
            </a:endParaRPr>
          </a:p>
        </p:txBody>
      </p:sp>
      <p:sp>
        <p:nvSpPr>
          <p:cNvPr id="95235" name="Subtitle 2"/>
          <p:cNvSpPr>
            <a:spLocks noGrp="1" noChangeArrowheads="1"/>
          </p:cNvSpPr>
          <p:nvPr>
            <p:ph type="subTitle" idx="2"/>
          </p:nvPr>
        </p:nvSpPr>
        <p:spPr>
          <a:xfrm>
            <a:off x="7143751" y="5205414"/>
            <a:ext cx="2651125" cy="1131887"/>
          </a:xfrm>
        </p:spPr>
        <p:txBody>
          <a:bodyPr/>
          <a:lstStyle/>
          <a:p>
            <a:pPr>
              <a:spcBef>
                <a:spcPct val="0"/>
              </a:spcBef>
              <a:spcAft>
                <a:spcPct val="0"/>
              </a:spcAft>
            </a:pPr>
            <a:endParaRPr lang="vi-VN" altLang="vi-VN" smtClean="0">
              <a:solidFill>
                <a:srgbClr val="000000"/>
              </a:solidFill>
              <a:latin typeface="Comfortaa" charset="0"/>
              <a:cs typeface="Comfortaa" charset="0"/>
              <a:sym typeface="Comfortaa" charset="0"/>
            </a:endParaRPr>
          </a:p>
        </p:txBody>
      </p:sp>
      <p:sp>
        <p:nvSpPr>
          <p:cNvPr id="95236" name="Title 3"/>
          <p:cNvSpPr>
            <a:spLocks noGrp="1" noChangeArrowheads="1"/>
          </p:cNvSpPr>
          <p:nvPr>
            <p:ph type="title"/>
          </p:nvPr>
        </p:nvSpPr>
        <p:spPr>
          <a:xfrm>
            <a:off x="2278064" y="560388"/>
            <a:ext cx="7443787" cy="862012"/>
          </a:xfrm>
        </p:spPr>
        <p:txBody>
          <a:bodyPr/>
          <a:lstStyle/>
          <a:p>
            <a:pPr>
              <a:spcBef>
                <a:spcPct val="0"/>
              </a:spcBef>
              <a:spcAft>
                <a:spcPct val="0"/>
              </a:spcAft>
            </a:pPr>
            <a:endParaRPr lang="vi-VN" altLang="vi-VN" smtClean="0"/>
          </a:p>
        </p:txBody>
      </p:sp>
      <p:pic>
        <p:nvPicPr>
          <p:cNvPr id="95237" name="Picture 4"/>
          <p:cNvPicPr>
            <a:picLocks noChangeAspect="1" noChangeArrowheads="1"/>
          </p:cNvPicPr>
          <p:nvPr/>
        </p:nvPicPr>
        <p:blipFill>
          <a:blip r:embed="rId2">
            <a:extLst>
              <a:ext uri="{28A0092B-C50C-407E-A947-70E740481C1C}">
                <a14:useLocalDpi xmlns:a14="http://schemas.microsoft.com/office/drawing/2010/main" val="0"/>
              </a:ext>
            </a:extLst>
          </a:blip>
          <a:srcRect l="3053" r="3818"/>
          <a:stretch>
            <a:fillRect/>
          </a:stretch>
        </p:blipFill>
        <p:spPr bwMode="auto">
          <a:xfrm>
            <a:off x="1655764" y="0"/>
            <a:ext cx="88280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ctor: Curved 10"/>
          <p:cNvCxnSpPr/>
          <p:nvPr/>
        </p:nvCxnSpPr>
        <p:spPr>
          <a:xfrm rot="5400000">
            <a:off x="4695825" y="1495425"/>
            <a:ext cx="1219200" cy="514350"/>
          </a:xfrm>
          <a:prstGeom prst="curvedConnector3">
            <a:avLst>
              <a:gd name="adj1" fmla="val 75000"/>
            </a:avLst>
          </a:prstGeom>
          <a:ln w="5715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4953000" y="1143000"/>
            <a:ext cx="1581150" cy="457200"/>
          </a:xfrm>
          <a:prstGeom prst="straightConnector1">
            <a:avLst/>
          </a:prstGeom>
          <a:ln w="57150">
            <a:solidFill>
              <a:srgbClr val="FF6600"/>
            </a:solidFill>
            <a:tailEnd type="triangle"/>
          </a:ln>
        </p:spPr>
        <p:style>
          <a:lnRef idx="2">
            <a:schemeClr val="accent5"/>
          </a:lnRef>
          <a:fillRef idx="0">
            <a:schemeClr val="accent5"/>
          </a:fillRef>
          <a:effectRef idx="1">
            <a:schemeClr val="accent5"/>
          </a:effectRef>
          <a:fontRef idx="minor">
            <a:schemeClr val="tx1"/>
          </a:fontRef>
        </p:style>
      </p:cxnSp>
      <p:cxnSp>
        <p:nvCxnSpPr>
          <p:cNvPr id="16" name="Straight Arrow Connector 15"/>
          <p:cNvCxnSpPr>
            <a:cxnSpLocks/>
          </p:cNvCxnSpPr>
          <p:nvPr/>
        </p:nvCxnSpPr>
        <p:spPr>
          <a:xfrm flipH="1">
            <a:off x="4695825" y="2740026"/>
            <a:ext cx="1733550" cy="2614613"/>
          </a:xfrm>
          <a:prstGeom prst="straightConnector1">
            <a:avLst/>
          </a:prstGeom>
          <a:ln w="57150">
            <a:solidFill>
              <a:schemeClr val="accent2">
                <a:lumMod val="75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flipH="1" flipV="1">
            <a:off x="4800600" y="3048001"/>
            <a:ext cx="1733550" cy="1217613"/>
          </a:xfrm>
          <a:prstGeom prst="straightConnector1">
            <a:avLst/>
          </a:prstGeom>
          <a:ln w="57150">
            <a:solidFill>
              <a:srgbClr val="FFC000"/>
            </a:solidFill>
            <a:tailEnd type="triangle"/>
          </a:ln>
        </p:spPr>
        <p:style>
          <a:lnRef idx="3">
            <a:schemeClr val="accent3"/>
          </a:lnRef>
          <a:fillRef idx="0">
            <a:schemeClr val="accent3"/>
          </a:fillRef>
          <a:effectRef idx="2">
            <a:schemeClr val="accent3"/>
          </a:effectRef>
          <a:fontRef idx="minor">
            <a:schemeClr val="tx1"/>
          </a:fontRef>
        </p:style>
      </p:cxnSp>
      <p:cxnSp>
        <p:nvCxnSpPr>
          <p:cNvPr id="21" name="Straight Arrow Connector 20"/>
          <p:cNvCxnSpPr/>
          <p:nvPr/>
        </p:nvCxnSpPr>
        <p:spPr>
          <a:xfrm flipH="1" flipV="1">
            <a:off x="4953000" y="4560888"/>
            <a:ext cx="1581150" cy="1490662"/>
          </a:xfrm>
          <a:prstGeom prst="straightConnector1">
            <a:avLst/>
          </a:prstGeom>
          <a:ln w="57150">
            <a:solidFill>
              <a:schemeClr val="accent4">
                <a:lumMod val="75000"/>
              </a:schemeClr>
            </a:solidFill>
            <a:tailEnd type="triangle"/>
          </a:ln>
        </p:spPr>
        <p:style>
          <a:lnRef idx="3">
            <a:schemeClr val="accent5"/>
          </a:lnRef>
          <a:fillRef idx="0">
            <a:schemeClr val="accent5"/>
          </a:fillRef>
          <a:effectRef idx="2">
            <a:schemeClr val="accent5"/>
          </a:effectRef>
          <a:fontRef idx="minor">
            <a:schemeClr val="tx1"/>
          </a:fontRef>
        </p:style>
      </p:cxnSp>
      <p:sp>
        <p:nvSpPr>
          <p:cNvPr id="35" name="Arc 34"/>
          <p:cNvSpPr/>
          <p:nvPr/>
        </p:nvSpPr>
        <p:spPr>
          <a:xfrm rot="10498841">
            <a:off x="1543050" y="3611563"/>
            <a:ext cx="2185988" cy="2260600"/>
          </a:xfrm>
          <a:prstGeom prst="arc">
            <a:avLst>
              <a:gd name="adj1" fmla="val 17360537"/>
              <a:gd name="adj2" fmla="val 4776881"/>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vi-VN">
              <a:solidFill>
                <a:srgbClr val="000000"/>
              </a:solidFill>
              <a:latin typeface="Arial"/>
            </a:endParaRPr>
          </a:p>
        </p:txBody>
      </p:sp>
    </p:spTree>
    <p:extLst>
      <p:ext uri="{BB962C8B-B14F-4D97-AF65-F5344CB8AC3E}">
        <p14:creationId xmlns:p14="http://schemas.microsoft.com/office/powerpoint/2010/main" val="2802536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barn(inVertical)">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6258" name="Title 1"/>
          <p:cNvSpPr>
            <a:spLocks noGrp="1" noChangeArrowheads="1"/>
          </p:cNvSpPr>
          <p:nvPr>
            <p:ph type="title"/>
          </p:nvPr>
        </p:nvSpPr>
        <p:spPr>
          <a:xfrm>
            <a:off x="1828800" y="381000"/>
            <a:ext cx="8610600" cy="5334000"/>
          </a:xfrm>
          <a:blipFill dpi="0" rotWithShape="1">
            <a:blip r:embed="rId2"/>
            <a:srcRect/>
            <a:tile tx="0" ty="0" sx="100000" sy="100000" flip="none" algn="tl"/>
          </a:blipFill>
        </p:spPr>
        <p:txBody>
          <a:bodyPr/>
          <a:lstStyle/>
          <a:p>
            <a:pPr algn="l"/>
            <a:r>
              <a:rPr lang="vi-VN" altLang="vi-VN" sz="3200" b="1">
                <a:latin typeface="Times New Roman" panose="02020603050405020304" pitchFamily="18" charset="0"/>
                <a:cs typeface="Times New Roman" panose="02020603050405020304" pitchFamily="18" charset="0"/>
              </a:rPr>
              <a:t>Bài  2 : Đọc bài em thích và thực hiện yêu cầu:</a:t>
            </a:r>
            <a:br>
              <a:rPr lang="vi-VN" altLang="vi-VN" sz="3200" b="1">
                <a:latin typeface="Times New Roman" panose="02020603050405020304" pitchFamily="18" charset="0"/>
                <a:cs typeface="Times New Roman" panose="02020603050405020304" pitchFamily="18" charset="0"/>
              </a:rPr>
            </a:br>
            <a:r>
              <a:rPr lang="vi-VN" altLang="vi-VN" smtClean="0">
                <a:solidFill>
                  <a:srgbClr val="002060"/>
                </a:solidFill>
                <a:latin typeface="Times New Roman" panose="02020603050405020304" pitchFamily="18" charset="0"/>
                <a:cs typeface="Times New Roman" panose="02020603050405020304" pitchFamily="18" charset="0"/>
              </a:rPr>
              <a:t>a.Tìm trong bài đọc những câu văn, câu thơ hay nói về cây cối hoặc loài vật, cảnh vật.</a:t>
            </a:r>
            <a:br>
              <a:rPr lang="vi-VN" altLang="vi-VN" smtClean="0">
                <a:solidFill>
                  <a:srgbClr val="002060"/>
                </a:solidFill>
                <a:latin typeface="Times New Roman" panose="02020603050405020304" pitchFamily="18" charset="0"/>
                <a:cs typeface="Times New Roman" panose="02020603050405020304" pitchFamily="18" charset="0"/>
              </a:rPr>
            </a:br>
            <a:r>
              <a:rPr lang="vi-VN" altLang="vi-VN" smtClean="0">
                <a:solidFill>
                  <a:srgbClr val="002060"/>
                </a:solidFill>
                <a:latin typeface="Times New Roman" panose="02020603050405020304" pitchFamily="18" charset="0"/>
                <a:cs typeface="Times New Roman" panose="02020603050405020304" pitchFamily="18" charset="0"/>
              </a:rPr>
              <a:t>b. Nêu tên một nhân vật em yêu thích trong bài đọc và giải thích vì sao em yêu thích nhân vật đó.</a:t>
            </a:r>
          </a:p>
        </p:txBody>
      </p:sp>
    </p:spTree>
    <p:extLst>
      <p:ext uri="{BB962C8B-B14F-4D97-AF65-F5344CB8AC3E}">
        <p14:creationId xmlns:p14="http://schemas.microsoft.com/office/powerpoint/2010/main" val="1992047987"/>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4" name="Text Box 8"/>
          <p:cNvSpPr txBox="1">
            <a:spLocks noChangeArrowheads="1"/>
          </p:cNvSpPr>
          <p:nvPr/>
        </p:nvSpPr>
        <p:spPr bwMode="auto">
          <a:xfrm>
            <a:off x="1638300" y="2295526"/>
            <a:ext cx="9067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50000"/>
              </a:spcBef>
              <a:spcAft>
                <a:spcPct val="0"/>
              </a:spcAft>
              <a:buClrTx/>
              <a:buNone/>
            </a:pPr>
            <a:r>
              <a:rPr lang="en-US" altLang="en-US" sz="3200" b="1">
                <a:solidFill>
                  <a:srgbClr val="0000FF"/>
                </a:solidFill>
                <a:latin typeface="Times New Roman" panose="02020603050405020304" pitchFamily="18" charset="0"/>
              </a:rPr>
              <a:t>Đồng ruộng, vườn tược và cây cỏ như biết giữ lại hạt phù sa ở quanh mình, nước lại trong dần.</a:t>
            </a:r>
          </a:p>
        </p:txBody>
      </p:sp>
      <p:sp>
        <p:nvSpPr>
          <p:cNvPr id="109571" name="Text Box 13"/>
          <p:cNvSpPr txBox="1">
            <a:spLocks noChangeArrowheads="1"/>
          </p:cNvSpPr>
          <p:nvPr/>
        </p:nvSpPr>
        <p:spPr bwMode="auto">
          <a:xfrm>
            <a:off x="1524000" y="352425"/>
            <a:ext cx="8915400" cy="1200150"/>
          </a:xfrm>
          <a:prstGeom prst="rect">
            <a:avLst/>
          </a:prstGeom>
          <a:noFill/>
          <a:ln>
            <a:noFill/>
          </a:ln>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0" fontAlgn="base" hangingPunct="0">
              <a:spcBef>
                <a:spcPct val="0"/>
              </a:spcBef>
              <a:spcAft>
                <a:spcPct val="0"/>
              </a:spcAft>
              <a:buClrTx/>
              <a:buNone/>
            </a:pPr>
            <a:r>
              <a:rPr lang="en-US" altLang="en-US" sz="3200" b="1">
                <a:solidFill>
                  <a:srgbClr val="0D0D0D"/>
                </a:solidFill>
                <a:latin typeface="Times New Roman" panose="02020603050405020304" pitchFamily="18" charset="0"/>
              </a:rPr>
              <a:t> </a:t>
            </a:r>
            <a:r>
              <a:rPr lang="en-US" altLang="en-US" sz="3600" b="1">
                <a:solidFill>
                  <a:srgbClr val="0D0D0D"/>
                </a:solidFill>
                <a:latin typeface="Times New Roman" panose="02020603050405020304" pitchFamily="18" charset="0"/>
              </a:rPr>
              <a:t>Một số câu văn câu thơ hay nói về cây cối hoặc loài vật, cảnh vật:</a:t>
            </a:r>
          </a:p>
        </p:txBody>
      </p:sp>
      <p:sp>
        <p:nvSpPr>
          <p:cNvPr id="10254" name="Text Box 14"/>
          <p:cNvSpPr txBox="1">
            <a:spLocks noChangeArrowheads="1"/>
          </p:cNvSpPr>
          <p:nvPr/>
        </p:nvSpPr>
        <p:spPr bwMode="auto">
          <a:xfrm>
            <a:off x="1638300" y="1576388"/>
            <a:ext cx="7481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0" fontAlgn="base" hangingPunct="0">
              <a:spcBef>
                <a:spcPct val="50000"/>
              </a:spcBef>
              <a:spcAft>
                <a:spcPct val="0"/>
              </a:spcAft>
              <a:buClrTx/>
              <a:buNone/>
            </a:pPr>
            <a:r>
              <a:rPr lang="en-US" altLang="en-US" sz="3600" b="1">
                <a:solidFill>
                  <a:srgbClr val="FF0000"/>
                </a:solidFill>
                <a:latin typeface="Times New Roman" panose="02020603050405020304" pitchFamily="18" charset="0"/>
              </a:rPr>
              <a:t> Bài: Mùa nước nổi </a:t>
            </a:r>
          </a:p>
        </p:txBody>
      </p:sp>
      <p:sp>
        <p:nvSpPr>
          <p:cNvPr id="97285" name="Rectangle 36"/>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0" fontAlgn="base" hangingPunct="0">
              <a:spcBef>
                <a:spcPct val="0"/>
              </a:spcBef>
              <a:spcAft>
                <a:spcPct val="0"/>
              </a:spcAft>
              <a:buClrTx/>
              <a:buNone/>
            </a:pPr>
            <a:endParaRPr lang="vi-VN" altLang="en-US" sz="1800">
              <a:latin typeface="Times New Roman" panose="02020603050405020304" pitchFamily="18" charset="0"/>
            </a:endParaRPr>
          </a:p>
        </p:txBody>
      </p:sp>
      <p:sp>
        <p:nvSpPr>
          <p:cNvPr id="7" name="Text Box 14"/>
          <p:cNvSpPr txBox="1">
            <a:spLocks noChangeArrowheads="1"/>
          </p:cNvSpPr>
          <p:nvPr/>
        </p:nvSpPr>
        <p:spPr bwMode="auto">
          <a:xfrm>
            <a:off x="1600201" y="3479800"/>
            <a:ext cx="7439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0" fontAlgn="base" hangingPunct="0">
              <a:spcBef>
                <a:spcPct val="50000"/>
              </a:spcBef>
              <a:spcAft>
                <a:spcPct val="0"/>
              </a:spcAft>
              <a:buClrTx/>
              <a:buNone/>
            </a:pPr>
            <a:r>
              <a:rPr lang="en-US" altLang="en-US" sz="3600" b="1">
                <a:solidFill>
                  <a:srgbClr val="FF0000"/>
                </a:solidFill>
                <a:latin typeface="Times New Roman" panose="02020603050405020304" pitchFamily="18" charset="0"/>
              </a:rPr>
              <a:t> Bài: Mùa vàng</a:t>
            </a:r>
          </a:p>
        </p:txBody>
      </p:sp>
      <p:sp>
        <p:nvSpPr>
          <p:cNvPr id="9" name="Text Box 8"/>
          <p:cNvSpPr txBox="1">
            <a:spLocks noChangeArrowheads="1"/>
          </p:cNvSpPr>
          <p:nvPr/>
        </p:nvSpPr>
        <p:spPr bwMode="auto">
          <a:xfrm>
            <a:off x="1638300" y="4198938"/>
            <a:ext cx="88011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fontAlgn="base">
              <a:spcBef>
                <a:spcPct val="50000"/>
              </a:spcBef>
              <a:spcAft>
                <a:spcPct val="0"/>
              </a:spcAft>
              <a:buClrTx/>
              <a:buNone/>
            </a:pPr>
            <a:r>
              <a:rPr lang="en-US" altLang="en-US" sz="3200" b="1">
                <a:solidFill>
                  <a:srgbClr val="0000FF"/>
                </a:solidFill>
                <a:latin typeface="Times New Roman" panose="02020603050405020304" pitchFamily="18" charset="0"/>
              </a:rPr>
              <a:t>Thu về những quả hồng đỏ mọng, những hạt dẻ nâu bóng, những quả na mở to mắt, thơm dìu dịu. Biển lúa vàng ươm. Gió nổi lên và sóng lúa vàng dập dờn trải tới chân trời.</a:t>
            </a:r>
          </a:p>
        </p:txBody>
      </p:sp>
    </p:spTree>
    <p:extLst>
      <p:ext uri="{BB962C8B-B14F-4D97-AF65-F5344CB8AC3E}">
        <p14:creationId xmlns:p14="http://schemas.microsoft.com/office/powerpoint/2010/main" val="334547382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571"/>
                                        </p:tgtEl>
                                        <p:attrNameLst>
                                          <p:attrName>style.visibility</p:attrName>
                                        </p:attrNameLst>
                                      </p:cBhvr>
                                      <p:to>
                                        <p:strVal val="visible"/>
                                      </p:to>
                                    </p:set>
                                    <p:anim calcmode="lin" valueType="num">
                                      <p:cBhvr additive="base">
                                        <p:cTn id="7" dur="500" fill="hold"/>
                                        <p:tgtEl>
                                          <p:spTgt spid="109571"/>
                                        </p:tgtEl>
                                        <p:attrNameLst>
                                          <p:attrName>ppt_x</p:attrName>
                                        </p:attrNameLst>
                                      </p:cBhvr>
                                      <p:tavLst>
                                        <p:tav tm="0">
                                          <p:val>
                                            <p:strVal val="#ppt_x"/>
                                          </p:val>
                                        </p:tav>
                                        <p:tav tm="100000">
                                          <p:val>
                                            <p:strVal val="#ppt_x"/>
                                          </p:val>
                                        </p:tav>
                                      </p:tavLst>
                                    </p:anim>
                                    <p:anim calcmode="lin" valueType="num">
                                      <p:cBhvr additive="base">
                                        <p:cTn id="8" dur="500" fill="hold"/>
                                        <p:tgtEl>
                                          <p:spTgt spid="10957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54"/>
                                        </p:tgtEl>
                                        <p:attrNameLst>
                                          <p:attrName>style.visibility</p:attrName>
                                        </p:attrNameLst>
                                      </p:cBhvr>
                                      <p:to>
                                        <p:strVal val="visible"/>
                                      </p:to>
                                    </p:set>
                                    <p:anim calcmode="lin" valueType="num">
                                      <p:cBhvr additive="base">
                                        <p:cTn id="13" dur="500" fill="hold"/>
                                        <p:tgtEl>
                                          <p:spTgt spid="10254"/>
                                        </p:tgtEl>
                                        <p:attrNameLst>
                                          <p:attrName>ppt_x</p:attrName>
                                        </p:attrNameLst>
                                      </p:cBhvr>
                                      <p:tavLst>
                                        <p:tav tm="0">
                                          <p:val>
                                            <p:strVal val="#ppt_x"/>
                                          </p:val>
                                        </p:tav>
                                        <p:tav tm="100000">
                                          <p:val>
                                            <p:strVal val="#ppt_x"/>
                                          </p:val>
                                        </p:tav>
                                      </p:tavLst>
                                    </p:anim>
                                    <p:anim calcmode="lin" valueType="num">
                                      <p:cBhvr additive="base">
                                        <p:cTn id="14" dur="500" fill="hold"/>
                                        <p:tgtEl>
                                          <p:spTgt spid="1025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5544"/>
                                        </p:tgtEl>
                                        <p:attrNameLst>
                                          <p:attrName>style.visibility</p:attrName>
                                        </p:attrNameLst>
                                      </p:cBhvr>
                                      <p:to>
                                        <p:strVal val="visible"/>
                                      </p:to>
                                    </p:set>
                                    <p:animEffect transition="in" filter="barn(inVertical)">
                                      <p:cBhvr>
                                        <p:cTn id="19" dur="500"/>
                                        <p:tgtEl>
                                          <p:spTgt spid="6554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4" grpId="0"/>
      <p:bldP spid="109571" grpId="0"/>
      <p:bldP spid="10254" grpId="0"/>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4" name="Text Box 14"/>
          <p:cNvSpPr txBox="1">
            <a:spLocks noChangeArrowheads="1"/>
          </p:cNvSpPr>
          <p:nvPr/>
        </p:nvSpPr>
        <p:spPr bwMode="auto">
          <a:xfrm>
            <a:off x="6096001" y="3587750"/>
            <a:ext cx="28686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0" fontAlgn="base" hangingPunct="0">
              <a:spcBef>
                <a:spcPct val="50000"/>
              </a:spcBef>
              <a:spcAft>
                <a:spcPct val="0"/>
              </a:spcAft>
              <a:buClrTx/>
              <a:buNone/>
            </a:pPr>
            <a:r>
              <a:rPr lang="en-US" altLang="en-US" sz="3600" b="1">
                <a:solidFill>
                  <a:srgbClr val="FF0000"/>
                </a:solidFill>
                <a:latin typeface="Times New Roman" panose="02020603050405020304" pitchFamily="18" charset="0"/>
              </a:rPr>
              <a:t> Bài: Lũy tre </a:t>
            </a:r>
          </a:p>
        </p:txBody>
      </p:sp>
      <p:sp>
        <p:nvSpPr>
          <p:cNvPr id="98307" name="Rectangle 36"/>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0" fontAlgn="base" hangingPunct="0">
              <a:spcBef>
                <a:spcPct val="0"/>
              </a:spcBef>
              <a:spcAft>
                <a:spcPct val="0"/>
              </a:spcAft>
              <a:buClrTx/>
              <a:buNone/>
            </a:pPr>
            <a:endParaRPr lang="vi-VN" altLang="en-US" sz="1800">
              <a:latin typeface="Times New Roman" panose="02020603050405020304" pitchFamily="18" charset="0"/>
            </a:endParaRPr>
          </a:p>
        </p:txBody>
      </p:sp>
      <p:sp>
        <p:nvSpPr>
          <p:cNvPr id="11" name="Text Box 8"/>
          <p:cNvSpPr txBox="1">
            <a:spLocks noChangeArrowheads="1"/>
          </p:cNvSpPr>
          <p:nvPr/>
        </p:nvSpPr>
        <p:spPr bwMode="auto">
          <a:xfrm>
            <a:off x="5305426" y="4432301"/>
            <a:ext cx="489902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buClrTx/>
              <a:buNone/>
            </a:pPr>
            <a:r>
              <a:rPr lang="en-US" altLang="en-US" sz="3200" b="1">
                <a:solidFill>
                  <a:srgbClr val="0000FF"/>
                </a:solidFill>
                <a:latin typeface="Times New Roman" panose="02020603050405020304" pitchFamily="18" charset="0"/>
              </a:rPr>
              <a:t>Những trưa đồng đầy nắng</a:t>
            </a:r>
          </a:p>
          <a:p>
            <a:pPr fontAlgn="base">
              <a:spcBef>
                <a:spcPct val="0"/>
              </a:spcBef>
              <a:spcAft>
                <a:spcPct val="0"/>
              </a:spcAft>
              <a:buClrTx/>
              <a:buNone/>
            </a:pPr>
            <a:r>
              <a:rPr lang="en-US" altLang="en-US" sz="3200" b="1">
                <a:solidFill>
                  <a:srgbClr val="0000FF"/>
                </a:solidFill>
                <a:latin typeface="Times New Roman" panose="02020603050405020304" pitchFamily="18" charset="0"/>
              </a:rPr>
              <a:t>Trâu nằm nhai bóng râm</a:t>
            </a:r>
          </a:p>
          <a:p>
            <a:pPr fontAlgn="base">
              <a:spcBef>
                <a:spcPct val="0"/>
              </a:spcBef>
              <a:spcAft>
                <a:spcPct val="0"/>
              </a:spcAft>
              <a:buClrTx/>
              <a:buNone/>
            </a:pPr>
            <a:r>
              <a:rPr lang="en-US" altLang="en-US" sz="3200" b="1">
                <a:solidFill>
                  <a:srgbClr val="0000FF"/>
                </a:solidFill>
                <a:latin typeface="Times New Roman" panose="02020603050405020304" pitchFamily="18" charset="0"/>
              </a:rPr>
              <a:t>Tre bần thần nhớ gió</a:t>
            </a:r>
          </a:p>
          <a:p>
            <a:pPr fontAlgn="base">
              <a:spcBef>
                <a:spcPct val="0"/>
              </a:spcBef>
              <a:spcAft>
                <a:spcPct val="0"/>
              </a:spcAft>
              <a:buClrTx/>
              <a:buNone/>
            </a:pPr>
            <a:r>
              <a:rPr lang="en-US" altLang="en-US" sz="3200" b="1">
                <a:solidFill>
                  <a:srgbClr val="0000FF"/>
                </a:solidFill>
                <a:latin typeface="Times New Roman" panose="02020603050405020304" pitchFamily="18" charset="0"/>
              </a:rPr>
              <a:t>Chợt về đầy tiếng chim.</a:t>
            </a:r>
          </a:p>
          <a:p>
            <a:pPr fontAlgn="base">
              <a:spcBef>
                <a:spcPct val="0"/>
              </a:spcBef>
              <a:spcAft>
                <a:spcPct val="0"/>
              </a:spcAft>
              <a:buClrTx/>
              <a:buNone/>
            </a:pPr>
            <a:endParaRPr lang="en-US" altLang="en-US" sz="2800" b="1">
              <a:solidFill>
                <a:srgbClr val="0000FF"/>
              </a:solidFill>
              <a:latin typeface="Times New Roman" panose="02020603050405020304" pitchFamily="18" charset="0"/>
            </a:endParaRPr>
          </a:p>
          <a:p>
            <a:pPr fontAlgn="base">
              <a:spcBef>
                <a:spcPct val="0"/>
              </a:spcBef>
              <a:spcAft>
                <a:spcPct val="0"/>
              </a:spcAft>
              <a:buClrTx/>
              <a:buNone/>
            </a:pPr>
            <a:endParaRPr lang="en-US" altLang="en-US" sz="2800" b="1">
              <a:solidFill>
                <a:srgbClr val="0000FF"/>
              </a:solidFill>
              <a:latin typeface="Times New Roman" panose="02020603050405020304" pitchFamily="18" charset="0"/>
            </a:endParaRPr>
          </a:p>
        </p:txBody>
      </p:sp>
      <p:sp>
        <p:nvSpPr>
          <p:cNvPr id="5" name="Text Box 8"/>
          <p:cNvSpPr txBox="1">
            <a:spLocks noChangeArrowheads="1"/>
          </p:cNvSpPr>
          <p:nvPr/>
        </p:nvSpPr>
        <p:spPr bwMode="auto">
          <a:xfrm>
            <a:off x="1939925" y="1600201"/>
            <a:ext cx="44577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buClrTx/>
              <a:buNone/>
            </a:pPr>
            <a:r>
              <a:rPr lang="en-US" altLang="en-US" sz="3200" b="1">
                <a:solidFill>
                  <a:srgbClr val="0000FF"/>
                </a:solidFill>
                <a:latin typeface="Times New Roman" panose="02020603050405020304" pitchFamily="18" charset="0"/>
              </a:rPr>
              <a:t>Tôi chỉ là hạt thóc</a:t>
            </a:r>
          </a:p>
          <a:p>
            <a:pPr fontAlgn="base">
              <a:spcBef>
                <a:spcPct val="0"/>
              </a:spcBef>
              <a:spcAft>
                <a:spcPct val="0"/>
              </a:spcAft>
              <a:buClrTx/>
              <a:buNone/>
            </a:pPr>
            <a:r>
              <a:rPr lang="en-US" altLang="en-US" sz="3200" b="1">
                <a:solidFill>
                  <a:srgbClr val="0000FF"/>
                </a:solidFill>
                <a:latin typeface="Times New Roman" panose="02020603050405020304" pitchFamily="18" charset="0"/>
              </a:rPr>
              <a:t>Không biết hát biết cười</a:t>
            </a:r>
          </a:p>
          <a:p>
            <a:pPr fontAlgn="base">
              <a:spcBef>
                <a:spcPct val="0"/>
              </a:spcBef>
              <a:spcAft>
                <a:spcPct val="0"/>
              </a:spcAft>
              <a:buClrTx/>
              <a:buNone/>
            </a:pPr>
            <a:r>
              <a:rPr lang="en-US" altLang="en-US" sz="3200" b="1">
                <a:solidFill>
                  <a:srgbClr val="0000FF"/>
                </a:solidFill>
                <a:latin typeface="Times New Roman" panose="02020603050405020304" pitchFamily="18" charset="0"/>
              </a:rPr>
              <a:t>Nhưng tôi luôn có ích</a:t>
            </a:r>
          </a:p>
          <a:p>
            <a:pPr fontAlgn="base">
              <a:spcBef>
                <a:spcPct val="0"/>
              </a:spcBef>
              <a:spcAft>
                <a:spcPct val="0"/>
              </a:spcAft>
              <a:buClrTx/>
              <a:buNone/>
            </a:pPr>
            <a:r>
              <a:rPr lang="en-US" altLang="en-US" sz="3200" b="1">
                <a:solidFill>
                  <a:srgbClr val="0000FF"/>
                </a:solidFill>
                <a:latin typeface="Times New Roman" panose="02020603050405020304" pitchFamily="18" charset="0"/>
              </a:rPr>
              <a:t>Vì nuôi sống con người.</a:t>
            </a:r>
          </a:p>
        </p:txBody>
      </p:sp>
      <p:sp>
        <p:nvSpPr>
          <p:cNvPr id="6" name="Text Box 14"/>
          <p:cNvSpPr txBox="1">
            <a:spLocks noChangeArrowheads="1"/>
          </p:cNvSpPr>
          <p:nvPr/>
        </p:nvSpPr>
        <p:spPr bwMode="auto">
          <a:xfrm>
            <a:off x="1939926" y="831851"/>
            <a:ext cx="33321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0" fontAlgn="base" hangingPunct="0">
              <a:spcBef>
                <a:spcPct val="50000"/>
              </a:spcBef>
              <a:spcAft>
                <a:spcPct val="0"/>
              </a:spcAft>
              <a:buClrTx/>
              <a:buNone/>
            </a:pPr>
            <a:r>
              <a:rPr lang="en-US" altLang="en-US" sz="3600" b="1">
                <a:solidFill>
                  <a:srgbClr val="FF0000"/>
                </a:solidFill>
                <a:latin typeface="Times New Roman" panose="02020603050405020304" pitchFamily="18" charset="0"/>
              </a:rPr>
              <a:t> Bài: Hạt thóc</a:t>
            </a:r>
          </a:p>
        </p:txBody>
      </p:sp>
    </p:spTree>
    <p:extLst>
      <p:ext uri="{BB962C8B-B14F-4D97-AF65-F5344CB8AC3E}">
        <p14:creationId xmlns:p14="http://schemas.microsoft.com/office/powerpoint/2010/main" val="383607285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254"/>
                                        </p:tgtEl>
                                        <p:attrNameLst>
                                          <p:attrName>style.visibility</p:attrName>
                                        </p:attrNameLst>
                                      </p:cBhvr>
                                      <p:to>
                                        <p:strVal val="visible"/>
                                      </p:to>
                                    </p:set>
                                    <p:anim calcmode="lin" valueType="num">
                                      <p:cBhvr additive="base">
                                        <p:cTn id="18" dur="500" fill="hold"/>
                                        <p:tgtEl>
                                          <p:spTgt spid="10254"/>
                                        </p:tgtEl>
                                        <p:attrNameLst>
                                          <p:attrName>ppt_x</p:attrName>
                                        </p:attrNameLst>
                                      </p:cBhvr>
                                      <p:tavLst>
                                        <p:tav tm="0">
                                          <p:val>
                                            <p:strVal val="#ppt_x"/>
                                          </p:val>
                                        </p:tav>
                                        <p:tav tm="100000">
                                          <p:val>
                                            <p:strVal val="#ppt_x"/>
                                          </p:val>
                                        </p:tav>
                                      </p:tavLst>
                                    </p:anim>
                                    <p:anim calcmode="lin" valueType="num">
                                      <p:cBhvr additive="base">
                                        <p:cTn id="19" dur="500" fill="hold"/>
                                        <p:tgtEl>
                                          <p:spTgt spid="1025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p:bldP spid="11"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18"/>
          <p:cNvPicPr>
            <a:picLocks noChangeAspect="1"/>
          </p:cNvPicPr>
          <p:nvPr/>
        </p:nvPicPr>
        <p:blipFill>
          <a:blip r:embed="rId2">
            <a:extLst>
              <a:ext uri="{28A0092B-C50C-407E-A947-70E740481C1C}">
                <a14:useLocalDpi xmlns:a14="http://schemas.microsoft.com/office/drawing/2010/main" val="0"/>
              </a:ext>
            </a:extLst>
          </a:blip>
          <a:srcRect t="5325"/>
          <a:stretch>
            <a:fillRect/>
          </a:stretch>
        </p:blipFill>
        <p:spPr bwMode="auto">
          <a:xfrm>
            <a:off x="1282701" y="803275"/>
            <a:ext cx="21240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Rounded Corners 12"/>
          <p:cNvSpPr/>
          <p:nvPr/>
        </p:nvSpPr>
        <p:spPr>
          <a:xfrm>
            <a:off x="3048000" y="457201"/>
            <a:ext cx="7315200" cy="1484313"/>
          </a:xfrm>
          <a:prstGeom prst="roundRect">
            <a:avLst/>
          </a:prstGeom>
          <a:solidFill>
            <a:schemeClr val="accent6">
              <a:lumMod val="75000"/>
            </a:schemeClr>
          </a:solidFill>
          <a:ln w="25400" cap="flat" cmpd="sng" algn="ctr">
            <a:noFill/>
            <a:prstDash val="solid"/>
          </a:ln>
          <a:effectLst/>
        </p:spPr>
        <p:txBody>
          <a:bodyPr anchor="ctr"/>
          <a:lstStyle/>
          <a:p>
            <a:pPr algn="ctr" defTabSz="685800">
              <a:defRPr/>
            </a:pPr>
            <a:r>
              <a:rPr lang="en-US" sz="4500" kern="0" dirty="0">
                <a:solidFill>
                  <a:srgbClr val="F2F2E9"/>
                </a:solidFill>
                <a:latin typeface="Times New Roman" panose="02020603050405020304" pitchFamily="18" charset="0"/>
                <a:cs typeface="Times New Roman" panose="02020603050405020304" pitchFamily="18" charset="0"/>
              </a:rPr>
              <a:t>Tên một nhân vật em yêu thích trong bài đọc.</a:t>
            </a:r>
          </a:p>
        </p:txBody>
      </p:sp>
      <p:sp>
        <p:nvSpPr>
          <p:cNvPr id="14" name="Text Box 8"/>
          <p:cNvSpPr txBox="1">
            <a:spLocks noChangeArrowheads="1"/>
          </p:cNvSpPr>
          <p:nvPr/>
        </p:nvSpPr>
        <p:spPr bwMode="auto">
          <a:xfrm>
            <a:off x="5665788" y="2403475"/>
            <a:ext cx="3352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50000"/>
              </a:spcBef>
              <a:spcAft>
                <a:spcPct val="0"/>
              </a:spcAft>
              <a:buClrTx/>
              <a:buNone/>
            </a:pPr>
            <a:r>
              <a:rPr lang="en-US" altLang="en-US" sz="3600" b="1">
                <a:solidFill>
                  <a:srgbClr val="0000FF"/>
                </a:solidFill>
                <a:latin typeface="Times New Roman" panose="02020603050405020304" pitchFamily="18" charset="0"/>
              </a:rPr>
              <a:t>Nàng  Xuân</a:t>
            </a:r>
          </a:p>
        </p:txBody>
      </p:sp>
      <p:sp>
        <p:nvSpPr>
          <p:cNvPr id="15" name="Text Box 8"/>
          <p:cNvSpPr txBox="1">
            <a:spLocks noChangeArrowheads="1"/>
          </p:cNvSpPr>
          <p:nvPr/>
        </p:nvSpPr>
        <p:spPr bwMode="auto">
          <a:xfrm>
            <a:off x="5665789" y="3079751"/>
            <a:ext cx="3463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50000"/>
              </a:spcBef>
              <a:spcAft>
                <a:spcPct val="0"/>
              </a:spcAft>
              <a:buClrTx/>
              <a:buNone/>
            </a:pPr>
            <a:r>
              <a:rPr lang="en-US" altLang="en-US" sz="3600" b="1">
                <a:solidFill>
                  <a:srgbClr val="0000FF"/>
                </a:solidFill>
                <a:latin typeface="Times New Roman" panose="02020603050405020304" pitchFamily="18" charset="0"/>
              </a:rPr>
              <a:t>Chim họa mi </a:t>
            </a:r>
          </a:p>
        </p:txBody>
      </p:sp>
      <p:sp>
        <p:nvSpPr>
          <p:cNvPr id="16" name="Text Box 8"/>
          <p:cNvSpPr txBox="1">
            <a:spLocks noChangeArrowheads="1"/>
          </p:cNvSpPr>
          <p:nvPr/>
        </p:nvSpPr>
        <p:spPr bwMode="auto">
          <a:xfrm>
            <a:off x="5694364" y="3771901"/>
            <a:ext cx="3463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50000"/>
              </a:spcBef>
              <a:spcAft>
                <a:spcPct val="0"/>
              </a:spcAft>
              <a:buClrTx/>
              <a:buNone/>
            </a:pPr>
            <a:r>
              <a:rPr lang="en-US" altLang="en-US" sz="3600" b="1">
                <a:solidFill>
                  <a:srgbClr val="0000FF"/>
                </a:solidFill>
                <a:latin typeface="Times New Roman" panose="02020603050405020304" pitchFamily="18" charset="0"/>
              </a:rPr>
              <a:t>Bé Minh</a:t>
            </a:r>
          </a:p>
        </p:txBody>
      </p:sp>
      <p:sp>
        <p:nvSpPr>
          <p:cNvPr id="18" name="Text Box 8"/>
          <p:cNvSpPr txBox="1">
            <a:spLocks noChangeArrowheads="1"/>
          </p:cNvSpPr>
          <p:nvPr/>
        </p:nvSpPr>
        <p:spPr bwMode="auto">
          <a:xfrm>
            <a:off x="5694364" y="4529138"/>
            <a:ext cx="3463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50000"/>
              </a:spcBef>
              <a:spcAft>
                <a:spcPct val="0"/>
              </a:spcAft>
              <a:buClrTx/>
              <a:buNone/>
            </a:pPr>
            <a:r>
              <a:rPr lang="en-US" altLang="en-US" sz="3600" b="1">
                <a:solidFill>
                  <a:srgbClr val="0000FF"/>
                </a:solidFill>
                <a:latin typeface="Times New Roman" panose="02020603050405020304" pitchFamily="18" charset="0"/>
              </a:rPr>
              <a:t>Hạt thóc</a:t>
            </a:r>
          </a:p>
        </p:txBody>
      </p:sp>
    </p:spTree>
    <p:extLst>
      <p:ext uri="{BB962C8B-B14F-4D97-AF65-F5344CB8AC3E}">
        <p14:creationId xmlns:p14="http://schemas.microsoft.com/office/powerpoint/2010/main" val="8800257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5"/>
                                        </p:tgtEl>
                                        <p:attrNameLst>
                                          <p:attrName>style.visibility</p:attrName>
                                        </p:attrNameLst>
                                      </p:cBhvr>
                                      <p:to>
                                        <p:strVal val="visible"/>
                                      </p:to>
                                    </p:set>
                                    <p:anim calcmode="discrete" valueType="clr">
                                      <p:cBhvr override="childStyle">
                                        <p:cTn id="14"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
                                        </p:tgtEl>
                                        <p:attrNameLst>
                                          <p:attrName>fillcolor</p:attrName>
                                        </p:attrNameLst>
                                      </p:cBhvr>
                                      <p:tavLst>
                                        <p:tav tm="0">
                                          <p:val>
                                            <p:clrVal>
                                              <a:schemeClr val="accent2"/>
                                            </p:clrVal>
                                          </p:val>
                                        </p:tav>
                                        <p:tav tm="50000">
                                          <p:val>
                                            <p:clrVal>
                                              <a:schemeClr val="hlink"/>
                                            </p:clrVal>
                                          </p:val>
                                        </p:tav>
                                      </p:tavLst>
                                    </p:anim>
                                    <p:set>
                                      <p:cBhvr>
                                        <p:cTn id="16" dur="80"/>
                                        <p:tgtEl>
                                          <p:spTgt spid="15"/>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6"/>
                                        </p:tgtEl>
                                        <p:attrNameLst>
                                          <p:attrName>style.visibility</p:attrName>
                                        </p:attrNameLst>
                                      </p:cBhvr>
                                      <p:to>
                                        <p:strVal val="visible"/>
                                      </p:to>
                                    </p:set>
                                    <p:anim calcmode="discrete" valueType="clr">
                                      <p:cBhvr override="childStyle">
                                        <p:cTn id="21"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6"/>
                                        </p:tgtEl>
                                        <p:attrNameLst>
                                          <p:attrName>fillcolor</p:attrName>
                                        </p:attrNameLst>
                                      </p:cBhvr>
                                      <p:tavLst>
                                        <p:tav tm="0">
                                          <p:val>
                                            <p:clrVal>
                                              <a:schemeClr val="accent2"/>
                                            </p:clrVal>
                                          </p:val>
                                        </p:tav>
                                        <p:tav tm="50000">
                                          <p:val>
                                            <p:clrVal>
                                              <a:schemeClr val="hlink"/>
                                            </p:clrVal>
                                          </p:val>
                                        </p:tav>
                                      </p:tavLst>
                                    </p:anim>
                                    <p:set>
                                      <p:cBhvr>
                                        <p:cTn id="23" dur="80"/>
                                        <p:tgtEl>
                                          <p:spTgt spid="16"/>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8"/>
                                        </p:tgtEl>
                                        <p:attrNameLst>
                                          <p:attrName>style.visibility</p:attrName>
                                        </p:attrNameLst>
                                      </p:cBhvr>
                                      <p:to>
                                        <p:strVal val="visible"/>
                                      </p:to>
                                    </p:set>
                                    <p:anim calcmode="discrete" valueType="clr">
                                      <p:cBhvr override="childStyle">
                                        <p:cTn id="28"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8"/>
                                        </p:tgtEl>
                                        <p:attrNameLst>
                                          <p:attrName>fillcolor</p:attrName>
                                        </p:attrNameLst>
                                      </p:cBhvr>
                                      <p:tavLst>
                                        <p:tav tm="0">
                                          <p:val>
                                            <p:clrVal>
                                              <a:schemeClr val="accent2"/>
                                            </p:clrVal>
                                          </p:val>
                                        </p:tav>
                                        <p:tav tm="50000">
                                          <p:val>
                                            <p:clrVal>
                                              <a:schemeClr val="hlink"/>
                                            </p:clrVal>
                                          </p:val>
                                        </p:tav>
                                      </p:tavLst>
                                    </p:anim>
                                    <p:set>
                                      <p:cBhvr>
                                        <p:cTn id="30"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5B7"/>
        </a:solidFill>
        <a:effectLst/>
      </p:bgPr>
    </p:bg>
    <p:spTree>
      <p:nvGrpSpPr>
        <p:cNvPr id="1" name=""/>
        <p:cNvGrpSpPr/>
        <p:nvPr/>
      </p:nvGrpSpPr>
      <p:grpSpPr>
        <a:xfrm>
          <a:off x="0" y="0"/>
          <a:ext cx="0" cy="0"/>
          <a:chOff x="0" y="0"/>
          <a:chExt cx="0" cy="0"/>
        </a:xfrm>
      </p:grpSpPr>
      <p:grpSp>
        <p:nvGrpSpPr>
          <p:cNvPr id="77826" name="Google Shape;2287;p74"/>
          <p:cNvGrpSpPr>
            <a:grpSpLocks/>
          </p:cNvGrpSpPr>
          <p:nvPr/>
        </p:nvGrpSpPr>
        <p:grpSpPr bwMode="auto">
          <a:xfrm>
            <a:off x="4159250" y="2327276"/>
            <a:ext cx="3873500" cy="2938463"/>
            <a:chOff x="4211406" y="1267963"/>
            <a:chExt cx="3874407" cy="2937163"/>
          </a:xfrm>
        </p:grpSpPr>
        <p:sp>
          <p:nvSpPr>
            <p:cNvPr id="4" name="Google Shape;2288;p74"/>
            <p:cNvSpPr/>
            <p:nvPr/>
          </p:nvSpPr>
          <p:spPr>
            <a:xfrm>
              <a:off x="6116852" y="2799223"/>
              <a:ext cx="543052" cy="844176"/>
            </a:xfrm>
            <a:custGeom>
              <a:avLst/>
              <a:gdLst/>
              <a:ahLst/>
              <a:cxnLst/>
              <a:rect l="l" t="t" r="r" b="b"/>
              <a:pathLst>
                <a:path w="21720" h="33793" extrusionOk="0">
                  <a:moveTo>
                    <a:pt x="21614" y="33457"/>
                  </a:moveTo>
                  <a:cubicBezTo>
                    <a:pt x="21280" y="33520"/>
                    <a:pt x="21029" y="33520"/>
                    <a:pt x="20777" y="33374"/>
                  </a:cubicBezTo>
                  <a:cubicBezTo>
                    <a:pt x="20652" y="33332"/>
                    <a:pt x="20485" y="33311"/>
                    <a:pt x="20338" y="33311"/>
                  </a:cubicBezTo>
                  <a:lnTo>
                    <a:pt x="17953" y="33311"/>
                  </a:lnTo>
                  <a:cubicBezTo>
                    <a:pt x="17827" y="33311"/>
                    <a:pt x="17660" y="33311"/>
                    <a:pt x="17555" y="33353"/>
                  </a:cubicBezTo>
                  <a:cubicBezTo>
                    <a:pt x="17262" y="33520"/>
                    <a:pt x="16990" y="33478"/>
                    <a:pt x="16676" y="33478"/>
                  </a:cubicBezTo>
                  <a:lnTo>
                    <a:pt x="14626" y="33478"/>
                  </a:lnTo>
                  <a:cubicBezTo>
                    <a:pt x="14396" y="33478"/>
                    <a:pt x="14187" y="33541"/>
                    <a:pt x="13956" y="33562"/>
                  </a:cubicBezTo>
                  <a:cubicBezTo>
                    <a:pt x="13789" y="33583"/>
                    <a:pt x="13601" y="33625"/>
                    <a:pt x="13454" y="33625"/>
                  </a:cubicBezTo>
                  <a:lnTo>
                    <a:pt x="11697" y="33625"/>
                  </a:lnTo>
                  <a:cubicBezTo>
                    <a:pt x="11508" y="33625"/>
                    <a:pt x="11299" y="33646"/>
                    <a:pt x="11153" y="33688"/>
                  </a:cubicBezTo>
                  <a:cubicBezTo>
                    <a:pt x="10839" y="33792"/>
                    <a:pt x="10525" y="33792"/>
                    <a:pt x="10211" y="33771"/>
                  </a:cubicBezTo>
                  <a:cubicBezTo>
                    <a:pt x="10002" y="33750"/>
                    <a:pt x="9793" y="33729"/>
                    <a:pt x="9583" y="33729"/>
                  </a:cubicBezTo>
                  <a:lnTo>
                    <a:pt x="5754" y="33729"/>
                  </a:lnTo>
                  <a:cubicBezTo>
                    <a:pt x="5503" y="33729"/>
                    <a:pt x="5231" y="33729"/>
                    <a:pt x="4980" y="33646"/>
                  </a:cubicBezTo>
                  <a:cubicBezTo>
                    <a:pt x="4792" y="33583"/>
                    <a:pt x="4604" y="33583"/>
                    <a:pt x="4415" y="33583"/>
                  </a:cubicBezTo>
                  <a:cubicBezTo>
                    <a:pt x="4080" y="33583"/>
                    <a:pt x="3746" y="33625"/>
                    <a:pt x="3411" y="33625"/>
                  </a:cubicBezTo>
                  <a:cubicBezTo>
                    <a:pt x="3181" y="33625"/>
                    <a:pt x="2909" y="33583"/>
                    <a:pt x="2679" y="33562"/>
                  </a:cubicBezTo>
                  <a:cubicBezTo>
                    <a:pt x="2574" y="33562"/>
                    <a:pt x="2490" y="33499"/>
                    <a:pt x="2386" y="33541"/>
                  </a:cubicBezTo>
                  <a:cubicBezTo>
                    <a:pt x="1883" y="33646"/>
                    <a:pt x="1528" y="33353"/>
                    <a:pt x="1130" y="33081"/>
                  </a:cubicBezTo>
                  <a:cubicBezTo>
                    <a:pt x="921" y="32955"/>
                    <a:pt x="754" y="32767"/>
                    <a:pt x="649" y="32516"/>
                  </a:cubicBezTo>
                  <a:cubicBezTo>
                    <a:pt x="523" y="32139"/>
                    <a:pt x="377" y="31784"/>
                    <a:pt x="398" y="31365"/>
                  </a:cubicBezTo>
                  <a:cubicBezTo>
                    <a:pt x="419" y="31030"/>
                    <a:pt x="398" y="30675"/>
                    <a:pt x="398" y="30340"/>
                  </a:cubicBezTo>
                  <a:cubicBezTo>
                    <a:pt x="398" y="30026"/>
                    <a:pt x="398" y="29754"/>
                    <a:pt x="272" y="29461"/>
                  </a:cubicBezTo>
                  <a:cubicBezTo>
                    <a:pt x="230" y="29419"/>
                    <a:pt x="230" y="29377"/>
                    <a:pt x="230" y="29356"/>
                  </a:cubicBezTo>
                  <a:cubicBezTo>
                    <a:pt x="168" y="28247"/>
                    <a:pt x="0" y="27180"/>
                    <a:pt x="189" y="26092"/>
                  </a:cubicBezTo>
                  <a:cubicBezTo>
                    <a:pt x="293" y="25423"/>
                    <a:pt x="272" y="24774"/>
                    <a:pt x="230" y="24084"/>
                  </a:cubicBezTo>
                  <a:cubicBezTo>
                    <a:pt x="189" y="23226"/>
                    <a:pt x="168" y="22347"/>
                    <a:pt x="293" y="21468"/>
                  </a:cubicBezTo>
                  <a:cubicBezTo>
                    <a:pt x="335" y="21154"/>
                    <a:pt x="335" y="20820"/>
                    <a:pt x="335" y="20506"/>
                  </a:cubicBezTo>
                  <a:cubicBezTo>
                    <a:pt x="335" y="19773"/>
                    <a:pt x="293" y="19062"/>
                    <a:pt x="440" y="18372"/>
                  </a:cubicBezTo>
                  <a:cubicBezTo>
                    <a:pt x="523" y="17911"/>
                    <a:pt x="628" y="17472"/>
                    <a:pt x="712" y="17032"/>
                  </a:cubicBezTo>
                  <a:cubicBezTo>
                    <a:pt x="754" y="16802"/>
                    <a:pt x="816" y="16593"/>
                    <a:pt x="816" y="16342"/>
                  </a:cubicBezTo>
                  <a:cubicBezTo>
                    <a:pt x="816" y="16007"/>
                    <a:pt x="858" y="15693"/>
                    <a:pt x="942" y="15400"/>
                  </a:cubicBezTo>
                  <a:cubicBezTo>
                    <a:pt x="1067" y="14961"/>
                    <a:pt x="1151" y="14522"/>
                    <a:pt x="1130" y="14082"/>
                  </a:cubicBezTo>
                  <a:cubicBezTo>
                    <a:pt x="1109" y="13601"/>
                    <a:pt x="1151" y="13162"/>
                    <a:pt x="1235" y="12722"/>
                  </a:cubicBezTo>
                  <a:cubicBezTo>
                    <a:pt x="1381" y="11906"/>
                    <a:pt x="1528" y="11069"/>
                    <a:pt x="1674" y="10253"/>
                  </a:cubicBezTo>
                  <a:cubicBezTo>
                    <a:pt x="1737" y="9960"/>
                    <a:pt x="1800" y="9646"/>
                    <a:pt x="1946" y="9395"/>
                  </a:cubicBezTo>
                  <a:cubicBezTo>
                    <a:pt x="2260" y="8747"/>
                    <a:pt x="2386" y="8035"/>
                    <a:pt x="2511" y="7324"/>
                  </a:cubicBezTo>
                  <a:cubicBezTo>
                    <a:pt x="2595" y="6884"/>
                    <a:pt x="2720" y="6487"/>
                    <a:pt x="2909" y="6089"/>
                  </a:cubicBezTo>
                  <a:cubicBezTo>
                    <a:pt x="3034" y="5775"/>
                    <a:pt x="3160" y="5462"/>
                    <a:pt x="3327" y="5148"/>
                  </a:cubicBezTo>
                  <a:cubicBezTo>
                    <a:pt x="3432" y="4939"/>
                    <a:pt x="3536" y="4771"/>
                    <a:pt x="3641" y="4562"/>
                  </a:cubicBezTo>
                  <a:cubicBezTo>
                    <a:pt x="3725" y="4395"/>
                    <a:pt x="3787" y="4269"/>
                    <a:pt x="3892" y="4102"/>
                  </a:cubicBezTo>
                  <a:cubicBezTo>
                    <a:pt x="4311" y="3348"/>
                    <a:pt x="4771" y="2595"/>
                    <a:pt x="5315" y="1905"/>
                  </a:cubicBezTo>
                  <a:cubicBezTo>
                    <a:pt x="5420" y="1779"/>
                    <a:pt x="5545" y="1654"/>
                    <a:pt x="5650" y="1528"/>
                  </a:cubicBezTo>
                  <a:cubicBezTo>
                    <a:pt x="6759" y="273"/>
                    <a:pt x="8161" y="1"/>
                    <a:pt x="9709" y="314"/>
                  </a:cubicBezTo>
                  <a:cubicBezTo>
                    <a:pt x="10483" y="482"/>
                    <a:pt x="11194" y="838"/>
                    <a:pt x="11885" y="1319"/>
                  </a:cubicBezTo>
                  <a:cubicBezTo>
                    <a:pt x="12785" y="1946"/>
                    <a:pt x="13601" y="2700"/>
                    <a:pt x="14312" y="3516"/>
                  </a:cubicBezTo>
                  <a:cubicBezTo>
                    <a:pt x="15044" y="4353"/>
                    <a:pt x="15672" y="5231"/>
                    <a:pt x="16237" y="6173"/>
                  </a:cubicBezTo>
                  <a:cubicBezTo>
                    <a:pt x="16844" y="7198"/>
                    <a:pt x="17388" y="8224"/>
                    <a:pt x="17890" y="9291"/>
                  </a:cubicBezTo>
                  <a:cubicBezTo>
                    <a:pt x="18371" y="10274"/>
                    <a:pt x="18811" y="11278"/>
                    <a:pt x="19208" y="12325"/>
                  </a:cubicBezTo>
                  <a:cubicBezTo>
                    <a:pt x="19773" y="13894"/>
                    <a:pt x="20254" y="15484"/>
                    <a:pt x="20568" y="17137"/>
                  </a:cubicBezTo>
                  <a:cubicBezTo>
                    <a:pt x="20589" y="17263"/>
                    <a:pt x="20631" y="17388"/>
                    <a:pt x="20610" y="17535"/>
                  </a:cubicBezTo>
                  <a:cubicBezTo>
                    <a:pt x="20485" y="18016"/>
                    <a:pt x="20631" y="18497"/>
                    <a:pt x="20736" y="18957"/>
                  </a:cubicBezTo>
                  <a:cubicBezTo>
                    <a:pt x="20777" y="19125"/>
                    <a:pt x="20777" y="19271"/>
                    <a:pt x="20798" y="19418"/>
                  </a:cubicBezTo>
                  <a:cubicBezTo>
                    <a:pt x="20903" y="20004"/>
                    <a:pt x="21008" y="20610"/>
                    <a:pt x="21133" y="21196"/>
                  </a:cubicBezTo>
                  <a:cubicBezTo>
                    <a:pt x="21217" y="21552"/>
                    <a:pt x="21301" y="21887"/>
                    <a:pt x="21259" y="22263"/>
                  </a:cubicBezTo>
                  <a:cubicBezTo>
                    <a:pt x="21259" y="22452"/>
                    <a:pt x="21259" y="22661"/>
                    <a:pt x="21321" y="22828"/>
                  </a:cubicBezTo>
                  <a:cubicBezTo>
                    <a:pt x="21426" y="23205"/>
                    <a:pt x="21426" y="23540"/>
                    <a:pt x="21426" y="23916"/>
                  </a:cubicBezTo>
                  <a:cubicBezTo>
                    <a:pt x="21426" y="24377"/>
                    <a:pt x="21447" y="24858"/>
                    <a:pt x="21510" y="25318"/>
                  </a:cubicBezTo>
                  <a:cubicBezTo>
                    <a:pt x="21552" y="25904"/>
                    <a:pt x="21552" y="26448"/>
                    <a:pt x="21552" y="27013"/>
                  </a:cubicBezTo>
                  <a:cubicBezTo>
                    <a:pt x="21552" y="27264"/>
                    <a:pt x="21531" y="27473"/>
                    <a:pt x="21656" y="27683"/>
                  </a:cubicBezTo>
                  <a:cubicBezTo>
                    <a:pt x="21719" y="27745"/>
                    <a:pt x="21719" y="27892"/>
                    <a:pt x="21719" y="28017"/>
                  </a:cubicBezTo>
                  <a:cubicBezTo>
                    <a:pt x="21719" y="29733"/>
                    <a:pt x="21677" y="31470"/>
                    <a:pt x="21677" y="33185"/>
                  </a:cubicBezTo>
                  <a:cubicBezTo>
                    <a:pt x="21656" y="33248"/>
                    <a:pt x="21635" y="33332"/>
                    <a:pt x="21614" y="33457"/>
                  </a:cubicBezTo>
                  <a:close/>
                  <a:moveTo>
                    <a:pt x="12408" y="10713"/>
                  </a:moveTo>
                  <a:cubicBezTo>
                    <a:pt x="12492" y="10107"/>
                    <a:pt x="12324" y="9605"/>
                    <a:pt x="12073" y="9102"/>
                  </a:cubicBezTo>
                  <a:cubicBezTo>
                    <a:pt x="12010" y="8998"/>
                    <a:pt x="11969" y="8872"/>
                    <a:pt x="11906" y="8747"/>
                  </a:cubicBezTo>
                  <a:cubicBezTo>
                    <a:pt x="11801" y="8454"/>
                    <a:pt x="11613" y="8224"/>
                    <a:pt x="11362" y="8119"/>
                  </a:cubicBezTo>
                  <a:cubicBezTo>
                    <a:pt x="11006" y="7952"/>
                    <a:pt x="10692" y="7742"/>
                    <a:pt x="10378" y="7533"/>
                  </a:cubicBezTo>
                  <a:cubicBezTo>
                    <a:pt x="10253" y="7470"/>
                    <a:pt x="10127" y="7408"/>
                    <a:pt x="10002" y="7303"/>
                  </a:cubicBezTo>
                  <a:cubicBezTo>
                    <a:pt x="9813" y="7198"/>
                    <a:pt x="9646" y="7177"/>
                    <a:pt x="9437" y="7219"/>
                  </a:cubicBezTo>
                  <a:cubicBezTo>
                    <a:pt x="9186" y="7303"/>
                    <a:pt x="8914" y="7366"/>
                    <a:pt x="8684" y="7470"/>
                  </a:cubicBezTo>
                  <a:cubicBezTo>
                    <a:pt x="8349" y="7617"/>
                    <a:pt x="7972" y="7742"/>
                    <a:pt x="7700" y="8014"/>
                  </a:cubicBezTo>
                  <a:cubicBezTo>
                    <a:pt x="7303" y="8349"/>
                    <a:pt x="6989" y="8768"/>
                    <a:pt x="6717" y="9186"/>
                  </a:cubicBezTo>
                  <a:cubicBezTo>
                    <a:pt x="6570" y="9416"/>
                    <a:pt x="6487" y="9688"/>
                    <a:pt x="6487" y="10002"/>
                  </a:cubicBezTo>
                  <a:lnTo>
                    <a:pt x="6487" y="11195"/>
                  </a:lnTo>
                  <a:cubicBezTo>
                    <a:pt x="6487" y="11383"/>
                    <a:pt x="6528" y="11592"/>
                    <a:pt x="6591" y="11760"/>
                  </a:cubicBezTo>
                  <a:cubicBezTo>
                    <a:pt x="6780" y="12136"/>
                    <a:pt x="7010" y="12513"/>
                    <a:pt x="7324" y="12827"/>
                  </a:cubicBezTo>
                  <a:cubicBezTo>
                    <a:pt x="7428" y="12910"/>
                    <a:pt x="7533" y="13015"/>
                    <a:pt x="7637" y="13057"/>
                  </a:cubicBezTo>
                  <a:cubicBezTo>
                    <a:pt x="7951" y="13162"/>
                    <a:pt x="8244" y="13287"/>
                    <a:pt x="8495" y="13475"/>
                  </a:cubicBezTo>
                  <a:cubicBezTo>
                    <a:pt x="8579" y="13538"/>
                    <a:pt x="8684" y="13559"/>
                    <a:pt x="8767" y="13559"/>
                  </a:cubicBezTo>
                  <a:cubicBezTo>
                    <a:pt x="9521" y="13643"/>
                    <a:pt x="10232" y="13496"/>
                    <a:pt x="10902" y="13182"/>
                  </a:cubicBezTo>
                  <a:cubicBezTo>
                    <a:pt x="10985" y="13162"/>
                    <a:pt x="11048" y="13120"/>
                    <a:pt x="11090" y="13057"/>
                  </a:cubicBezTo>
                  <a:cubicBezTo>
                    <a:pt x="11362" y="12806"/>
                    <a:pt x="11613" y="12555"/>
                    <a:pt x="11822" y="12283"/>
                  </a:cubicBezTo>
                  <a:cubicBezTo>
                    <a:pt x="12282" y="11781"/>
                    <a:pt x="12554" y="11278"/>
                    <a:pt x="12408" y="10713"/>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 name="Google Shape;2289;p74"/>
            <p:cNvSpPr/>
            <p:nvPr/>
          </p:nvSpPr>
          <p:spPr>
            <a:xfrm>
              <a:off x="6956837" y="1783673"/>
              <a:ext cx="635149" cy="472866"/>
            </a:xfrm>
            <a:custGeom>
              <a:avLst/>
              <a:gdLst/>
              <a:ahLst/>
              <a:cxnLst/>
              <a:rect l="l" t="t" r="r" b="b"/>
              <a:pathLst>
                <a:path w="25423" h="18916" extrusionOk="0">
                  <a:moveTo>
                    <a:pt x="189" y="6236"/>
                  </a:moveTo>
                  <a:lnTo>
                    <a:pt x="252" y="6173"/>
                  </a:lnTo>
                  <a:cubicBezTo>
                    <a:pt x="461" y="6110"/>
                    <a:pt x="628" y="5964"/>
                    <a:pt x="838" y="5922"/>
                  </a:cubicBezTo>
                  <a:cubicBezTo>
                    <a:pt x="1047" y="5859"/>
                    <a:pt x="1298" y="5922"/>
                    <a:pt x="1528" y="5922"/>
                  </a:cubicBezTo>
                  <a:cubicBezTo>
                    <a:pt x="1988" y="5964"/>
                    <a:pt x="2407" y="5818"/>
                    <a:pt x="2804" y="5525"/>
                  </a:cubicBezTo>
                  <a:cubicBezTo>
                    <a:pt x="3328" y="5169"/>
                    <a:pt x="3851" y="4792"/>
                    <a:pt x="4395" y="4437"/>
                  </a:cubicBezTo>
                  <a:cubicBezTo>
                    <a:pt x="4709" y="4227"/>
                    <a:pt x="4960" y="3976"/>
                    <a:pt x="5169" y="3662"/>
                  </a:cubicBezTo>
                  <a:cubicBezTo>
                    <a:pt x="5294" y="3495"/>
                    <a:pt x="5399" y="3286"/>
                    <a:pt x="5650" y="3181"/>
                  </a:cubicBezTo>
                  <a:cubicBezTo>
                    <a:pt x="5692" y="3349"/>
                    <a:pt x="5692" y="3453"/>
                    <a:pt x="5692" y="3600"/>
                  </a:cubicBezTo>
                  <a:cubicBezTo>
                    <a:pt x="5692" y="4039"/>
                    <a:pt x="5838" y="4248"/>
                    <a:pt x="6299" y="4332"/>
                  </a:cubicBezTo>
                  <a:cubicBezTo>
                    <a:pt x="6780" y="4437"/>
                    <a:pt x="7303" y="4457"/>
                    <a:pt x="7742" y="4185"/>
                  </a:cubicBezTo>
                  <a:cubicBezTo>
                    <a:pt x="8119" y="3955"/>
                    <a:pt x="8496" y="3746"/>
                    <a:pt x="8851" y="3516"/>
                  </a:cubicBezTo>
                  <a:cubicBezTo>
                    <a:pt x="9040" y="3390"/>
                    <a:pt x="9207" y="3223"/>
                    <a:pt x="9395" y="3097"/>
                  </a:cubicBezTo>
                  <a:cubicBezTo>
                    <a:pt x="9835" y="2784"/>
                    <a:pt x="10232" y="2386"/>
                    <a:pt x="10567" y="1947"/>
                  </a:cubicBezTo>
                  <a:cubicBezTo>
                    <a:pt x="11090" y="1256"/>
                    <a:pt x="11655" y="628"/>
                    <a:pt x="12304" y="1"/>
                  </a:cubicBezTo>
                  <a:cubicBezTo>
                    <a:pt x="12388" y="84"/>
                    <a:pt x="12492" y="168"/>
                    <a:pt x="12534" y="252"/>
                  </a:cubicBezTo>
                  <a:cubicBezTo>
                    <a:pt x="13224" y="1298"/>
                    <a:pt x="14187" y="2030"/>
                    <a:pt x="15066" y="2825"/>
                  </a:cubicBezTo>
                  <a:cubicBezTo>
                    <a:pt x="15108" y="2825"/>
                    <a:pt x="15108" y="2867"/>
                    <a:pt x="15128" y="2867"/>
                  </a:cubicBezTo>
                  <a:cubicBezTo>
                    <a:pt x="15903" y="3202"/>
                    <a:pt x="16614" y="3704"/>
                    <a:pt x="17514" y="3767"/>
                  </a:cubicBezTo>
                  <a:cubicBezTo>
                    <a:pt x="18079" y="3830"/>
                    <a:pt x="18623" y="3851"/>
                    <a:pt x="19209" y="3872"/>
                  </a:cubicBezTo>
                  <a:cubicBezTo>
                    <a:pt x="19648" y="3913"/>
                    <a:pt x="20025" y="3767"/>
                    <a:pt x="20338" y="3453"/>
                  </a:cubicBezTo>
                  <a:cubicBezTo>
                    <a:pt x="20380" y="3411"/>
                    <a:pt x="20401" y="3390"/>
                    <a:pt x="20464" y="3349"/>
                  </a:cubicBezTo>
                  <a:lnTo>
                    <a:pt x="20548" y="3349"/>
                  </a:lnTo>
                  <a:cubicBezTo>
                    <a:pt x="20610" y="3495"/>
                    <a:pt x="20715" y="3621"/>
                    <a:pt x="20820" y="3746"/>
                  </a:cubicBezTo>
                  <a:cubicBezTo>
                    <a:pt x="21071" y="4081"/>
                    <a:pt x="21343" y="4395"/>
                    <a:pt x="21803" y="4499"/>
                  </a:cubicBezTo>
                  <a:cubicBezTo>
                    <a:pt x="21866" y="4541"/>
                    <a:pt x="21971" y="4562"/>
                    <a:pt x="22054" y="4604"/>
                  </a:cubicBezTo>
                  <a:cubicBezTo>
                    <a:pt x="22682" y="5064"/>
                    <a:pt x="23393" y="4918"/>
                    <a:pt x="24105" y="4918"/>
                  </a:cubicBezTo>
                  <a:cubicBezTo>
                    <a:pt x="24335" y="4918"/>
                    <a:pt x="24481" y="4792"/>
                    <a:pt x="24628" y="4646"/>
                  </a:cubicBezTo>
                  <a:lnTo>
                    <a:pt x="25004" y="4165"/>
                  </a:lnTo>
                  <a:cubicBezTo>
                    <a:pt x="25172" y="4227"/>
                    <a:pt x="25276" y="4290"/>
                    <a:pt x="25297" y="4437"/>
                  </a:cubicBezTo>
                  <a:cubicBezTo>
                    <a:pt x="25360" y="4667"/>
                    <a:pt x="25402" y="4918"/>
                    <a:pt x="25402" y="5169"/>
                  </a:cubicBezTo>
                  <a:cubicBezTo>
                    <a:pt x="25402" y="6006"/>
                    <a:pt x="25423" y="6843"/>
                    <a:pt x="25402" y="7680"/>
                  </a:cubicBezTo>
                  <a:cubicBezTo>
                    <a:pt x="25381" y="8370"/>
                    <a:pt x="25214" y="9061"/>
                    <a:pt x="25172" y="9772"/>
                  </a:cubicBezTo>
                  <a:cubicBezTo>
                    <a:pt x="25109" y="10316"/>
                    <a:pt x="24942" y="10839"/>
                    <a:pt x="24732" y="11341"/>
                  </a:cubicBezTo>
                  <a:cubicBezTo>
                    <a:pt x="24481" y="11802"/>
                    <a:pt x="24272" y="12304"/>
                    <a:pt x="24063" y="12806"/>
                  </a:cubicBezTo>
                  <a:cubicBezTo>
                    <a:pt x="24000" y="13015"/>
                    <a:pt x="23833" y="13183"/>
                    <a:pt x="23686" y="13350"/>
                  </a:cubicBezTo>
                  <a:cubicBezTo>
                    <a:pt x="23184" y="13873"/>
                    <a:pt x="22682" y="14396"/>
                    <a:pt x="22222" y="14940"/>
                  </a:cubicBezTo>
                  <a:cubicBezTo>
                    <a:pt x="21950" y="15233"/>
                    <a:pt x="21636" y="15442"/>
                    <a:pt x="21447" y="15777"/>
                  </a:cubicBezTo>
                  <a:cubicBezTo>
                    <a:pt x="20820" y="16196"/>
                    <a:pt x="20338" y="16802"/>
                    <a:pt x="19543" y="16991"/>
                  </a:cubicBezTo>
                  <a:cubicBezTo>
                    <a:pt x="19188" y="17095"/>
                    <a:pt x="18832" y="17242"/>
                    <a:pt x="18476" y="17367"/>
                  </a:cubicBezTo>
                  <a:cubicBezTo>
                    <a:pt x="17932" y="17556"/>
                    <a:pt x="17367" y="17765"/>
                    <a:pt x="16802" y="17953"/>
                  </a:cubicBezTo>
                  <a:cubicBezTo>
                    <a:pt x="16196" y="18142"/>
                    <a:pt x="15631" y="18309"/>
                    <a:pt x="15024" y="18497"/>
                  </a:cubicBezTo>
                  <a:cubicBezTo>
                    <a:pt x="14731" y="18581"/>
                    <a:pt x="14438" y="18686"/>
                    <a:pt x="14124" y="18686"/>
                  </a:cubicBezTo>
                  <a:cubicBezTo>
                    <a:pt x="13789" y="18706"/>
                    <a:pt x="13476" y="18895"/>
                    <a:pt x="13141" y="18895"/>
                  </a:cubicBezTo>
                  <a:cubicBezTo>
                    <a:pt x="12701" y="18916"/>
                    <a:pt x="12283" y="18916"/>
                    <a:pt x="11823" y="18895"/>
                  </a:cubicBezTo>
                  <a:cubicBezTo>
                    <a:pt x="11676" y="18895"/>
                    <a:pt x="11488" y="18874"/>
                    <a:pt x="11341" y="18790"/>
                  </a:cubicBezTo>
                  <a:cubicBezTo>
                    <a:pt x="11132" y="18686"/>
                    <a:pt x="10944" y="18686"/>
                    <a:pt x="10735" y="18686"/>
                  </a:cubicBezTo>
                  <a:lnTo>
                    <a:pt x="10295" y="18686"/>
                  </a:lnTo>
                  <a:cubicBezTo>
                    <a:pt x="9082" y="18769"/>
                    <a:pt x="7931" y="18476"/>
                    <a:pt x="6759" y="18183"/>
                  </a:cubicBezTo>
                  <a:cubicBezTo>
                    <a:pt x="5922" y="17974"/>
                    <a:pt x="5169" y="17618"/>
                    <a:pt x="4437" y="17137"/>
                  </a:cubicBezTo>
                  <a:cubicBezTo>
                    <a:pt x="3851" y="16781"/>
                    <a:pt x="3286" y="16321"/>
                    <a:pt x="2867" y="15756"/>
                  </a:cubicBezTo>
                  <a:cubicBezTo>
                    <a:pt x="2512" y="15275"/>
                    <a:pt x="2177" y="14794"/>
                    <a:pt x="1821" y="14313"/>
                  </a:cubicBezTo>
                  <a:cubicBezTo>
                    <a:pt x="1340" y="13664"/>
                    <a:pt x="984" y="12952"/>
                    <a:pt x="691" y="12220"/>
                  </a:cubicBezTo>
                  <a:cubicBezTo>
                    <a:pt x="377" y="11383"/>
                    <a:pt x="210" y="10546"/>
                    <a:pt x="147" y="9688"/>
                  </a:cubicBezTo>
                  <a:cubicBezTo>
                    <a:pt x="63" y="8851"/>
                    <a:pt x="43" y="8015"/>
                    <a:pt x="1" y="7178"/>
                  </a:cubicBezTo>
                  <a:cubicBezTo>
                    <a:pt x="1" y="6947"/>
                    <a:pt x="1" y="6738"/>
                    <a:pt x="43" y="6487"/>
                  </a:cubicBezTo>
                  <a:cubicBezTo>
                    <a:pt x="147" y="6424"/>
                    <a:pt x="189" y="6320"/>
                    <a:pt x="189" y="6236"/>
                  </a:cubicBezTo>
                  <a:close/>
                  <a:moveTo>
                    <a:pt x="15275" y="9877"/>
                  </a:moveTo>
                  <a:lnTo>
                    <a:pt x="13643" y="9877"/>
                  </a:lnTo>
                  <a:cubicBezTo>
                    <a:pt x="13538" y="9877"/>
                    <a:pt x="13434" y="9919"/>
                    <a:pt x="13287" y="9939"/>
                  </a:cubicBezTo>
                  <a:cubicBezTo>
                    <a:pt x="12325" y="10191"/>
                    <a:pt x="11467" y="10672"/>
                    <a:pt x="10525" y="10944"/>
                  </a:cubicBezTo>
                  <a:cubicBezTo>
                    <a:pt x="10421" y="10965"/>
                    <a:pt x="10316" y="11048"/>
                    <a:pt x="10211" y="11090"/>
                  </a:cubicBezTo>
                  <a:cubicBezTo>
                    <a:pt x="9605" y="11341"/>
                    <a:pt x="8977" y="11509"/>
                    <a:pt x="8412" y="11802"/>
                  </a:cubicBezTo>
                  <a:cubicBezTo>
                    <a:pt x="8370" y="11823"/>
                    <a:pt x="8328" y="11802"/>
                    <a:pt x="8307" y="11823"/>
                  </a:cubicBezTo>
                  <a:cubicBezTo>
                    <a:pt x="8035" y="11906"/>
                    <a:pt x="7805" y="11990"/>
                    <a:pt x="7533" y="12074"/>
                  </a:cubicBezTo>
                  <a:cubicBezTo>
                    <a:pt x="7282" y="12136"/>
                    <a:pt x="7010" y="12283"/>
                    <a:pt x="6738" y="12304"/>
                  </a:cubicBezTo>
                  <a:cubicBezTo>
                    <a:pt x="6675" y="12304"/>
                    <a:pt x="6592" y="12325"/>
                    <a:pt x="6571" y="12346"/>
                  </a:cubicBezTo>
                  <a:cubicBezTo>
                    <a:pt x="6529" y="12408"/>
                    <a:pt x="6445" y="12492"/>
                    <a:pt x="6424" y="12555"/>
                  </a:cubicBezTo>
                  <a:cubicBezTo>
                    <a:pt x="6424" y="12618"/>
                    <a:pt x="6466" y="12722"/>
                    <a:pt x="6529" y="12743"/>
                  </a:cubicBezTo>
                  <a:cubicBezTo>
                    <a:pt x="6634" y="12806"/>
                    <a:pt x="6759" y="12848"/>
                    <a:pt x="6864" y="12869"/>
                  </a:cubicBezTo>
                  <a:cubicBezTo>
                    <a:pt x="6926" y="13224"/>
                    <a:pt x="6989" y="13496"/>
                    <a:pt x="7052" y="13810"/>
                  </a:cubicBezTo>
                  <a:cubicBezTo>
                    <a:pt x="7073" y="14020"/>
                    <a:pt x="7198" y="14187"/>
                    <a:pt x="7324" y="14375"/>
                  </a:cubicBezTo>
                  <a:cubicBezTo>
                    <a:pt x="7847" y="15003"/>
                    <a:pt x="8517" y="15380"/>
                    <a:pt x="9249" y="15673"/>
                  </a:cubicBezTo>
                  <a:cubicBezTo>
                    <a:pt x="9709" y="15861"/>
                    <a:pt x="10191" y="15965"/>
                    <a:pt x="10672" y="16007"/>
                  </a:cubicBezTo>
                  <a:cubicBezTo>
                    <a:pt x="11613" y="16112"/>
                    <a:pt x="12555" y="15903"/>
                    <a:pt x="13496" y="15840"/>
                  </a:cubicBezTo>
                  <a:cubicBezTo>
                    <a:pt x="13580" y="15840"/>
                    <a:pt x="13685" y="15777"/>
                    <a:pt x="13768" y="15735"/>
                  </a:cubicBezTo>
                  <a:cubicBezTo>
                    <a:pt x="14020" y="15589"/>
                    <a:pt x="14292" y="15484"/>
                    <a:pt x="14522" y="15338"/>
                  </a:cubicBezTo>
                  <a:cubicBezTo>
                    <a:pt x="14773" y="15149"/>
                    <a:pt x="15045" y="14961"/>
                    <a:pt x="15296" y="14752"/>
                  </a:cubicBezTo>
                  <a:cubicBezTo>
                    <a:pt x="15589" y="14229"/>
                    <a:pt x="15882" y="13685"/>
                    <a:pt x="15861" y="13057"/>
                  </a:cubicBezTo>
                  <a:cubicBezTo>
                    <a:pt x="15819" y="12325"/>
                    <a:pt x="15819" y="11613"/>
                    <a:pt x="15819" y="10881"/>
                  </a:cubicBezTo>
                  <a:cubicBezTo>
                    <a:pt x="15819" y="10546"/>
                    <a:pt x="15777" y="10253"/>
                    <a:pt x="15463" y="10086"/>
                  </a:cubicBezTo>
                  <a:cubicBezTo>
                    <a:pt x="15421" y="10044"/>
                    <a:pt x="15359" y="9981"/>
                    <a:pt x="15275" y="9877"/>
                  </a:cubicBezTo>
                  <a:close/>
                  <a:moveTo>
                    <a:pt x="5587" y="8517"/>
                  </a:moveTo>
                  <a:cubicBezTo>
                    <a:pt x="5545" y="8370"/>
                    <a:pt x="5504" y="8224"/>
                    <a:pt x="5441" y="8056"/>
                  </a:cubicBezTo>
                  <a:cubicBezTo>
                    <a:pt x="5378" y="7889"/>
                    <a:pt x="5190" y="7784"/>
                    <a:pt x="4981" y="7826"/>
                  </a:cubicBezTo>
                  <a:cubicBezTo>
                    <a:pt x="4688" y="7889"/>
                    <a:pt x="4478" y="8203"/>
                    <a:pt x="4562" y="8454"/>
                  </a:cubicBezTo>
                  <a:cubicBezTo>
                    <a:pt x="4583" y="8579"/>
                    <a:pt x="4667" y="8684"/>
                    <a:pt x="4709" y="8831"/>
                  </a:cubicBezTo>
                  <a:cubicBezTo>
                    <a:pt x="4813" y="9040"/>
                    <a:pt x="5001" y="9103"/>
                    <a:pt x="5190" y="9061"/>
                  </a:cubicBezTo>
                  <a:cubicBezTo>
                    <a:pt x="5420" y="8998"/>
                    <a:pt x="5608" y="8768"/>
                    <a:pt x="5587" y="8517"/>
                  </a:cubicBezTo>
                  <a:close/>
                  <a:moveTo>
                    <a:pt x="13162" y="7157"/>
                  </a:moveTo>
                  <a:cubicBezTo>
                    <a:pt x="13162" y="7094"/>
                    <a:pt x="13141" y="6989"/>
                    <a:pt x="13099" y="6885"/>
                  </a:cubicBezTo>
                  <a:cubicBezTo>
                    <a:pt x="13036" y="6654"/>
                    <a:pt x="12848" y="6550"/>
                    <a:pt x="12576" y="6571"/>
                  </a:cubicBezTo>
                  <a:cubicBezTo>
                    <a:pt x="12388" y="6592"/>
                    <a:pt x="12220" y="6759"/>
                    <a:pt x="12220" y="7010"/>
                  </a:cubicBezTo>
                  <a:cubicBezTo>
                    <a:pt x="12220" y="7178"/>
                    <a:pt x="12241" y="7366"/>
                    <a:pt x="12325" y="7512"/>
                  </a:cubicBezTo>
                  <a:cubicBezTo>
                    <a:pt x="12408" y="7722"/>
                    <a:pt x="12639" y="7805"/>
                    <a:pt x="12848" y="7701"/>
                  </a:cubicBezTo>
                  <a:cubicBezTo>
                    <a:pt x="13057" y="7596"/>
                    <a:pt x="13162" y="7429"/>
                    <a:pt x="13162" y="7157"/>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 name="Google Shape;2290;p74"/>
            <p:cNvSpPr/>
            <p:nvPr/>
          </p:nvSpPr>
          <p:spPr>
            <a:xfrm>
              <a:off x="7393501" y="2350159"/>
              <a:ext cx="533525" cy="545858"/>
            </a:xfrm>
            <a:custGeom>
              <a:avLst/>
              <a:gdLst/>
              <a:ahLst/>
              <a:cxnLst/>
              <a:rect l="l" t="t" r="r" b="b"/>
              <a:pathLst>
                <a:path w="21364" h="21824" extrusionOk="0">
                  <a:moveTo>
                    <a:pt x="21363" y="12659"/>
                  </a:moveTo>
                  <a:lnTo>
                    <a:pt x="21363" y="14751"/>
                  </a:lnTo>
                  <a:cubicBezTo>
                    <a:pt x="21363" y="14981"/>
                    <a:pt x="21342" y="15191"/>
                    <a:pt x="21217" y="15400"/>
                  </a:cubicBezTo>
                  <a:cubicBezTo>
                    <a:pt x="21028" y="15714"/>
                    <a:pt x="20986" y="16049"/>
                    <a:pt x="20735" y="16362"/>
                  </a:cubicBezTo>
                  <a:cubicBezTo>
                    <a:pt x="20421" y="16781"/>
                    <a:pt x="20087" y="17157"/>
                    <a:pt x="19647" y="17429"/>
                  </a:cubicBezTo>
                  <a:cubicBezTo>
                    <a:pt x="19313" y="17639"/>
                    <a:pt x="19041" y="17953"/>
                    <a:pt x="18622" y="18036"/>
                  </a:cubicBezTo>
                  <a:cubicBezTo>
                    <a:pt x="18224" y="18455"/>
                    <a:pt x="17701" y="18538"/>
                    <a:pt x="17178" y="18622"/>
                  </a:cubicBezTo>
                  <a:cubicBezTo>
                    <a:pt x="16655" y="18685"/>
                    <a:pt x="16132" y="18790"/>
                    <a:pt x="15609" y="18894"/>
                  </a:cubicBezTo>
                  <a:cubicBezTo>
                    <a:pt x="15400" y="18957"/>
                    <a:pt x="15232" y="18999"/>
                    <a:pt x="15023" y="19082"/>
                  </a:cubicBezTo>
                  <a:cubicBezTo>
                    <a:pt x="14856" y="19145"/>
                    <a:pt x="14709" y="19208"/>
                    <a:pt x="14542" y="19271"/>
                  </a:cubicBezTo>
                  <a:cubicBezTo>
                    <a:pt x="14249" y="19375"/>
                    <a:pt x="13998" y="19501"/>
                    <a:pt x="13705" y="19606"/>
                  </a:cubicBezTo>
                  <a:cubicBezTo>
                    <a:pt x="13600" y="19668"/>
                    <a:pt x="13496" y="19710"/>
                    <a:pt x="13391" y="19731"/>
                  </a:cubicBezTo>
                  <a:cubicBezTo>
                    <a:pt x="12952" y="19878"/>
                    <a:pt x="12533" y="19982"/>
                    <a:pt x="12094" y="20087"/>
                  </a:cubicBezTo>
                  <a:cubicBezTo>
                    <a:pt x="11926" y="20129"/>
                    <a:pt x="11738" y="20150"/>
                    <a:pt x="11592" y="20233"/>
                  </a:cubicBezTo>
                  <a:cubicBezTo>
                    <a:pt x="11278" y="20359"/>
                    <a:pt x="10985" y="20547"/>
                    <a:pt x="10629" y="20568"/>
                  </a:cubicBezTo>
                  <a:cubicBezTo>
                    <a:pt x="10587" y="20568"/>
                    <a:pt x="10587" y="20568"/>
                    <a:pt x="10566" y="20610"/>
                  </a:cubicBezTo>
                  <a:cubicBezTo>
                    <a:pt x="10127" y="20861"/>
                    <a:pt x="9625" y="20986"/>
                    <a:pt x="9123" y="21133"/>
                  </a:cubicBezTo>
                  <a:cubicBezTo>
                    <a:pt x="8307" y="21342"/>
                    <a:pt x="7512" y="21614"/>
                    <a:pt x="6633" y="21656"/>
                  </a:cubicBezTo>
                  <a:cubicBezTo>
                    <a:pt x="6256" y="21656"/>
                    <a:pt x="5859" y="21719"/>
                    <a:pt x="5461" y="21761"/>
                  </a:cubicBezTo>
                  <a:cubicBezTo>
                    <a:pt x="5147" y="21782"/>
                    <a:pt x="4875" y="21823"/>
                    <a:pt x="4582" y="21719"/>
                  </a:cubicBezTo>
                  <a:cubicBezTo>
                    <a:pt x="4499" y="21698"/>
                    <a:pt x="4415" y="21698"/>
                    <a:pt x="4352" y="21719"/>
                  </a:cubicBezTo>
                  <a:cubicBezTo>
                    <a:pt x="3871" y="21823"/>
                    <a:pt x="3452" y="21656"/>
                    <a:pt x="2971" y="21656"/>
                  </a:cubicBezTo>
                  <a:cubicBezTo>
                    <a:pt x="2887" y="21656"/>
                    <a:pt x="2783" y="21593"/>
                    <a:pt x="2657" y="21551"/>
                  </a:cubicBezTo>
                  <a:cubicBezTo>
                    <a:pt x="2532" y="21489"/>
                    <a:pt x="2406" y="21405"/>
                    <a:pt x="2302" y="21447"/>
                  </a:cubicBezTo>
                  <a:cubicBezTo>
                    <a:pt x="1799" y="21489"/>
                    <a:pt x="1402" y="21175"/>
                    <a:pt x="963" y="21028"/>
                  </a:cubicBezTo>
                  <a:cubicBezTo>
                    <a:pt x="837" y="20966"/>
                    <a:pt x="732" y="20882"/>
                    <a:pt x="732" y="20735"/>
                  </a:cubicBezTo>
                  <a:cubicBezTo>
                    <a:pt x="732" y="20652"/>
                    <a:pt x="711" y="20547"/>
                    <a:pt x="649" y="20526"/>
                  </a:cubicBezTo>
                  <a:cubicBezTo>
                    <a:pt x="272" y="20254"/>
                    <a:pt x="293" y="19794"/>
                    <a:pt x="188" y="19396"/>
                  </a:cubicBezTo>
                  <a:cubicBezTo>
                    <a:pt x="84" y="19041"/>
                    <a:pt x="84" y="18643"/>
                    <a:pt x="21" y="18266"/>
                  </a:cubicBezTo>
                  <a:cubicBezTo>
                    <a:pt x="0" y="17932"/>
                    <a:pt x="105" y="17639"/>
                    <a:pt x="314" y="17388"/>
                  </a:cubicBezTo>
                  <a:cubicBezTo>
                    <a:pt x="439" y="17199"/>
                    <a:pt x="544" y="16990"/>
                    <a:pt x="690" y="16802"/>
                  </a:cubicBezTo>
                  <a:cubicBezTo>
                    <a:pt x="921" y="16530"/>
                    <a:pt x="1151" y="16258"/>
                    <a:pt x="1381" y="16007"/>
                  </a:cubicBezTo>
                  <a:cubicBezTo>
                    <a:pt x="1527" y="15860"/>
                    <a:pt x="1674" y="15756"/>
                    <a:pt x="1799" y="15609"/>
                  </a:cubicBezTo>
                  <a:cubicBezTo>
                    <a:pt x="2092" y="15295"/>
                    <a:pt x="2364" y="14919"/>
                    <a:pt x="2720" y="14688"/>
                  </a:cubicBezTo>
                  <a:cubicBezTo>
                    <a:pt x="2783" y="14668"/>
                    <a:pt x="2804" y="14605"/>
                    <a:pt x="2825" y="14563"/>
                  </a:cubicBezTo>
                  <a:cubicBezTo>
                    <a:pt x="3411" y="13831"/>
                    <a:pt x="4164" y="13287"/>
                    <a:pt x="4938" y="12784"/>
                  </a:cubicBezTo>
                  <a:cubicBezTo>
                    <a:pt x="5336" y="12554"/>
                    <a:pt x="5670" y="12261"/>
                    <a:pt x="5963" y="11885"/>
                  </a:cubicBezTo>
                  <a:cubicBezTo>
                    <a:pt x="6131" y="11675"/>
                    <a:pt x="6340" y="11529"/>
                    <a:pt x="6507" y="11320"/>
                  </a:cubicBezTo>
                  <a:cubicBezTo>
                    <a:pt x="6591" y="11236"/>
                    <a:pt x="6675" y="11194"/>
                    <a:pt x="6696" y="11111"/>
                  </a:cubicBezTo>
                  <a:cubicBezTo>
                    <a:pt x="6863" y="10713"/>
                    <a:pt x="7198" y="10462"/>
                    <a:pt x="7491" y="10148"/>
                  </a:cubicBezTo>
                  <a:cubicBezTo>
                    <a:pt x="7867" y="9730"/>
                    <a:pt x="8160" y="9248"/>
                    <a:pt x="8349" y="8704"/>
                  </a:cubicBezTo>
                  <a:cubicBezTo>
                    <a:pt x="8453" y="8390"/>
                    <a:pt x="8600" y="8118"/>
                    <a:pt x="8579" y="7784"/>
                  </a:cubicBezTo>
                  <a:lnTo>
                    <a:pt x="8579" y="7742"/>
                  </a:lnTo>
                  <a:cubicBezTo>
                    <a:pt x="8872" y="7010"/>
                    <a:pt x="8788" y="6235"/>
                    <a:pt x="8851" y="5482"/>
                  </a:cubicBezTo>
                  <a:cubicBezTo>
                    <a:pt x="8872" y="5189"/>
                    <a:pt x="8872" y="4917"/>
                    <a:pt x="8955" y="4645"/>
                  </a:cubicBezTo>
                  <a:cubicBezTo>
                    <a:pt x="8997" y="4436"/>
                    <a:pt x="9081" y="4206"/>
                    <a:pt x="9206" y="4017"/>
                  </a:cubicBezTo>
                  <a:cubicBezTo>
                    <a:pt x="9437" y="3704"/>
                    <a:pt x="9625" y="3390"/>
                    <a:pt x="9834" y="3076"/>
                  </a:cubicBezTo>
                  <a:cubicBezTo>
                    <a:pt x="10002" y="2846"/>
                    <a:pt x="10169" y="2616"/>
                    <a:pt x="10378" y="2427"/>
                  </a:cubicBezTo>
                  <a:cubicBezTo>
                    <a:pt x="10964" y="1925"/>
                    <a:pt x="11487" y="1381"/>
                    <a:pt x="12136" y="1004"/>
                  </a:cubicBezTo>
                  <a:cubicBezTo>
                    <a:pt x="12324" y="900"/>
                    <a:pt x="12470" y="774"/>
                    <a:pt x="12638" y="649"/>
                  </a:cubicBezTo>
                  <a:cubicBezTo>
                    <a:pt x="13077" y="314"/>
                    <a:pt x="13559" y="42"/>
                    <a:pt x="14123" y="21"/>
                  </a:cubicBezTo>
                  <a:cubicBezTo>
                    <a:pt x="14542" y="0"/>
                    <a:pt x="14981" y="63"/>
                    <a:pt x="15379" y="251"/>
                  </a:cubicBezTo>
                  <a:cubicBezTo>
                    <a:pt x="15965" y="523"/>
                    <a:pt x="16530" y="753"/>
                    <a:pt x="17011" y="1193"/>
                  </a:cubicBezTo>
                  <a:cubicBezTo>
                    <a:pt x="17053" y="1256"/>
                    <a:pt x="17116" y="1297"/>
                    <a:pt x="17178" y="1318"/>
                  </a:cubicBezTo>
                  <a:cubicBezTo>
                    <a:pt x="17429" y="1402"/>
                    <a:pt x="17597" y="1569"/>
                    <a:pt x="17701" y="1820"/>
                  </a:cubicBezTo>
                  <a:cubicBezTo>
                    <a:pt x="17743" y="1883"/>
                    <a:pt x="17764" y="1925"/>
                    <a:pt x="17806" y="1946"/>
                  </a:cubicBezTo>
                  <a:cubicBezTo>
                    <a:pt x="18078" y="2113"/>
                    <a:pt x="18204" y="2364"/>
                    <a:pt x="18371" y="2574"/>
                  </a:cubicBezTo>
                  <a:cubicBezTo>
                    <a:pt x="18894" y="3201"/>
                    <a:pt x="19229" y="3913"/>
                    <a:pt x="19647" y="4603"/>
                  </a:cubicBezTo>
                  <a:cubicBezTo>
                    <a:pt x="19752" y="4771"/>
                    <a:pt x="19836" y="4959"/>
                    <a:pt x="19898" y="5168"/>
                  </a:cubicBezTo>
                  <a:cubicBezTo>
                    <a:pt x="19961" y="5294"/>
                    <a:pt x="20003" y="5461"/>
                    <a:pt x="20087" y="5587"/>
                  </a:cubicBezTo>
                  <a:cubicBezTo>
                    <a:pt x="20463" y="6089"/>
                    <a:pt x="20589" y="6696"/>
                    <a:pt x="20735" y="7261"/>
                  </a:cubicBezTo>
                  <a:cubicBezTo>
                    <a:pt x="20840" y="7658"/>
                    <a:pt x="20840" y="8098"/>
                    <a:pt x="20986" y="8495"/>
                  </a:cubicBezTo>
                  <a:cubicBezTo>
                    <a:pt x="21154" y="9039"/>
                    <a:pt x="21133" y="9646"/>
                    <a:pt x="21300" y="10211"/>
                  </a:cubicBezTo>
                  <a:cubicBezTo>
                    <a:pt x="21342" y="10378"/>
                    <a:pt x="21321" y="10567"/>
                    <a:pt x="21321" y="10713"/>
                  </a:cubicBezTo>
                  <a:cubicBezTo>
                    <a:pt x="21363" y="11341"/>
                    <a:pt x="21363" y="11989"/>
                    <a:pt x="21363" y="12659"/>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 name="Google Shape;2291;p74"/>
            <p:cNvSpPr/>
            <p:nvPr/>
          </p:nvSpPr>
          <p:spPr>
            <a:xfrm>
              <a:off x="6906025" y="1494876"/>
              <a:ext cx="706602" cy="422088"/>
            </a:xfrm>
            <a:custGeom>
              <a:avLst/>
              <a:gdLst/>
              <a:ahLst/>
              <a:cxnLst/>
              <a:rect l="l" t="t" r="r" b="b"/>
              <a:pathLst>
                <a:path w="28248" h="16908" extrusionOk="0">
                  <a:moveTo>
                    <a:pt x="23435" y="880"/>
                  </a:moveTo>
                  <a:cubicBezTo>
                    <a:pt x="23519" y="1382"/>
                    <a:pt x="23394" y="1738"/>
                    <a:pt x="23017" y="2031"/>
                  </a:cubicBezTo>
                  <a:cubicBezTo>
                    <a:pt x="22787" y="2240"/>
                    <a:pt x="22557" y="2449"/>
                    <a:pt x="22285" y="2658"/>
                  </a:cubicBezTo>
                  <a:cubicBezTo>
                    <a:pt x="21971" y="2909"/>
                    <a:pt x="21762" y="3265"/>
                    <a:pt x="21510" y="3537"/>
                  </a:cubicBezTo>
                  <a:cubicBezTo>
                    <a:pt x="21615" y="3851"/>
                    <a:pt x="21762" y="3997"/>
                    <a:pt x="22117" y="3997"/>
                  </a:cubicBezTo>
                  <a:cubicBezTo>
                    <a:pt x="23498" y="3956"/>
                    <a:pt x="23310" y="3914"/>
                    <a:pt x="24356" y="4541"/>
                  </a:cubicBezTo>
                  <a:cubicBezTo>
                    <a:pt x="24858" y="4855"/>
                    <a:pt x="25319" y="5190"/>
                    <a:pt x="25821" y="5525"/>
                  </a:cubicBezTo>
                  <a:cubicBezTo>
                    <a:pt x="25925" y="5609"/>
                    <a:pt x="26009" y="5713"/>
                    <a:pt x="26093" y="5818"/>
                  </a:cubicBezTo>
                  <a:cubicBezTo>
                    <a:pt x="26448" y="6341"/>
                    <a:pt x="26825" y="6906"/>
                    <a:pt x="27181" y="7429"/>
                  </a:cubicBezTo>
                  <a:cubicBezTo>
                    <a:pt x="27913" y="8475"/>
                    <a:pt x="28227" y="9647"/>
                    <a:pt x="28227" y="10902"/>
                  </a:cubicBezTo>
                  <a:cubicBezTo>
                    <a:pt x="28227" y="11007"/>
                    <a:pt x="28248" y="11132"/>
                    <a:pt x="28206" y="11237"/>
                  </a:cubicBezTo>
                  <a:cubicBezTo>
                    <a:pt x="28039" y="11572"/>
                    <a:pt x="28122" y="11927"/>
                    <a:pt x="28122" y="12241"/>
                  </a:cubicBezTo>
                  <a:cubicBezTo>
                    <a:pt x="28122" y="12764"/>
                    <a:pt x="28122" y="13308"/>
                    <a:pt x="28080" y="13832"/>
                  </a:cubicBezTo>
                  <a:cubicBezTo>
                    <a:pt x="28039" y="14271"/>
                    <a:pt x="27892" y="14396"/>
                    <a:pt x="27390" y="14501"/>
                  </a:cubicBezTo>
                  <a:cubicBezTo>
                    <a:pt x="27264" y="14376"/>
                    <a:pt x="27285" y="14187"/>
                    <a:pt x="27264" y="14041"/>
                  </a:cubicBezTo>
                  <a:cubicBezTo>
                    <a:pt x="27244" y="13957"/>
                    <a:pt x="27202" y="13852"/>
                    <a:pt x="27181" y="13769"/>
                  </a:cubicBezTo>
                  <a:cubicBezTo>
                    <a:pt x="27160" y="13748"/>
                    <a:pt x="27097" y="13727"/>
                    <a:pt x="27055" y="13706"/>
                  </a:cubicBezTo>
                  <a:cubicBezTo>
                    <a:pt x="27034" y="13706"/>
                    <a:pt x="26972" y="13727"/>
                    <a:pt x="26951" y="13748"/>
                  </a:cubicBezTo>
                  <a:cubicBezTo>
                    <a:pt x="26930" y="13769"/>
                    <a:pt x="26888" y="13811"/>
                    <a:pt x="26888" y="13852"/>
                  </a:cubicBezTo>
                  <a:cubicBezTo>
                    <a:pt x="26846" y="14187"/>
                    <a:pt x="26679" y="14501"/>
                    <a:pt x="26574" y="14815"/>
                  </a:cubicBezTo>
                  <a:cubicBezTo>
                    <a:pt x="26469" y="15129"/>
                    <a:pt x="26260" y="15380"/>
                    <a:pt x="26030" y="15652"/>
                  </a:cubicBezTo>
                  <a:cubicBezTo>
                    <a:pt x="25737" y="15652"/>
                    <a:pt x="25402" y="15694"/>
                    <a:pt x="25088" y="15652"/>
                  </a:cubicBezTo>
                  <a:cubicBezTo>
                    <a:pt x="24963" y="15652"/>
                    <a:pt x="24837" y="15610"/>
                    <a:pt x="24733" y="15547"/>
                  </a:cubicBezTo>
                  <a:cubicBezTo>
                    <a:pt x="24544" y="15484"/>
                    <a:pt x="24377" y="15380"/>
                    <a:pt x="24210" y="15317"/>
                  </a:cubicBezTo>
                  <a:cubicBezTo>
                    <a:pt x="23917" y="15233"/>
                    <a:pt x="23707" y="15066"/>
                    <a:pt x="23540" y="14815"/>
                  </a:cubicBezTo>
                  <a:cubicBezTo>
                    <a:pt x="23331" y="14564"/>
                    <a:pt x="23101" y="14292"/>
                    <a:pt x="22891" y="14041"/>
                  </a:cubicBezTo>
                  <a:cubicBezTo>
                    <a:pt x="22745" y="13873"/>
                    <a:pt x="22578" y="13727"/>
                    <a:pt x="22473" y="13518"/>
                  </a:cubicBezTo>
                  <a:cubicBezTo>
                    <a:pt x="22389" y="13350"/>
                    <a:pt x="22243" y="13225"/>
                    <a:pt x="22075" y="13099"/>
                  </a:cubicBezTo>
                  <a:cubicBezTo>
                    <a:pt x="21950" y="12974"/>
                    <a:pt x="21762" y="12974"/>
                    <a:pt x="21615" y="13036"/>
                  </a:cubicBezTo>
                  <a:cubicBezTo>
                    <a:pt x="21448" y="13120"/>
                    <a:pt x="21385" y="13308"/>
                    <a:pt x="21406" y="13497"/>
                  </a:cubicBezTo>
                  <a:cubicBezTo>
                    <a:pt x="21427" y="13622"/>
                    <a:pt x="21490" y="13748"/>
                    <a:pt x="21552" y="13852"/>
                  </a:cubicBezTo>
                  <a:cubicBezTo>
                    <a:pt x="21762" y="14062"/>
                    <a:pt x="21720" y="14292"/>
                    <a:pt x="21699" y="14564"/>
                  </a:cubicBezTo>
                  <a:lnTo>
                    <a:pt x="21301" y="14648"/>
                  </a:lnTo>
                  <a:cubicBezTo>
                    <a:pt x="20653" y="14668"/>
                    <a:pt x="19962" y="14668"/>
                    <a:pt x="19313" y="14480"/>
                  </a:cubicBezTo>
                  <a:cubicBezTo>
                    <a:pt x="18707" y="14313"/>
                    <a:pt x="18100" y="14124"/>
                    <a:pt x="17619" y="13727"/>
                  </a:cubicBezTo>
                  <a:cubicBezTo>
                    <a:pt x="16572" y="12890"/>
                    <a:pt x="15568" y="12032"/>
                    <a:pt x="14857" y="10798"/>
                  </a:cubicBezTo>
                  <a:cubicBezTo>
                    <a:pt x="14899" y="10505"/>
                    <a:pt x="14961" y="10170"/>
                    <a:pt x="14815" y="9751"/>
                  </a:cubicBezTo>
                  <a:cubicBezTo>
                    <a:pt x="14585" y="10065"/>
                    <a:pt x="14376" y="10358"/>
                    <a:pt x="14124" y="10609"/>
                  </a:cubicBezTo>
                  <a:cubicBezTo>
                    <a:pt x="13915" y="10881"/>
                    <a:pt x="13685" y="11132"/>
                    <a:pt x="13476" y="11404"/>
                  </a:cubicBezTo>
                  <a:cubicBezTo>
                    <a:pt x="12953" y="12032"/>
                    <a:pt x="12409" y="12618"/>
                    <a:pt x="11886" y="13246"/>
                  </a:cubicBezTo>
                  <a:cubicBezTo>
                    <a:pt x="11697" y="13455"/>
                    <a:pt x="11509" y="13664"/>
                    <a:pt x="11279" y="13852"/>
                  </a:cubicBezTo>
                  <a:cubicBezTo>
                    <a:pt x="10986" y="14062"/>
                    <a:pt x="10714" y="14292"/>
                    <a:pt x="10421" y="14501"/>
                  </a:cubicBezTo>
                  <a:lnTo>
                    <a:pt x="9710" y="14982"/>
                  </a:lnTo>
                  <a:cubicBezTo>
                    <a:pt x="9249" y="15233"/>
                    <a:pt x="9249" y="15233"/>
                    <a:pt x="8622" y="15171"/>
                  </a:cubicBezTo>
                  <a:cubicBezTo>
                    <a:pt x="8475" y="14920"/>
                    <a:pt x="8538" y="14689"/>
                    <a:pt x="8642" y="14459"/>
                  </a:cubicBezTo>
                  <a:cubicBezTo>
                    <a:pt x="8998" y="13643"/>
                    <a:pt x="9354" y="12806"/>
                    <a:pt x="9877" y="12095"/>
                  </a:cubicBezTo>
                  <a:cubicBezTo>
                    <a:pt x="10002" y="11886"/>
                    <a:pt x="10149" y="11676"/>
                    <a:pt x="10254" y="11467"/>
                  </a:cubicBezTo>
                  <a:cubicBezTo>
                    <a:pt x="10358" y="11258"/>
                    <a:pt x="10421" y="11049"/>
                    <a:pt x="10463" y="10839"/>
                  </a:cubicBezTo>
                  <a:cubicBezTo>
                    <a:pt x="10400" y="10714"/>
                    <a:pt x="10295" y="10714"/>
                    <a:pt x="10212" y="10798"/>
                  </a:cubicBezTo>
                  <a:cubicBezTo>
                    <a:pt x="10023" y="10944"/>
                    <a:pt x="9835" y="11132"/>
                    <a:pt x="9710" y="11342"/>
                  </a:cubicBezTo>
                  <a:cubicBezTo>
                    <a:pt x="9396" y="11781"/>
                    <a:pt x="9082" y="12262"/>
                    <a:pt x="8768" y="12702"/>
                  </a:cubicBezTo>
                  <a:cubicBezTo>
                    <a:pt x="8663" y="12869"/>
                    <a:pt x="8538" y="12995"/>
                    <a:pt x="8412" y="13120"/>
                  </a:cubicBezTo>
                  <a:cubicBezTo>
                    <a:pt x="7701" y="13706"/>
                    <a:pt x="7010" y="14292"/>
                    <a:pt x="6466" y="15024"/>
                  </a:cubicBezTo>
                  <a:cubicBezTo>
                    <a:pt x="6383" y="15129"/>
                    <a:pt x="6278" y="15233"/>
                    <a:pt x="6173" y="15296"/>
                  </a:cubicBezTo>
                  <a:cubicBezTo>
                    <a:pt x="5588" y="15715"/>
                    <a:pt x="4960" y="16133"/>
                    <a:pt x="4353" y="16552"/>
                  </a:cubicBezTo>
                  <a:cubicBezTo>
                    <a:pt x="4123" y="16698"/>
                    <a:pt x="3872" y="16782"/>
                    <a:pt x="3621" y="16782"/>
                  </a:cubicBezTo>
                  <a:cubicBezTo>
                    <a:pt x="2888" y="16803"/>
                    <a:pt x="2156" y="16865"/>
                    <a:pt x="1340" y="16907"/>
                  </a:cubicBezTo>
                  <a:cubicBezTo>
                    <a:pt x="775" y="16363"/>
                    <a:pt x="378" y="15694"/>
                    <a:pt x="315" y="14815"/>
                  </a:cubicBezTo>
                  <a:cubicBezTo>
                    <a:pt x="294" y="14376"/>
                    <a:pt x="210" y="13936"/>
                    <a:pt x="85" y="13497"/>
                  </a:cubicBezTo>
                  <a:cubicBezTo>
                    <a:pt x="43" y="13350"/>
                    <a:pt x="1" y="13204"/>
                    <a:pt x="1" y="13036"/>
                  </a:cubicBezTo>
                  <a:cubicBezTo>
                    <a:pt x="1" y="12597"/>
                    <a:pt x="43" y="12137"/>
                    <a:pt x="85" y="11676"/>
                  </a:cubicBezTo>
                  <a:cubicBezTo>
                    <a:pt x="106" y="11342"/>
                    <a:pt x="315" y="11091"/>
                    <a:pt x="524" y="10839"/>
                  </a:cubicBezTo>
                  <a:cubicBezTo>
                    <a:pt x="691" y="10672"/>
                    <a:pt x="796" y="10484"/>
                    <a:pt x="901" y="10295"/>
                  </a:cubicBezTo>
                  <a:cubicBezTo>
                    <a:pt x="1194" y="9772"/>
                    <a:pt x="1466" y="9228"/>
                    <a:pt x="1759" y="8705"/>
                  </a:cubicBezTo>
                  <a:cubicBezTo>
                    <a:pt x="1884" y="8475"/>
                    <a:pt x="2072" y="8266"/>
                    <a:pt x="2240" y="8057"/>
                  </a:cubicBezTo>
                  <a:cubicBezTo>
                    <a:pt x="3014" y="7052"/>
                    <a:pt x="3956" y="6236"/>
                    <a:pt x="4981" y="5504"/>
                  </a:cubicBezTo>
                  <a:cubicBezTo>
                    <a:pt x="5420" y="5169"/>
                    <a:pt x="5943" y="4876"/>
                    <a:pt x="6445" y="4646"/>
                  </a:cubicBezTo>
                  <a:cubicBezTo>
                    <a:pt x="7115" y="4332"/>
                    <a:pt x="7826" y="4039"/>
                    <a:pt x="8559" y="3809"/>
                  </a:cubicBezTo>
                  <a:cubicBezTo>
                    <a:pt x="8956" y="3684"/>
                    <a:pt x="9375" y="3600"/>
                    <a:pt x="9772" y="3516"/>
                  </a:cubicBezTo>
                  <a:cubicBezTo>
                    <a:pt x="10546" y="3370"/>
                    <a:pt x="11342" y="3244"/>
                    <a:pt x="12116" y="3098"/>
                  </a:cubicBezTo>
                  <a:cubicBezTo>
                    <a:pt x="12409" y="3056"/>
                    <a:pt x="12702" y="3056"/>
                    <a:pt x="12953" y="3035"/>
                  </a:cubicBezTo>
                  <a:cubicBezTo>
                    <a:pt x="13497" y="2993"/>
                    <a:pt x="14062" y="2993"/>
                    <a:pt x="14606" y="2993"/>
                  </a:cubicBezTo>
                  <a:cubicBezTo>
                    <a:pt x="14961" y="2993"/>
                    <a:pt x="15338" y="3035"/>
                    <a:pt x="15673" y="3056"/>
                  </a:cubicBezTo>
                  <a:cubicBezTo>
                    <a:pt x="15987" y="3077"/>
                    <a:pt x="16300" y="3181"/>
                    <a:pt x="16593" y="3307"/>
                  </a:cubicBezTo>
                  <a:cubicBezTo>
                    <a:pt x="16949" y="3495"/>
                    <a:pt x="17326" y="3621"/>
                    <a:pt x="17681" y="3788"/>
                  </a:cubicBezTo>
                  <a:cubicBezTo>
                    <a:pt x="17744" y="3809"/>
                    <a:pt x="17786" y="3809"/>
                    <a:pt x="17849" y="3809"/>
                  </a:cubicBezTo>
                  <a:cubicBezTo>
                    <a:pt x="17974" y="3809"/>
                    <a:pt x="18100" y="3704"/>
                    <a:pt x="18142" y="3579"/>
                  </a:cubicBezTo>
                  <a:cubicBezTo>
                    <a:pt x="18163" y="3453"/>
                    <a:pt x="18142" y="3349"/>
                    <a:pt x="18058" y="3265"/>
                  </a:cubicBezTo>
                  <a:cubicBezTo>
                    <a:pt x="17974" y="3181"/>
                    <a:pt x="17870" y="3140"/>
                    <a:pt x="17765" y="3077"/>
                  </a:cubicBezTo>
                  <a:cubicBezTo>
                    <a:pt x="17263" y="2763"/>
                    <a:pt x="16782" y="2449"/>
                    <a:pt x="16300" y="2114"/>
                  </a:cubicBezTo>
                  <a:cubicBezTo>
                    <a:pt x="16217" y="2052"/>
                    <a:pt x="16175" y="1989"/>
                    <a:pt x="16091" y="1926"/>
                  </a:cubicBezTo>
                  <a:cubicBezTo>
                    <a:pt x="15903" y="1717"/>
                    <a:pt x="15694" y="1507"/>
                    <a:pt x="15443" y="1382"/>
                  </a:cubicBezTo>
                  <a:cubicBezTo>
                    <a:pt x="15171" y="1256"/>
                    <a:pt x="15108" y="1047"/>
                    <a:pt x="15129" y="775"/>
                  </a:cubicBezTo>
                  <a:lnTo>
                    <a:pt x="15129" y="733"/>
                  </a:lnTo>
                  <a:cubicBezTo>
                    <a:pt x="15129" y="147"/>
                    <a:pt x="15317" y="1"/>
                    <a:pt x="15861" y="106"/>
                  </a:cubicBezTo>
                  <a:cubicBezTo>
                    <a:pt x="16468" y="231"/>
                    <a:pt x="17033" y="419"/>
                    <a:pt x="17472" y="880"/>
                  </a:cubicBezTo>
                  <a:cubicBezTo>
                    <a:pt x="17535" y="943"/>
                    <a:pt x="17577" y="1005"/>
                    <a:pt x="17640" y="1047"/>
                  </a:cubicBezTo>
                  <a:cubicBezTo>
                    <a:pt x="18163" y="1382"/>
                    <a:pt x="18560" y="1884"/>
                    <a:pt x="18895" y="2407"/>
                  </a:cubicBezTo>
                  <a:cubicBezTo>
                    <a:pt x="19021" y="2575"/>
                    <a:pt x="19104" y="2784"/>
                    <a:pt x="19209" y="2993"/>
                  </a:cubicBezTo>
                  <a:cubicBezTo>
                    <a:pt x="19230" y="3056"/>
                    <a:pt x="19334" y="3140"/>
                    <a:pt x="19397" y="3140"/>
                  </a:cubicBezTo>
                  <a:cubicBezTo>
                    <a:pt x="19460" y="3098"/>
                    <a:pt x="19544" y="3056"/>
                    <a:pt x="19627" y="2993"/>
                  </a:cubicBezTo>
                  <a:cubicBezTo>
                    <a:pt x="19648" y="2993"/>
                    <a:pt x="19648" y="2972"/>
                    <a:pt x="19648" y="2951"/>
                  </a:cubicBezTo>
                  <a:cubicBezTo>
                    <a:pt x="19627" y="2533"/>
                    <a:pt x="19941" y="2261"/>
                    <a:pt x="20150" y="1947"/>
                  </a:cubicBezTo>
                  <a:cubicBezTo>
                    <a:pt x="20276" y="1780"/>
                    <a:pt x="20402" y="1633"/>
                    <a:pt x="20590" y="1528"/>
                  </a:cubicBezTo>
                  <a:cubicBezTo>
                    <a:pt x="20674" y="1507"/>
                    <a:pt x="20715" y="1466"/>
                    <a:pt x="20778" y="1403"/>
                  </a:cubicBezTo>
                  <a:cubicBezTo>
                    <a:pt x="21343" y="859"/>
                    <a:pt x="22117" y="796"/>
                    <a:pt x="22808" y="671"/>
                  </a:cubicBezTo>
                  <a:cubicBezTo>
                    <a:pt x="23059" y="566"/>
                    <a:pt x="23226" y="754"/>
                    <a:pt x="23435" y="880"/>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 name="Google Shape;2292;p74"/>
            <p:cNvSpPr/>
            <p:nvPr/>
          </p:nvSpPr>
          <p:spPr>
            <a:xfrm>
              <a:off x="4841792" y="2746858"/>
              <a:ext cx="458894" cy="506189"/>
            </a:xfrm>
            <a:custGeom>
              <a:avLst/>
              <a:gdLst/>
              <a:ahLst/>
              <a:cxnLst/>
              <a:rect l="l" t="t" r="r" b="b"/>
              <a:pathLst>
                <a:path w="18351" h="20213" extrusionOk="0">
                  <a:moveTo>
                    <a:pt x="1193" y="544"/>
                  </a:moveTo>
                  <a:cubicBezTo>
                    <a:pt x="1361" y="565"/>
                    <a:pt x="1402" y="565"/>
                    <a:pt x="1486" y="586"/>
                  </a:cubicBezTo>
                  <a:cubicBezTo>
                    <a:pt x="2198" y="795"/>
                    <a:pt x="2888" y="795"/>
                    <a:pt x="3620" y="795"/>
                  </a:cubicBezTo>
                  <a:cubicBezTo>
                    <a:pt x="4081" y="795"/>
                    <a:pt x="4541" y="837"/>
                    <a:pt x="4980" y="879"/>
                  </a:cubicBezTo>
                  <a:cubicBezTo>
                    <a:pt x="5775" y="983"/>
                    <a:pt x="6571" y="963"/>
                    <a:pt x="7366" y="963"/>
                  </a:cubicBezTo>
                  <a:cubicBezTo>
                    <a:pt x="7596" y="963"/>
                    <a:pt x="7868" y="879"/>
                    <a:pt x="8098" y="816"/>
                  </a:cubicBezTo>
                  <a:cubicBezTo>
                    <a:pt x="8914" y="670"/>
                    <a:pt x="9688" y="502"/>
                    <a:pt x="10504" y="356"/>
                  </a:cubicBezTo>
                  <a:cubicBezTo>
                    <a:pt x="10797" y="293"/>
                    <a:pt x="11048" y="209"/>
                    <a:pt x="11320" y="126"/>
                  </a:cubicBezTo>
                  <a:cubicBezTo>
                    <a:pt x="11446" y="105"/>
                    <a:pt x="11571" y="42"/>
                    <a:pt x="11697" y="0"/>
                  </a:cubicBezTo>
                  <a:cubicBezTo>
                    <a:pt x="11781" y="126"/>
                    <a:pt x="11864" y="230"/>
                    <a:pt x="11927" y="335"/>
                  </a:cubicBezTo>
                  <a:cubicBezTo>
                    <a:pt x="12199" y="858"/>
                    <a:pt x="12471" y="1381"/>
                    <a:pt x="12743" y="1904"/>
                  </a:cubicBezTo>
                  <a:cubicBezTo>
                    <a:pt x="12848" y="2113"/>
                    <a:pt x="12994" y="2302"/>
                    <a:pt x="13057" y="2490"/>
                  </a:cubicBezTo>
                  <a:cubicBezTo>
                    <a:pt x="13413" y="3390"/>
                    <a:pt x="13852" y="4227"/>
                    <a:pt x="14291" y="5064"/>
                  </a:cubicBezTo>
                  <a:cubicBezTo>
                    <a:pt x="14375" y="5210"/>
                    <a:pt x="14459" y="5398"/>
                    <a:pt x="14563" y="5608"/>
                  </a:cubicBezTo>
                  <a:cubicBezTo>
                    <a:pt x="14417" y="5608"/>
                    <a:pt x="14312" y="5629"/>
                    <a:pt x="14250" y="5629"/>
                  </a:cubicBezTo>
                  <a:cubicBezTo>
                    <a:pt x="13664" y="5608"/>
                    <a:pt x="13120" y="5566"/>
                    <a:pt x="12576" y="5398"/>
                  </a:cubicBezTo>
                  <a:cubicBezTo>
                    <a:pt x="12366" y="5356"/>
                    <a:pt x="12115" y="5336"/>
                    <a:pt x="11885" y="5273"/>
                  </a:cubicBezTo>
                  <a:cubicBezTo>
                    <a:pt x="11592" y="5210"/>
                    <a:pt x="11341" y="5147"/>
                    <a:pt x="11069" y="5064"/>
                  </a:cubicBezTo>
                  <a:cubicBezTo>
                    <a:pt x="10860" y="5001"/>
                    <a:pt x="10630" y="4917"/>
                    <a:pt x="10421" y="4917"/>
                  </a:cubicBezTo>
                  <a:cubicBezTo>
                    <a:pt x="9751" y="4854"/>
                    <a:pt x="9144" y="4561"/>
                    <a:pt x="8558" y="4248"/>
                  </a:cubicBezTo>
                  <a:cubicBezTo>
                    <a:pt x="8014" y="3934"/>
                    <a:pt x="7491" y="3620"/>
                    <a:pt x="7094" y="3097"/>
                  </a:cubicBezTo>
                  <a:cubicBezTo>
                    <a:pt x="6989" y="2971"/>
                    <a:pt x="6863" y="2846"/>
                    <a:pt x="6654" y="2908"/>
                  </a:cubicBezTo>
                  <a:cubicBezTo>
                    <a:pt x="6508" y="2971"/>
                    <a:pt x="6487" y="3201"/>
                    <a:pt x="6571" y="3411"/>
                  </a:cubicBezTo>
                  <a:cubicBezTo>
                    <a:pt x="6759" y="3724"/>
                    <a:pt x="6947" y="4017"/>
                    <a:pt x="7240" y="4248"/>
                  </a:cubicBezTo>
                  <a:cubicBezTo>
                    <a:pt x="7889" y="4833"/>
                    <a:pt x="8642" y="5273"/>
                    <a:pt x="9479" y="5566"/>
                  </a:cubicBezTo>
                  <a:cubicBezTo>
                    <a:pt x="9667" y="5629"/>
                    <a:pt x="9876" y="5691"/>
                    <a:pt x="10086" y="5712"/>
                  </a:cubicBezTo>
                  <a:cubicBezTo>
                    <a:pt x="10400" y="5754"/>
                    <a:pt x="10693" y="5796"/>
                    <a:pt x="10944" y="5963"/>
                  </a:cubicBezTo>
                  <a:cubicBezTo>
                    <a:pt x="10985" y="5984"/>
                    <a:pt x="11027" y="5984"/>
                    <a:pt x="11048" y="5984"/>
                  </a:cubicBezTo>
                  <a:cubicBezTo>
                    <a:pt x="11822" y="6131"/>
                    <a:pt x="12576" y="6298"/>
                    <a:pt x="13329" y="6424"/>
                  </a:cubicBezTo>
                  <a:cubicBezTo>
                    <a:pt x="13831" y="6507"/>
                    <a:pt x="14354" y="6549"/>
                    <a:pt x="14856" y="6612"/>
                  </a:cubicBezTo>
                  <a:cubicBezTo>
                    <a:pt x="14961" y="6612"/>
                    <a:pt x="15024" y="6654"/>
                    <a:pt x="15128" y="6696"/>
                  </a:cubicBezTo>
                  <a:cubicBezTo>
                    <a:pt x="15317" y="7072"/>
                    <a:pt x="15484" y="7491"/>
                    <a:pt x="15651" y="7888"/>
                  </a:cubicBezTo>
                  <a:cubicBezTo>
                    <a:pt x="16216" y="9144"/>
                    <a:pt x="16739" y="10399"/>
                    <a:pt x="17283" y="11655"/>
                  </a:cubicBezTo>
                  <a:cubicBezTo>
                    <a:pt x="17367" y="11843"/>
                    <a:pt x="17430" y="12052"/>
                    <a:pt x="17493" y="12240"/>
                  </a:cubicBezTo>
                  <a:cubicBezTo>
                    <a:pt x="17639" y="12763"/>
                    <a:pt x="17807" y="13245"/>
                    <a:pt x="18058" y="13726"/>
                  </a:cubicBezTo>
                  <a:cubicBezTo>
                    <a:pt x="18204" y="13956"/>
                    <a:pt x="18246" y="14249"/>
                    <a:pt x="18351" y="14542"/>
                  </a:cubicBezTo>
                  <a:cubicBezTo>
                    <a:pt x="17974" y="14960"/>
                    <a:pt x="17702" y="15400"/>
                    <a:pt x="17325" y="15756"/>
                  </a:cubicBezTo>
                  <a:cubicBezTo>
                    <a:pt x="16907" y="16153"/>
                    <a:pt x="16447" y="16467"/>
                    <a:pt x="15944" y="16739"/>
                  </a:cubicBezTo>
                  <a:cubicBezTo>
                    <a:pt x="15442" y="16990"/>
                    <a:pt x="14919" y="17220"/>
                    <a:pt x="14396" y="17471"/>
                  </a:cubicBezTo>
                  <a:cubicBezTo>
                    <a:pt x="14312" y="17513"/>
                    <a:pt x="14208" y="17534"/>
                    <a:pt x="14145" y="17576"/>
                  </a:cubicBezTo>
                  <a:cubicBezTo>
                    <a:pt x="13664" y="17890"/>
                    <a:pt x="13203" y="18204"/>
                    <a:pt x="12701" y="18476"/>
                  </a:cubicBezTo>
                  <a:cubicBezTo>
                    <a:pt x="12471" y="18622"/>
                    <a:pt x="12220" y="18727"/>
                    <a:pt x="11969" y="18831"/>
                  </a:cubicBezTo>
                  <a:cubicBezTo>
                    <a:pt x="11153" y="19082"/>
                    <a:pt x="10337" y="19375"/>
                    <a:pt x="9542" y="19605"/>
                  </a:cubicBezTo>
                  <a:cubicBezTo>
                    <a:pt x="8977" y="19773"/>
                    <a:pt x="8454" y="19898"/>
                    <a:pt x="7868" y="19898"/>
                  </a:cubicBezTo>
                  <a:cubicBezTo>
                    <a:pt x="7282" y="19898"/>
                    <a:pt x="6675" y="20003"/>
                    <a:pt x="6131" y="20149"/>
                  </a:cubicBezTo>
                  <a:cubicBezTo>
                    <a:pt x="5985" y="20212"/>
                    <a:pt x="5796" y="20212"/>
                    <a:pt x="5629" y="20212"/>
                  </a:cubicBezTo>
                  <a:lnTo>
                    <a:pt x="3118" y="20212"/>
                  </a:lnTo>
                  <a:cubicBezTo>
                    <a:pt x="2783" y="20212"/>
                    <a:pt x="2490" y="20149"/>
                    <a:pt x="2177" y="19919"/>
                  </a:cubicBezTo>
                  <a:cubicBezTo>
                    <a:pt x="2239" y="19501"/>
                    <a:pt x="2009" y="19103"/>
                    <a:pt x="1863" y="18727"/>
                  </a:cubicBezTo>
                  <a:cubicBezTo>
                    <a:pt x="1821" y="18559"/>
                    <a:pt x="1758" y="18434"/>
                    <a:pt x="1758" y="18266"/>
                  </a:cubicBezTo>
                  <a:cubicBezTo>
                    <a:pt x="1800" y="17848"/>
                    <a:pt x="1633" y="17492"/>
                    <a:pt x="1528" y="17116"/>
                  </a:cubicBezTo>
                  <a:cubicBezTo>
                    <a:pt x="1423" y="16676"/>
                    <a:pt x="1319" y="16216"/>
                    <a:pt x="1214" y="15756"/>
                  </a:cubicBezTo>
                  <a:cubicBezTo>
                    <a:pt x="1109" y="15295"/>
                    <a:pt x="1068" y="14856"/>
                    <a:pt x="1068" y="14375"/>
                  </a:cubicBezTo>
                  <a:cubicBezTo>
                    <a:pt x="1068" y="14270"/>
                    <a:pt x="1005" y="14165"/>
                    <a:pt x="984" y="14040"/>
                  </a:cubicBezTo>
                  <a:cubicBezTo>
                    <a:pt x="963" y="13935"/>
                    <a:pt x="900" y="13851"/>
                    <a:pt x="921" y="13747"/>
                  </a:cubicBezTo>
                  <a:cubicBezTo>
                    <a:pt x="984" y="13140"/>
                    <a:pt x="754" y="12596"/>
                    <a:pt x="712" y="11989"/>
                  </a:cubicBezTo>
                  <a:cubicBezTo>
                    <a:pt x="712" y="11968"/>
                    <a:pt x="712" y="11927"/>
                    <a:pt x="691" y="11885"/>
                  </a:cubicBezTo>
                  <a:cubicBezTo>
                    <a:pt x="461" y="11424"/>
                    <a:pt x="545" y="10880"/>
                    <a:pt x="398" y="10399"/>
                  </a:cubicBezTo>
                  <a:cubicBezTo>
                    <a:pt x="377" y="10315"/>
                    <a:pt x="356" y="10190"/>
                    <a:pt x="377" y="10106"/>
                  </a:cubicBezTo>
                  <a:cubicBezTo>
                    <a:pt x="503" y="9792"/>
                    <a:pt x="377" y="9478"/>
                    <a:pt x="356" y="9165"/>
                  </a:cubicBezTo>
                  <a:cubicBezTo>
                    <a:pt x="356" y="8851"/>
                    <a:pt x="356" y="8516"/>
                    <a:pt x="335" y="8202"/>
                  </a:cubicBezTo>
                  <a:cubicBezTo>
                    <a:pt x="335" y="8077"/>
                    <a:pt x="273" y="7951"/>
                    <a:pt x="252" y="7805"/>
                  </a:cubicBezTo>
                  <a:cubicBezTo>
                    <a:pt x="231" y="7658"/>
                    <a:pt x="147" y="7491"/>
                    <a:pt x="189" y="7323"/>
                  </a:cubicBezTo>
                  <a:cubicBezTo>
                    <a:pt x="231" y="7177"/>
                    <a:pt x="168" y="7051"/>
                    <a:pt x="147" y="6926"/>
                  </a:cubicBezTo>
                  <a:cubicBezTo>
                    <a:pt x="63" y="6549"/>
                    <a:pt x="21" y="6214"/>
                    <a:pt x="105" y="5859"/>
                  </a:cubicBezTo>
                  <a:cubicBezTo>
                    <a:pt x="105" y="5796"/>
                    <a:pt x="126" y="5754"/>
                    <a:pt x="126" y="5691"/>
                  </a:cubicBezTo>
                  <a:cubicBezTo>
                    <a:pt x="1" y="5064"/>
                    <a:pt x="210" y="4478"/>
                    <a:pt x="335" y="3913"/>
                  </a:cubicBezTo>
                  <a:cubicBezTo>
                    <a:pt x="419" y="3578"/>
                    <a:pt x="524" y="3264"/>
                    <a:pt x="482" y="2929"/>
                  </a:cubicBezTo>
                  <a:cubicBezTo>
                    <a:pt x="482" y="2867"/>
                    <a:pt x="482" y="2825"/>
                    <a:pt x="524" y="2762"/>
                  </a:cubicBezTo>
                  <a:cubicBezTo>
                    <a:pt x="754" y="1988"/>
                    <a:pt x="963" y="1276"/>
                    <a:pt x="1193" y="544"/>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 name="Google Shape;2293;p74"/>
            <p:cNvSpPr/>
            <p:nvPr/>
          </p:nvSpPr>
          <p:spPr>
            <a:xfrm>
              <a:off x="4735404" y="2269233"/>
              <a:ext cx="577985" cy="480799"/>
            </a:xfrm>
            <a:custGeom>
              <a:avLst/>
              <a:gdLst/>
              <a:ahLst/>
              <a:cxnLst/>
              <a:rect l="l" t="t" r="r" b="b"/>
              <a:pathLst>
                <a:path w="23121" h="19209" extrusionOk="0">
                  <a:moveTo>
                    <a:pt x="0" y="12367"/>
                  </a:moveTo>
                  <a:cubicBezTo>
                    <a:pt x="314" y="12178"/>
                    <a:pt x="628" y="12011"/>
                    <a:pt x="963" y="11927"/>
                  </a:cubicBezTo>
                  <a:cubicBezTo>
                    <a:pt x="1276" y="11865"/>
                    <a:pt x="1548" y="11739"/>
                    <a:pt x="1779" y="11551"/>
                  </a:cubicBezTo>
                  <a:cubicBezTo>
                    <a:pt x="1988" y="11425"/>
                    <a:pt x="2197" y="11300"/>
                    <a:pt x="2385" y="11132"/>
                  </a:cubicBezTo>
                  <a:cubicBezTo>
                    <a:pt x="3013" y="10672"/>
                    <a:pt x="3264" y="10065"/>
                    <a:pt x="3097" y="9312"/>
                  </a:cubicBezTo>
                  <a:lnTo>
                    <a:pt x="3097" y="9207"/>
                  </a:lnTo>
                  <a:cubicBezTo>
                    <a:pt x="3369" y="8998"/>
                    <a:pt x="3683" y="8789"/>
                    <a:pt x="3955" y="8538"/>
                  </a:cubicBezTo>
                  <a:cubicBezTo>
                    <a:pt x="4478" y="8098"/>
                    <a:pt x="4896" y="7575"/>
                    <a:pt x="5001" y="6906"/>
                  </a:cubicBezTo>
                  <a:cubicBezTo>
                    <a:pt x="5043" y="6529"/>
                    <a:pt x="5022" y="6152"/>
                    <a:pt x="5022" y="5776"/>
                  </a:cubicBezTo>
                  <a:cubicBezTo>
                    <a:pt x="5022" y="5671"/>
                    <a:pt x="5001" y="5587"/>
                    <a:pt x="5001" y="5483"/>
                  </a:cubicBezTo>
                  <a:cubicBezTo>
                    <a:pt x="5356" y="5253"/>
                    <a:pt x="5838" y="5232"/>
                    <a:pt x="6152" y="4897"/>
                  </a:cubicBezTo>
                  <a:cubicBezTo>
                    <a:pt x="6465" y="4541"/>
                    <a:pt x="6758" y="4207"/>
                    <a:pt x="6968" y="3788"/>
                  </a:cubicBezTo>
                  <a:cubicBezTo>
                    <a:pt x="7177" y="3370"/>
                    <a:pt x="7030" y="2930"/>
                    <a:pt x="7135" y="2491"/>
                  </a:cubicBezTo>
                  <a:cubicBezTo>
                    <a:pt x="7512" y="2386"/>
                    <a:pt x="7846" y="2240"/>
                    <a:pt x="8181" y="2198"/>
                  </a:cubicBezTo>
                  <a:cubicBezTo>
                    <a:pt x="8976" y="2030"/>
                    <a:pt x="9604" y="1591"/>
                    <a:pt x="10232" y="1089"/>
                  </a:cubicBezTo>
                  <a:cubicBezTo>
                    <a:pt x="10650" y="754"/>
                    <a:pt x="10734" y="587"/>
                    <a:pt x="10985" y="1"/>
                  </a:cubicBezTo>
                  <a:cubicBezTo>
                    <a:pt x="11173" y="22"/>
                    <a:pt x="11194" y="168"/>
                    <a:pt x="11299" y="315"/>
                  </a:cubicBezTo>
                  <a:cubicBezTo>
                    <a:pt x="11424" y="524"/>
                    <a:pt x="11592" y="691"/>
                    <a:pt x="11843" y="775"/>
                  </a:cubicBezTo>
                  <a:cubicBezTo>
                    <a:pt x="12010" y="838"/>
                    <a:pt x="12136" y="942"/>
                    <a:pt x="12261" y="1047"/>
                  </a:cubicBezTo>
                  <a:cubicBezTo>
                    <a:pt x="12387" y="1152"/>
                    <a:pt x="12554" y="1256"/>
                    <a:pt x="12701" y="1256"/>
                  </a:cubicBezTo>
                  <a:cubicBezTo>
                    <a:pt x="13224" y="1277"/>
                    <a:pt x="13789" y="1277"/>
                    <a:pt x="14270" y="1110"/>
                  </a:cubicBezTo>
                  <a:cubicBezTo>
                    <a:pt x="14458" y="1068"/>
                    <a:pt x="14626" y="963"/>
                    <a:pt x="14772" y="838"/>
                  </a:cubicBezTo>
                  <a:cubicBezTo>
                    <a:pt x="14856" y="754"/>
                    <a:pt x="14960" y="670"/>
                    <a:pt x="15086" y="566"/>
                  </a:cubicBezTo>
                  <a:cubicBezTo>
                    <a:pt x="15191" y="691"/>
                    <a:pt x="15295" y="838"/>
                    <a:pt x="15379" y="942"/>
                  </a:cubicBezTo>
                  <a:cubicBezTo>
                    <a:pt x="15609" y="1319"/>
                    <a:pt x="15923" y="1675"/>
                    <a:pt x="16237" y="1989"/>
                  </a:cubicBezTo>
                  <a:cubicBezTo>
                    <a:pt x="16655" y="2407"/>
                    <a:pt x="17199" y="2574"/>
                    <a:pt x="17785" y="2637"/>
                  </a:cubicBezTo>
                  <a:lnTo>
                    <a:pt x="18120" y="2637"/>
                  </a:lnTo>
                  <a:cubicBezTo>
                    <a:pt x="18559" y="2658"/>
                    <a:pt x="18936" y="2470"/>
                    <a:pt x="19250" y="2156"/>
                  </a:cubicBezTo>
                  <a:lnTo>
                    <a:pt x="19898" y="1507"/>
                  </a:lnTo>
                  <a:cubicBezTo>
                    <a:pt x="20108" y="1738"/>
                    <a:pt x="20212" y="1947"/>
                    <a:pt x="20380" y="2198"/>
                  </a:cubicBezTo>
                  <a:cubicBezTo>
                    <a:pt x="20484" y="2365"/>
                    <a:pt x="20610" y="2533"/>
                    <a:pt x="20735" y="2679"/>
                  </a:cubicBezTo>
                  <a:cubicBezTo>
                    <a:pt x="21217" y="3181"/>
                    <a:pt x="21572" y="3265"/>
                    <a:pt x="22200" y="2993"/>
                  </a:cubicBezTo>
                  <a:cubicBezTo>
                    <a:pt x="22284" y="2972"/>
                    <a:pt x="22346" y="2951"/>
                    <a:pt x="22451" y="2930"/>
                  </a:cubicBezTo>
                  <a:cubicBezTo>
                    <a:pt x="22681" y="3370"/>
                    <a:pt x="22870" y="3830"/>
                    <a:pt x="22974" y="4311"/>
                  </a:cubicBezTo>
                  <a:cubicBezTo>
                    <a:pt x="23037" y="4855"/>
                    <a:pt x="23100" y="5399"/>
                    <a:pt x="23100" y="5964"/>
                  </a:cubicBezTo>
                  <a:cubicBezTo>
                    <a:pt x="23121" y="6529"/>
                    <a:pt x="23100" y="7136"/>
                    <a:pt x="23100" y="7701"/>
                  </a:cubicBezTo>
                  <a:cubicBezTo>
                    <a:pt x="23121" y="9333"/>
                    <a:pt x="22807" y="10881"/>
                    <a:pt x="22179" y="12367"/>
                  </a:cubicBezTo>
                  <a:cubicBezTo>
                    <a:pt x="22095" y="12555"/>
                    <a:pt x="21991" y="12764"/>
                    <a:pt x="21928" y="12911"/>
                  </a:cubicBezTo>
                  <a:cubicBezTo>
                    <a:pt x="21656" y="13392"/>
                    <a:pt x="21363" y="13831"/>
                    <a:pt x="21133" y="14292"/>
                  </a:cubicBezTo>
                  <a:cubicBezTo>
                    <a:pt x="20798" y="14982"/>
                    <a:pt x="20254" y="15484"/>
                    <a:pt x="19668" y="15945"/>
                  </a:cubicBezTo>
                  <a:cubicBezTo>
                    <a:pt x="19061" y="16426"/>
                    <a:pt x="18413" y="16865"/>
                    <a:pt x="17785" y="17305"/>
                  </a:cubicBezTo>
                  <a:cubicBezTo>
                    <a:pt x="17639" y="17409"/>
                    <a:pt x="17429" y="17514"/>
                    <a:pt x="17241" y="17598"/>
                  </a:cubicBezTo>
                  <a:cubicBezTo>
                    <a:pt x="16551" y="17849"/>
                    <a:pt x="15860" y="18142"/>
                    <a:pt x="15170" y="18372"/>
                  </a:cubicBezTo>
                  <a:cubicBezTo>
                    <a:pt x="14751" y="18518"/>
                    <a:pt x="14333" y="18581"/>
                    <a:pt x="13914" y="18686"/>
                  </a:cubicBezTo>
                  <a:cubicBezTo>
                    <a:pt x="13307" y="18832"/>
                    <a:pt x="12722" y="18937"/>
                    <a:pt x="12136" y="19062"/>
                  </a:cubicBezTo>
                  <a:cubicBezTo>
                    <a:pt x="11382" y="19209"/>
                    <a:pt x="10587" y="19209"/>
                    <a:pt x="9813" y="19146"/>
                  </a:cubicBezTo>
                  <a:cubicBezTo>
                    <a:pt x="8914" y="19062"/>
                    <a:pt x="8035" y="18958"/>
                    <a:pt x="7135" y="18979"/>
                  </a:cubicBezTo>
                  <a:cubicBezTo>
                    <a:pt x="6696" y="18979"/>
                    <a:pt x="6277" y="18958"/>
                    <a:pt x="5838" y="19000"/>
                  </a:cubicBezTo>
                  <a:cubicBezTo>
                    <a:pt x="5566" y="19041"/>
                    <a:pt x="5315" y="19000"/>
                    <a:pt x="5043" y="18979"/>
                  </a:cubicBezTo>
                  <a:cubicBezTo>
                    <a:pt x="4896" y="18958"/>
                    <a:pt x="4729" y="18874"/>
                    <a:pt x="4582" y="18832"/>
                  </a:cubicBezTo>
                  <a:cubicBezTo>
                    <a:pt x="4561" y="18832"/>
                    <a:pt x="4499" y="18790"/>
                    <a:pt x="4478" y="18769"/>
                  </a:cubicBezTo>
                  <a:cubicBezTo>
                    <a:pt x="3850" y="18414"/>
                    <a:pt x="3264" y="17995"/>
                    <a:pt x="2595" y="17723"/>
                  </a:cubicBezTo>
                  <a:cubicBezTo>
                    <a:pt x="2364" y="17619"/>
                    <a:pt x="2197" y="17472"/>
                    <a:pt x="2092" y="17200"/>
                  </a:cubicBezTo>
                  <a:cubicBezTo>
                    <a:pt x="2051" y="17054"/>
                    <a:pt x="1946" y="16907"/>
                    <a:pt x="1799" y="16782"/>
                  </a:cubicBezTo>
                  <a:cubicBezTo>
                    <a:pt x="1590" y="16572"/>
                    <a:pt x="1465" y="16342"/>
                    <a:pt x="1381" y="16049"/>
                  </a:cubicBezTo>
                  <a:cubicBezTo>
                    <a:pt x="1214" y="15526"/>
                    <a:pt x="942" y="15024"/>
                    <a:pt x="732" y="14543"/>
                  </a:cubicBezTo>
                  <a:cubicBezTo>
                    <a:pt x="628" y="14292"/>
                    <a:pt x="544" y="14041"/>
                    <a:pt x="481" y="13769"/>
                  </a:cubicBezTo>
                  <a:cubicBezTo>
                    <a:pt x="293" y="13329"/>
                    <a:pt x="167" y="12869"/>
                    <a:pt x="0" y="12367"/>
                  </a:cubicBezTo>
                  <a:close/>
                  <a:moveTo>
                    <a:pt x="10127" y="12388"/>
                  </a:moveTo>
                  <a:cubicBezTo>
                    <a:pt x="10546" y="13413"/>
                    <a:pt x="10797" y="13810"/>
                    <a:pt x="11466" y="14417"/>
                  </a:cubicBezTo>
                  <a:cubicBezTo>
                    <a:pt x="11822" y="14752"/>
                    <a:pt x="12199" y="15066"/>
                    <a:pt x="12575" y="15380"/>
                  </a:cubicBezTo>
                  <a:cubicBezTo>
                    <a:pt x="12722" y="15484"/>
                    <a:pt x="12889" y="15589"/>
                    <a:pt x="13077" y="15631"/>
                  </a:cubicBezTo>
                  <a:cubicBezTo>
                    <a:pt x="13831" y="15882"/>
                    <a:pt x="14605" y="16028"/>
                    <a:pt x="15379" y="15945"/>
                  </a:cubicBezTo>
                  <a:lnTo>
                    <a:pt x="15776" y="15945"/>
                  </a:lnTo>
                  <a:cubicBezTo>
                    <a:pt x="16216" y="15945"/>
                    <a:pt x="16634" y="15819"/>
                    <a:pt x="17011" y="15568"/>
                  </a:cubicBezTo>
                  <a:cubicBezTo>
                    <a:pt x="17283" y="15359"/>
                    <a:pt x="17555" y="15108"/>
                    <a:pt x="17806" y="14857"/>
                  </a:cubicBezTo>
                  <a:cubicBezTo>
                    <a:pt x="18308" y="14375"/>
                    <a:pt x="18517" y="13790"/>
                    <a:pt x="18517" y="13120"/>
                  </a:cubicBezTo>
                  <a:lnTo>
                    <a:pt x="18517" y="11425"/>
                  </a:lnTo>
                  <a:cubicBezTo>
                    <a:pt x="18517" y="11028"/>
                    <a:pt x="18517" y="10651"/>
                    <a:pt x="18392" y="10253"/>
                  </a:cubicBezTo>
                  <a:cubicBezTo>
                    <a:pt x="18329" y="10128"/>
                    <a:pt x="18371" y="9940"/>
                    <a:pt x="18329" y="9814"/>
                  </a:cubicBezTo>
                  <a:cubicBezTo>
                    <a:pt x="18287" y="9563"/>
                    <a:pt x="18225" y="9333"/>
                    <a:pt x="18120" y="9103"/>
                  </a:cubicBezTo>
                  <a:cubicBezTo>
                    <a:pt x="18078" y="8998"/>
                    <a:pt x="17953" y="8872"/>
                    <a:pt x="17848" y="8831"/>
                  </a:cubicBezTo>
                  <a:cubicBezTo>
                    <a:pt x="17450" y="8789"/>
                    <a:pt x="17053" y="8726"/>
                    <a:pt x="16697" y="8998"/>
                  </a:cubicBezTo>
                  <a:cubicBezTo>
                    <a:pt x="16404" y="9207"/>
                    <a:pt x="16048" y="9354"/>
                    <a:pt x="15714" y="9458"/>
                  </a:cubicBezTo>
                  <a:cubicBezTo>
                    <a:pt x="15588" y="9521"/>
                    <a:pt x="15484" y="9563"/>
                    <a:pt x="15358" y="9647"/>
                  </a:cubicBezTo>
                  <a:cubicBezTo>
                    <a:pt x="15086" y="9835"/>
                    <a:pt x="14772" y="9961"/>
                    <a:pt x="14479" y="10065"/>
                  </a:cubicBezTo>
                  <a:cubicBezTo>
                    <a:pt x="14144" y="10191"/>
                    <a:pt x="13810" y="10295"/>
                    <a:pt x="13496" y="10484"/>
                  </a:cubicBezTo>
                  <a:cubicBezTo>
                    <a:pt x="13182" y="10672"/>
                    <a:pt x="12868" y="10818"/>
                    <a:pt x="12533" y="10965"/>
                  </a:cubicBezTo>
                  <a:cubicBezTo>
                    <a:pt x="11864" y="11195"/>
                    <a:pt x="11215" y="11425"/>
                    <a:pt x="10608" y="11823"/>
                  </a:cubicBezTo>
                  <a:cubicBezTo>
                    <a:pt x="10420" y="11969"/>
                    <a:pt x="10232" y="12137"/>
                    <a:pt x="10127" y="12388"/>
                  </a:cubicBezTo>
                  <a:close/>
                  <a:moveTo>
                    <a:pt x="8809" y="9040"/>
                  </a:moveTo>
                  <a:cubicBezTo>
                    <a:pt x="8788" y="8684"/>
                    <a:pt x="8642" y="8391"/>
                    <a:pt x="8495" y="8098"/>
                  </a:cubicBezTo>
                  <a:cubicBezTo>
                    <a:pt x="8432" y="7973"/>
                    <a:pt x="8286" y="7952"/>
                    <a:pt x="8160" y="7994"/>
                  </a:cubicBezTo>
                  <a:cubicBezTo>
                    <a:pt x="7909" y="8098"/>
                    <a:pt x="7679" y="8266"/>
                    <a:pt x="7658" y="8559"/>
                  </a:cubicBezTo>
                  <a:cubicBezTo>
                    <a:pt x="7616" y="8914"/>
                    <a:pt x="7909" y="9416"/>
                    <a:pt x="8265" y="9542"/>
                  </a:cubicBezTo>
                  <a:cubicBezTo>
                    <a:pt x="8453" y="9626"/>
                    <a:pt x="8704" y="9521"/>
                    <a:pt x="8788" y="9333"/>
                  </a:cubicBezTo>
                  <a:cubicBezTo>
                    <a:pt x="8788" y="9228"/>
                    <a:pt x="8809" y="9124"/>
                    <a:pt x="8809" y="9040"/>
                  </a:cubicBezTo>
                  <a:close/>
                  <a:moveTo>
                    <a:pt x="17576" y="4479"/>
                  </a:moveTo>
                  <a:cubicBezTo>
                    <a:pt x="17241" y="4479"/>
                    <a:pt x="17136" y="4541"/>
                    <a:pt x="17074" y="4855"/>
                  </a:cubicBezTo>
                  <a:cubicBezTo>
                    <a:pt x="17053" y="4939"/>
                    <a:pt x="17053" y="5023"/>
                    <a:pt x="17053" y="5106"/>
                  </a:cubicBezTo>
                  <a:cubicBezTo>
                    <a:pt x="17032" y="5525"/>
                    <a:pt x="17262" y="5734"/>
                    <a:pt x="17681" y="5671"/>
                  </a:cubicBezTo>
                  <a:cubicBezTo>
                    <a:pt x="18057" y="5629"/>
                    <a:pt x="18204" y="5420"/>
                    <a:pt x="18183" y="5043"/>
                  </a:cubicBezTo>
                  <a:cubicBezTo>
                    <a:pt x="18162" y="4939"/>
                    <a:pt x="18120" y="4813"/>
                    <a:pt x="18099" y="4709"/>
                  </a:cubicBezTo>
                  <a:cubicBezTo>
                    <a:pt x="18057" y="4583"/>
                    <a:pt x="17973" y="4479"/>
                    <a:pt x="17806" y="4479"/>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 name="Google Shape;2294;p74"/>
            <p:cNvSpPr/>
            <p:nvPr/>
          </p:nvSpPr>
          <p:spPr>
            <a:xfrm>
              <a:off x="7258532" y="2204174"/>
              <a:ext cx="358859" cy="566487"/>
            </a:xfrm>
            <a:custGeom>
              <a:avLst/>
              <a:gdLst/>
              <a:ahLst/>
              <a:cxnLst/>
              <a:rect l="l" t="t" r="r" b="b"/>
              <a:pathLst>
                <a:path w="14313" h="22661" extrusionOk="0">
                  <a:moveTo>
                    <a:pt x="9500" y="0"/>
                  </a:moveTo>
                  <a:cubicBezTo>
                    <a:pt x="9625" y="105"/>
                    <a:pt x="9751" y="189"/>
                    <a:pt x="9856" y="293"/>
                  </a:cubicBezTo>
                  <a:cubicBezTo>
                    <a:pt x="9981" y="419"/>
                    <a:pt x="10065" y="544"/>
                    <a:pt x="10190" y="649"/>
                  </a:cubicBezTo>
                  <a:cubicBezTo>
                    <a:pt x="10944" y="1256"/>
                    <a:pt x="11446" y="2072"/>
                    <a:pt x="12053" y="2804"/>
                  </a:cubicBezTo>
                  <a:cubicBezTo>
                    <a:pt x="12387" y="3557"/>
                    <a:pt x="12973" y="4122"/>
                    <a:pt x="13371" y="4855"/>
                  </a:cubicBezTo>
                  <a:cubicBezTo>
                    <a:pt x="13559" y="5252"/>
                    <a:pt x="13747" y="5671"/>
                    <a:pt x="13852" y="6110"/>
                  </a:cubicBezTo>
                  <a:cubicBezTo>
                    <a:pt x="13998" y="6696"/>
                    <a:pt x="14250" y="7219"/>
                    <a:pt x="14270" y="7826"/>
                  </a:cubicBezTo>
                  <a:cubicBezTo>
                    <a:pt x="14270" y="7993"/>
                    <a:pt x="14312" y="8161"/>
                    <a:pt x="14312" y="8349"/>
                  </a:cubicBezTo>
                  <a:cubicBezTo>
                    <a:pt x="14312" y="8726"/>
                    <a:pt x="14229" y="9060"/>
                    <a:pt x="13957" y="9395"/>
                  </a:cubicBezTo>
                  <a:cubicBezTo>
                    <a:pt x="13685" y="9730"/>
                    <a:pt x="13517" y="10169"/>
                    <a:pt x="13517" y="10630"/>
                  </a:cubicBezTo>
                  <a:cubicBezTo>
                    <a:pt x="13517" y="11111"/>
                    <a:pt x="13434" y="11571"/>
                    <a:pt x="13392" y="12052"/>
                  </a:cubicBezTo>
                  <a:cubicBezTo>
                    <a:pt x="13392" y="12136"/>
                    <a:pt x="13371" y="12199"/>
                    <a:pt x="13371" y="12283"/>
                  </a:cubicBezTo>
                  <a:cubicBezTo>
                    <a:pt x="13392" y="12889"/>
                    <a:pt x="13224" y="13433"/>
                    <a:pt x="12994" y="13977"/>
                  </a:cubicBezTo>
                  <a:cubicBezTo>
                    <a:pt x="12910" y="14166"/>
                    <a:pt x="12869" y="14375"/>
                    <a:pt x="12806" y="14584"/>
                  </a:cubicBezTo>
                  <a:cubicBezTo>
                    <a:pt x="12743" y="14877"/>
                    <a:pt x="12597" y="15128"/>
                    <a:pt x="12366" y="15296"/>
                  </a:cubicBezTo>
                  <a:cubicBezTo>
                    <a:pt x="12032" y="15547"/>
                    <a:pt x="11843" y="15902"/>
                    <a:pt x="11634" y="16216"/>
                  </a:cubicBezTo>
                  <a:cubicBezTo>
                    <a:pt x="11529" y="16384"/>
                    <a:pt x="11404" y="16551"/>
                    <a:pt x="11237" y="16677"/>
                  </a:cubicBezTo>
                  <a:cubicBezTo>
                    <a:pt x="11027" y="16865"/>
                    <a:pt x="10881" y="17074"/>
                    <a:pt x="10713" y="17262"/>
                  </a:cubicBezTo>
                  <a:cubicBezTo>
                    <a:pt x="10525" y="17493"/>
                    <a:pt x="10295" y="17702"/>
                    <a:pt x="10044" y="17827"/>
                  </a:cubicBezTo>
                  <a:cubicBezTo>
                    <a:pt x="9353" y="18204"/>
                    <a:pt x="8809" y="18685"/>
                    <a:pt x="8203" y="19166"/>
                  </a:cubicBezTo>
                  <a:lnTo>
                    <a:pt x="7972" y="19397"/>
                  </a:lnTo>
                  <a:cubicBezTo>
                    <a:pt x="7533" y="19941"/>
                    <a:pt x="7094" y="20464"/>
                    <a:pt x="6529" y="20924"/>
                  </a:cubicBezTo>
                  <a:cubicBezTo>
                    <a:pt x="6194" y="21196"/>
                    <a:pt x="5943" y="21594"/>
                    <a:pt x="5483" y="21782"/>
                  </a:cubicBezTo>
                  <a:cubicBezTo>
                    <a:pt x="5357" y="21824"/>
                    <a:pt x="5252" y="22012"/>
                    <a:pt x="5169" y="22179"/>
                  </a:cubicBezTo>
                  <a:cubicBezTo>
                    <a:pt x="5043" y="22410"/>
                    <a:pt x="4876" y="22493"/>
                    <a:pt x="4625" y="22514"/>
                  </a:cubicBezTo>
                  <a:cubicBezTo>
                    <a:pt x="4143" y="22535"/>
                    <a:pt x="3683" y="22598"/>
                    <a:pt x="3202" y="22640"/>
                  </a:cubicBezTo>
                  <a:cubicBezTo>
                    <a:pt x="2762" y="22661"/>
                    <a:pt x="2344" y="22556"/>
                    <a:pt x="1926" y="22493"/>
                  </a:cubicBezTo>
                  <a:cubicBezTo>
                    <a:pt x="1382" y="22389"/>
                    <a:pt x="858" y="22284"/>
                    <a:pt x="294" y="22138"/>
                  </a:cubicBezTo>
                  <a:cubicBezTo>
                    <a:pt x="252" y="22075"/>
                    <a:pt x="231" y="21970"/>
                    <a:pt x="210" y="21866"/>
                  </a:cubicBezTo>
                  <a:cubicBezTo>
                    <a:pt x="126" y="21259"/>
                    <a:pt x="84" y="20652"/>
                    <a:pt x="21" y="20045"/>
                  </a:cubicBezTo>
                  <a:cubicBezTo>
                    <a:pt x="1" y="19815"/>
                    <a:pt x="21" y="19606"/>
                    <a:pt x="42" y="19376"/>
                  </a:cubicBezTo>
                  <a:cubicBezTo>
                    <a:pt x="105" y="19062"/>
                    <a:pt x="84" y="18769"/>
                    <a:pt x="42" y="18455"/>
                  </a:cubicBezTo>
                  <a:cubicBezTo>
                    <a:pt x="21" y="18141"/>
                    <a:pt x="1" y="17806"/>
                    <a:pt x="1" y="17493"/>
                  </a:cubicBezTo>
                  <a:cubicBezTo>
                    <a:pt x="21" y="15735"/>
                    <a:pt x="63" y="14019"/>
                    <a:pt x="105" y="12262"/>
                  </a:cubicBezTo>
                  <a:cubicBezTo>
                    <a:pt x="105" y="12178"/>
                    <a:pt x="105" y="12094"/>
                    <a:pt x="126" y="11990"/>
                  </a:cubicBezTo>
                  <a:cubicBezTo>
                    <a:pt x="231" y="11927"/>
                    <a:pt x="335" y="11843"/>
                    <a:pt x="440" y="11780"/>
                  </a:cubicBezTo>
                  <a:cubicBezTo>
                    <a:pt x="545" y="11739"/>
                    <a:pt x="628" y="11655"/>
                    <a:pt x="733" y="11634"/>
                  </a:cubicBezTo>
                  <a:cubicBezTo>
                    <a:pt x="1695" y="11195"/>
                    <a:pt x="2532" y="10588"/>
                    <a:pt x="3390" y="9981"/>
                  </a:cubicBezTo>
                  <a:cubicBezTo>
                    <a:pt x="3871" y="9667"/>
                    <a:pt x="4290" y="9228"/>
                    <a:pt x="4834" y="8956"/>
                  </a:cubicBezTo>
                  <a:cubicBezTo>
                    <a:pt x="5629" y="8286"/>
                    <a:pt x="6257" y="7470"/>
                    <a:pt x="6675" y="6529"/>
                  </a:cubicBezTo>
                  <a:cubicBezTo>
                    <a:pt x="6780" y="6278"/>
                    <a:pt x="6801" y="5985"/>
                    <a:pt x="6843" y="5692"/>
                  </a:cubicBezTo>
                  <a:cubicBezTo>
                    <a:pt x="6884" y="5608"/>
                    <a:pt x="6822" y="5503"/>
                    <a:pt x="6780" y="5441"/>
                  </a:cubicBezTo>
                  <a:cubicBezTo>
                    <a:pt x="6696" y="5252"/>
                    <a:pt x="6466" y="5252"/>
                    <a:pt x="6361" y="5399"/>
                  </a:cubicBezTo>
                  <a:cubicBezTo>
                    <a:pt x="6278" y="5503"/>
                    <a:pt x="6215" y="5650"/>
                    <a:pt x="6194" y="5775"/>
                  </a:cubicBezTo>
                  <a:cubicBezTo>
                    <a:pt x="5985" y="6424"/>
                    <a:pt x="5545" y="6968"/>
                    <a:pt x="5127" y="7491"/>
                  </a:cubicBezTo>
                  <a:cubicBezTo>
                    <a:pt x="4918" y="7763"/>
                    <a:pt x="4646" y="7993"/>
                    <a:pt x="4395" y="8223"/>
                  </a:cubicBezTo>
                  <a:cubicBezTo>
                    <a:pt x="4290" y="8328"/>
                    <a:pt x="4164" y="8412"/>
                    <a:pt x="4018" y="8495"/>
                  </a:cubicBezTo>
                  <a:cubicBezTo>
                    <a:pt x="3704" y="8642"/>
                    <a:pt x="3432" y="8830"/>
                    <a:pt x="3223" y="9102"/>
                  </a:cubicBezTo>
                  <a:cubicBezTo>
                    <a:pt x="3223" y="9123"/>
                    <a:pt x="3181" y="9123"/>
                    <a:pt x="3160" y="9144"/>
                  </a:cubicBezTo>
                  <a:cubicBezTo>
                    <a:pt x="3034" y="9249"/>
                    <a:pt x="2909" y="9353"/>
                    <a:pt x="2742" y="9437"/>
                  </a:cubicBezTo>
                  <a:cubicBezTo>
                    <a:pt x="1967" y="9897"/>
                    <a:pt x="1235" y="10504"/>
                    <a:pt x="335" y="10818"/>
                  </a:cubicBezTo>
                  <a:cubicBezTo>
                    <a:pt x="210" y="10734"/>
                    <a:pt x="252" y="10609"/>
                    <a:pt x="294" y="10504"/>
                  </a:cubicBezTo>
                  <a:cubicBezTo>
                    <a:pt x="440" y="9437"/>
                    <a:pt x="524" y="8370"/>
                    <a:pt x="482" y="7261"/>
                  </a:cubicBezTo>
                  <a:cubicBezTo>
                    <a:pt x="482" y="7010"/>
                    <a:pt x="545" y="6738"/>
                    <a:pt x="586" y="6487"/>
                  </a:cubicBezTo>
                  <a:cubicBezTo>
                    <a:pt x="733" y="5692"/>
                    <a:pt x="691" y="4876"/>
                    <a:pt x="775" y="4101"/>
                  </a:cubicBezTo>
                  <a:cubicBezTo>
                    <a:pt x="817" y="3934"/>
                    <a:pt x="817" y="3767"/>
                    <a:pt x="838" y="3599"/>
                  </a:cubicBezTo>
                  <a:cubicBezTo>
                    <a:pt x="879" y="3390"/>
                    <a:pt x="984" y="3181"/>
                    <a:pt x="1047" y="2951"/>
                  </a:cubicBezTo>
                  <a:cubicBezTo>
                    <a:pt x="1298" y="2846"/>
                    <a:pt x="1591" y="2888"/>
                    <a:pt x="1821" y="2888"/>
                  </a:cubicBezTo>
                  <a:cubicBezTo>
                    <a:pt x="2302" y="2930"/>
                    <a:pt x="2762" y="2846"/>
                    <a:pt x="3202" y="2679"/>
                  </a:cubicBezTo>
                  <a:cubicBezTo>
                    <a:pt x="4018" y="2428"/>
                    <a:pt x="4855" y="2218"/>
                    <a:pt x="5671" y="1946"/>
                  </a:cubicBezTo>
                  <a:cubicBezTo>
                    <a:pt x="6340" y="1716"/>
                    <a:pt x="7031" y="1465"/>
                    <a:pt x="7680" y="1172"/>
                  </a:cubicBezTo>
                  <a:cubicBezTo>
                    <a:pt x="7868" y="1088"/>
                    <a:pt x="8056" y="963"/>
                    <a:pt x="8203" y="858"/>
                  </a:cubicBezTo>
                  <a:cubicBezTo>
                    <a:pt x="8621" y="565"/>
                    <a:pt x="9040" y="293"/>
                    <a:pt x="9500" y="0"/>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 name="Google Shape;2295;p74"/>
            <p:cNvSpPr/>
            <p:nvPr/>
          </p:nvSpPr>
          <p:spPr>
            <a:xfrm>
              <a:off x="4614725" y="2949969"/>
              <a:ext cx="285817" cy="463345"/>
            </a:xfrm>
            <a:custGeom>
              <a:avLst/>
              <a:gdLst/>
              <a:ahLst/>
              <a:cxnLst/>
              <a:rect l="l" t="t" r="r" b="b"/>
              <a:pathLst>
                <a:path w="11425" h="18539" extrusionOk="0">
                  <a:moveTo>
                    <a:pt x="8558" y="1172"/>
                  </a:moveTo>
                  <a:cubicBezTo>
                    <a:pt x="8579" y="1298"/>
                    <a:pt x="8600" y="1340"/>
                    <a:pt x="8579" y="1382"/>
                  </a:cubicBezTo>
                  <a:cubicBezTo>
                    <a:pt x="8517" y="2072"/>
                    <a:pt x="8684" y="2679"/>
                    <a:pt x="8830" y="3348"/>
                  </a:cubicBezTo>
                  <a:cubicBezTo>
                    <a:pt x="8935" y="3725"/>
                    <a:pt x="9019" y="4123"/>
                    <a:pt x="9123" y="4499"/>
                  </a:cubicBezTo>
                  <a:cubicBezTo>
                    <a:pt x="9207" y="4834"/>
                    <a:pt x="9228" y="5211"/>
                    <a:pt x="9270" y="5566"/>
                  </a:cubicBezTo>
                  <a:cubicBezTo>
                    <a:pt x="9333" y="6110"/>
                    <a:pt x="9458" y="6696"/>
                    <a:pt x="9437" y="7261"/>
                  </a:cubicBezTo>
                  <a:cubicBezTo>
                    <a:pt x="9667" y="7952"/>
                    <a:pt x="9646" y="8684"/>
                    <a:pt x="9898" y="9353"/>
                  </a:cubicBezTo>
                  <a:cubicBezTo>
                    <a:pt x="10023" y="9646"/>
                    <a:pt x="10044" y="9981"/>
                    <a:pt x="10086" y="10295"/>
                  </a:cubicBezTo>
                  <a:cubicBezTo>
                    <a:pt x="10107" y="10462"/>
                    <a:pt x="10170" y="10651"/>
                    <a:pt x="10190" y="10797"/>
                  </a:cubicBezTo>
                  <a:cubicBezTo>
                    <a:pt x="10211" y="11027"/>
                    <a:pt x="10295" y="11237"/>
                    <a:pt x="10274" y="11488"/>
                  </a:cubicBezTo>
                  <a:cubicBezTo>
                    <a:pt x="10253" y="11822"/>
                    <a:pt x="10379" y="12157"/>
                    <a:pt x="10421" y="12471"/>
                  </a:cubicBezTo>
                  <a:cubicBezTo>
                    <a:pt x="10463" y="12680"/>
                    <a:pt x="10609" y="12806"/>
                    <a:pt x="10818" y="12806"/>
                  </a:cubicBezTo>
                  <a:cubicBezTo>
                    <a:pt x="11027" y="12827"/>
                    <a:pt x="11237" y="12827"/>
                    <a:pt x="11425" y="13078"/>
                  </a:cubicBezTo>
                  <a:cubicBezTo>
                    <a:pt x="11425" y="14647"/>
                    <a:pt x="11425" y="16237"/>
                    <a:pt x="11404" y="17848"/>
                  </a:cubicBezTo>
                  <a:cubicBezTo>
                    <a:pt x="11404" y="17932"/>
                    <a:pt x="11383" y="18037"/>
                    <a:pt x="11341" y="18141"/>
                  </a:cubicBezTo>
                  <a:cubicBezTo>
                    <a:pt x="11090" y="18162"/>
                    <a:pt x="10860" y="18225"/>
                    <a:pt x="10588" y="18225"/>
                  </a:cubicBezTo>
                  <a:cubicBezTo>
                    <a:pt x="9960" y="18204"/>
                    <a:pt x="9354" y="18351"/>
                    <a:pt x="8726" y="18267"/>
                  </a:cubicBezTo>
                  <a:cubicBezTo>
                    <a:pt x="8579" y="18246"/>
                    <a:pt x="8412" y="18246"/>
                    <a:pt x="8286" y="18309"/>
                  </a:cubicBezTo>
                  <a:cubicBezTo>
                    <a:pt x="7973" y="18434"/>
                    <a:pt x="7638" y="18455"/>
                    <a:pt x="7303" y="18497"/>
                  </a:cubicBezTo>
                  <a:cubicBezTo>
                    <a:pt x="7052" y="18497"/>
                    <a:pt x="6822" y="18539"/>
                    <a:pt x="6592" y="18434"/>
                  </a:cubicBezTo>
                  <a:cubicBezTo>
                    <a:pt x="6069" y="18497"/>
                    <a:pt x="5587" y="18309"/>
                    <a:pt x="5127" y="18037"/>
                  </a:cubicBezTo>
                  <a:cubicBezTo>
                    <a:pt x="4897" y="17911"/>
                    <a:pt x="4688" y="17974"/>
                    <a:pt x="4499" y="18141"/>
                  </a:cubicBezTo>
                  <a:cubicBezTo>
                    <a:pt x="4374" y="18037"/>
                    <a:pt x="4227" y="17953"/>
                    <a:pt x="4102" y="17890"/>
                  </a:cubicBezTo>
                  <a:cubicBezTo>
                    <a:pt x="3955" y="17786"/>
                    <a:pt x="3809" y="17639"/>
                    <a:pt x="3662" y="17514"/>
                  </a:cubicBezTo>
                  <a:cubicBezTo>
                    <a:pt x="3537" y="17409"/>
                    <a:pt x="3432" y="17283"/>
                    <a:pt x="3286" y="17158"/>
                  </a:cubicBezTo>
                  <a:cubicBezTo>
                    <a:pt x="3160" y="17011"/>
                    <a:pt x="3056" y="16865"/>
                    <a:pt x="2909" y="16760"/>
                  </a:cubicBezTo>
                  <a:cubicBezTo>
                    <a:pt x="2742" y="16656"/>
                    <a:pt x="2616" y="16488"/>
                    <a:pt x="2532" y="16342"/>
                  </a:cubicBezTo>
                  <a:cubicBezTo>
                    <a:pt x="2240" y="15819"/>
                    <a:pt x="1926" y="15296"/>
                    <a:pt x="1779" y="14689"/>
                  </a:cubicBezTo>
                  <a:cubicBezTo>
                    <a:pt x="1696" y="14396"/>
                    <a:pt x="1570" y="14124"/>
                    <a:pt x="1444" y="13852"/>
                  </a:cubicBezTo>
                  <a:cubicBezTo>
                    <a:pt x="1403" y="13789"/>
                    <a:pt x="1361" y="13664"/>
                    <a:pt x="1361" y="13601"/>
                  </a:cubicBezTo>
                  <a:cubicBezTo>
                    <a:pt x="1382" y="13141"/>
                    <a:pt x="1193" y="12743"/>
                    <a:pt x="1089" y="12304"/>
                  </a:cubicBezTo>
                  <a:cubicBezTo>
                    <a:pt x="1047" y="12178"/>
                    <a:pt x="1047" y="12032"/>
                    <a:pt x="1005" y="11864"/>
                  </a:cubicBezTo>
                  <a:lnTo>
                    <a:pt x="1005" y="11634"/>
                  </a:lnTo>
                  <a:cubicBezTo>
                    <a:pt x="796" y="10944"/>
                    <a:pt x="796" y="10211"/>
                    <a:pt x="566" y="9542"/>
                  </a:cubicBezTo>
                  <a:cubicBezTo>
                    <a:pt x="524" y="9416"/>
                    <a:pt x="524" y="9249"/>
                    <a:pt x="482" y="9102"/>
                  </a:cubicBezTo>
                  <a:cubicBezTo>
                    <a:pt x="461" y="8935"/>
                    <a:pt x="440" y="8809"/>
                    <a:pt x="377" y="8642"/>
                  </a:cubicBezTo>
                  <a:cubicBezTo>
                    <a:pt x="231" y="8224"/>
                    <a:pt x="147" y="7805"/>
                    <a:pt x="147" y="7366"/>
                  </a:cubicBezTo>
                  <a:cubicBezTo>
                    <a:pt x="147" y="7115"/>
                    <a:pt x="147" y="6843"/>
                    <a:pt x="43" y="6592"/>
                  </a:cubicBezTo>
                  <a:cubicBezTo>
                    <a:pt x="1" y="6445"/>
                    <a:pt x="1" y="6299"/>
                    <a:pt x="22" y="6131"/>
                  </a:cubicBezTo>
                  <a:cubicBezTo>
                    <a:pt x="126" y="5378"/>
                    <a:pt x="315" y="4646"/>
                    <a:pt x="628" y="3976"/>
                  </a:cubicBezTo>
                  <a:cubicBezTo>
                    <a:pt x="691" y="3788"/>
                    <a:pt x="796" y="3579"/>
                    <a:pt x="859" y="3390"/>
                  </a:cubicBezTo>
                  <a:cubicBezTo>
                    <a:pt x="963" y="3139"/>
                    <a:pt x="1068" y="2867"/>
                    <a:pt x="1340" y="2721"/>
                  </a:cubicBezTo>
                  <a:cubicBezTo>
                    <a:pt x="1465" y="2637"/>
                    <a:pt x="1570" y="2449"/>
                    <a:pt x="1612" y="2323"/>
                  </a:cubicBezTo>
                  <a:cubicBezTo>
                    <a:pt x="1905" y="1716"/>
                    <a:pt x="2344" y="1277"/>
                    <a:pt x="2825" y="838"/>
                  </a:cubicBezTo>
                  <a:cubicBezTo>
                    <a:pt x="3097" y="566"/>
                    <a:pt x="3453" y="356"/>
                    <a:pt x="3809" y="210"/>
                  </a:cubicBezTo>
                  <a:cubicBezTo>
                    <a:pt x="4332" y="1"/>
                    <a:pt x="4876" y="63"/>
                    <a:pt x="5441" y="231"/>
                  </a:cubicBezTo>
                  <a:cubicBezTo>
                    <a:pt x="5692" y="273"/>
                    <a:pt x="5964" y="356"/>
                    <a:pt x="6215" y="419"/>
                  </a:cubicBezTo>
                  <a:cubicBezTo>
                    <a:pt x="6696" y="524"/>
                    <a:pt x="7136" y="628"/>
                    <a:pt x="7575" y="796"/>
                  </a:cubicBezTo>
                  <a:cubicBezTo>
                    <a:pt x="7701" y="858"/>
                    <a:pt x="7868" y="900"/>
                    <a:pt x="7994" y="963"/>
                  </a:cubicBezTo>
                  <a:cubicBezTo>
                    <a:pt x="8245" y="1026"/>
                    <a:pt x="8391" y="1089"/>
                    <a:pt x="8558" y="1172"/>
                  </a:cubicBezTo>
                  <a:close/>
                  <a:moveTo>
                    <a:pt x="4709" y="8496"/>
                  </a:moveTo>
                  <a:cubicBezTo>
                    <a:pt x="4625" y="8579"/>
                    <a:pt x="4583" y="8600"/>
                    <a:pt x="4541" y="8684"/>
                  </a:cubicBezTo>
                  <a:cubicBezTo>
                    <a:pt x="4374" y="9040"/>
                    <a:pt x="4332" y="9437"/>
                    <a:pt x="4437" y="9856"/>
                  </a:cubicBezTo>
                  <a:cubicBezTo>
                    <a:pt x="4583" y="10337"/>
                    <a:pt x="4709" y="10818"/>
                    <a:pt x="4855" y="11278"/>
                  </a:cubicBezTo>
                  <a:cubicBezTo>
                    <a:pt x="5273" y="12366"/>
                    <a:pt x="5859" y="13371"/>
                    <a:pt x="7010" y="13894"/>
                  </a:cubicBezTo>
                  <a:cubicBezTo>
                    <a:pt x="7136" y="13936"/>
                    <a:pt x="7240" y="14019"/>
                    <a:pt x="7345" y="14061"/>
                  </a:cubicBezTo>
                  <a:cubicBezTo>
                    <a:pt x="7450" y="14124"/>
                    <a:pt x="7554" y="14145"/>
                    <a:pt x="7659" y="14145"/>
                  </a:cubicBezTo>
                  <a:lnTo>
                    <a:pt x="9082" y="14061"/>
                  </a:lnTo>
                  <a:cubicBezTo>
                    <a:pt x="9354" y="14040"/>
                    <a:pt x="9500" y="13852"/>
                    <a:pt x="9500" y="13538"/>
                  </a:cubicBezTo>
                  <a:cubicBezTo>
                    <a:pt x="9312" y="13434"/>
                    <a:pt x="9102" y="13413"/>
                    <a:pt x="8893" y="13392"/>
                  </a:cubicBezTo>
                  <a:cubicBezTo>
                    <a:pt x="8642" y="13371"/>
                    <a:pt x="8454" y="13329"/>
                    <a:pt x="8203" y="13371"/>
                  </a:cubicBezTo>
                  <a:cubicBezTo>
                    <a:pt x="7847" y="13392"/>
                    <a:pt x="7533" y="13287"/>
                    <a:pt x="7240" y="13078"/>
                  </a:cubicBezTo>
                  <a:lnTo>
                    <a:pt x="6843" y="12848"/>
                  </a:lnTo>
                  <a:cubicBezTo>
                    <a:pt x="6592" y="12701"/>
                    <a:pt x="6403" y="12492"/>
                    <a:pt x="6236" y="12262"/>
                  </a:cubicBezTo>
                  <a:cubicBezTo>
                    <a:pt x="5755" y="11613"/>
                    <a:pt x="5399" y="10881"/>
                    <a:pt x="5148" y="10086"/>
                  </a:cubicBezTo>
                  <a:cubicBezTo>
                    <a:pt x="5043" y="9814"/>
                    <a:pt x="4939" y="9521"/>
                    <a:pt x="4960" y="9207"/>
                  </a:cubicBezTo>
                  <a:cubicBezTo>
                    <a:pt x="4960" y="8935"/>
                    <a:pt x="4918" y="8705"/>
                    <a:pt x="4709" y="8496"/>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 name="Google Shape;2296;p74"/>
            <p:cNvSpPr/>
            <p:nvPr/>
          </p:nvSpPr>
          <p:spPr>
            <a:xfrm>
              <a:off x="4922773" y="3127690"/>
              <a:ext cx="508119" cy="309426"/>
            </a:xfrm>
            <a:custGeom>
              <a:avLst/>
              <a:gdLst/>
              <a:ahLst/>
              <a:cxnLst/>
              <a:rect l="l" t="t" r="r" b="b"/>
              <a:pathLst>
                <a:path w="20360" h="12430" extrusionOk="0">
                  <a:moveTo>
                    <a:pt x="147" y="11927"/>
                  </a:moveTo>
                  <a:cubicBezTo>
                    <a:pt x="105" y="11467"/>
                    <a:pt x="22" y="11027"/>
                    <a:pt x="22" y="10588"/>
                  </a:cubicBezTo>
                  <a:cubicBezTo>
                    <a:pt x="1" y="9186"/>
                    <a:pt x="1" y="7784"/>
                    <a:pt x="1" y="6382"/>
                  </a:cubicBezTo>
                  <a:cubicBezTo>
                    <a:pt x="1" y="6215"/>
                    <a:pt x="22" y="6089"/>
                    <a:pt x="22" y="5901"/>
                  </a:cubicBezTo>
                  <a:cubicBezTo>
                    <a:pt x="231" y="5901"/>
                    <a:pt x="377" y="5880"/>
                    <a:pt x="545" y="5880"/>
                  </a:cubicBezTo>
                  <a:lnTo>
                    <a:pt x="2574" y="5880"/>
                  </a:lnTo>
                  <a:cubicBezTo>
                    <a:pt x="2825" y="5880"/>
                    <a:pt x="3035" y="5817"/>
                    <a:pt x="3265" y="5776"/>
                  </a:cubicBezTo>
                  <a:cubicBezTo>
                    <a:pt x="3369" y="5755"/>
                    <a:pt x="3474" y="5713"/>
                    <a:pt x="3600" y="5692"/>
                  </a:cubicBezTo>
                  <a:cubicBezTo>
                    <a:pt x="4185" y="5629"/>
                    <a:pt x="4771" y="5566"/>
                    <a:pt x="5357" y="5462"/>
                  </a:cubicBezTo>
                  <a:cubicBezTo>
                    <a:pt x="6089" y="5315"/>
                    <a:pt x="6801" y="5106"/>
                    <a:pt x="7491" y="4918"/>
                  </a:cubicBezTo>
                  <a:cubicBezTo>
                    <a:pt x="7701" y="4855"/>
                    <a:pt x="7910" y="4750"/>
                    <a:pt x="8161" y="4708"/>
                  </a:cubicBezTo>
                  <a:cubicBezTo>
                    <a:pt x="8328" y="4646"/>
                    <a:pt x="8517" y="4583"/>
                    <a:pt x="8684" y="4520"/>
                  </a:cubicBezTo>
                  <a:cubicBezTo>
                    <a:pt x="8789" y="4478"/>
                    <a:pt x="8893" y="4395"/>
                    <a:pt x="8977" y="4395"/>
                  </a:cubicBezTo>
                  <a:cubicBezTo>
                    <a:pt x="9667" y="4311"/>
                    <a:pt x="10170" y="3892"/>
                    <a:pt x="10651" y="3495"/>
                  </a:cubicBezTo>
                  <a:cubicBezTo>
                    <a:pt x="10797" y="3390"/>
                    <a:pt x="10944" y="3348"/>
                    <a:pt x="11111" y="3265"/>
                  </a:cubicBezTo>
                  <a:cubicBezTo>
                    <a:pt x="11634" y="3035"/>
                    <a:pt x="12178" y="2763"/>
                    <a:pt x="12701" y="2532"/>
                  </a:cubicBezTo>
                  <a:cubicBezTo>
                    <a:pt x="13245" y="2302"/>
                    <a:pt x="13727" y="1967"/>
                    <a:pt x="14187" y="1591"/>
                  </a:cubicBezTo>
                  <a:cubicBezTo>
                    <a:pt x="14584" y="1298"/>
                    <a:pt x="14919" y="942"/>
                    <a:pt x="15191" y="503"/>
                  </a:cubicBezTo>
                  <a:cubicBezTo>
                    <a:pt x="15296" y="314"/>
                    <a:pt x="15421" y="147"/>
                    <a:pt x="15547" y="1"/>
                  </a:cubicBezTo>
                  <a:cubicBezTo>
                    <a:pt x="15861" y="42"/>
                    <a:pt x="16091" y="210"/>
                    <a:pt x="16300" y="398"/>
                  </a:cubicBezTo>
                  <a:cubicBezTo>
                    <a:pt x="16489" y="524"/>
                    <a:pt x="16677" y="670"/>
                    <a:pt x="16865" y="817"/>
                  </a:cubicBezTo>
                  <a:cubicBezTo>
                    <a:pt x="16907" y="858"/>
                    <a:pt x="16991" y="879"/>
                    <a:pt x="17033" y="942"/>
                  </a:cubicBezTo>
                  <a:cubicBezTo>
                    <a:pt x="17514" y="1444"/>
                    <a:pt x="18079" y="1654"/>
                    <a:pt x="18748" y="1758"/>
                  </a:cubicBezTo>
                  <a:cubicBezTo>
                    <a:pt x="19104" y="1800"/>
                    <a:pt x="19502" y="1800"/>
                    <a:pt x="19836" y="1988"/>
                  </a:cubicBezTo>
                  <a:cubicBezTo>
                    <a:pt x="19941" y="2030"/>
                    <a:pt x="20046" y="2093"/>
                    <a:pt x="20129" y="2177"/>
                  </a:cubicBezTo>
                  <a:cubicBezTo>
                    <a:pt x="20318" y="2344"/>
                    <a:pt x="20359" y="2637"/>
                    <a:pt x="20213" y="2846"/>
                  </a:cubicBezTo>
                  <a:cubicBezTo>
                    <a:pt x="20025" y="3076"/>
                    <a:pt x="19983" y="3369"/>
                    <a:pt x="19920" y="3641"/>
                  </a:cubicBezTo>
                  <a:cubicBezTo>
                    <a:pt x="19857" y="3851"/>
                    <a:pt x="19794" y="4060"/>
                    <a:pt x="19711" y="4290"/>
                  </a:cubicBezTo>
                  <a:cubicBezTo>
                    <a:pt x="19627" y="4520"/>
                    <a:pt x="19522" y="4729"/>
                    <a:pt x="19418" y="4959"/>
                  </a:cubicBezTo>
                  <a:cubicBezTo>
                    <a:pt x="19271" y="5336"/>
                    <a:pt x="19125" y="5692"/>
                    <a:pt x="18811" y="5985"/>
                  </a:cubicBezTo>
                  <a:cubicBezTo>
                    <a:pt x="18748" y="6068"/>
                    <a:pt x="18665" y="6194"/>
                    <a:pt x="18644" y="6320"/>
                  </a:cubicBezTo>
                  <a:cubicBezTo>
                    <a:pt x="18434" y="7094"/>
                    <a:pt x="17932" y="7659"/>
                    <a:pt x="17305" y="8098"/>
                  </a:cubicBezTo>
                  <a:cubicBezTo>
                    <a:pt x="16802" y="8475"/>
                    <a:pt x="16300" y="8809"/>
                    <a:pt x="15735" y="8998"/>
                  </a:cubicBezTo>
                  <a:cubicBezTo>
                    <a:pt x="15631" y="9019"/>
                    <a:pt x="15526" y="9081"/>
                    <a:pt x="15421" y="9144"/>
                  </a:cubicBezTo>
                  <a:cubicBezTo>
                    <a:pt x="14794" y="9667"/>
                    <a:pt x="14061" y="9939"/>
                    <a:pt x="13266" y="10190"/>
                  </a:cubicBezTo>
                  <a:cubicBezTo>
                    <a:pt x="12952" y="10295"/>
                    <a:pt x="12618" y="10400"/>
                    <a:pt x="12387" y="10672"/>
                  </a:cubicBezTo>
                  <a:cubicBezTo>
                    <a:pt x="12304" y="10755"/>
                    <a:pt x="12199" y="10776"/>
                    <a:pt x="12095" y="10818"/>
                  </a:cubicBezTo>
                  <a:cubicBezTo>
                    <a:pt x="11864" y="10923"/>
                    <a:pt x="11592" y="11027"/>
                    <a:pt x="11362" y="11174"/>
                  </a:cubicBezTo>
                  <a:cubicBezTo>
                    <a:pt x="11132" y="11278"/>
                    <a:pt x="10923" y="11383"/>
                    <a:pt x="10651" y="11404"/>
                  </a:cubicBezTo>
                  <a:cubicBezTo>
                    <a:pt x="10546" y="11404"/>
                    <a:pt x="10483" y="11425"/>
                    <a:pt x="10400" y="11467"/>
                  </a:cubicBezTo>
                  <a:cubicBezTo>
                    <a:pt x="9500" y="11906"/>
                    <a:pt x="8538" y="11990"/>
                    <a:pt x="7596" y="12094"/>
                  </a:cubicBezTo>
                  <a:lnTo>
                    <a:pt x="7491" y="12094"/>
                  </a:lnTo>
                  <a:cubicBezTo>
                    <a:pt x="7031" y="12283"/>
                    <a:pt x="6529" y="12199"/>
                    <a:pt x="6027" y="12241"/>
                  </a:cubicBezTo>
                  <a:cubicBezTo>
                    <a:pt x="5880" y="12241"/>
                    <a:pt x="5692" y="12241"/>
                    <a:pt x="5566" y="12366"/>
                  </a:cubicBezTo>
                  <a:cubicBezTo>
                    <a:pt x="5504" y="12429"/>
                    <a:pt x="5357" y="12429"/>
                    <a:pt x="5253" y="12429"/>
                  </a:cubicBezTo>
                  <a:lnTo>
                    <a:pt x="2281" y="12429"/>
                  </a:lnTo>
                  <a:lnTo>
                    <a:pt x="2240" y="12429"/>
                  </a:lnTo>
                  <a:cubicBezTo>
                    <a:pt x="1905" y="12429"/>
                    <a:pt x="1612" y="12178"/>
                    <a:pt x="1235" y="12241"/>
                  </a:cubicBezTo>
                  <a:cubicBezTo>
                    <a:pt x="900" y="12283"/>
                    <a:pt x="607" y="12136"/>
                    <a:pt x="294" y="12053"/>
                  </a:cubicBezTo>
                  <a:cubicBezTo>
                    <a:pt x="231" y="12011"/>
                    <a:pt x="231" y="12011"/>
                    <a:pt x="147" y="11927"/>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 name="Google Shape;2297;p74"/>
            <p:cNvSpPr/>
            <p:nvPr/>
          </p:nvSpPr>
          <p:spPr>
            <a:xfrm>
              <a:off x="5427716" y="3056284"/>
              <a:ext cx="712955" cy="207870"/>
            </a:xfrm>
            <a:custGeom>
              <a:avLst/>
              <a:gdLst/>
              <a:ahLst/>
              <a:cxnLst/>
              <a:rect l="l" t="t" r="r" b="b"/>
              <a:pathLst>
                <a:path w="28457" h="8287" extrusionOk="0">
                  <a:moveTo>
                    <a:pt x="28457" y="22"/>
                  </a:moveTo>
                  <a:cubicBezTo>
                    <a:pt x="28373" y="440"/>
                    <a:pt x="28143" y="796"/>
                    <a:pt x="28038" y="1152"/>
                  </a:cubicBezTo>
                  <a:cubicBezTo>
                    <a:pt x="27934" y="1549"/>
                    <a:pt x="27892" y="1947"/>
                    <a:pt x="27808" y="2302"/>
                  </a:cubicBezTo>
                  <a:cubicBezTo>
                    <a:pt x="27683" y="2365"/>
                    <a:pt x="27578" y="2386"/>
                    <a:pt x="27474" y="2407"/>
                  </a:cubicBezTo>
                  <a:cubicBezTo>
                    <a:pt x="25318" y="2763"/>
                    <a:pt x="23226" y="3370"/>
                    <a:pt x="21113" y="3955"/>
                  </a:cubicBezTo>
                  <a:cubicBezTo>
                    <a:pt x="19899" y="4290"/>
                    <a:pt x="18686" y="4541"/>
                    <a:pt x="17472" y="4855"/>
                  </a:cubicBezTo>
                  <a:cubicBezTo>
                    <a:pt x="17347" y="4897"/>
                    <a:pt x="17242" y="4918"/>
                    <a:pt x="17075" y="4855"/>
                  </a:cubicBezTo>
                  <a:cubicBezTo>
                    <a:pt x="17012" y="4813"/>
                    <a:pt x="16844" y="4834"/>
                    <a:pt x="16740" y="4834"/>
                  </a:cubicBezTo>
                  <a:cubicBezTo>
                    <a:pt x="15463" y="5023"/>
                    <a:pt x="14187" y="5148"/>
                    <a:pt x="12911" y="5420"/>
                  </a:cubicBezTo>
                  <a:cubicBezTo>
                    <a:pt x="11446" y="5713"/>
                    <a:pt x="10002" y="6069"/>
                    <a:pt x="8559" y="6487"/>
                  </a:cubicBezTo>
                  <a:cubicBezTo>
                    <a:pt x="7805" y="6696"/>
                    <a:pt x="6989" y="6780"/>
                    <a:pt x="6194" y="6906"/>
                  </a:cubicBezTo>
                  <a:cubicBezTo>
                    <a:pt x="5776" y="6989"/>
                    <a:pt x="5336" y="6989"/>
                    <a:pt x="4897" y="7031"/>
                  </a:cubicBezTo>
                  <a:cubicBezTo>
                    <a:pt x="4499" y="7094"/>
                    <a:pt x="4102" y="7219"/>
                    <a:pt x="3746" y="7303"/>
                  </a:cubicBezTo>
                  <a:cubicBezTo>
                    <a:pt x="3328" y="7408"/>
                    <a:pt x="2888" y="7450"/>
                    <a:pt x="2470" y="7596"/>
                  </a:cubicBezTo>
                  <a:cubicBezTo>
                    <a:pt x="2093" y="7701"/>
                    <a:pt x="1758" y="7826"/>
                    <a:pt x="1382" y="7952"/>
                  </a:cubicBezTo>
                  <a:cubicBezTo>
                    <a:pt x="1256" y="8015"/>
                    <a:pt x="1110" y="8077"/>
                    <a:pt x="963" y="8140"/>
                  </a:cubicBezTo>
                  <a:cubicBezTo>
                    <a:pt x="629" y="8287"/>
                    <a:pt x="336" y="8245"/>
                    <a:pt x="105" y="7952"/>
                  </a:cubicBezTo>
                  <a:cubicBezTo>
                    <a:pt x="85" y="7910"/>
                    <a:pt x="22" y="7847"/>
                    <a:pt x="1" y="7805"/>
                  </a:cubicBezTo>
                  <a:cubicBezTo>
                    <a:pt x="168" y="7387"/>
                    <a:pt x="419" y="6947"/>
                    <a:pt x="440" y="6487"/>
                  </a:cubicBezTo>
                  <a:cubicBezTo>
                    <a:pt x="482" y="6048"/>
                    <a:pt x="524" y="5608"/>
                    <a:pt x="545" y="5127"/>
                  </a:cubicBezTo>
                  <a:cubicBezTo>
                    <a:pt x="921" y="4960"/>
                    <a:pt x="1277" y="4960"/>
                    <a:pt x="1675" y="4918"/>
                  </a:cubicBezTo>
                  <a:cubicBezTo>
                    <a:pt x="5315" y="4416"/>
                    <a:pt x="8956" y="3788"/>
                    <a:pt x="12534" y="3014"/>
                  </a:cubicBezTo>
                  <a:cubicBezTo>
                    <a:pt x="14145" y="2679"/>
                    <a:pt x="15777" y="2365"/>
                    <a:pt x="17367" y="2030"/>
                  </a:cubicBezTo>
                  <a:cubicBezTo>
                    <a:pt x="17451" y="2010"/>
                    <a:pt x="17535" y="2010"/>
                    <a:pt x="17577" y="1989"/>
                  </a:cubicBezTo>
                  <a:cubicBezTo>
                    <a:pt x="19104" y="1507"/>
                    <a:pt x="20694" y="1277"/>
                    <a:pt x="22243" y="1026"/>
                  </a:cubicBezTo>
                  <a:cubicBezTo>
                    <a:pt x="24230" y="670"/>
                    <a:pt x="26239" y="357"/>
                    <a:pt x="28248" y="43"/>
                  </a:cubicBezTo>
                  <a:cubicBezTo>
                    <a:pt x="28331" y="1"/>
                    <a:pt x="28352" y="1"/>
                    <a:pt x="28457" y="22"/>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4" name="Google Shape;2298;p74"/>
            <p:cNvSpPr/>
            <p:nvPr/>
          </p:nvSpPr>
          <p:spPr>
            <a:xfrm>
              <a:off x="6556693" y="2832546"/>
              <a:ext cx="620857" cy="192003"/>
            </a:xfrm>
            <a:custGeom>
              <a:avLst/>
              <a:gdLst/>
              <a:ahLst/>
              <a:cxnLst/>
              <a:rect l="l" t="t" r="r" b="b"/>
              <a:pathLst>
                <a:path w="24837" h="7680" extrusionOk="0">
                  <a:moveTo>
                    <a:pt x="24836" y="1"/>
                  </a:moveTo>
                  <a:cubicBezTo>
                    <a:pt x="24732" y="210"/>
                    <a:pt x="24669" y="335"/>
                    <a:pt x="24627" y="461"/>
                  </a:cubicBezTo>
                  <a:cubicBezTo>
                    <a:pt x="24481" y="691"/>
                    <a:pt x="24355" y="921"/>
                    <a:pt x="24230" y="1130"/>
                  </a:cubicBezTo>
                  <a:cubicBezTo>
                    <a:pt x="24146" y="1298"/>
                    <a:pt x="24062" y="1423"/>
                    <a:pt x="24000" y="1591"/>
                  </a:cubicBezTo>
                  <a:cubicBezTo>
                    <a:pt x="23916" y="1737"/>
                    <a:pt x="23811" y="1925"/>
                    <a:pt x="23728" y="2072"/>
                  </a:cubicBezTo>
                  <a:cubicBezTo>
                    <a:pt x="23581" y="2428"/>
                    <a:pt x="23602" y="2742"/>
                    <a:pt x="23832" y="3055"/>
                  </a:cubicBezTo>
                  <a:cubicBezTo>
                    <a:pt x="23895" y="3097"/>
                    <a:pt x="23916" y="3160"/>
                    <a:pt x="24000" y="3286"/>
                  </a:cubicBezTo>
                  <a:cubicBezTo>
                    <a:pt x="23686" y="3369"/>
                    <a:pt x="23414" y="3432"/>
                    <a:pt x="23121" y="3495"/>
                  </a:cubicBezTo>
                  <a:cubicBezTo>
                    <a:pt x="22807" y="3537"/>
                    <a:pt x="22493" y="3599"/>
                    <a:pt x="22179" y="3725"/>
                  </a:cubicBezTo>
                  <a:cubicBezTo>
                    <a:pt x="22033" y="3809"/>
                    <a:pt x="21844" y="3788"/>
                    <a:pt x="21698" y="3809"/>
                  </a:cubicBezTo>
                  <a:cubicBezTo>
                    <a:pt x="21238" y="3850"/>
                    <a:pt x="20777" y="3830"/>
                    <a:pt x="20359" y="4060"/>
                  </a:cubicBezTo>
                  <a:cubicBezTo>
                    <a:pt x="20254" y="4122"/>
                    <a:pt x="20087" y="4122"/>
                    <a:pt x="19961" y="4122"/>
                  </a:cubicBezTo>
                  <a:cubicBezTo>
                    <a:pt x="19396" y="4185"/>
                    <a:pt x="18790" y="4248"/>
                    <a:pt x="18204" y="4353"/>
                  </a:cubicBezTo>
                  <a:cubicBezTo>
                    <a:pt x="17869" y="4415"/>
                    <a:pt x="17555" y="4520"/>
                    <a:pt x="17220" y="4541"/>
                  </a:cubicBezTo>
                  <a:cubicBezTo>
                    <a:pt x="15672" y="4646"/>
                    <a:pt x="14165" y="4897"/>
                    <a:pt x="12659" y="5190"/>
                  </a:cubicBezTo>
                  <a:cubicBezTo>
                    <a:pt x="11676" y="5378"/>
                    <a:pt x="10671" y="5671"/>
                    <a:pt x="9688" y="5922"/>
                  </a:cubicBezTo>
                  <a:cubicBezTo>
                    <a:pt x="7637" y="6445"/>
                    <a:pt x="5608" y="6968"/>
                    <a:pt x="3515" y="7261"/>
                  </a:cubicBezTo>
                  <a:cubicBezTo>
                    <a:pt x="2992" y="7324"/>
                    <a:pt x="2469" y="7449"/>
                    <a:pt x="1946" y="7554"/>
                  </a:cubicBezTo>
                  <a:cubicBezTo>
                    <a:pt x="1653" y="7596"/>
                    <a:pt x="1402" y="7679"/>
                    <a:pt x="1109" y="7554"/>
                  </a:cubicBezTo>
                  <a:cubicBezTo>
                    <a:pt x="732" y="6863"/>
                    <a:pt x="398" y="6194"/>
                    <a:pt x="0" y="5462"/>
                  </a:cubicBezTo>
                  <a:cubicBezTo>
                    <a:pt x="105" y="5399"/>
                    <a:pt x="209" y="5357"/>
                    <a:pt x="314" y="5315"/>
                  </a:cubicBezTo>
                  <a:cubicBezTo>
                    <a:pt x="3411" y="4562"/>
                    <a:pt x="6528" y="3830"/>
                    <a:pt x="9625" y="3265"/>
                  </a:cubicBezTo>
                  <a:cubicBezTo>
                    <a:pt x="12387" y="2742"/>
                    <a:pt x="15149" y="2239"/>
                    <a:pt x="17890" y="1653"/>
                  </a:cubicBezTo>
                  <a:cubicBezTo>
                    <a:pt x="19417" y="1340"/>
                    <a:pt x="20924" y="963"/>
                    <a:pt x="22430" y="586"/>
                  </a:cubicBezTo>
                  <a:cubicBezTo>
                    <a:pt x="23079" y="440"/>
                    <a:pt x="23748" y="273"/>
                    <a:pt x="24418" y="126"/>
                  </a:cubicBezTo>
                  <a:cubicBezTo>
                    <a:pt x="24544" y="42"/>
                    <a:pt x="24627" y="42"/>
                    <a:pt x="24836" y="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5" name="Google Shape;2299;p74"/>
            <p:cNvSpPr/>
            <p:nvPr/>
          </p:nvSpPr>
          <p:spPr>
            <a:xfrm>
              <a:off x="7169612" y="2780182"/>
              <a:ext cx="211186" cy="161853"/>
            </a:xfrm>
            <a:custGeom>
              <a:avLst/>
              <a:gdLst/>
              <a:ahLst/>
              <a:cxnLst/>
              <a:rect l="l" t="t" r="r" b="b"/>
              <a:pathLst>
                <a:path w="8412" h="6508" extrusionOk="0">
                  <a:moveTo>
                    <a:pt x="1" y="4624"/>
                  </a:moveTo>
                  <a:cubicBezTo>
                    <a:pt x="105" y="4415"/>
                    <a:pt x="147" y="4290"/>
                    <a:pt x="231" y="4143"/>
                  </a:cubicBezTo>
                  <a:cubicBezTo>
                    <a:pt x="293" y="4039"/>
                    <a:pt x="377" y="3892"/>
                    <a:pt x="419" y="3787"/>
                  </a:cubicBezTo>
                  <a:cubicBezTo>
                    <a:pt x="524" y="3411"/>
                    <a:pt x="775" y="3097"/>
                    <a:pt x="1005" y="2783"/>
                  </a:cubicBezTo>
                  <a:cubicBezTo>
                    <a:pt x="1340" y="2386"/>
                    <a:pt x="1570" y="1946"/>
                    <a:pt x="1800" y="1465"/>
                  </a:cubicBezTo>
                  <a:cubicBezTo>
                    <a:pt x="1988" y="1109"/>
                    <a:pt x="2260" y="795"/>
                    <a:pt x="2511" y="440"/>
                  </a:cubicBezTo>
                  <a:cubicBezTo>
                    <a:pt x="2532" y="398"/>
                    <a:pt x="2574" y="377"/>
                    <a:pt x="2637" y="335"/>
                  </a:cubicBezTo>
                  <a:cubicBezTo>
                    <a:pt x="3034" y="272"/>
                    <a:pt x="3369" y="0"/>
                    <a:pt x="3788" y="126"/>
                  </a:cubicBezTo>
                  <a:cubicBezTo>
                    <a:pt x="4374" y="21"/>
                    <a:pt x="4897" y="230"/>
                    <a:pt x="5441" y="335"/>
                  </a:cubicBezTo>
                  <a:cubicBezTo>
                    <a:pt x="6110" y="502"/>
                    <a:pt x="6822" y="482"/>
                    <a:pt x="7533" y="377"/>
                  </a:cubicBezTo>
                  <a:cubicBezTo>
                    <a:pt x="7784" y="335"/>
                    <a:pt x="8056" y="293"/>
                    <a:pt x="8328" y="314"/>
                  </a:cubicBezTo>
                  <a:cubicBezTo>
                    <a:pt x="8307" y="502"/>
                    <a:pt x="8286" y="691"/>
                    <a:pt x="8265" y="837"/>
                  </a:cubicBezTo>
                  <a:lnTo>
                    <a:pt x="8265" y="1360"/>
                  </a:lnTo>
                  <a:cubicBezTo>
                    <a:pt x="8265" y="1591"/>
                    <a:pt x="8265" y="1842"/>
                    <a:pt x="8224" y="2093"/>
                  </a:cubicBezTo>
                  <a:cubicBezTo>
                    <a:pt x="8182" y="2323"/>
                    <a:pt x="8307" y="2574"/>
                    <a:pt x="8328" y="2825"/>
                  </a:cubicBezTo>
                  <a:cubicBezTo>
                    <a:pt x="8370" y="3013"/>
                    <a:pt x="8328" y="3181"/>
                    <a:pt x="8328" y="3411"/>
                  </a:cubicBezTo>
                  <a:cubicBezTo>
                    <a:pt x="8328" y="3515"/>
                    <a:pt x="8370" y="3620"/>
                    <a:pt x="8370" y="3746"/>
                  </a:cubicBezTo>
                  <a:cubicBezTo>
                    <a:pt x="8370" y="3850"/>
                    <a:pt x="8412" y="3976"/>
                    <a:pt x="8391" y="4080"/>
                  </a:cubicBezTo>
                  <a:cubicBezTo>
                    <a:pt x="8203" y="4750"/>
                    <a:pt x="8056" y="5440"/>
                    <a:pt x="7742" y="6068"/>
                  </a:cubicBezTo>
                  <a:cubicBezTo>
                    <a:pt x="7617" y="6319"/>
                    <a:pt x="7428" y="6424"/>
                    <a:pt x="7156" y="6424"/>
                  </a:cubicBezTo>
                  <a:lnTo>
                    <a:pt x="7010" y="6424"/>
                  </a:lnTo>
                  <a:cubicBezTo>
                    <a:pt x="6487" y="6319"/>
                    <a:pt x="5964" y="6403"/>
                    <a:pt x="5399" y="6466"/>
                  </a:cubicBezTo>
                  <a:cubicBezTo>
                    <a:pt x="5022" y="6508"/>
                    <a:pt x="4625" y="6487"/>
                    <a:pt x="4227" y="6319"/>
                  </a:cubicBezTo>
                  <a:cubicBezTo>
                    <a:pt x="3809" y="6173"/>
                    <a:pt x="3369" y="6068"/>
                    <a:pt x="2930" y="5943"/>
                  </a:cubicBezTo>
                  <a:cubicBezTo>
                    <a:pt x="2658" y="5859"/>
                    <a:pt x="2365" y="5775"/>
                    <a:pt x="2114" y="5671"/>
                  </a:cubicBezTo>
                  <a:cubicBezTo>
                    <a:pt x="1465" y="5420"/>
                    <a:pt x="838" y="5127"/>
                    <a:pt x="168" y="4834"/>
                  </a:cubicBezTo>
                  <a:cubicBezTo>
                    <a:pt x="210" y="4750"/>
                    <a:pt x="126" y="4708"/>
                    <a:pt x="1" y="4624"/>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6" name="Google Shape;2300;p74"/>
            <p:cNvSpPr/>
            <p:nvPr/>
          </p:nvSpPr>
          <p:spPr>
            <a:xfrm>
              <a:off x="4444824" y="1943939"/>
              <a:ext cx="889208" cy="863218"/>
            </a:xfrm>
            <a:custGeom>
              <a:avLst/>
              <a:gdLst/>
              <a:ahLst/>
              <a:cxnLst/>
              <a:rect l="l" t="t" r="r" b="b"/>
              <a:pathLst>
                <a:path w="35529" h="34525" extrusionOk="0">
                  <a:moveTo>
                    <a:pt x="6173" y="7261"/>
                  </a:moveTo>
                  <a:cubicBezTo>
                    <a:pt x="5943" y="6863"/>
                    <a:pt x="5859" y="6445"/>
                    <a:pt x="5796" y="6026"/>
                  </a:cubicBezTo>
                  <a:lnTo>
                    <a:pt x="5796" y="5922"/>
                  </a:lnTo>
                  <a:cubicBezTo>
                    <a:pt x="5796" y="5441"/>
                    <a:pt x="6361" y="4666"/>
                    <a:pt x="6801" y="4541"/>
                  </a:cubicBezTo>
                  <a:cubicBezTo>
                    <a:pt x="7386" y="4353"/>
                    <a:pt x="7993" y="4185"/>
                    <a:pt x="8579" y="4248"/>
                  </a:cubicBezTo>
                  <a:cubicBezTo>
                    <a:pt x="8893" y="4269"/>
                    <a:pt x="9186" y="4248"/>
                    <a:pt x="9500" y="4248"/>
                  </a:cubicBezTo>
                  <a:cubicBezTo>
                    <a:pt x="9730" y="4248"/>
                    <a:pt x="9939" y="4269"/>
                    <a:pt x="10190" y="4394"/>
                  </a:cubicBezTo>
                  <a:cubicBezTo>
                    <a:pt x="10232" y="4541"/>
                    <a:pt x="10253" y="4708"/>
                    <a:pt x="10337" y="4876"/>
                  </a:cubicBezTo>
                  <a:cubicBezTo>
                    <a:pt x="10399" y="5001"/>
                    <a:pt x="10462" y="5169"/>
                    <a:pt x="10567" y="5273"/>
                  </a:cubicBezTo>
                  <a:cubicBezTo>
                    <a:pt x="10839" y="5524"/>
                    <a:pt x="11195" y="5524"/>
                    <a:pt x="11487" y="5273"/>
                  </a:cubicBezTo>
                  <a:cubicBezTo>
                    <a:pt x="11780" y="5001"/>
                    <a:pt x="11801" y="4646"/>
                    <a:pt x="11571" y="4353"/>
                  </a:cubicBezTo>
                  <a:cubicBezTo>
                    <a:pt x="11404" y="4164"/>
                    <a:pt x="11257" y="4018"/>
                    <a:pt x="11069" y="3850"/>
                  </a:cubicBezTo>
                  <a:cubicBezTo>
                    <a:pt x="10943" y="3411"/>
                    <a:pt x="11132" y="3076"/>
                    <a:pt x="11467" y="2783"/>
                  </a:cubicBezTo>
                  <a:cubicBezTo>
                    <a:pt x="11822" y="2469"/>
                    <a:pt x="12220" y="2239"/>
                    <a:pt x="12722" y="2156"/>
                  </a:cubicBezTo>
                  <a:cubicBezTo>
                    <a:pt x="12743" y="2156"/>
                    <a:pt x="12806" y="2135"/>
                    <a:pt x="12827" y="2135"/>
                  </a:cubicBezTo>
                  <a:cubicBezTo>
                    <a:pt x="13538" y="1842"/>
                    <a:pt x="14270" y="1884"/>
                    <a:pt x="15024" y="1884"/>
                  </a:cubicBezTo>
                  <a:cubicBezTo>
                    <a:pt x="15316" y="1884"/>
                    <a:pt x="15547" y="1988"/>
                    <a:pt x="15651" y="2281"/>
                  </a:cubicBezTo>
                  <a:cubicBezTo>
                    <a:pt x="15693" y="2407"/>
                    <a:pt x="15756" y="2511"/>
                    <a:pt x="15840" y="2658"/>
                  </a:cubicBezTo>
                  <a:cubicBezTo>
                    <a:pt x="15902" y="2762"/>
                    <a:pt x="15986" y="2867"/>
                    <a:pt x="16091" y="2972"/>
                  </a:cubicBezTo>
                  <a:cubicBezTo>
                    <a:pt x="16363" y="3181"/>
                    <a:pt x="16823" y="3202"/>
                    <a:pt x="17032" y="2993"/>
                  </a:cubicBezTo>
                  <a:cubicBezTo>
                    <a:pt x="17241" y="2804"/>
                    <a:pt x="17262" y="2302"/>
                    <a:pt x="17053" y="2051"/>
                  </a:cubicBezTo>
                  <a:cubicBezTo>
                    <a:pt x="16948" y="1925"/>
                    <a:pt x="16823" y="1821"/>
                    <a:pt x="16697" y="1674"/>
                  </a:cubicBezTo>
                  <a:cubicBezTo>
                    <a:pt x="16614" y="1612"/>
                    <a:pt x="16509" y="1549"/>
                    <a:pt x="16425" y="1507"/>
                  </a:cubicBezTo>
                  <a:cubicBezTo>
                    <a:pt x="16404" y="1193"/>
                    <a:pt x="16509" y="942"/>
                    <a:pt x="16718" y="775"/>
                  </a:cubicBezTo>
                  <a:cubicBezTo>
                    <a:pt x="16802" y="712"/>
                    <a:pt x="16844" y="628"/>
                    <a:pt x="16928" y="565"/>
                  </a:cubicBezTo>
                  <a:cubicBezTo>
                    <a:pt x="17409" y="0"/>
                    <a:pt x="17974" y="0"/>
                    <a:pt x="18622" y="147"/>
                  </a:cubicBezTo>
                  <a:cubicBezTo>
                    <a:pt x="19564" y="314"/>
                    <a:pt x="20359" y="775"/>
                    <a:pt x="21133" y="1298"/>
                  </a:cubicBezTo>
                  <a:cubicBezTo>
                    <a:pt x="21384" y="1444"/>
                    <a:pt x="21531" y="1653"/>
                    <a:pt x="21552" y="1905"/>
                  </a:cubicBezTo>
                  <a:cubicBezTo>
                    <a:pt x="21594" y="2009"/>
                    <a:pt x="21594" y="2156"/>
                    <a:pt x="21614" y="2260"/>
                  </a:cubicBezTo>
                  <a:cubicBezTo>
                    <a:pt x="21656" y="2407"/>
                    <a:pt x="21824" y="2553"/>
                    <a:pt x="21970" y="2574"/>
                  </a:cubicBezTo>
                  <a:cubicBezTo>
                    <a:pt x="22179" y="2595"/>
                    <a:pt x="22368" y="2490"/>
                    <a:pt x="22430" y="2281"/>
                  </a:cubicBezTo>
                  <a:cubicBezTo>
                    <a:pt x="22451" y="2156"/>
                    <a:pt x="22472" y="2009"/>
                    <a:pt x="22472" y="1884"/>
                  </a:cubicBezTo>
                  <a:cubicBezTo>
                    <a:pt x="22472" y="1674"/>
                    <a:pt x="22598" y="1549"/>
                    <a:pt x="22744" y="1423"/>
                  </a:cubicBezTo>
                  <a:cubicBezTo>
                    <a:pt x="23205" y="1005"/>
                    <a:pt x="23749" y="1026"/>
                    <a:pt x="24314" y="1109"/>
                  </a:cubicBezTo>
                  <a:cubicBezTo>
                    <a:pt x="24523" y="1130"/>
                    <a:pt x="24690" y="1214"/>
                    <a:pt x="24899" y="1277"/>
                  </a:cubicBezTo>
                  <a:cubicBezTo>
                    <a:pt x="25674" y="1633"/>
                    <a:pt x="26260" y="2177"/>
                    <a:pt x="26824" y="2783"/>
                  </a:cubicBezTo>
                  <a:cubicBezTo>
                    <a:pt x="26866" y="2825"/>
                    <a:pt x="26929" y="2909"/>
                    <a:pt x="26950" y="2951"/>
                  </a:cubicBezTo>
                  <a:cubicBezTo>
                    <a:pt x="26971" y="3034"/>
                    <a:pt x="26971" y="3118"/>
                    <a:pt x="26992" y="3202"/>
                  </a:cubicBezTo>
                  <a:cubicBezTo>
                    <a:pt x="26887" y="3306"/>
                    <a:pt x="26783" y="3411"/>
                    <a:pt x="26720" y="3516"/>
                  </a:cubicBezTo>
                  <a:cubicBezTo>
                    <a:pt x="26552" y="3683"/>
                    <a:pt x="26511" y="3934"/>
                    <a:pt x="26636" y="4143"/>
                  </a:cubicBezTo>
                  <a:cubicBezTo>
                    <a:pt x="26741" y="4353"/>
                    <a:pt x="26929" y="4394"/>
                    <a:pt x="27159" y="4415"/>
                  </a:cubicBezTo>
                  <a:cubicBezTo>
                    <a:pt x="27578" y="4478"/>
                    <a:pt x="27892" y="4353"/>
                    <a:pt x="28038" y="3892"/>
                  </a:cubicBezTo>
                  <a:lnTo>
                    <a:pt x="28561" y="3892"/>
                  </a:lnTo>
                  <a:cubicBezTo>
                    <a:pt x="28812" y="3892"/>
                    <a:pt x="29021" y="3955"/>
                    <a:pt x="29231" y="4081"/>
                  </a:cubicBezTo>
                  <a:cubicBezTo>
                    <a:pt x="29482" y="4248"/>
                    <a:pt x="29775" y="4353"/>
                    <a:pt x="30026" y="4499"/>
                  </a:cubicBezTo>
                  <a:cubicBezTo>
                    <a:pt x="30193" y="4583"/>
                    <a:pt x="30319" y="4687"/>
                    <a:pt x="30423" y="4813"/>
                  </a:cubicBezTo>
                  <a:cubicBezTo>
                    <a:pt x="30612" y="5085"/>
                    <a:pt x="30800" y="5336"/>
                    <a:pt x="30925" y="5650"/>
                  </a:cubicBezTo>
                  <a:cubicBezTo>
                    <a:pt x="31051" y="5964"/>
                    <a:pt x="31072" y="6278"/>
                    <a:pt x="30842" y="6612"/>
                  </a:cubicBezTo>
                  <a:cubicBezTo>
                    <a:pt x="30591" y="6989"/>
                    <a:pt x="30758" y="7324"/>
                    <a:pt x="31239" y="7345"/>
                  </a:cubicBezTo>
                  <a:cubicBezTo>
                    <a:pt x="31679" y="7345"/>
                    <a:pt x="32097" y="7386"/>
                    <a:pt x="32537" y="7345"/>
                  </a:cubicBezTo>
                  <a:cubicBezTo>
                    <a:pt x="32892" y="7324"/>
                    <a:pt x="33164" y="7428"/>
                    <a:pt x="33436" y="7638"/>
                  </a:cubicBezTo>
                  <a:cubicBezTo>
                    <a:pt x="33750" y="7910"/>
                    <a:pt x="34085" y="8161"/>
                    <a:pt x="34399" y="8454"/>
                  </a:cubicBezTo>
                  <a:cubicBezTo>
                    <a:pt x="34922" y="8914"/>
                    <a:pt x="35006" y="9583"/>
                    <a:pt x="34922" y="10232"/>
                  </a:cubicBezTo>
                  <a:cubicBezTo>
                    <a:pt x="34922" y="10316"/>
                    <a:pt x="34838" y="10420"/>
                    <a:pt x="34817" y="10483"/>
                  </a:cubicBezTo>
                  <a:cubicBezTo>
                    <a:pt x="34713" y="10734"/>
                    <a:pt x="34587" y="10964"/>
                    <a:pt x="34441" y="11195"/>
                  </a:cubicBezTo>
                  <a:cubicBezTo>
                    <a:pt x="34315" y="11425"/>
                    <a:pt x="34273" y="11697"/>
                    <a:pt x="34273" y="11948"/>
                  </a:cubicBezTo>
                  <a:cubicBezTo>
                    <a:pt x="34273" y="12157"/>
                    <a:pt x="34210" y="12366"/>
                    <a:pt x="34190" y="12555"/>
                  </a:cubicBezTo>
                  <a:cubicBezTo>
                    <a:pt x="34524" y="12868"/>
                    <a:pt x="35027" y="12827"/>
                    <a:pt x="35529" y="12994"/>
                  </a:cubicBezTo>
                  <a:cubicBezTo>
                    <a:pt x="35340" y="13078"/>
                    <a:pt x="35236" y="13140"/>
                    <a:pt x="35152" y="13161"/>
                  </a:cubicBezTo>
                  <a:cubicBezTo>
                    <a:pt x="34754" y="13245"/>
                    <a:pt x="34482" y="13454"/>
                    <a:pt x="34231" y="13789"/>
                  </a:cubicBezTo>
                  <a:cubicBezTo>
                    <a:pt x="34190" y="13831"/>
                    <a:pt x="34127" y="13894"/>
                    <a:pt x="34085" y="13998"/>
                  </a:cubicBezTo>
                  <a:cubicBezTo>
                    <a:pt x="33897" y="13685"/>
                    <a:pt x="33708" y="13392"/>
                    <a:pt x="33562" y="13099"/>
                  </a:cubicBezTo>
                  <a:cubicBezTo>
                    <a:pt x="33353" y="12743"/>
                    <a:pt x="33018" y="12555"/>
                    <a:pt x="32620" y="12450"/>
                  </a:cubicBezTo>
                  <a:cubicBezTo>
                    <a:pt x="32495" y="12555"/>
                    <a:pt x="32516" y="12659"/>
                    <a:pt x="32578" y="12764"/>
                  </a:cubicBezTo>
                  <a:cubicBezTo>
                    <a:pt x="32850" y="13392"/>
                    <a:pt x="33143" y="13998"/>
                    <a:pt x="33436" y="14626"/>
                  </a:cubicBezTo>
                  <a:cubicBezTo>
                    <a:pt x="33478" y="14752"/>
                    <a:pt x="33541" y="14856"/>
                    <a:pt x="33583" y="14982"/>
                  </a:cubicBezTo>
                  <a:cubicBezTo>
                    <a:pt x="33646" y="15128"/>
                    <a:pt x="33562" y="15254"/>
                    <a:pt x="33457" y="15337"/>
                  </a:cubicBezTo>
                  <a:cubicBezTo>
                    <a:pt x="33353" y="15400"/>
                    <a:pt x="33206" y="15400"/>
                    <a:pt x="33102" y="15296"/>
                  </a:cubicBezTo>
                  <a:cubicBezTo>
                    <a:pt x="32997" y="15191"/>
                    <a:pt x="32850" y="15086"/>
                    <a:pt x="32788" y="14961"/>
                  </a:cubicBezTo>
                  <a:cubicBezTo>
                    <a:pt x="32516" y="14501"/>
                    <a:pt x="32181" y="14082"/>
                    <a:pt x="32014" y="13580"/>
                  </a:cubicBezTo>
                  <a:cubicBezTo>
                    <a:pt x="31909" y="13266"/>
                    <a:pt x="31741" y="13161"/>
                    <a:pt x="31469" y="13182"/>
                  </a:cubicBezTo>
                  <a:cubicBezTo>
                    <a:pt x="31281" y="13203"/>
                    <a:pt x="31135" y="13266"/>
                    <a:pt x="31072" y="13454"/>
                  </a:cubicBezTo>
                  <a:cubicBezTo>
                    <a:pt x="31030" y="13580"/>
                    <a:pt x="30967" y="13685"/>
                    <a:pt x="30925" y="13810"/>
                  </a:cubicBezTo>
                  <a:cubicBezTo>
                    <a:pt x="30758" y="14208"/>
                    <a:pt x="30444" y="14459"/>
                    <a:pt x="30172" y="14731"/>
                  </a:cubicBezTo>
                  <a:cubicBezTo>
                    <a:pt x="30089" y="14773"/>
                    <a:pt x="30005" y="14835"/>
                    <a:pt x="29900" y="14835"/>
                  </a:cubicBezTo>
                  <a:cubicBezTo>
                    <a:pt x="29335" y="14877"/>
                    <a:pt x="28770" y="14814"/>
                    <a:pt x="28331" y="14333"/>
                  </a:cubicBezTo>
                  <a:cubicBezTo>
                    <a:pt x="27912" y="13915"/>
                    <a:pt x="27620" y="13454"/>
                    <a:pt x="27306" y="12973"/>
                  </a:cubicBezTo>
                  <a:cubicBezTo>
                    <a:pt x="27243" y="12848"/>
                    <a:pt x="27243" y="12680"/>
                    <a:pt x="27201" y="12534"/>
                  </a:cubicBezTo>
                  <a:cubicBezTo>
                    <a:pt x="27180" y="12408"/>
                    <a:pt x="27201" y="12262"/>
                    <a:pt x="27180" y="12136"/>
                  </a:cubicBezTo>
                  <a:cubicBezTo>
                    <a:pt x="27159" y="11990"/>
                    <a:pt x="27055" y="11885"/>
                    <a:pt x="26866" y="11843"/>
                  </a:cubicBezTo>
                  <a:cubicBezTo>
                    <a:pt x="26720" y="11822"/>
                    <a:pt x="26552" y="11843"/>
                    <a:pt x="26469" y="12011"/>
                  </a:cubicBezTo>
                  <a:cubicBezTo>
                    <a:pt x="26343" y="12199"/>
                    <a:pt x="26239" y="12408"/>
                    <a:pt x="26218" y="12638"/>
                  </a:cubicBezTo>
                  <a:cubicBezTo>
                    <a:pt x="26134" y="13099"/>
                    <a:pt x="25841" y="13371"/>
                    <a:pt x="25381" y="13454"/>
                  </a:cubicBezTo>
                  <a:cubicBezTo>
                    <a:pt x="25109" y="13496"/>
                    <a:pt x="24858" y="13475"/>
                    <a:pt x="24586" y="13496"/>
                  </a:cubicBezTo>
                  <a:lnTo>
                    <a:pt x="24544" y="13496"/>
                  </a:lnTo>
                  <a:cubicBezTo>
                    <a:pt x="24460" y="13475"/>
                    <a:pt x="24376" y="13475"/>
                    <a:pt x="24335" y="13412"/>
                  </a:cubicBezTo>
                  <a:cubicBezTo>
                    <a:pt x="24104" y="13161"/>
                    <a:pt x="23686" y="13182"/>
                    <a:pt x="23498" y="12868"/>
                  </a:cubicBezTo>
                  <a:cubicBezTo>
                    <a:pt x="23393" y="12659"/>
                    <a:pt x="23267" y="12471"/>
                    <a:pt x="23100" y="12304"/>
                  </a:cubicBezTo>
                  <a:cubicBezTo>
                    <a:pt x="22954" y="12094"/>
                    <a:pt x="22870" y="11843"/>
                    <a:pt x="22849" y="11571"/>
                  </a:cubicBezTo>
                  <a:cubicBezTo>
                    <a:pt x="22807" y="11174"/>
                    <a:pt x="22744" y="10776"/>
                    <a:pt x="22661" y="10379"/>
                  </a:cubicBezTo>
                  <a:cubicBezTo>
                    <a:pt x="22577" y="10023"/>
                    <a:pt x="22389" y="9709"/>
                    <a:pt x="22158" y="9437"/>
                  </a:cubicBezTo>
                  <a:cubicBezTo>
                    <a:pt x="22075" y="9332"/>
                    <a:pt x="21970" y="9228"/>
                    <a:pt x="21845" y="9228"/>
                  </a:cubicBezTo>
                  <a:cubicBezTo>
                    <a:pt x="21698" y="9228"/>
                    <a:pt x="21552" y="9311"/>
                    <a:pt x="21489" y="9500"/>
                  </a:cubicBezTo>
                  <a:cubicBezTo>
                    <a:pt x="21531" y="9583"/>
                    <a:pt x="21594" y="9688"/>
                    <a:pt x="21656" y="9751"/>
                  </a:cubicBezTo>
                  <a:cubicBezTo>
                    <a:pt x="22054" y="10420"/>
                    <a:pt x="22158" y="11090"/>
                    <a:pt x="22033" y="11822"/>
                  </a:cubicBezTo>
                  <a:cubicBezTo>
                    <a:pt x="21970" y="12115"/>
                    <a:pt x="21907" y="12429"/>
                    <a:pt x="21845" y="12722"/>
                  </a:cubicBezTo>
                  <a:cubicBezTo>
                    <a:pt x="21761" y="13099"/>
                    <a:pt x="21531" y="13392"/>
                    <a:pt x="21217" y="13622"/>
                  </a:cubicBezTo>
                  <a:cubicBezTo>
                    <a:pt x="20694" y="14019"/>
                    <a:pt x="20150" y="14333"/>
                    <a:pt x="19501" y="14459"/>
                  </a:cubicBezTo>
                  <a:cubicBezTo>
                    <a:pt x="19250" y="14521"/>
                    <a:pt x="19020" y="14605"/>
                    <a:pt x="18790" y="14647"/>
                  </a:cubicBezTo>
                  <a:cubicBezTo>
                    <a:pt x="18706" y="14668"/>
                    <a:pt x="18601" y="14668"/>
                    <a:pt x="18497" y="14668"/>
                  </a:cubicBezTo>
                  <a:cubicBezTo>
                    <a:pt x="18392" y="14521"/>
                    <a:pt x="18288" y="14396"/>
                    <a:pt x="18183" y="14249"/>
                  </a:cubicBezTo>
                  <a:cubicBezTo>
                    <a:pt x="18057" y="14103"/>
                    <a:pt x="17890" y="14019"/>
                    <a:pt x="17681" y="14019"/>
                  </a:cubicBezTo>
                  <a:lnTo>
                    <a:pt x="17158" y="14019"/>
                  </a:lnTo>
                  <a:cubicBezTo>
                    <a:pt x="16697" y="14040"/>
                    <a:pt x="16488" y="14501"/>
                    <a:pt x="16739" y="14877"/>
                  </a:cubicBezTo>
                  <a:cubicBezTo>
                    <a:pt x="16844" y="15045"/>
                    <a:pt x="17011" y="15149"/>
                    <a:pt x="17200" y="15254"/>
                  </a:cubicBezTo>
                  <a:cubicBezTo>
                    <a:pt x="17367" y="15358"/>
                    <a:pt x="17576" y="15400"/>
                    <a:pt x="17765" y="15484"/>
                  </a:cubicBezTo>
                  <a:cubicBezTo>
                    <a:pt x="18162" y="16551"/>
                    <a:pt x="17200" y="17681"/>
                    <a:pt x="16195" y="17681"/>
                  </a:cubicBezTo>
                  <a:cubicBezTo>
                    <a:pt x="16174" y="17660"/>
                    <a:pt x="16091" y="17639"/>
                    <a:pt x="16070" y="17576"/>
                  </a:cubicBezTo>
                  <a:cubicBezTo>
                    <a:pt x="15756" y="17221"/>
                    <a:pt x="15337" y="17221"/>
                    <a:pt x="14919" y="17242"/>
                  </a:cubicBezTo>
                  <a:cubicBezTo>
                    <a:pt x="14480" y="17283"/>
                    <a:pt x="14291" y="17744"/>
                    <a:pt x="14521" y="18099"/>
                  </a:cubicBezTo>
                  <a:cubicBezTo>
                    <a:pt x="14710" y="18392"/>
                    <a:pt x="14940" y="18643"/>
                    <a:pt x="15358" y="18622"/>
                  </a:cubicBezTo>
                  <a:cubicBezTo>
                    <a:pt x="15463" y="18622"/>
                    <a:pt x="15547" y="18643"/>
                    <a:pt x="15630" y="18643"/>
                  </a:cubicBezTo>
                  <a:cubicBezTo>
                    <a:pt x="15672" y="18706"/>
                    <a:pt x="15735" y="18748"/>
                    <a:pt x="15735" y="18811"/>
                  </a:cubicBezTo>
                  <a:cubicBezTo>
                    <a:pt x="15860" y="19480"/>
                    <a:pt x="15860" y="20150"/>
                    <a:pt x="15337" y="20673"/>
                  </a:cubicBezTo>
                  <a:cubicBezTo>
                    <a:pt x="15065" y="20924"/>
                    <a:pt x="14814" y="21154"/>
                    <a:pt x="14500" y="21343"/>
                  </a:cubicBezTo>
                  <a:cubicBezTo>
                    <a:pt x="14312" y="21447"/>
                    <a:pt x="14082" y="21468"/>
                    <a:pt x="13852" y="21531"/>
                  </a:cubicBezTo>
                  <a:cubicBezTo>
                    <a:pt x="13684" y="21552"/>
                    <a:pt x="13538" y="21531"/>
                    <a:pt x="13391" y="21552"/>
                  </a:cubicBezTo>
                  <a:cubicBezTo>
                    <a:pt x="13245" y="21573"/>
                    <a:pt x="13119" y="21740"/>
                    <a:pt x="13078" y="21928"/>
                  </a:cubicBezTo>
                  <a:cubicBezTo>
                    <a:pt x="13057" y="22075"/>
                    <a:pt x="13161" y="22263"/>
                    <a:pt x="13329" y="22347"/>
                  </a:cubicBezTo>
                  <a:cubicBezTo>
                    <a:pt x="13391" y="22368"/>
                    <a:pt x="13475" y="22368"/>
                    <a:pt x="13538" y="22389"/>
                  </a:cubicBezTo>
                  <a:cubicBezTo>
                    <a:pt x="13747" y="22451"/>
                    <a:pt x="13873" y="22577"/>
                    <a:pt x="13873" y="22786"/>
                  </a:cubicBezTo>
                  <a:cubicBezTo>
                    <a:pt x="13894" y="23037"/>
                    <a:pt x="13810" y="23288"/>
                    <a:pt x="13601" y="23435"/>
                  </a:cubicBezTo>
                  <a:cubicBezTo>
                    <a:pt x="13161" y="23749"/>
                    <a:pt x="12743" y="24146"/>
                    <a:pt x="12199" y="24230"/>
                  </a:cubicBezTo>
                  <a:cubicBezTo>
                    <a:pt x="12094" y="24251"/>
                    <a:pt x="11969" y="24272"/>
                    <a:pt x="11885" y="24335"/>
                  </a:cubicBezTo>
                  <a:cubicBezTo>
                    <a:pt x="11467" y="24607"/>
                    <a:pt x="10985" y="24607"/>
                    <a:pt x="10525" y="24586"/>
                  </a:cubicBezTo>
                  <a:cubicBezTo>
                    <a:pt x="10253" y="24586"/>
                    <a:pt x="10002" y="24607"/>
                    <a:pt x="9730" y="24565"/>
                  </a:cubicBezTo>
                  <a:cubicBezTo>
                    <a:pt x="9604" y="24146"/>
                    <a:pt x="9583" y="23874"/>
                    <a:pt x="9667" y="23435"/>
                  </a:cubicBezTo>
                  <a:cubicBezTo>
                    <a:pt x="9709" y="23184"/>
                    <a:pt x="9730" y="22912"/>
                    <a:pt x="9709" y="22661"/>
                  </a:cubicBezTo>
                  <a:cubicBezTo>
                    <a:pt x="9688" y="22368"/>
                    <a:pt x="9793" y="22096"/>
                    <a:pt x="10044" y="21928"/>
                  </a:cubicBezTo>
                  <a:cubicBezTo>
                    <a:pt x="10106" y="21907"/>
                    <a:pt x="10127" y="21845"/>
                    <a:pt x="10148" y="21824"/>
                  </a:cubicBezTo>
                  <a:cubicBezTo>
                    <a:pt x="10106" y="21635"/>
                    <a:pt x="9981" y="21635"/>
                    <a:pt x="9834" y="21615"/>
                  </a:cubicBezTo>
                  <a:cubicBezTo>
                    <a:pt x="9709" y="21594"/>
                    <a:pt x="9604" y="21615"/>
                    <a:pt x="9521" y="21719"/>
                  </a:cubicBezTo>
                  <a:cubicBezTo>
                    <a:pt x="9353" y="22033"/>
                    <a:pt x="9102" y="22326"/>
                    <a:pt x="9060" y="22744"/>
                  </a:cubicBezTo>
                  <a:cubicBezTo>
                    <a:pt x="8998" y="23205"/>
                    <a:pt x="8935" y="23707"/>
                    <a:pt x="8579" y="24125"/>
                  </a:cubicBezTo>
                  <a:cubicBezTo>
                    <a:pt x="8474" y="24251"/>
                    <a:pt x="8454" y="24439"/>
                    <a:pt x="8537" y="24607"/>
                  </a:cubicBezTo>
                  <a:cubicBezTo>
                    <a:pt x="8579" y="24774"/>
                    <a:pt x="8663" y="24941"/>
                    <a:pt x="8746" y="25088"/>
                  </a:cubicBezTo>
                  <a:cubicBezTo>
                    <a:pt x="8684" y="25276"/>
                    <a:pt x="8558" y="25381"/>
                    <a:pt x="8412" y="25444"/>
                  </a:cubicBezTo>
                  <a:cubicBezTo>
                    <a:pt x="8119" y="25590"/>
                    <a:pt x="7951" y="25841"/>
                    <a:pt x="7784" y="26071"/>
                  </a:cubicBezTo>
                  <a:cubicBezTo>
                    <a:pt x="7512" y="26448"/>
                    <a:pt x="7386" y="26845"/>
                    <a:pt x="7428" y="27306"/>
                  </a:cubicBezTo>
                  <a:cubicBezTo>
                    <a:pt x="7470" y="27536"/>
                    <a:pt x="7470" y="27808"/>
                    <a:pt x="7428" y="28038"/>
                  </a:cubicBezTo>
                  <a:cubicBezTo>
                    <a:pt x="7407" y="28331"/>
                    <a:pt x="7491" y="28624"/>
                    <a:pt x="7700" y="28833"/>
                  </a:cubicBezTo>
                  <a:cubicBezTo>
                    <a:pt x="7909" y="29084"/>
                    <a:pt x="8140" y="29356"/>
                    <a:pt x="8370" y="29586"/>
                  </a:cubicBezTo>
                  <a:cubicBezTo>
                    <a:pt x="8516" y="29733"/>
                    <a:pt x="8684" y="29879"/>
                    <a:pt x="8851" y="30005"/>
                  </a:cubicBezTo>
                  <a:cubicBezTo>
                    <a:pt x="9039" y="30193"/>
                    <a:pt x="9270" y="30298"/>
                    <a:pt x="9500" y="30319"/>
                  </a:cubicBezTo>
                  <a:cubicBezTo>
                    <a:pt x="9814" y="30340"/>
                    <a:pt x="10127" y="30423"/>
                    <a:pt x="10441" y="30507"/>
                  </a:cubicBezTo>
                  <a:cubicBezTo>
                    <a:pt x="11048" y="30612"/>
                    <a:pt x="11655" y="30633"/>
                    <a:pt x="12241" y="30423"/>
                  </a:cubicBezTo>
                  <a:cubicBezTo>
                    <a:pt x="12429" y="30361"/>
                    <a:pt x="12659" y="30340"/>
                    <a:pt x="12847" y="30319"/>
                  </a:cubicBezTo>
                  <a:cubicBezTo>
                    <a:pt x="12973" y="30716"/>
                    <a:pt x="12973" y="30716"/>
                    <a:pt x="13287" y="31051"/>
                  </a:cubicBezTo>
                  <a:cubicBezTo>
                    <a:pt x="13350" y="31135"/>
                    <a:pt x="13454" y="31177"/>
                    <a:pt x="13475" y="31260"/>
                  </a:cubicBezTo>
                  <a:cubicBezTo>
                    <a:pt x="13559" y="31616"/>
                    <a:pt x="13852" y="31721"/>
                    <a:pt x="14166" y="31867"/>
                  </a:cubicBezTo>
                  <a:cubicBezTo>
                    <a:pt x="14542" y="32014"/>
                    <a:pt x="14940" y="32202"/>
                    <a:pt x="15379" y="32390"/>
                  </a:cubicBezTo>
                  <a:cubicBezTo>
                    <a:pt x="15128" y="32871"/>
                    <a:pt x="14793" y="33248"/>
                    <a:pt x="14417" y="33583"/>
                  </a:cubicBezTo>
                  <a:cubicBezTo>
                    <a:pt x="14333" y="33667"/>
                    <a:pt x="14166" y="33667"/>
                    <a:pt x="14061" y="33646"/>
                  </a:cubicBezTo>
                  <a:cubicBezTo>
                    <a:pt x="13580" y="33583"/>
                    <a:pt x="13182" y="33374"/>
                    <a:pt x="12827" y="33081"/>
                  </a:cubicBezTo>
                  <a:cubicBezTo>
                    <a:pt x="12659" y="32955"/>
                    <a:pt x="12492" y="32830"/>
                    <a:pt x="12303" y="32746"/>
                  </a:cubicBezTo>
                  <a:cubicBezTo>
                    <a:pt x="11864" y="32537"/>
                    <a:pt x="11341" y="32599"/>
                    <a:pt x="11048" y="33143"/>
                  </a:cubicBezTo>
                  <a:cubicBezTo>
                    <a:pt x="10943" y="33332"/>
                    <a:pt x="10860" y="33499"/>
                    <a:pt x="10755" y="33687"/>
                  </a:cubicBezTo>
                  <a:cubicBezTo>
                    <a:pt x="10630" y="33897"/>
                    <a:pt x="10504" y="34106"/>
                    <a:pt x="10316" y="34294"/>
                  </a:cubicBezTo>
                  <a:cubicBezTo>
                    <a:pt x="10211" y="34399"/>
                    <a:pt x="10044" y="34483"/>
                    <a:pt x="9918" y="34503"/>
                  </a:cubicBezTo>
                  <a:cubicBezTo>
                    <a:pt x="9667" y="34524"/>
                    <a:pt x="9395" y="34524"/>
                    <a:pt x="9144" y="34503"/>
                  </a:cubicBezTo>
                  <a:cubicBezTo>
                    <a:pt x="9039" y="34503"/>
                    <a:pt x="8893" y="34441"/>
                    <a:pt x="8830" y="34378"/>
                  </a:cubicBezTo>
                  <a:cubicBezTo>
                    <a:pt x="8579" y="34169"/>
                    <a:pt x="8328" y="33959"/>
                    <a:pt x="8161" y="33667"/>
                  </a:cubicBezTo>
                  <a:cubicBezTo>
                    <a:pt x="7930" y="33185"/>
                    <a:pt x="7679" y="32767"/>
                    <a:pt x="7617" y="32223"/>
                  </a:cubicBezTo>
                  <a:cubicBezTo>
                    <a:pt x="7596" y="31972"/>
                    <a:pt x="7407" y="31804"/>
                    <a:pt x="7177" y="31804"/>
                  </a:cubicBezTo>
                  <a:cubicBezTo>
                    <a:pt x="6905" y="31783"/>
                    <a:pt x="6738" y="31888"/>
                    <a:pt x="6633" y="32118"/>
                  </a:cubicBezTo>
                  <a:cubicBezTo>
                    <a:pt x="6591" y="32202"/>
                    <a:pt x="6570" y="32307"/>
                    <a:pt x="6529" y="32390"/>
                  </a:cubicBezTo>
                  <a:cubicBezTo>
                    <a:pt x="6277" y="32851"/>
                    <a:pt x="5922" y="33143"/>
                    <a:pt x="5378" y="33123"/>
                  </a:cubicBezTo>
                  <a:cubicBezTo>
                    <a:pt x="4876" y="33081"/>
                    <a:pt x="4457" y="32934"/>
                    <a:pt x="4018" y="32725"/>
                  </a:cubicBezTo>
                  <a:cubicBezTo>
                    <a:pt x="3913" y="32662"/>
                    <a:pt x="3808" y="32599"/>
                    <a:pt x="3746" y="32516"/>
                  </a:cubicBezTo>
                  <a:cubicBezTo>
                    <a:pt x="3348" y="31888"/>
                    <a:pt x="2992" y="31260"/>
                    <a:pt x="3013" y="30465"/>
                  </a:cubicBezTo>
                  <a:cubicBezTo>
                    <a:pt x="3034" y="29503"/>
                    <a:pt x="3034" y="28540"/>
                    <a:pt x="3181" y="27578"/>
                  </a:cubicBezTo>
                  <a:cubicBezTo>
                    <a:pt x="3223" y="27117"/>
                    <a:pt x="3348" y="26678"/>
                    <a:pt x="3495" y="26239"/>
                  </a:cubicBezTo>
                  <a:cubicBezTo>
                    <a:pt x="3536" y="26071"/>
                    <a:pt x="3662" y="25946"/>
                    <a:pt x="3746" y="25820"/>
                  </a:cubicBezTo>
                  <a:cubicBezTo>
                    <a:pt x="3808" y="25716"/>
                    <a:pt x="3871" y="25611"/>
                    <a:pt x="3767" y="25506"/>
                  </a:cubicBezTo>
                  <a:cubicBezTo>
                    <a:pt x="3725" y="25444"/>
                    <a:pt x="3599" y="25423"/>
                    <a:pt x="3516" y="25485"/>
                  </a:cubicBezTo>
                  <a:cubicBezTo>
                    <a:pt x="3244" y="25611"/>
                    <a:pt x="2972" y="25590"/>
                    <a:pt x="2679" y="25590"/>
                  </a:cubicBezTo>
                  <a:cubicBezTo>
                    <a:pt x="2260" y="25611"/>
                    <a:pt x="1946" y="25444"/>
                    <a:pt x="1632" y="25192"/>
                  </a:cubicBezTo>
                  <a:cubicBezTo>
                    <a:pt x="1026" y="24690"/>
                    <a:pt x="607" y="24084"/>
                    <a:pt x="272" y="23393"/>
                  </a:cubicBezTo>
                  <a:cubicBezTo>
                    <a:pt x="189" y="23205"/>
                    <a:pt x="147" y="22996"/>
                    <a:pt x="105" y="22786"/>
                  </a:cubicBezTo>
                  <a:cubicBezTo>
                    <a:pt x="0" y="21970"/>
                    <a:pt x="147" y="21196"/>
                    <a:pt x="419" y="20422"/>
                  </a:cubicBezTo>
                  <a:cubicBezTo>
                    <a:pt x="565" y="20087"/>
                    <a:pt x="795" y="19752"/>
                    <a:pt x="1047" y="19480"/>
                  </a:cubicBezTo>
                  <a:cubicBezTo>
                    <a:pt x="1402" y="19125"/>
                    <a:pt x="1821" y="18811"/>
                    <a:pt x="2197" y="18497"/>
                  </a:cubicBezTo>
                  <a:cubicBezTo>
                    <a:pt x="2407" y="18330"/>
                    <a:pt x="2658" y="18225"/>
                    <a:pt x="2930" y="18371"/>
                  </a:cubicBezTo>
                  <a:cubicBezTo>
                    <a:pt x="3076" y="18413"/>
                    <a:pt x="3223" y="18392"/>
                    <a:pt x="3390" y="18392"/>
                  </a:cubicBezTo>
                  <a:cubicBezTo>
                    <a:pt x="3662" y="18413"/>
                    <a:pt x="3913" y="18371"/>
                    <a:pt x="4122" y="18183"/>
                  </a:cubicBezTo>
                  <a:cubicBezTo>
                    <a:pt x="4227" y="18099"/>
                    <a:pt x="4332" y="18058"/>
                    <a:pt x="4436" y="17974"/>
                  </a:cubicBezTo>
                  <a:cubicBezTo>
                    <a:pt x="4373" y="17786"/>
                    <a:pt x="4227" y="17744"/>
                    <a:pt x="4060" y="17723"/>
                  </a:cubicBezTo>
                  <a:cubicBezTo>
                    <a:pt x="3955" y="17681"/>
                    <a:pt x="3829" y="17681"/>
                    <a:pt x="3725" y="17681"/>
                  </a:cubicBezTo>
                  <a:cubicBezTo>
                    <a:pt x="3495" y="17660"/>
                    <a:pt x="3285" y="17555"/>
                    <a:pt x="3139" y="17346"/>
                  </a:cubicBezTo>
                  <a:cubicBezTo>
                    <a:pt x="3034" y="17158"/>
                    <a:pt x="2867" y="17053"/>
                    <a:pt x="2720" y="16907"/>
                  </a:cubicBezTo>
                  <a:cubicBezTo>
                    <a:pt x="2260" y="16321"/>
                    <a:pt x="1779" y="15756"/>
                    <a:pt x="1737" y="14961"/>
                  </a:cubicBezTo>
                  <a:cubicBezTo>
                    <a:pt x="1737" y="14710"/>
                    <a:pt x="1716" y="14438"/>
                    <a:pt x="1737" y="14187"/>
                  </a:cubicBezTo>
                  <a:cubicBezTo>
                    <a:pt x="1758" y="13496"/>
                    <a:pt x="2197" y="13057"/>
                    <a:pt x="2888" y="13036"/>
                  </a:cubicBezTo>
                  <a:cubicBezTo>
                    <a:pt x="2972" y="13036"/>
                    <a:pt x="3034" y="13036"/>
                    <a:pt x="3139" y="13057"/>
                  </a:cubicBezTo>
                  <a:cubicBezTo>
                    <a:pt x="3223" y="13161"/>
                    <a:pt x="3285" y="13266"/>
                    <a:pt x="3348" y="13371"/>
                  </a:cubicBezTo>
                  <a:cubicBezTo>
                    <a:pt x="3432" y="13454"/>
                    <a:pt x="3516" y="13559"/>
                    <a:pt x="3599" y="13601"/>
                  </a:cubicBezTo>
                  <a:cubicBezTo>
                    <a:pt x="3829" y="13789"/>
                    <a:pt x="4143" y="13768"/>
                    <a:pt x="4332" y="13580"/>
                  </a:cubicBezTo>
                  <a:cubicBezTo>
                    <a:pt x="4499" y="13392"/>
                    <a:pt x="4541" y="13078"/>
                    <a:pt x="4352" y="12848"/>
                  </a:cubicBezTo>
                  <a:cubicBezTo>
                    <a:pt x="4227" y="12701"/>
                    <a:pt x="4080" y="12513"/>
                    <a:pt x="3913" y="12429"/>
                  </a:cubicBezTo>
                  <a:cubicBezTo>
                    <a:pt x="3495" y="12199"/>
                    <a:pt x="3348" y="11801"/>
                    <a:pt x="3327" y="11383"/>
                  </a:cubicBezTo>
                  <a:cubicBezTo>
                    <a:pt x="3285" y="10881"/>
                    <a:pt x="3285" y="10358"/>
                    <a:pt x="3327" y="9835"/>
                  </a:cubicBezTo>
                  <a:cubicBezTo>
                    <a:pt x="3411" y="9249"/>
                    <a:pt x="3704" y="8767"/>
                    <a:pt x="4332" y="8579"/>
                  </a:cubicBezTo>
                  <a:cubicBezTo>
                    <a:pt x="4583" y="8516"/>
                    <a:pt x="4813" y="8433"/>
                    <a:pt x="5085" y="8328"/>
                  </a:cubicBezTo>
                  <a:cubicBezTo>
                    <a:pt x="5399" y="8223"/>
                    <a:pt x="5713" y="8223"/>
                    <a:pt x="6005" y="8412"/>
                  </a:cubicBezTo>
                  <a:cubicBezTo>
                    <a:pt x="6215" y="8537"/>
                    <a:pt x="6445" y="8621"/>
                    <a:pt x="6696" y="8579"/>
                  </a:cubicBezTo>
                  <a:cubicBezTo>
                    <a:pt x="7156" y="8558"/>
                    <a:pt x="7365" y="8161"/>
                    <a:pt x="7156" y="7784"/>
                  </a:cubicBezTo>
                  <a:cubicBezTo>
                    <a:pt x="7052" y="7575"/>
                    <a:pt x="6863" y="7428"/>
                    <a:pt x="6633" y="7386"/>
                  </a:cubicBezTo>
                  <a:cubicBezTo>
                    <a:pt x="6529" y="7261"/>
                    <a:pt x="6361" y="7261"/>
                    <a:pt x="6173" y="726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7" name="Google Shape;2301;p74"/>
            <p:cNvSpPr/>
            <p:nvPr/>
          </p:nvSpPr>
          <p:spPr>
            <a:xfrm>
              <a:off x="5299099" y="2377135"/>
              <a:ext cx="134969" cy="252300"/>
            </a:xfrm>
            <a:custGeom>
              <a:avLst/>
              <a:gdLst/>
              <a:ahLst/>
              <a:cxnLst/>
              <a:rect l="l" t="t" r="r" b="b"/>
              <a:pathLst>
                <a:path w="5378" h="10128" extrusionOk="0">
                  <a:moveTo>
                    <a:pt x="1465" y="984"/>
                  </a:moveTo>
                  <a:cubicBezTo>
                    <a:pt x="2093" y="816"/>
                    <a:pt x="2532" y="398"/>
                    <a:pt x="3035" y="0"/>
                  </a:cubicBezTo>
                  <a:cubicBezTo>
                    <a:pt x="3160" y="126"/>
                    <a:pt x="3265" y="272"/>
                    <a:pt x="3390" y="377"/>
                  </a:cubicBezTo>
                  <a:cubicBezTo>
                    <a:pt x="3495" y="460"/>
                    <a:pt x="3662" y="523"/>
                    <a:pt x="3788" y="607"/>
                  </a:cubicBezTo>
                  <a:cubicBezTo>
                    <a:pt x="3872" y="649"/>
                    <a:pt x="3955" y="732"/>
                    <a:pt x="4018" y="753"/>
                  </a:cubicBezTo>
                  <a:cubicBezTo>
                    <a:pt x="4416" y="900"/>
                    <a:pt x="4625" y="1214"/>
                    <a:pt x="4897" y="1486"/>
                  </a:cubicBezTo>
                  <a:cubicBezTo>
                    <a:pt x="4980" y="1590"/>
                    <a:pt x="5022" y="1758"/>
                    <a:pt x="5043" y="1904"/>
                  </a:cubicBezTo>
                  <a:cubicBezTo>
                    <a:pt x="5064" y="2113"/>
                    <a:pt x="5043" y="2323"/>
                    <a:pt x="5043" y="2490"/>
                  </a:cubicBezTo>
                  <a:cubicBezTo>
                    <a:pt x="4792" y="2846"/>
                    <a:pt x="4499" y="2950"/>
                    <a:pt x="4102" y="2929"/>
                  </a:cubicBezTo>
                  <a:cubicBezTo>
                    <a:pt x="3934" y="2929"/>
                    <a:pt x="3788" y="2929"/>
                    <a:pt x="3662" y="2992"/>
                  </a:cubicBezTo>
                  <a:cubicBezTo>
                    <a:pt x="3369" y="3055"/>
                    <a:pt x="3286" y="3369"/>
                    <a:pt x="3453" y="3641"/>
                  </a:cubicBezTo>
                  <a:cubicBezTo>
                    <a:pt x="3495" y="3725"/>
                    <a:pt x="3579" y="3787"/>
                    <a:pt x="3641" y="3850"/>
                  </a:cubicBezTo>
                  <a:cubicBezTo>
                    <a:pt x="3976" y="4101"/>
                    <a:pt x="4332" y="4373"/>
                    <a:pt x="4708" y="4582"/>
                  </a:cubicBezTo>
                  <a:cubicBezTo>
                    <a:pt x="5022" y="4771"/>
                    <a:pt x="5232" y="5001"/>
                    <a:pt x="5315" y="5357"/>
                  </a:cubicBezTo>
                  <a:cubicBezTo>
                    <a:pt x="5378" y="5650"/>
                    <a:pt x="5357" y="5922"/>
                    <a:pt x="5127" y="6152"/>
                  </a:cubicBezTo>
                  <a:cubicBezTo>
                    <a:pt x="4834" y="6445"/>
                    <a:pt x="4541" y="6696"/>
                    <a:pt x="4185" y="6884"/>
                  </a:cubicBezTo>
                  <a:cubicBezTo>
                    <a:pt x="3872" y="7010"/>
                    <a:pt x="3788" y="7261"/>
                    <a:pt x="3809" y="7595"/>
                  </a:cubicBezTo>
                  <a:cubicBezTo>
                    <a:pt x="3809" y="7742"/>
                    <a:pt x="3872" y="7909"/>
                    <a:pt x="3997" y="7972"/>
                  </a:cubicBezTo>
                  <a:cubicBezTo>
                    <a:pt x="4290" y="8139"/>
                    <a:pt x="4416" y="8474"/>
                    <a:pt x="4604" y="8663"/>
                  </a:cubicBezTo>
                  <a:cubicBezTo>
                    <a:pt x="4625" y="8872"/>
                    <a:pt x="4541" y="8955"/>
                    <a:pt x="4436" y="9018"/>
                  </a:cubicBezTo>
                  <a:cubicBezTo>
                    <a:pt x="3997" y="9311"/>
                    <a:pt x="3579" y="9625"/>
                    <a:pt x="3118" y="9918"/>
                  </a:cubicBezTo>
                  <a:cubicBezTo>
                    <a:pt x="2867" y="10064"/>
                    <a:pt x="2595" y="10127"/>
                    <a:pt x="2302" y="10127"/>
                  </a:cubicBezTo>
                  <a:lnTo>
                    <a:pt x="942" y="10127"/>
                  </a:lnTo>
                  <a:cubicBezTo>
                    <a:pt x="503" y="10127"/>
                    <a:pt x="189" y="9939"/>
                    <a:pt x="1" y="9520"/>
                  </a:cubicBezTo>
                  <a:cubicBezTo>
                    <a:pt x="1" y="9458"/>
                    <a:pt x="22" y="9416"/>
                    <a:pt x="42" y="9353"/>
                  </a:cubicBezTo>
                  <a:cubicBezTo>
                    <a:pt x="670" y="8286"/>
                    <a:pt x="1026" y="7135"/>
                    <a:pt x="1256" y="5942"/>
                  </a:cubicBezTo>
                  <a:cubicBezTo>
                    <a:pt x="1382" y="5273"/>
                    <a:pt x="1403" y="4624"/>
                    <a:pt x="1444" y="3955"/>
                  </a:cubicBezTo>
                  <a:cubicBezTo>
                    <a:pt x="1465" y="3160"/>
                    <a:pt x="1444" y="2406"/>
                    <a:pt x="1444" y="1611"/>
                  </a:cubicBezTo>
                  <a:cubicBezTo>
                    <a:pt x="1465" y="1381"/>
                    <a:pt x="1465" y="1214"/>
                    <a:pt x="1465" y="984"/>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8" name="Google Shape;2302;p74"/>
            <p:cNvSpPr/>
            <p:nvPr/>
          </p:nvSpPr>
          <p:spPr>
            <a:xfrm>
              <a:off x="4763985" y="2575484"/>
              <a:ext cx="103212" cy="109490"/>
            </a:xfrm>
            <a:custGeom>
              <a:avLst/>
              <a:gdLst/>
              <a:ahLst/>
              <a:cxnLst/>
              <a:rect l="l" t="t" r="r" b="b"/>
              <a:pathLst>
                <a:path w="4144" h="4374" extrusionOk="0">
                  <a:moveTo>
                    <a:pt x="2804" y="209"/>
                  </a:moveTo>
                  <a:cubicBezTo>
                    <a:pt x="2930" y="711"/>
                    <a:pt x="3056" y="1214"/>
                    <a:pt x="3202" y="1674"/>
                  </a:cubicBezTo>
                  <a:cubicBezTo>
                    <a:pt x="3265" y="1967"/>
                    <a:pt x="3369" y="2260"/>
                    <a:pt x="3495" y="2532"/>
                  </a:cubicBezTo>
                  <a:cubicBezTo>
                    <a:pt x="3725" y="3013"/>
                    <a:pt x="3913" y="3473"/>
                    <a:pt x="4144" y="3976"/>
                  </a:cubicBezTo>
                  <a:cubicBezTo>
                    <a:pt x="4060" y="4038"/>
                    <a:pt x="3997" y="4101"/>
                    <a:pt x="3913" y="4143"/>
                  </a:cubicBezTo>
                  <a:cubicBezTo>
                    <a:pt x="3620" y="4248"/>
                    <a:pt x="3286" y="4373"/>
                    <a:pt x="3014" y="4373"/>
                  </a:cubicBezTo>
                  <a:cubicBezTo>
                    <a:pt x="2595" y="4373"/>
                    <a:pt x="2135" y="4289"/>
                    <a:pt x="1758" y="4164"/>
                  </a:cubicBezTo>
                  <a:cubicBezTo>
                    <a:pt x="1131" y="3955"/>
                    <a:pt x="670" y="3473"/>
                    <a:pt x="294" y="2950"/>
                  </a:cubicBezTo>
                  <a:cubicBezTo>
                    <a:pt x="231" y="2908"/>
                    <a:pt x="189" y="2825"/>
                    <a:pt x="189" y="2762"/>
                  </a:cubicBezTo>
                  <a:cubicBezTo>
                    <a:pt x="147" y="2155"/>
                    <a:pt x="1" y="1548"/>
                    <a:pt x="419" y="1004"/>
                  </a:cubicBezTo>
                  <a:cubicBezTo>
                    <a:pt x="503" y="900"/>
                    <a:pt x="607" y="795"/>
                    <a:pt x="670" y="711"/>
                  </a:cubicBezTo>
                  <a:cubicBezTo>
                    <a:pt x="817" y="607"/>
                    <a:pt x="963" y="523"/>
                    <a:pt x="1089" y="419"/>
                  </a:cubicBezTo>
                  <a:cubicBezTo>
                    <a:pt x="1277" y="230"/>
                    <a:pt x="1465" y="84"/>
                    <a:pt x="1716" y="63"/>
                  </a:cubicBezTo>
                  <a:cubicBezTo>
                    <a:pt x="2051" y="0"/>
                    <a:pt x="2386" y="63"/>
                    <a:pt x="2804" y="209"/>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9" name="Google Shape;2303;p74"/>
            <p:cNvSpPr/>
            <p:nvPr/>
          </p:nvSpPr>
          <p:spPr>
            <a:xfrm>
              <a:off x="5522988" y="3460917"/>
              <a:ext cx="112739" cy="90448"/>
            </a:xfrm>
            <a:custGeom>
              <a:avLst/>
              <a:gdLst/>
              <a:ahLst/>
              <a:cxnLst/>
              <a:rect l="l" t="t" r="r" b="b"/>
              <a:pathLst>
                <a:path w="4478" h="3621" extrusionOk="0">
                  <a:moveTo>
                    <a:pt x="4415" y="3307"/>
                  </a:moveTo>
                  <a:cubicBezTo>
                    <a:pt x="4143" y="3558"/>
                    <a:pt x="3829" y="3579"/>
                    <a:pt x="3473" y="3579"/>
                  </a:cubicBezTo>
                  <a:cubicBezTo>
                    <a:pt x="2887" y="3621"/>
                    <a:pt x="2364" y="3411"/>
                    <a:pt x="1862" y="3181"/>
                  </a:cubicBezTo>
                  <a:cubicBezTo>
                    <a:pt x="1779" y="3160"/>
                    <a:pt x="1737" y="3097"/>
                    <a:pt x="1674" y="3056"/>
                  </a:cubicBezTo>
                  <a:cubicBezTo>
                    <a:pt x="1109" y="2470"/>
                    <a:pt x="460" y="1989"/>
                    <a:pt x="105" y="1193"/>
                  </a:cubicBezTo>
                  <a:cubicBezTo>
                    <a:pt x="21" y="984"/>
                    <a:pt x="0" y="796"/>
                    <a:pt x="84" y="587"/>
                  </a:cubicBezTo>
                  <a:cubicBezTo>
                    <a:pt x="167" y="419"/>
                    <a:pt x="209" y="210"/>
                    <a:pt x="293" y="1"/>
                  </a:cubicBezTo>
                  <a:cubicBezTo>
                    <a:pt x="753" y="1"/>
                    <a:pt x="1214" y="43"/>
                    <a:pt x="1653" y="252"/>
                  </a:cubicBezTo>
                  <a:cubicBezTo>
                    <a:pt x="2155" y="482"/>
                    <a:pt x="2636" y="754"/>
                    <a:pt x="3055" y="1068"/>
                  </a:cubicBezTo>
                  <a:cubicBezTo>
                    <a:pt x="3641" y="1486"/>
                    <a:pt x="4080" y="2030"/>
                    <a:pt x="4352" y="2679"/>
                  </a:cubicBezTo>
                  <a:cubicBezTo>
                    <a:pt x="4457" y="2930"/>
                    <a:pt x="4478" y="3097"/>
                    <a:pt x="4415" y="3307"/>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 name="Google Shape;2304;p74"/>
            <p:cNvSpPr/>
            <p:nvPr/>
          </p:nvSpPr>
          <p:spPr>
            <a:xfrm>
              <a:off x="7609451" y="1786846"/>
              <a:ext cx="79394" cy="111076"/>
            </a:xfrm>
            <a:custGeom>
              <a:avLst/>
              <a:gdLst/>
              <a:ahLst/>
              <a:cxnLst/>
              <a:rect l="l" t="t" r="r" b="b"/>
              <a:pathLst>
                <a:path w="3181" h="4437" extrusionOk="0">
                  <a:moveTo>
                    <a:pt x="189" y="4164"/>
                  </a:moveTo>
                  <a:cubicBezTo>
                    <a:pt x="84" y="3934"/>
                    <a:pt x="0" y="3725"/>
                    <a:pt x="147" y="3495"/>
                  </a:cubicBezTo>
                  <a:cubicBezTo>
                    <a:pt x="565" y="2867"/>
                    <a:pt x="628" y="2093"/>
                    <a:pt x="712" y="1360"/>
                  </a:cubicBezTo>
                  <a:cubicBezTo>
                    <a:pt x="754" y="1005"/>
                    <a:pt x="774" y="607"/>
                    <a:pt x="816" y="272"/>
                  </a:cubicBezTo>
                  <a:cubicBezTo>
                    <a:pt x="1067" y="42"/>
                    <a:pt x="1339" y="0"/>
                    <a:pt x="1611" y="0"/>
                  </a:cubicBezTo>
                  <a:cubicBezTo>
                    <a:pt x="1946" y="0"/>
                    <a:pt x="2197" y="168"/>
                    <a:pt x="2490" y="293"/>
                  </a:cubicBezTo>
                  <a:cubicBezTo>
                    <a:pt x="2532" y="314"/>
                    <a:pt x="2553" y="377"/>
                    <a:pt x="2595" y="419"/>
                  </a:cubicBezTo>
                  <a:cubicBezTo>
                    <a:pt x="2971" y="1298"/>
                    <a:pt x="3181" y="2176"/>
                    <a:pt x="2720" y="3034"/>
                  </a:cubicBezTo>
                  <a:cubicBezTo>
                    <a:pt x="2386" y="3641"/>
                    <a:pt x="1883" y="4122"/>
                    <a:pt x="1193" y="4332"/>
                  </a:cubicBezTo>
                  <a:cubicBezTo>
                    <a:pt x="942" y="4394"/>
                    <a:pt x="670" y="4436"/>
                    <a:pt x="440" y="4248"/>
                  </a:cubicBezTo>
                  <a:cubicBezTo>
                    <a:pt x="398" y="4185"/>
                    <a:pt x="293" y="4185"/>
                    <a:pt x="189" y="4164"/>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 name="Google Shape;2305;p74"/>
            <p:cNvSpPr/>
            <p:nvPr/>
          </p:nvSpPr>
          <p:spPr>
            <a:xfrm>
              <a:off x="7383974" y="3035656"/>
              <a:ext cx="106388" cy="68233"/>
            </a:xfrm>
            <a:custGeom>
              <a:avLst/>
              <a:gdLst/>
              <a:ahLst/>
              <a:cxnLst/>
              <a:rect l="l" t="t" r="r" b="b"/>
              <a:pathLst>
                <a:path w="4269" h="2763" extrusionOk="0">
                  <a:moveTo>
                    <a:pt x="0" y="2491"/>
                  </a:moveTo>
                  <a:cubicBezTo>
                    <a:pt x="168" y="2093"/>
                    <a:pt x="356" y="1759"/>
                    <a:pt x="712" y="1549"/>
                  </a:cubicBezTo>
                  <a:cubicBezTo>
                    <a:pt x="984" y="1382"/>
                    <a:pt x="1214" y="1152"/>
                    <a:pt x="1486" y="963"/>
                  </a:cubicBezTo>
                  <a:cubicBezTo>
                    <a:pt x="1632" y="838"/>
                    <a:pt x="1800" y="712"/>
                    <a:pt x="1967" y="608"/>
                  </a:cubicBezTo>
                  <a:cubicBezTo>
                    <a:pt x="2260" y="461"/>
                    <a:pt x="2574" y="357"/>
                    <a:pt x="2804" y="127"/>
                  </a:cubicBezTo>
                  <a:cubicBezTo>
                    <a:pt x="2867" y="85"/>
                    <a:pt x="2992" y="43"/>
                    <a:pt x="3076" y="43"/>
                  </a:cubicBezTo>
                  <a:cubicBezTo>
                    <a:pt x="3369" y="22"/>
                    <a:pt x="3662" y="1"/>
                    <a:pt x="3934" y="1"/>
                  </a:cubicBezTo>
                  <a:cubicBezTo>
                    <a:pt x="4248" y="336"/>
                    <a:pt x="4269" y="733"/>
                    <a:pt x="4122" y="1089"/>
                  </a:cubicBezTo>
                  <a:cubicBezTo>
                    <a:pt x="3997" y="1445"/>
                    <a:pt x="3787" y="1779"/>
                    <a:pt x="3536" y="2072"/>
                  </a:cubicBezTo>
                  <a:cubicBezTo>
                    <a:pt x="3181" y="2491"/>
                    <a:pt x="2658" y="2721"/>
                    <a:pt x="2114" y="2742"/>
                  </a:cubicBezTo>
                  <a:cubicBezTo>
                    <a:pt x="1653" y="2763"/>
                    <a:pt x="1193" y="2763"/>
                    <a:pt x="754" y="2742"/>
                  </a:cubicBezTo>
                  <a:cubicBezTo>
                    <a:pt x="461" y="2721"/>
                    <a:pt x="419" y="2700"/>
                    <a:pt x="0" y="249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 name="Google Shape;2306;p74"/>
            <p:cNvSpPr/>
            <p:nvPr/>
          </p:nvSpPr>
          <p:spPr>
            <a:xfrm>
              <a:off x="5310213" y="2283514"/>
              <a:ext cx="60339" cy="99969"/>
            </a:xfrm>
            <a:custGeom>
              <a:avLst/>
              <a:gdLst/>
              <a:ahLst/>
              <a:cxnLst/>
              <a:rect l="l" t="t" r="r" b="b"/>
              <a:pathLst>
                <a:path w="2407" h="3998" extrusionOk="0">
                  <a:moveTo>
                    <a:pt x="942" y="3997"/>
                  </a:moveTo>
                  <a:cubicBezTo>
                    <a:pt x="858" y="3286"/>
                    <a:pt x="544" y="2658"/>
                    <a:pt x="314" y="2051"/>
                  </a:cubicBezTo>
                  <a:cubicBezTo>
                    <a:pt x="209" y="1779"/>
                    <a:pt x="272" y="1466"/>
                    <a:pt x="21" y="1256"/>
                  </a:cubicBezTo>
                  <a:cubicBezTo>
                    <a:pt x="63" y="1005"/>
                    <a:pt x="0" y="733"/>
                    <a:pt x="105" y="503"/>
                  </a:cubicBezTo>
                  <a:cubicBezTo>
                    <a:pt x="209" y="294"/>
                    <a:pt x="439" y="210"/>
                    <a:pt x="649" y="126"/>
                  </a:cubicBezTo>
                  <a:cubicBezTo>
                    <a:pt x="1025" y="1"/>
                    <a:pt x="1318" y="231"/>
                    <a:pt x="1653" y="189"/>
                  </a:cubicBezTo>
                  <a:cubicBezTo>
                    <a:pt x="1946" y="398"/>
                    <a:pt x="2176" y="629"/>
                    <a:pt x="2218" y="1005"/>
                  </a:cubicBezTo>
                  <a:cubicBezTo>
                    <a:pt x="2281" y="1256"/>
                    <a:pt x="2323" y="1528"/>
                    <a:pt x="2364" y="1779"/>
                  </a:cubicBezTo>
                  <a:cubicBezTo>
                    <a:pt x="2406" y="2428"/>
                    <a:pt x="2281" y="3035"/>
                    <a:pt x="1737" y="3453"/>
                  </a:cubicBezTo>
                  <a:cubicBezTo>
                    <a:pt x="1548" y="3663"/>
                    <a:pt x="1318" y="3893"/>
                    <a:pt x="942" y="3997"/>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3" name="Google Shape;2307;p74"/>
            <p:cNvSpPr/>
            <p:nvPr/>
          </p:nvSpPr>
          <p:spPr>
            <a:xfrm>
              <a:off x="6871092" y="1961394"/>
              <a:ext cx="69866" cy="80926"/>
            </a:xfrm>
            <a:custGeom>
              <a:avLst/>
              <a:gdLst/>
              <a:ahLst/>
              <a:cxnLst/>
              <a:rect l="l" t="t" r="r" b="b"/>
              <a:pathLst>
                <a:path w="2742" h="3244" extrusionOk="0">
                  <a:moveTo>
                    <a:pt x="523" y="43"/>
                  </a:moveTo>
                  <a:cubicBezTo>
                    <a:pt x="753" y="43"/>
                    <a:pt x="1025" y="1"/>
                    <a:pt x="1256" y="43"/>
                  </a:cubicBezTo>
                  <a:cubicBezTo>
                    <a:pt x="1590" y="84"/>
                    <a:pt x="1883" y="273"/>
                    <a:pt x="2134" y="503"/>
                  </a:cubicBezTo>
                  <a:cubicBezTo>
                    <a:pt x="2323" y="670"/>
                    <a:pt x="2448" y="880"/>
                    <a:pt x="2636" y="1047"/>
                  </a:cubicBezTo>
                  <a:cubicBezTo>
                    <a:pt x="2720" y="1633"/>
                    <a:pt x="2741" y="2721"/>
                    <a:pt x="2678" y="3139"/>
                  </a:cubicBezTo>
                  <a:cubicBezTo>
                    <a:pt x="2239" y="3244"/>
                    <a:pt x="1841" y="3223"/>
                    <a:pt x="1486" y="2888"/>
                  </a:cubicBezTo>
                  <a:cubicBezTo>
                    <a:pt x="1402" y="2825"/>
                    <a:pt x="1318" y="2763"/>
                    <a:pt x="1256" y="2721"/>
                  </a:cubicBezTo>
                  <a:cubicBezTo>
                    <a:pt x="774" y="2470"/>
                    <a:pt x="419" y="2093"/>
                    <a:pt x="105" y="1654"/>
                  </a:cubicBezTo>
                  <a:cubicBezTo>
                    <a:pt x="42" y="1570"/>
                    <a:pt x="0" y="1465"/>
                    <a:pt x="0" y="1403"/>
                  </a:cubicBezTo>
                  <a:cubicBezTo>
                    <a:pt x="84" y="1026"/>
                    <a:pt x="188" y="670"/>
                    <a:pt x="314" y="315"/>
                  </a:cubicBezTo>
                  <a:cubicBezTo>
                    <a:pt x="356" y="210"/>
                    <a:pt x="439" y="147"/>
                    <a:pt x="523" y="43"/>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4" name="Google Shape;2308;p74"/>
            <p:cNvSpPr/>
            <p:nvPr/>
          </p:nvSpPr>
          <p:spPr>
            <a:xfrm>
              <a:off x="7148969" y="3110236"/>
              <a:ext cx="96861" cy="76166"/>
            </a:xfrm>
            <a:custGeom>
              <a:avLst/>
              <a:gdLst/>
              <a:ahLst/>
              <a:cxnLst/>
              <a:rect l="l" t="t" r="r" b="b"/>
              <a:pathLst>
                <a:path w="3893" h="2994" extrusionOk="0">
                  <a:moveTo>
                    <a:pt x="3641" y="1"/>
                  </a:moveTo>
                  <a:cubicBezTo>
                    <a:pt x="3746" y="147"/>
                    <a:pt x="3809" y="273"/>
                    <a:pt x="3892" y="378"/>
                  </a:cubicBezTo>
                  <a:cubicBezTo>
                    <a:pt x="3871" y="440"/>
                    <a:pt x="3871" y="482"/>
                    <a:pt x="3871" y="524"/>
                  </a:cubicBezTo>
                  <a:cubicBezTo>
                    <a:pt x="3704" y="775"/>
                    <a:pt x="3579" y="1047"/>
                    <a:pt x="3390" y="1298"/>
                  </a:cubicBezTo>
                  <a:cubicBezTo>
                    <a:pt x="3055" y="1800"/>
                    <a:pt x="2532" y="2135"/>
                    <a:pt x="2009" y="2449"/>
                  </a:cubicBezTo>
                  <a:cubicBezTo>
                    <a:pt x="1800" y="2575"/>
                    <a:pt x="1591" y="2679"/>
                    <a:pt x="1361" y="2784"/>
                  </a:cubicBezTo>
                  <a:cubicBezTo>
                    <a:pt x="921" y="2993"/>
                    <a:pt x="440" y="2993"/>
                    <a:pt x="1" y="2742"/>
                  </a:cubicBezTo>
                  <a:cubicBezTo>
                    <a:pt x="22" y="2470"/>
                    <a:pt x="84" y="2219"/>
                    <a:pt x="252" y="2010"/>
                  </a:cubicBezTo>
                  <a:cubicBezTo>
                    <a:pt x="398" y="1821"/>
                    <a:pt x="503" y="1612"/>
                    <a:pt x="628" y="1424"/>
                  </a:cubicBezTo>
                  <a:cubicBezTo>
                    <a:pt x="921" y="984"/>
                    <a:pt x="1361" y="691"/>
                    <a:pt x="1800" y="378"/>
                  </a:cubicBezTo>
                  <a:cubicBezTo>
                    <a:pt x="1926" y="273"/>
                    <a:pt x="2114" y="231"/>
                    <a:pt x="2260" y="189"/>
                  </a:cubicBezTo>
                  <a:cubicBezTo>
                    <a:pt x="2700" y="127"/>
                    <a:pt x="3139" y="64"/>
                    <a:pt x="3641"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5" name="Google Shape;2309;p74"/>
            <p:cNvSpPr/>
            <p:nvPr/>
          </p:nvSpPr>
          <p:spPr>
            <a:xfrm>
              <a:off x="5186359" y="3586275"/>
              <a:ext cx="112739" cy="49190"/>
            </a:xfrm>
            <a:custGeom>
              <a:avLst/>
              <a:gdLst/>
              <a:ahLst/>
              <a:cxnLst/>
              <a:rect l="l" t="t" r="r" b="b"/>
              <a:pathLst>
                <a:path w="4541" h="1947" extrusionOk="0">
                  <a:moveTo>
                    <a:pt x="0" y="21"/>
                  </a:moveTo>
                  <a:cubicBezTo>
                    <a:pt x="168" y="21"/>
                    <a:pt x="251" y="0"/>
                    <a:pt x="356" y="0"/>
                  </a:cubicBezTo>
                  <a:cubicBezTo>
                    <a:pt x="733" y="0"/>
                    <a:pt x="1130" y="42"/>
                    <a:pt x="1528" y="21"/>
                  </a:cubicBezTo>
                  <a:cubicBezTo>
                    <a:pt x="2051" y="0"/>
                    <a:pt x="2553" y="126"/>
                    <a:pt x="3013" y="272"/>
                  </a:cubicBezTo>
                  <a:cubicBezTo>
                    <a:pt x="3097" y="314"/>
                    <a:pt x="3202" y="356"/>
                    <a:pt x="3285" y="377"/>
                  </a:cubicBezTo>
                  <a:cubicBezTo>
                    <a:pt x="3536" y="524"/>
                    <a:pt x="3808" y="670"/>
                    <a:pt x="4080" y="796"/>
                  </a:cubicBezTo>
                  <a:cubicBezTo>
                    <a:pt x="4394" y="963"/>
                    <a:pt x="4541" y="1172"/>
                    <a:pt x="4499" y="1465"/>
                  </a:cubicBezTo>
                  <a:cubicBezTo>
                    <a:pt x="4499" y="1591"/>
                    <a:pt x="4436" y="1716"/>
                    <a:pt x="4331" y="1779"/>
                  </a:cubicBezTo>
                  <a:cubicBezTo>
                    <a:pt x="4143" y="1884"/>
                    <a:pt x="3955" y="1946"/>
                    <a:pt x="3746" y="1946"/>
                  </a:cubicBezTo>
                  <a:lnTo>
                    <a:pt x="2616" y="1946"/>
                  </a:lnTo>
                  <a:cubicBezTo>
                    <a:pt x="2239" y="1925"/>
                    <a:pt x="1842" y="1779"/>
                    <a:pt x="1507" y="1612"/>
                  </a:cubicBezTo>
                  <a:cubicBezTo>
                    <a:pt x="942" y="1381"/>
                    <a:pt x="293" y="670"/>
                    <a:pt x="0" y="2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6" name="Google Shape;2310;p74"/>
            <p:cNvSpPr/>
            <p:nvPr/>
          </p:nvSpPr>
          <p:spPr>
            <a:xfrm>
              <a:off x="6950485" y="2665932"/>
              <a:ext cx="73042" cy="190416"/>
            </a:xfrm>
            <a:custGeom>
              <a:avLst/>
              <a:gdLst/>
              <a:ahLst/>
              <a:cxnLst/>
              <a:rect l="l" t="t" r="r" b="b"/>
              <a:pathLst>
                <a:path w="2951" h="7617" extrusionOk="0">
                  <a:moveTo>
                    <a:pt x="22" y="63"/>
                  </a:moveTo>
                  <a:lnTo>
                    <a:pt x="524" y="63"/>
                  </a:lnTo>
                  <a:cubicBezTo>
                    <a:pt x="545" y="209"/>
                    <a:pt x="566" y="377"/>
                    <a:pt x="607" y="502"/>
                  </a:cubicBezTo>
                  <a:cubicBezTo>
                    <a:pt x="649" y="732"/>
                    <a:pt x="754" y="816"/>
                    <a:pt x="1026" y="816"/>
                  </a:cubicBezTo>
                  <a:cubicBezTo>
                    <a:pt x="1089" y="816"/>
                    <a:pt x="1172" y="816"/>
                    <a:pt x="1256" y="795"/>
                  </a:cubicBezTo>
                  <a:cubicBezTo>
                    <a:pt x="1277" y="795"/>
                    <a:pt x="1298" y="774"/>
                    <a:pt x="1361" y="732"/>
                  </a:cubicBezTo>
                  <a:cubicBezTo>
                    <a:pt x="1465" y="523"/>
                    <a:pt x="1172" y="293"/>
                    <a:pt x="1403" y="63"/>
                  </a:cubicBezTo>
                  <a:cubicBezTo>
                    <a:pt x="1612" y="0"/>
                    <a:pt x="1884" y="0"/>
                    <a:pt x="2135" y="63"/>
                  </a:cubicBezTo>
                  <a:cubicBezTo>
                    <a:pt x="2177" y="105"/>
                    <a:pt x="2198" y="167"/>
                    <a:pt x="2177" y="188"/>
                  </a:cubicBezTo>
                  <a:cubicBezTo>
                    <a:pt x="1988" y="544"/>
                    <a:pt x="2030" y="942"/>
                    <a:pt x="2072" y="1339"/>
                  </a:cubicBezTo>
                  <a:cubicBezTo>
                    <a:pt x="2114" y="1967"/>
                    <a:pt x="2302" y="2574"/>
                    <a:pt x="2302" y="3201"/>
                  </a:cubicBezTo>
                  <a:cubicBezTo>
                    <a:pt x="2302" y="3327"/>
                    <a:pt x="2344" y="3452"/>
                    <a:pt x="2386" y="3578"/>
                  </a:cubicBezTo>
                  <a:cubicBezTo>
                    <a:pt x="2407" y="3724"/>
                    <a:pt x="2449" y="3850"/>
                    <a:pt x="2428" y="3976"/>
                  </a:cubicBezTo>
                  <a:cubicBezTo>
                    <a:pt x="2407" y="4478"/>
                    <a:pt x="2532" y="4959"/>
                    <a:pt x="2658" y="5419"/>
                  </a:cubicBezTo>
                  <a:cubicBezTo>
                    <a:pt x="2700" y="5503"/>
                    <a:pt x="2742" y="5608"/>
                    <a:pt x="2742" y="5670"/>
                  </a:cubicBezTo>
                  <a:cubicBezTo>
                    <a:pt x="2742" y="6152"/>
                    <a:pt x="2804" y="6633"/>
                    <a:pt x="2930" y="7072"/>
                  </a:cubicBezTo>
                  <a:cubicBezTo>
                    <a:pt x="2951" y="7114"/>
                    <a:pt x="2888" y="7219"/>
                    <a:pt x="2888" y="7302"/>
                  </a:cubicBezTo>
                  <a:cubicBezTo>
                    <a:pt x="2428" y="7449"/>
                    <a:pt x="1947" y="7595"/>
                    <a:pt x="1465" y="7616"/>
                  </a:cubicBezTo>
                  <a:cubicBezTo>
                    <a:pt x="1361" y="7219"/>
                    <a:pt x="1172" y="6863"/>
                    <a:pt x="1193" y="6465"/>
                  </a:cubicBezTo>
                  <a:cubicBezTo>
                    <a:pt x="1193" y="6445"/>
                    <a:pt x="1193" y="6382"/>
                    <a:pt x="1172" y="6361"/>
                  </a:cubicBezTo>
                  <a:cubicBezTo>
                    <a:pt x="796" y="5315"/>
                    <a:pt x="796" y="4185"/>
                    <a:pt x="482" y="3139"/>
                  </a:cubicBezTo>
                  <a:cubicBezTo>
                    <a:pt x="314" y="2490"/>
                    <a:pt x="210" y="1820"/>
                    <a:pt x="63" y="1130"/>
                  </a:cubicBezTo>
                  <a:cubicBezTo>
                    <a:pt x="1" y="795"/>
                    <a:pt x="22" y="439"/>
                    <a:pt x="22" y="63"/>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7" name="Google Shape;2311;p74"/>
            <p:cNvSpPr/>
            <p:nvPr/>
          </p:nvSpPr>
          <p:spPr>
            <a:xfrm>
              <a:off x="5518225" y="2946795"/>
              <a:ext cx="88921" cy="196763"/>
            </a:xfrm>
            <a:custGeom>
              <a:avLst/>
              <a:gdLst/>
              <a:ahLst/>
              <a:cxnLst/>
              <a:rect l="l" t="t" r="r" b="b"/>
              <a:pathLst>
                <a:path w="3537" h="7848" extrusionOk="0">
                  <a:moveTo>
                    <a:pt x="1" y="859"/>
                  </a:moveTo>
                  <a:cubicBezTo>
                    <a:pt x="147" y="796"/>
                    <a:pt x="189" y="733"/>
                    <a:pt x="273" y="712"/>
                  </a:cubicBezTo>
                  <a:cubicBezTo>
                    <a:pt x="440" y="629"/>
                    <a:pt x="608" y="587"/>
                    <a:pt x="754" y="524"/>
                  </a:cubicBezTo>
                  <a:cubicBezTo>
                    <a:pt x="1026" y="670"/>
                    <a:pt x="921" y="942"/>
                    <a:pt x="1026" y="1110"/>
                  </a:cubicBezTo>
                  <a:cubicBezTo>
                    <a:pt x="1214" y="1194"/>
                    <a:pt x="1340" y="1068"/>
                    <a:pt x="1486" y="1026"/>
                  </a:cubicBezTo>
                  <a:cubicBezTo>
                    <a:pt x="1570" y="963"/>
                    <a:pt x="1654" y="838"/>
                    <a:pt x="1654" y="733"/>
                  </a:cubicBezTo>
                  <a:cubicBezTo>
                    <a:pt x="1654" y="587"/>
                    <a:pt x="1612" y="398"/>
                    <a:pt x="1570" y="210"/>
                  </a:cubicBezTo>
                  <a:cubicBezTo>
                    <a:pt x="1717" y="126"/>
                    <a:pt x="1842" y="85"/>
                    <a:pt x="1968" y="1"/>
                  </a:cubicBezTo>
                  <a:cubicBezTo>
                    <a:pt x="2009" y="64"/>
                    <a:pt x="2072" y="85"/>
                    <a:pt x="2093" y="126"/>
                  </a:cubicBezTo>
                  <a:cubicBezTo>
                    <a:pt x="2261" y="587"/>
                    <a:pt x="2407" y="1026"/>
                    <a:pt x="2470" y="1486"/>
                  </a:cubicBezTo>
                  <a:cubicBezTo>
                    <a:pt x="2616" y="2428"/>
                    <a:pt x="2763" y="3411"/>
                    <a:pt x="2993" y="4353"/>
                  </a:cubicBezTo>
                  <a:cubicBezTo>
                    <a:pt x="3139" y="4981"/>
                    <a:pt x="3244" y="5608"/>
                    <a:pt x="3328" y="6236"/>
                  </a:cubicBezTo>
                  <a:cubicBezTo>
                    <a:pt x="3369" y="6613"/>
                    <a:pt x="3537" y="6989"/>
                    <a:pt x="3537" y="7408"/>
                  </a:cubicBezTo>
                  <a:cubicBezTo>
                    <a:pt x="3537" y="7429"/>
                    <a:pt x="3516" y="7492"/>
                    <a:pt x="3516" y="7533"/>
                  </a:cubicBezTo>
                  <a:cubicBezTo>
                    <a:pt x="3097" y="7764"/>
                    <a:pt x="2595" y="7701"/>
                    <a:pt x="2177" y="7847"/>
                  </a:cubicBezTo>
                  <a:cubicBezTo>
                    <a:pt x="1989" y="7743"/>
                    <a:pt x="1968" y="7596"/>
                    <a:pt x="1947" y="7408"/>
                  </a:cubicBezTo>
                  <a:cubicBezTo>
                    <a:pt x="1905" y="7240"/>
                    <a:pt x="1947" y="7073"/>
                    <a:pt x="1863" y="6906"/>
                  </a:cubicBezTo>
                  <a:cubicBezTo>
                    <a:pt x="1675" y="6487"/>
                    <a:pt x="1591" y="6048"/>
                    <a:pt x="1549" y="5608"/>
                  </a:cubicBezTo>
                  <a:cubicBezTo>
                    <a:pt x="1528" y="5253"/>
                    <a:pt x="1445" y="4918"/>
                    <a:pt x="1277" y="4604"/>
                  </a:cubicBezTo>
                  <a:cubicBezTo>
                    <a:pt x="1235" y="4499"/>
                    <a:pt x="1214" y="4353"/>
                    <a:pt x="1193" y="4207"/>
                  </a:cubicBezTo>
                  <a:cubicBezTo>
                    <a:pt x="1152" y="3935"/>
                    <a:pt x="1089" y="3663"/>
                    <a:pt x="963" y="3411"/>
                  </a:cubicBezTo>
                  <a:cubicBezTo>
                    <a:pt x="921" y="3265"/>
                    <a:pt x="921" y="3139"/>
                    <a:pt x="880" y="3014"/>
                  </a:cubicBezTo>
                  <a:cubicBezTo>
                    <a:pt x="817" y="2805"/>
                    <a:pt x="775" y="2574"/>
                    <a:pt x="691" y="2365"/>
                  </a:cubicBezTo>
                  <a:cubicBezTo>
                    <a:pt x="670" y="2219"/>
                    <a:pt x="587" y="2093"/>
                    <a:pt x="587" y="1968"/>
                  </a:cubicBezTo>
                  <a:cubicBezTo>
                    <a:pt x="587" y="1570"/>
                    <a:pt x="398" y="1194"/>
                    <a:pt x="1" y="859"/>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8" name="Google Shape;2312;p74"/>
            <p:cNvSpPr/>
            <p:nvPr/>
          </p:nvSpPr>
          <p:spPr>
            <a:xfrm>
              <a:off x="6926667" y="2591352"/>
              <a:ext cx="63515" cy="55538"/>
            </a:xfrm>
            <a:custGeom>
              <a:avLst/>
              <a:gdLst/>
              <a:ahLst/>
              <a:cxnLst/>
              <a:rect l="l" t="t" r="r" b="b"/>
              <a:pathLst>
                <a:path w="2532" h="2198" extrusionOk="0">
                  <a:moveTo>
                    <a:pt x="1611" y="2198"/>
                  </a:moveTo>
                  <a:lnTo>
                    <a:pt x="105" y="2198"/>
                  </a:lnTo>
                  <a:cubicBezTo>
                    <a:pt x="0" y="1800"/>
                    <a:pt x="21" y="1424"/>
                    <a:pt x="42" y="1047"/>
                  </a:cubicBezTo>
                  <a:cubicBezTo>
                    <a:pt x="188" y="1047"/>
                    <a:pt x="188" y="1152"/>
                    <a:pt x="209" y="1214"/>
                  </a:cubicBezTo>
                  <a:cubicBezTo>
                    <a:pt x="251" y="1340"/>
                    <a:pt x="314" y="1507"/>
                    <a:pt x="356" y="1633"/>
                  </a:cubicBezTo>
                  <a:cubicBezTo>
                    <a:pt x="398" y="1716"/>
                    <a:pt x="398" y="1821"/>
                    <a:pt x="439" y="1884"/>
                  </a:cubicBezTo>
                  <a:cubicBezTo>
                    <a:pt x="502" y="1968"/>
                    <a:pt x="565" y="2030"/>
                    <a:pt x="649" y="2051"/>
                  </a:cubicBezTo>
                  <a:cubicBezTo>
                    <a:pt x="774" y="2072"/>
                    <a:pt x="858" y="1988"/>
                    <a:pt x="921" y="1884"/>
                  </a:cubicBezTo>
                  <a:cubicBezTo>
                    <a:pt x="1025" y="1633"/>
                    <a:pt x="1025" y="1361"/>
                    <a:pt x="921" y="1131"/>
                  </a:cubicBezTo>
                  <a:cubicBezTo>
                    <a:pt x="837" y="942"/>
                    <a:pt x="753" y="733"/>
                    <a:pt x="670" y="566"/>
                  </a:cubicBezTo>
                  <a:cubicBezTo>
                    <a:pt x="649" y="419"/>
                    <a:pt x="649" y="294"/>
                    <a:pt x="649" y="189"/>
                  </a:cubicBezTo>
                  <a:cubicBezTo>
                    <a:pt x="1172" y="1"/>
                    <a:pt x="1925" y="1"/>
                    <a:pt x="2532" y="147"/>
                  </a:cubicBezTo>
                  <a:cubicBezTo>
                    <a:pt x="2385" y="503"/>
                    <a:pt x="2218" y="838"/>
                    <a:pt x="2072" y="1193"/>
                  </a:cubicBezTo>
                  <a:cubicBezTo>
                    <a:pt x="1904" y="1528"/>
                    <a:pt x="1758" y="1863"/>
                    <a:pt x="1611" y="2198"/>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9" name="Google Shape;2313;p74"/>
            <p:cNvSpPr/>
            <p:nvPr/>
          </p:nvSpPr>
          <p:spPr>
            <a:xfrm>
              <a:off x="5505522" y="2878563"/>
              <a:ext cx="76218" cy="57125"/>
            </a:xfrm>
            <a:custGeom>
              <a:avLst/>
              <a:gdLst/>
              <a:ahLst/>
              <a:cxnLst/>
              <a:rect l="l" t="t" r="r" b="b"/>
              <a:pathLst>
                <a:path w="3056" h="2303" extrusionOk="0">
                  <a:moveTo>
                    <a:pt x="1" y="775"/>
                  </a:moveTo>
                  <a:cubicBezTo>
                    <a:pt x="105" y="524"/>
                    <a:pt x="314" y="482"/>
                    <a:pt x="482" y="419"/>
                  </a:cubicBezTo>
                  <a:cubicBezTo>
                    <a:pt x="879" y="252"/>
                    <a:pt x="1235" y="1"/>
                    <a:pt x="1695" y="22"/>
                  </a:cubicBezTo>
                  <a:cubicBezTo>
                    <a:pt x="1884" y="210"/>
                    <a:pt x="1884" y="378"/>
                    <a:pt x="1884" y="566"/>
                  </a:cubicBezTo>
                  <a:lnTo>
                    <a:pt x="1884" y="1089"/>
                  </a:lnTo>
                  <a:cubicBezTo>
                    <a:pt x="1884" y="1361"/>
                    <a:pt x="1967" y="1570"/>
                    <a:pt x="2156" y="1738"/>
                  </a:cubicBezTo>
                  <a:cubicBezTo>
                    <a:pt x="2218" y="1800"/>
                    <a:pt x="2344" y="1821"/>
                    <a:pt x="2428" y="1821"/>
                  </a:cubicBezTo>
                  <a:cubicBezTo>
                    <a:pt x="2553" y="1800"/>
                    <a:pt x="2616" y="1696"/>
                    <a:pt x="2616" y="1570"/>
                  </a:cubicBezTo>
                  <a:cubicBezTo>
                    <a:pt x="2616" y="1466"/>
                    <a:pt x="2616" y="1382"/>
                    <a:pt x="2574" y="1277"/>
                  </a:cubicBezTo>
                  <a:cubicBezTo>
                    <a:pt x="2532" y="1068"/>
                    <a:pt x="2553" y="817"/>
                    <a:pt x="2574" y="566"/>
                  </a:cubicBezTo>
                  <a:cubicBezTo>
                    <a:pt x="2658" y="650"/>
                    <a:pt x="2679" y="671"/>
                    <a:pt x="2721" y="733"/>
                  </a:cubicBezTo>
                  <a:cubicBezTo>
                    <a:pt x="2804" y="1047"/>
                    <a:pt x="2972" y="1340"/>
                    <a:pt x="3055" y="1696"/>
                  </a:cubicBezTo>
                  <a:cubicBezTo>
                    <a:pt x="2574" y="1926"/>
                    <a:pt x="2114" y="2114"/>
                    <a:pt x="1612" y="2303"/>
                  </a:cubicBezTo>
                  <a:cubicBezTo>
                    <a:pt x="1068" y="1800"/>
                    <a:pt x="628" y="1173"/>
                    <a:pt x="1" y="77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0" name="Google Shape;2314;p74"/>
            <p:cNvSpPr/>
            <p:nvPr/>
          </p:nvSpPr>
          <p:spPr>
            <a:xfrm>
              <a:off x="6988594" y="2597699"/>
              <a:ext cx="38109" cy="53951"/>
            </a:xfrm>
            <a:custGeom>
              <a:avLst/>
              <a:gdLst/>
              <a:ahLst/>
              <a:cxnLst/>
              <a:rect l="l" t="t" r="r" b="b"/>
              <a:pathLst>
                <a:path w="1508" h="2157" extrusionOk="0">
                  <a:moveTo>
                    <a:pt x="1" y="1968"/>
                  </a:moveTo>
                  <a:cubicBezTo>
                    <a:pt x="210" y="1403"/>
                    <a:pt x="357" y="817"/>
                    <a:pt x="754" y="357"/>
                  </a:cubicBezTo>
                  <a:cubicBezTo>
                    <a:pt x="1005" y="1"/>
                    <a:pt x="1068" y="1"/>
                    <a:pt x="1507" y="252"/>
                  </a:cubicBezTo>
                  <a:cubicBezTo>
                    <a:pt x="1487" y="733"/>
                    <a:pt x="1424" y="1235"/>
                    <a:pt x="1403" y="1779"/>
                  </a:cubicBezTo>
                  <a:cubicBezTo>
                    <a:pt x="943" y="1863"/>
                    <a:pt x="524" y="2156"/>
                    <a:pt x="1" y="1968"/>
                  </a:cubicBezTo>
                  <a:close/>
                </a:path>
              </a:pathLst>
            </a:custGeom>
            <a:solidFill>
              <a:srgbClr val="FFC03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1" name="Google Shape;2315;p74"/>
            <p:cNvSpPr/>
            <p:nvPr/>
          </p:nvSpPr>
          <p:spPr>
            <a:xfrm>
              <a:off x="5473765" y="2908712"/>
              <a:ext cx="52399" cy="42844"/>
            </a:xfrm>
            <a:custGeom>
              <a:avLst/>
              <a:gdLst/>
              <a:ahLst/>
              <a:cxnLst/>
              <a:rect l="l" t="t" r="r" b="b"/>
              <a:pathLst>
                <a:path w="2093" h="1738" extrusionOk="0">
                  <a:moveTo>
                    <a:pt x="670" y="1695"/>
                  </a:moveTo>
                  <a:cubicBezTo>
                    <a:pt x="440" y="1235"/>
                    <a:pt x="230" y="796"/>
                    <a:pt x="0" y="314"/>
                  </a:cubicBezTo>
                  <a:cubicBezTo>
                    <a:pt x="84" y="210"/>
                    <a:pt x="209" y="105"/>
                    <a:pt x="335" y="1"/>
                  </a:cubicBezTo>
                  <a:cubicBezTo>
                    <a:pt x="1109" y="210"/>
                    <a:pt x="1528" y="837"/>
                    <a:pt x="2092" y="1381"/>
                  </a:cubicBezTo>
                  <a:cubicBezTo>
                    <a:pt x="1632" y="1737"/>
                    <a:pt x="1172" y="1653"/>
                    <a:pt x="670" y="1695"/>
                  </a:cubicBezTo>
                  <a:close/>
                </a:path>
              </a:pathLst>
            </a:custGeom>
            <a:solidFill>
              <a:srgbClr val="FFC03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2" name="Google Shape;2316;p74"/>
            <p:cNvSpPr/>
            <p:nvPr/>
          </p:nvSpPr>
          <p:spPr>
            <a:xfrm>
              <a:off x="5581740" y="2865869"/>
              <a:ext cx="34933" cy="46017"/>
            </a:xfrm>
            <a:custGeom>
              <a:avLst/>
              <a:gdLst/>
              <a:ahLst/>
              <a:cxnLst/>
              <a:rect l="l" t="t" r="r" b="b"/>
              <a:pathLst>
                <a:path w="1424" h="1863" extrusionOk="0">
                  <a:moveTo>
                    <a:pt x="754" y="1863"/>
                  </a:moveTo>
                  <a:cubicBezTo>
                    <a:pt x="482" y="1256"/>
                    <a:pt x="231" y="649"/>
                    <a:pt x="0" y="105"/>
                  </a:cubicBezTo>
                  <a:cubicBezTo>
                    <a:pt x="63" y="1"/>
                    <a:pt x="126" y="1"/>
                    <a:pt x="210" y="43"/>
                  </a:cubicBezTo>
                  <a:cubicBezTo>
                    <a:pt x="335" y="147"/>
                    <a:pt x="482" y="231"/>
                    <a:pt x="628" y="335"/>
                  </a:cubicBezTo>
                  <a:cubicBezTo>
                    <a:pt x="900" y="545"/>
                    <a:pt x="1151" y="817"/>
                    <a:pt x="1277" y="1152"/>
                  </a:cubicBezTo>
                  <a:cubicBezTo>
                    <a:pt x="1423" y="1549"/>
                    <a:pt x="1360" y="1675"/>
                    <a:pt x="963" y="1821"/>
                  </a:cubicBezTo>
                  <a:cubicBezTo>
                    <a:pt x="900" y="1863"/>
                    <a:pt x="837" y="1863"/>
                    <a:pt x="754" y="1863"/>
                  </a:cubicBezTo>
                  <a:close/>
                </a:path>
              </a:pathLst>
            </a:custGeom>
            <a:solidFill>
              <a:srgbClr val="FFC03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3" name="Google Shape;2317;p74"/>
            <p:cNvSpPr/>
            <p:nvPr/>
          </p:nvSpPr>
          <p:spPr>
            <a:xfrm>
              <a:off x="6885382" y="2597699"/>
              <a:ext cx="23819" cy="50778"/>
            </a:xfrm>
            <a:custGeom>
              <a:avLst/>
              <a:gdLst/>
              <a:ahLst/>
              <a:cxnLst/>
              <a:rect l="l" t="t" r="r" b="b"/>
              <a:pathLst>
                <a:path w="921" h="2031" extrusionOk="0">
                  <a:moveTo>
                    <a:pt x="837" y="1"/>
                  </a:moveTo>
                  <a:cubicBezTo>
                    <a:pt x="921" y="357"/>
                    <a:pt x="921" y="1424"/>
                    <a:pt x="816" y="1947"/>
                  </a:cubicBezTo>
                  <a:cubicBezTo>
                    <a:pt x="816" y="1947"/>
                    <a:pt x="795" y="1968"/>
                    <a:pt x="774" y="1968"/>
                  </a:cubicBezTo>
                  <a:cubicBezTo>
                    <a:pt x="209" y="2030"/>
                    <a:pt x="0" y="1821"/>
                    <a:pt x="84" y="1256"/>
                  </a:cubicBezTo>
                  <a:cubicBezTo>
                    <a:pt x="167" y="859"/>
                    <a:pt x="419" y="378"/>
                    <a:pt x="837" y="1"/>
                  </a:cubicBezTo>
                  <a:close/>
                </a:path>
              </a:pathLst>
            </a:custGeom>
            <a:solidFill>
              <a:srgbClr val="FFC03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4" name="Google Shape;2318;p74"/>
            <p:cNvSpPr/>
            <p:nvPr/>
          </p:nvSpPr>
          <p:spPr>
            <a:xfrm>
              <a:off x="7040993" y="2618328"/>
              <a:ext cx="6351" cy="17454"/>
            </a:xfrm>
            <a:custGeom>
              <a:avLst/>
              <a:gdLst/>
              <a:ahLst/>
              <a:cxnLst/>
              <a:rect l="l" t="t" r="r" b="b"/>
              <a:pathLst>
                <a:path w="252" h="755" extrusionOk="0">
                  <a:moveTo>
                    <a:pt x="0" y="754"/>
                  </a:moveTo>
                  <a:lnTo>
                    <a:pt x="0" y="1"/>
                  </a:lnTo>
                  <a:cubicBezTo>
                    <a:pt x="189" y="189"/>
                    <a:pt x="251" y="336"/>
                    <a:pt x="251" y="503"/>
                  </a:cubicBezTo>
                  <a:cubicBezTo>
                    <a:pt x="251" y="545"/>
                    <a:pt x="147" y="608"/>
                    <a:pt x="0" y="754"/>
                  </a:cubicBezTo>
                  <a:close/>
                </a:path>
              </a:pathLst>
            </a:custGeom>
            <a:solidFill>
              <a:srgbClr val="FFC03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5" name="Google Shape;2319;p74"/>
            <p:cNvSpPr/>
            <p:nvPr/>
          </p:nvSpPr>
          <p:spPr>
            <a:xfrm>
              <a:off x="5462649" y="2934101"/>
              <a:ext cx="9527" cy="19042"/>
            </a:xfrm>
            <a:custGeom>
              <a:avLst/>
              <a:gdLst/>
              <a:ahLst/>
              <a:cxnLst/>
              <a:rect l="l" t="t" r="r" b="b"/>
              <a:pathLst>
                <a:path w="378" h="734" extrusionOk="0">
                  <a:moveTo>
                    <a:pt x="85" y="1"/>
                  </a:moveTo>
                  <a:cubicBezTo>
                    <a:pt x="231" y="273"/>
                    <a:pt x="315" y="482"/>
                    <a:pt x="378" y="712"/>
                  </a:cubicBezTo>
                  <a:cubicBezTo>
                    <a:pt x="294" y="712"/>
                    <a:pt x="210" y="733"/>
                    <a:pt x="126" y="733"/>
                  </a:cubicBezTo>
                  <a:cubicBezTo>
                    <a:pt x="1" y="503"/>
                    <a:pt x="22" y="294"/>
                    <a:pt x="85" y="1"/>
                  </a:cubicBezTo>
                  <a:close/>
                </a:path>
              </a:pathLst>
            </a:custGeom>
            <a:solidFill>
              <a:srgbClr val="FFC03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6" name="Google Shape;2320;p74"/>
            <p:cNvSpPr/>
            <p:nvPr/>
          </p:nvSpPr>
          <p:spPr>
            <a:xfrm>
              <a:off x="6297869" y="2995986"/>
              <a:ext cx="112739" cy="120597"/>
            </a:xfrm>
            <a:custGeom>
              <a:avLst/>
              <a:gdLst/>
              <a:ahLst/>
              <a:cxnLst/>
              <a:rect l="l" t="t" r="r" b="b"/>
              <a:pathLst>
                <a:path w="4542" h="4856" extrusionOk="0">
                  <a:moveTo>
                    <a:pt x="147" y="2637"/>
                  </a:moveTo>
                  <a:lnTo>
                    <a:pt x="147" y="2574"/>
                  </a:lnTo>
                  <a:cubicBezTo>
                    <a:pt x="1" y="1612"/>
                    <a:pt x="629" y="1047"/>
                    <a:pt x="1319" y="545"/>
                  </a:cubicBezTo>
                  <a:cubicBezTo>
                    <a:pt x="1528" y="356"/>
                    <a:pt x="1800" y="273"/>
                    <a:pt x="2072" y="147"/>
                  </a:cubicBezTo>
                  <a:cubicBezTo>
                    <a:pt x="2407" y="1"/>
                    <a:pt x="2763" y="43"/>
                    <a:pt x="3014" y="273"/>
                  </a:cubicBezTo>
                  <a:cubicBezTo>
                    <a:pt x="3202" y="440"/>
                    <a:pt x="3412" y="587"/>
                    <a:pt x="3642" y="670"/>
                  </a:cubicBezTo>
                  <a:cubicBezTo>
                    <a:pt x="3851" y="754"/>
                    <a:pt x="3976" y="880"/>
                    <a:pt x="4060" y="1089"/>
                  </a:cubicBezTo>
                  <a:cubicBezTo>
                    <a:pt x="4144" y="1361"/>
                    <a:pt x="4248" y="1591"/>
                    <a:pt x="4353" y="1821"/>
                  </a:cubicBezTo>
                  <a:cubicBezTo>
                    <a:pt x="4541" y="2261"/>
                    <a:pt x="4500" y="2721"/>
                    <a:pt x="4437" y="3160"/>
                  </a:cubicBezTo>
                  <a:cubicBezTo>
                    <a:pt x="4374" y="3390"/>
                    <a:pt x="4228" y="3600"/>
                    <a:pt x="4081" y="3809"/>
                  </a:cubicBezTo>
                  <a:cubicBezTo>
                    <a:pt x="3537" y="4604"/>
                    <a:pt x="2784" y="4855"/>
                    <a:pt x="1863" y="4771"/>
                  </a:cubicBezTo>
                  <a:cubicBezTo>
                    <a:pt x="1403" y="4562"/>
                    <a:pt x="901" y="4437"/>
                    <a:pt x="566" y="4039"/>
                  </a:cubicBezTo>
                  <a:cubicBezTo>
                    <a:pt x="273" y="3725"/>
                    <a:pt x="85" y="3369"/>
                    <a:pt x="147" y="2888"/>
                  </a:cubicBezTo>
                  <a:cubicBezTo>
                    <a:pt x="168" y="2846"/>
                    <a:pt x="147" y="2742"/>
                    <a:pt x="147" y="2637"/>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7" name="Google Shape;2321;p74"/>
            <p:cNvSpPr/>
            <p:nvPr/>
          </p:nvSpPr>
          <p:spPr>
            <a:xfrm>
              <a:off x="7148969" y="2045494"/>
              <a:ext cx="187369" cy="120597"/>
            </a:xfrm>
            <a:custGeom>
              <a:avLst/>
              <a:gdLst/>
              <a:ahLst/>
              <a:cxnLst/>
              <a:rect l="l" t="t" r="r" b="b"/>
              <a:pathLst>
                <a:path w="7492" h="4876" extrusionOk="0">
                  <a:moveTo>
                    <a:pt x="105" y="2219"/>
                  </a:moveTo>
                  <a:cubicBezTo>
                    <a:pt x="147" y="2198"/>
                    <a:pt x="189" y="2156"/>
                    <a:pt x="273" y="2156"/>
                  </a:cubicBezTo>
                  <a:cubicBezTo>
                    <a:pt x="900" y="1988"/>
                    <a:pt x="1486" y="1695"/>
                    <a:pt x="2093" y="1486"/>
                  </a:cubicBezTo>
                  <a:cubicBezTo>
                    <a:pt x="2135" y="1465"/>
                    <a:pt x="2198" y="1465"/>
                    <a:pt x="2240" y="1465"/>
                  </a:cubicBezTo>
                  <a:cubicBezTo>
                    <a:pt x="2888" y="1193"/>
                    <a:pt x="3558" y="963"/>
                    <a:pt x="4206" y="712"/>
                  </a:cubicBezTo>
                  <a:cubicBezTo>
                    <a:pt x="4771" y="503"/>
                    <a:pt x="5336" y="273"/>
                    <a:pt x="5901" y="105"/>
                  </a:cubicBezTo>
                  <a:cubicBezTo>
                    <a:pt x="6278" y="1"/>
                    <a:pt x="6696" y="63"/>
                    <a:pt x="7073" y="63"/>
                  </a:cubicBezTo>
                  <a:cubicBezTo>
                    <a:pt x="7282" y="63"/>
                    <a:pt x="7429" y="231"/>
                    <a:pt x="7470" y="419"/>
                  </a:cubicBezTo>
                  <a:cubicBezTo>
                    <a:pt x="7491" y="524"/>
                    <a:pt x="7491" y="649"/>
                    <a:pt x="7491" y="754"/>
                  </a:cubicBezTo>
                  <a:cubicBezTo>
                    <a:pt x="7491" y="1340"/>
                    <a:pt x="7470" y="1947"/>
                    <a:pt x="7491" y="2511"/>
                  </a:cubicBezTo>
                  <a:cubicBezTo>
                    <a:pt x="7491" y="2930"/>
                    <a:pt x="7366" y="3286"/>
                    <a:pt x="7177" y="3641"/>
                  </a:cubicBezTo>
                  <a:lnTo>
                    <a:pt x="7115" y="3788"/>
                  </a:lnTo>
                  <a:cubicBezTo>
                    <a:pt x="6613" y="4185"/>
                    <a:pt x="6110" y="4562"/>
                    <a:pt x="5462" y="4604"/>
                  </a:cubicBezTo>
                  <a:cubicBezTo>
                    <a:pt x="5148" y="4625"/>
                    <a:pt x="4855" y="4604"/>
                    <a:pt x="4562" y="4771"/>
                  </a:cubicBezTo>
                  <a:cubicBezTo>
                    <a:pt x="4520" y="4792"/>
                    <a:pt x="4457" y="4792"/>
                    <a:pt x="4416" y="4792"/>
                  </a:cubicBezTo>
                  <a:cubicBezTo>
                    <a:pt x="3265" y="4876"/>
                    <a:pt x="2135" y="4708"/>
                    <a:pt x="1151" y="4102"/>
                  </a:cubicBezTo>
                  <a:cubicBezTo>
                    <a:pt x="838" y="3934"/>
                    <a:pt x="566" y="3662"/>
                    <a:pt x="356" y="3369"/>
                  </a:cubicBezTo>
                  <a:cubicBezTo>
                    <a:pt x="231" y="3223"/>
                    <a:pt x="168" y="2951"/>
                    <a:pt x="126" y="2742"/>
                  </a:cubicBezTo>
                  <a:cubicBezTo>
                    <a:pt x="22" y="2574"/>
                    <a:pt x="1" y="2407"/>
                    <a:pt x="105" y="2219"/>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8" name="Google Shape;2322;p74"/>
            <p:cNvSpPr/>
            <p:nvPr/>
          </p:nvSpPr>
          <p:spPr>
            <a:xfrm>
              <a:off x="5011693" y="2508839"/>
              <a:ext cx="168314" cy="139638"/>
            </a:xfrm>
            <a:custGeom>
              <a:avLst/>
              <a:gdLst/>
              <a:ahLst/>
              <a:cxnLst/>
              <a:rect l="l" t="t" r="r" b="b"/>
              <a:pathLst>
                <a:path w="6739" h="5609" extrusionOk="0">
                  <a:moveTo>
                    <a:pt x="1" y="2721"/>
                  </a:moveTo>
                  <a:cubicBezTo>
                    <a:pt x="210" y="2658"/>
                    <a:pt x="398" y="2595"/>
                    <a:pt x="566" y="2533"/>
                  </a:cubicBezTo>
                  <a:cubicBezTo>
                    <a:pt x="1131" y="2365"/>
                    <a:pt x="1675" y="2156"/>
                    <a:pt x="2219" y="1968"/>
                  </a:cubicBezTo>
                  <a:cubicBezTo>
                    <a:pt x="2323" y="1947"/>
                    <a:pt x="2428" y="1884"/>
                    <a:pt x="2532" y="1842"/>
                  </a:cubicBezTo>
                  <a:cubicBezTo>
                    <a:pt x="2930" y="1549"/>
                    <a:pt x="3432" y="1382"/>
                    <a:pt x="3872" y="1215"/>
                  </a:cubicBezTo>
                  <a:cubicBezTo>
                    <a:pt x="4164" y="1110"/>
                    <a:pt x="4416" y="943"/>
                    <a:pt x="4688" y="817"/>
                  </a:cubicBezTo>
                  <a:cubicBezTo>
                    <a:pt x="4813" y="754"/>
                    <a:pt x="4918" y="691"/>
                    <a:pt x="5043" y="629"/>
                  </a:cubicBezTo>
                  <a:cubicBezTo>
                    <a:pt x="5357" y="482"/>
                    <a:pt x="5671" y="336"/>
                    <a:pt x="5964" y="189"/>
                  </a:cubicBezTo>
                  <a:cubicBezTo>
                    <a:pt x="6110" y="106"/>
                    <a:pt x="6257" y="1"/>
                    <a:pt x="6466" y="106"/>
                  </a:cubicBezTo>
                  <a:cubicBezTo>
                    <a:pt x="6487" y="189"/>
                    <a:pt x="6508" y="273"/>
                    <a:pt x="6508" y="378"/>
                  </a:cubicBezTo>
                  <a:cubicBezTo>
                    <a:pt x="6529" y="503"/>
                    <a:pt x="6508" y="629"/>
                    <a:pt x="6529" y="754"/>
                  </a:cubicBezTo>
                  <a:cubicBezTo>
                    <a:pt x="6738" y="1319"/>
                    <a:pt x="6696" y="1884"/>
                    <a:pt x="6696" y="2470"/>
                  </a:cubicBezTo>
                  <a:lnTo>
                    <a:pt x="6696" y="3537"/>
                  </a:lnTo>
                  <a:cubicBezTo>
                    <a:pt x="6696" y="4039"/>
                    <a:pt x="6529" y="4458"/>
                    <a:pt x="6152" y="4792"/>
                  </a:cubicBezTo>
                  <a:cubicBezTo>
                    <a:pt x="5964" y="4939"/>
                    <a:pt x="5776" y="5127"/>
                    <a:pt x="5587" y="5253"/>
                  </a:cubicBezTo>
                  <a:cubicBezTo>
                    <a:pt x="5336" y="5462"/>
                    <a:pt x="5022" y="5546"/>
                    <a:pt x="4688" y="5546"/>
                  </a:cubicBezTo>
                  <a:cubicBezTo>
                    <a:pt x="4457" y="5546"/>
                    <a:pt x="4269" y="5525"/>
                    <a:pt x="4060" y="5546"/>
                  </a:cubicBezTo>
                  <a:cubicBezTo>
                    <a:pt x="3474" y="5608"/>
                    <a:pt x="2930" y="5441"/>
                    <a:pt x="2365" y="5295"/>
                  </a:cubicBezTo>
                  <a:cubicBezTo>
                    <a:pt x="2239" y="5253"/>
                    <a:pt x="2114" y="5190"/>
                    <a:pt x="2030" y="5106"/>
                  </a:cubicBezTo>
                  <a:cubicBezTo>
                    <a:pt x="1591" y="4709"/>
                    <a:pt x="1151" y="4353"/>
                    <a:pt x="733" y="3935"/>
                  </a:cubicBezTo>
                  <a:cubicBezTo>
                    <a:pt x="356" y="3579"/>
                    <a:pt x="189" y="3181"/>
                    <a:pt x="1" y="272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9" name="Google Shape;2323;p74"/>
            <p:cNvSpPr/>
            <p:nvPr/>
          </p:nvSpPr>
          <p:spPr>
            <a:xfrm>
              <a:off x="7361743" y="1929658"/>
              <a:ext cx="142908" cy="138051"/>
            </a:xfrm>
            <a:custGeom>
              <a:avLst/>
              <a:gdLst/>
              <a:ahLst/>
              <a:cxnLst/>
              <a:rect l="l" t="t" r="r" b="b"/>
              <a:pathLst>
                <a:path w="5713" h="5525" extrusionOk="0">
                  <a:moveTo>
                    <a:pt x="5001" y="1005"/>
                  </a:moveTo>
                  <a:cubicBezTo>
                    <a:pt x="4687" y="419"/>
                    <a:pt x="4143" y="0"/>
                    <a:pt x="3474" y="147"/>
                  </a:cubicBezTo>
                  <a:cubicBezTo>
                    <a:pt x="3369" y="168"/>
                    <a:pt x="3265" y="189"/>
                    <a:pt x="3181" y="210"/>
                  </a:cubicBezTo>
                  <a:cubicBezTo>
                    <a:pt x="1612" y="63"/>
                    <a:pt x="0" y="1528"/>
                    <a:pt x="252" y="3118"/>
                  </a:cubicBezTo>
                  <a:cubicBezTo>
                    <a:pt x="482" y="4896"/>
                    <a:pt x="2553" y="5524"/>
                    <a:pt x="4018" y="4771"/>
                  </a:cubicBezTo>
                  <a:cubicBezTo>
                    <a:pt x="5420" y="4080"/>
                    <a:pt x="5713" y="2344"/>
                    <a:pt x="5001" y="1005"/>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0" name="Google Shape;2324;p74"/>
            <p:cNvSpPr/>
            <p:nvPr/>
          </p:nvSpPr>
          <p:spPr>
            <a:xfrm>
              <a:off x="6969540" y="2010584"/>
              <a:ext cx="127030" cy="123770"/>
            </a:xfrm>
            <a:custGeom>
              <a:avLst/>
              <a:gdLst/>
              <a:ahLst/>
              <a:cxnLst/>
              <a:rect l="l" t="t" r="r" b="b"/>
              <a:pathLst>
                <a:path w="5086" h="4939" extrusionOk="0">
                  <a:moveTo>
                    <a:pt x="4918" y="1821"/>
                  </a:moveTo>
                  <a:cubicBezTo>
                    <a:pt x="4667" y="356"/>
                    <a:pt x="2721" y="1"/>
                    <a:pt x="1612" y="754"/>
                  </a:cubicBezTo>
                  <a:cubicBezTo>
                    <a:pt x="963" y="796"/>
                    <a:pt x="273" y="1193"/>
                    <a:pt x="106" y="1884"/>
                  </a:cubicBezTo>
                  <a:cubicBezTo>
                    <a:pt x="1" y="2281"/>
                    <a:pt x="189" y="2888"/>
                    <a:pt x="419" y="3328"/>
                  </a:cubicBezTo>
                  <a:cubicBezTo>
                    <a:pt x="419" y="3453"/>
                    <a:pt x="419" y="3579"/>
                    <a:pt x="440" y="3704"/>
                  </a:cubicBezTo>
                  <a:cubicBezTo>
                    <a:pt x="670" y="4897"/>
                    <a:pt x="2219" y="4939"/>
                    <a:pt x="3119" y="4708"/>
                  </a:cubicBezTo>
                  <a:cubicBezTo>
                    <a:pt x="3558" y="4583"/>
                    <a:pt x="3914" y="4374"/>
                    <a:pt x="4227" y="4081"/>
                  </a:cubicBezTo>
                  <a:cubicBezTo>
                    <a:pt x="4311" y="4018"/>
                    <a:pt x="4395" y="3955"/>
                    <a:pt x="4437" y="3872"/>
                  </a:cubicBezTo>
                  <a:cubicBezTo>
                    <a:pt x="4897" y="3286"/>
                    <a:pt x="5085" y="2595"/>
                    <a:pt x="4918" y="182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1" name="Google Shape;2325;p74"/>
            <p:cNvSpPr/>
            <p:nvPr/>
          </p:nvSpPr>
          <p:spPr>
            <a:xfrm>
              <a:off x="4787804" y="2535815"/>
              <a:ext cx="161963" cy="147572"/>
            </a:xfrm>
            <a:custGeom>
              <a:avLst/>
              <a:gdLst/>
              <a:ahLst/>
              <a:cxnLst/>
              <a:rect l="l" t="t" r="r" b="b"/>
              <a:pathLst>
                <a:path w="6487" h="5860" extrusionOk="0">
                  <a:moveTo>
                    <a:pt x="4332" y="336"/>
                  </a:moveTo>
                  <a:cubicBezTo>
                    <a:pt x="3118" y="1"/>
                    <a:pt x="1779" y="691"/>
                    <a:pt x="1068" y="1675"/>
                  </a:cubicBezTo>
                  <a:cubicBezTo>
                    <a:pt x="0" y="3223"/>
                    <a:pt x="1612" y="4897"/>
                    <a:pt x="3013" y="5357"/>
                  </a:cubicBezTo>
                  <a:cubicBezTo>
                    <a:pt x="4436" y="5859"/>
                    <a:pt x="6194" y="4876"/>
                    <a:pt x="6361" y="3349"/>
                  </a:cubicBezTo>
                  <a:cubicBezTo>
                    <a:pt x="6487" y="2051"/>
                    <a:pt x="5734" y="440"/>
                    <a:pt x="4332" y="336"/>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2" name="Google Shape;2326;p74"/>
            <p:cNvSpPr/>
            <p:nvPr/>
          </p:nvSpPr>
          <p:spPr>
            <a:xfrm>
              <a:off x="5181596" y="2400937"/>
              <a:ext cx="138144" cy="119010"/>
            </a:xfrm>
            <a:custGeom>
              <a:avLst/>
              <a:gdLst/>
              <a:ahLst/>
              <a:cxnLst/>
              <a:rect l="l" t="t" r="r" b="b"/>
              <a:pathLst>
                <a:path w="5483" h="4793" extrusionOk="0">
                  <a:moveTo>
                    <a:pt x="5043" y="1424"/>
                  </a:moveTo>
                  <a:cubicBezTo>
                    <a:pt x="4960" y="1172"/>
                    <a:pt x="4855" y="963"/>
                    <a:pt x="4730" y="796"/>
                  </a:cubicBezTo>
                  <a:cubicBezTo>
                    <a:pt x="4206" y="84"/>
                    <a:pt x="3453" y="1"/>
                    <a:pt x="2637" y="105"/>
                  </a:cubicBezTo>
                  <a:cubicBezTo>
                    <a:pt x="1089" y="294"/>
                    <a:pt x="1" y="2051"/>
                    <a:pt x="629" y="3537"/>
                  </a:cubicBezTo>
                  <a:cubicBezTo>
                    <a:pt x="942" y="4290"/>
                    <a:pt x="1591" y="4583"/>
                    <a:pt x="2302" y="4625"/>
                  </a:cubicBezTo>
                  <a:cubicBezTo>
                    <a:pt x="2867" y="4792"/>
                    <a:pt x="3495" y="4583"/>
                    <a:pt x="4018" y="4206"/>
                  </a:cubicBezTo>
                  <a:cubicBezTo>
                    <a:pt x="4186" y="4144"/>
                    <a:pt x="4332" y="4039"/>
                    <a:pt x="4478" y="3934"/>
                  </a:cubicBezTo>
                  <a:cubicBezTo>
                    <a:pt x="5253" y="3348"/>
                    <a:pt x="5483" y="2219"/>
                    <a:pt x="5043" y="142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3" name="Google Shape;2327;p74"/>
            <p:cNvSpPr/>
            <p:nvPr/>
          </p:nvSpPr>
          <p:spPr>
            <a:xfrm>
              <a:off x="4884664" y="3053111"/>
              <a:ext cx="403319" cy="166613"/>
            </a:xfrm>
            <a:custGeom>
              <a:avLst/>
              <a:gdLst/>
              <a:ahLst/>
              <a:cxnLst/>
              <a:rect l="l" t="t" r="r" b="b"/>
              <a:pathLst>
                <a:path w="16133" h="6655" extrusionOk="0">
                  <a:moveTo>
                    <a:pt x="16007" y="419"/>
                  </a:moveTo>
                  <a:cubicBezTo>
                    <a:pt x="15986" y="126"/>
                    <a:pt x="15777" y="0"/>
                    <a:pt x="15505" y="21"/>
                  </a:cubicBezTo>
                  <a:cubicBezTo>
                    <a:pt x="14438" y="168"/>
                    <a:pt x="13873" y="1423"/>
                    <a:pt x="13057" y="2030"/>
                  </a:cubicBezTo>
                  <a:cubicBezTo>
                    <a:pt x="12534" y="2428"/>
                    <a:pt x="11634" y="2658"/>
                    <a:pt x="11069" y="2888"/>
                  </a:cubicBezTo>
                  <a:cubicBezTo>
                    <a:pt x="10357" y="3181"/>
                    <a:pt x="9646" y="3495"/>
                    <a:pt x="8914" y="3746"/>
                  </a:cubicBezTo>
                  <a:cubicBezTo>
                    <a:pt x="7428" y="4311"/>
                    <a:pt x="5922" y="4750"/>
                    <a:pt x="4373" y="5127"/>
                  </a:cubicBezTo>
                  <a:cubicBezTo>
                    <a:pt x="3013" y="5441"/>
                    <a:pt x="1674" y="5022"/>
                    <a:pt x="377" y="5294"/>
                  </a:cubicBezTo>
                  <a:cubicBezTo>
                    <a:pt x="0" y="5378"/>
                    <a:pt x="21" y="5922"/>
                    <a:pt x="377" y="6005"/>
                  </a:cubicBezTo>
                  <a:cubicBezTo>
                    <a:pt x="1674" y="6340"/>
                    <a:pt x="2846" y="6654"/>
                    <a:pt x="4248" y="6424"/>
                  </a:cubicBezTo>
                  <a:cubicBezTo>
                    <a:pt x="6131" y="6110"/>
                    <a:pt x="7951" y="5545"/>
                    <a:pt x="9730" y="4876"/>
                  </a:cubicBezTo>
                  <a:cubicBezTo>
                    <a:pt x="11153" y="4394"/>
                    <a:pt x="12889" y="3829"/>
                    <a:pt x="14103" y="2972"/>
                  </a:cubicBezTo>
                  <a:cubicBezTo>
                    <a:pt x="14731" y="2511"/>
                    <a:pt x="16132" y="1298"/>
                    <a:pt x="16007" y="419"/>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4" name="Google Shape;2328;p74"/>
            <p:cNvSpPr/>
            <p:nvPr/>
          </p:nvSpPr>
          <p:spPr>
            <a:xfrm>
              <a:off x="4868785" y="2994399"/>
              <a:ext cx="412847" cy="166614"/>
            </a:xfrm>
            <a:custGeom>
              <a:avLst/>
              <a:gdLst/>
              <a:ahLst/>
              <a:cxnLst/>
              <a:rect l="l" t="t" r="r" b="b"/>
              <a:pathLst>
                <a:path w="16531" h="6696" extrusionOk="0">
                  <a:moveTo>
                    <a:pt x="15651" y="335"/>
                  </a:moveTo>
                  <a:cubicBezTo>
                    <a:pt x="13329" y="2072"/>
                    <a:pt x="10776" y="3139"/>
                    <a:pt x="8077" y="4080"/>
                  </a:cubicBezTo>
                  <a:cubicBezTo>
                    <a:pt x="6717" y="4541"/>
                    <a:pt x="5357" y="5043"/>
                    <a:pt x="3976" y="5482"/>
                  </a:cubicBezTo>
                  <a:cubicBezTo>
                    <a:pt x="2742" y="5880"/>
                    <a:pt x="1423" y="5712"/>
                    <a:pt x="126" y="5942"/>
                  </a:cubicBezTo>
                  <a:cubicBezTo>
                    <a:pt x="1" y="5963"/>
                    <a:pt x="1" y="6193"/>
                    <a:pt x="126" y="6214"/>
                  </a:cubicBezTo>
                  <a:cubicBezTo>
                    <a:pt x="3097" y="6696"/>
                    <a:pt x="5545" y="5880"/>
                    <a:pt x="8286" y="4896"/>
                  </a:cubicBezTo>
                  <a:cubicBezTo>
                    <a:pt x="11069" y="3892"/>
                    <a:pt x="13685" y="2867"/>
                    <a:pt x="16091" y="1088"/>
                  </a:cubicBezTo>
                  <a:cubicBezTo>
                    <a:pt x="16530" y="753"/>
                    <a:pt x="16091" y="0"/>
                    <a:pt x="15651" y="335"/>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5" name="Google Shape;2329;p74"/>
            <p:cNvSpPr/>
            <p:nvPr/>
          </p:nvSpPr>
          <p:spPr>
            <a:xfrm>
              <a:off x="7796820" y="2999160"/>
              <a:ext cx="138145" cy="311012"/>
            </a:xfrm>
            <a:custGeom>
              <a:avLst/>
              <a:gdLst/>
              <a:ahLst/>
              <a:cxnLst/>
              <a:rect l="l" t="t" r="r" b="b"/>
              <a:pathLst>
                <a:path w="5483" h="12471" extrusionOk="0">
                  <a:moveTo>
                    <a:pt x="5483" y="10734"/>
                  </a:moveTo>
                  <a:cubicBezTo>
                    <a:pt x="5462" y="11257"/>
                    <a:pt x="5420" y="11676"/>
                    <a:pt x="5378" y="12094"/>
                  </a:cubicBezTo>
                  <a:cubicBezTo>
                    <a:pt x="5378" y="12178"/>
                    <a:pt x="5357" y="12283"/>
                    <a:pt x="5315" y="12366"/>
                  </a:cubicBezTo>
                  <a:cubicBezTo>
                    <a:pt x="5274" y="12408"/>
                    <a:pt x="5169" y="12471"/>
                    <a:pt x="5127" y="12471"/>
                  </a:cubicBezTo>
                  <a:cubicBezTo>
                    <a:pt x="5043" y="12450"/>
                    <a:pt x="4939" y="12387"/>
                    <a:pt x="4897" y="12345"/>
                  </a:cubicBezTo>
                  <a:cubicBezTo>
                    <a:pt x="4834" y="12241"/>
                    <a:pt x="4834" y="12136"/>
                    <a:pt x="4834" y="11990"/>
                  </a:cubicBezTo>
                  <a:cubicBezTo>
                    <a:pt x="4751" y="11362"/>
                    <a:pt x="4709" y="10734"/>
                    <a:pt x="4625" y="10148"/>
                  </a:cubicBezTo>
                  <a:cubicBezTo>
                    <a:pt x="4604" y="9897"/>
                    <a:pt x="4541" y="9646"/>
                    <a:pt x="4499" y="9416"/>
                  </a:cubicBezTo>
                  <a:cubicBezTo>
                    <a:pt x="4311" y="8600"/>
                    <a:pt x="4123" y="7784"/>
                    <a:pt x="3914" y="6968"/>
                  </a:cubicBezTo>
                  <a:cubicBezTo>
                    <a:pt x="3893" y="6821"/>
                    <a:pt x="3851" y="6696"/>
                    <a:pt x="3788" y="6529"/>
                  </a:cubicBezTo>
                  <a:lnTo>
                    <a:pt x="3558" y="5901"/>
                  </a:lnTo>
                  <a:cubicBezTo>
                    <a:pt x="2867" y="4080"/>
                    <a:pt x="2867" y="4039"/>
                    <a:pt x="1821" y="2448"/>
                  </a:cubicBezTo>
                  <a:cubicBezTo>
                    <a:pt x="1424" y="1884"/>
                    <a:pt x="942" y="1381"/>
                    <a:pt x="524" y="795"/>
                  </a:cubicBezTo>
                  <a:cubicBezTo>
                    <a:pt x="440" y="670"/>
                    <a:pt x="252" y="628"/>
                    <a:pt x="126" y="523"/>
                  </a:cubicBezTo>
                  <a:cubicBezTo>
                    <a:pt x="1" y="419"/>
                    <a:pt x="22" y="231"/>
                    <a:pt x="189" y="126"/>
                  </a:cubicBezTo>
                  <a:cubicBezTo>
                    <a:pt x="378" y="0"/>
                    <a:pt x="608" y="42"/>
                    <a:pt x="754" y="210"/>
                  </a:cubicBezTo>
                  <a:cubicBezTo>
                    <a:pt x="984" y="419"/>
                    <a:pt x="1194" y="628"/>
                    <a:pt x="1403" y="837"/>
                  </a:cubicBezTo>
                  <a:cubicBezTo>
                    <a:pt x="1549" y="963"/>
                    <a:pt x="1654" y="1151"/>
                    <a:pt x="1779" y="1256"/>
                  </a:cubicBezTo>
                  <a:cubicBezTo>
                    <a:pt x="2198" y="1612"/>
                    <a:pt x="2512" y="2051"/>
                    <a:pt x="2805" y="2532"/>
                  </a:cubicBezTo>
                  <a:cubicBezTo>
                    <a:pt x="2826" y="2616"/>
                    <a:pt x="2867" y="2658"/>
                    <a:pt x="2930" y="2720"/>
                  </a:cubicBezTo>
                  <a:cubicBezTo>
                    <a:pt x="3474" y="3411"/>
                    <a:pt x="3788" y="4206"/>
                    <a:pt x="4102" y="5043"/>
                  </a:cubicBezTo>
                  <a:cubicBezTo>
                    <a:pt x="4479" y="6005"/>
                    <a:pt x="4792" y="6968"/>
                    <a:pt x="5002" y="7972"/>
                  </a:cubicBezTo>
                  <a:cubicBezTo>
                    <a:pt x="5127" y="8579"/>
                    <a:pt x="5274" y="9144"/>
                    <a:pt x="5378" y="9751"/>
                  </a:cubicBezTo>
                  <a:cubicBezTo>
                    <a:pt x="5420" y="10106"/>
                    <a:pt x="5441" y="10483"/>
                    <a:pt x="5483" y="10734"/>
                  </a:cubicBezTo>
                  <a:close/>
                </a:path>
              </a:pathLst>
            </a:custGeom>
            <a:solidFill>
              <a:srgbClr val="1D312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6" name="Google Shape;2330;p74"/>
            <p:cNvSpPr/>
            <p:nvPr/>
          </p:nvSpPr>
          <p:spPr>
            <a:xfrm>
              <a:off x="7860335" y="2935688"/>
              <a:ext cx="139733" cy="231672"/>
            </a:xfrm>
            <a:custGeom>
              <a:avLst/>
              <a:gdLst/>
              <a:ahLst/>
              <a:cxnLst/>
              <a:rect l="l" t="t" r="r" b="b"/>
              <a:pathLst>
                <a:path w="5567" h="9249" extrusionOk="0">
                  <a:moveTo>
                    <a:pt x="5462" y="9249"/>
                  </a:moveTo>
                  <a:cubicBezTo>
                    <a:pt x="5399" y="9123"/>
                    <a:pt x="5315" y="9060"/>
                    <a:pt x="5273" y="8998"/>
                  </a:cubicBezTo>
                  <a:cubicBezTo>
                    <a:pt x="5043" y="8370"/>
                    <a:pt x="4792" y="7763"/>
                    <a:pt x="4583" y="7135"/>
                  </a:cubicBezTo>
                  <a:cubicBezTo>
                    <a:pt x="4374" y="6508"/>
                    <a:pt x="4081" y="5901"/>
                    <a:pt x="3767" y="5336"/>
                  </a:cubicBezTo>
                  <a:cubicBezTo>
                    <a:pt x="3432" y="4708"/>
                    <a:pt x="3118" y="4102"/>
                    <a:pt x="2763" y="3474"/>
                  </a:cubicBezTo>
                  <a:cubicBezTo>
                    <a:pt x="2658" y="3265"/>
                    <a:pt x="2532" y="3076"/>
                    <a:pt x="2407" y="2888"/>
                  </a:cubicBezTo>
                  <a:cubicBezTo>
                    <a:pt x="1967" y="2323"/>
                    <a:pt x="1507" y="1779"/>
                    <a:pt x="1047" y="1214"/>
                  </a:cubicBezTo>
                  <a:cubicBezTo>
                    <a:pt x="775" y="900"/>
                    <a:pt x="461" y="691"/>
                    <a:pt x="147" y="461"/>
                  </a:cubicBezTo>
                  <a:cubicBezTo>
                    <a:pt x="84" y="419"/>
                    <a:pt x="1" y="356"/>
                    <a:pt x="1" y="252"/>
                  </a:cubicBezTo>
                  <a:cubicBezTo>
                    <a:pt x="1" y="126"/>
                    <a:pt x="105" y="63"/>
                    <a:pt x="231" y="42"/>
                  </a:cubicBezTo>
                  <a:cubicBezTo>
                    <a:pt x="440" y="0"/>
                    <a:pt x="649" y="21"/>
                    <a:pt x="775" y="231"/>
                  </a:cubicBezTo>
                  <a:cubicBezTo>
                    <a:pt x="859" y="356"/>
                    <a:pt x="963" y="461"/>
                    <a:pt x="1089" y="544"/>
                  </a:cubicBezTo>
                  <a:cubicBezTo>
                    <a:pt x="1382" y="712"/>
                    <a:pt x="1612" y="921"/>
                    <a:pt x="1821" y="1172"/>
                  </a:cubicBezTo>
                  <a:cubicBezTo>
                    <a:pt x="1821" y="1193"/>
                    <a:pt x="1863" y="1193"/>
                    <a:pt x="1863" y="1235"/>
                  </a:cubicBezTo>
                  <a:cubicBezTo>
                    <a:pt x="3014" y="2407"/>
                    <a:pt x="3767" y="3871"/>
                    <a:pt x="4520" y="5315"/>
                  </a:cubicBezTo>
                  <a:cubicBezTo>
                    <a:pt x="5001" y="6194"/>
                    <a:pt x="5252" y="7135"/>
                    <a:pt x="5504" y="8077"/>
                  </a:cubicBezTo>
                  <a:cubicBezTo>
                    <a:pt x="5566" y="8391"/>
                    <a:pt x="5566" y="8705"/>
                    <a:pt x="5566" y="9039"/>
                  </a:cubicBezTo>
                  <a:cubicBezTo>
                    <a:pt x="5566" y="9081"/>
                    <a:pt x="5524" y="9144"/>
                    <a:pt x="5462" y="9249"/>
                  </a:cubicBezTo>
                  <a:close/>
                </a:path>
              </a:pathLst>
            </a:custGeom>
            <a:solidFill>
              <a:srgbClr val="1D312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7" name="Google Shape;2331;p74"/>
            <p:cNvSpPr/>
            <p:nvPr/>
          </p:nvSpPr>
          <p:spPr>
            <a:xfrm>
              <a:off x="6280403" y="2976945"/>
              <a:ext cx="150847" cy="161853"/>
            </a:xfrm>
            <a:custGeom>
              <a:avLst/>
              <a:gdLst/>
              <a:ahLst/>
              <a:cxnLst/>
              <a:rect l="l" t="t" r="r" b="b"/>
              <a:pathLst>
                <a:path w="6006" h="6466" extrusionOk="0">
                  <a:moveTo>
                    <a:pt x="5859" y="3578"/>
                  </a:moveTo>
                  <a:cubicBezTo>
                    <a:pt x="6005" y="4164"/>
                    <a:pt x="5733" y="4666"/>
                    <a:pt x="5357" y="5106"/>
                  </a:cubicBezTo>
                  <a:cubicBezTo>
                    <a:pt x="5127" y="5399"/>
                    <a:pt x="4855" y="5629"/>
                    <a:pt x="4625" y="5901"/>
                  </a:cubicBezTo>
                  <a:cubicBezTo>
                    <a:pt x="4583" y="5943"/>
                    <a:pt x="4499" y="5964"/>
                    <a:pt x="4436" y="6027"/>
                  </a:cubicBezTo>
                  <a:cubicBezTo>
                    <a:pt x="3767" y="6340"/>
                    <a:pt x="3034" y="6466"/>
                    <a:pt x="2302" y="6382"/>
                  </a:cubicBezTo>
                  <a:cubicBezTo>
                    <a:pt x="2197" y="6382"/>
                    <a:pt x="2114" y="6361"/>
                    <a:pt x="2030" y="6319"/>
                  </a:cubicBezTo>
                  <a:cubicBezTo>
                    <a:pt x="1779" y="6131"/>
                    <a:pt x="1486" y="6006"/>
                    <a:pt x="1172" y="5901"/>
                  </a:cubicBezTo>
                  <a:cubicBezTo>
                    <a:pt x="1047" y="5838"/>
                    <a:pt x="942" y="5755"/>
                    <a:pt x="858" y="5671"/>
                  </a:cubicBezTo>
                  <a:cubicBezTo>
                    <a:pt x="544" y="5378"/>
                    <a:pt x="293" y="5001"/>
                    <a:pt x="126" y="4583"/>
                  </a:cubicBezTo>
                  <a:cubicBezTo>
                    <a:pt x="42" y="4436"/>
                    <a:pt x="21" y="4227"/>
                    <a:pt x="21" y="4039"/>
                  </a:cubicBezTo>
                  <a:cubicBezTo>
                    <a:pt x="0" y="3641"/>
                    <a:pt x="21" y="3244"/>
                    <a:pt x="21" y="2825"/>
                  </a:cubicBezTo>
                  <a:cubicBezTo>
                    <a:pt x="21" y="2553"/>
                    <a:pt x="105" y="2260"/>
                    <a:pt x="251" y="2030"/>
                  </a:cubicBezTo>
                  <a:cubicBezTo>
                    <a:pt x="544" y="1612"/>
                    <a:pt x="858" y="1193"/>
                    <a:pt x="1235" y="837"/>
                  </a:cubicBezTo>
                  <a:cubicBezTo>
                    <a:pt x="1507" y="586"/>
                    <a:pt x="1884" y="461"/>
                    <a:pt x="2218" y="293"/>
                  </a:cubicBezTo>
                  <a:cubicBezTo>
                    <a:pt x="2448" y="189"/>
                    <a:pt x="2720" y="147"/>
                    <a:pt x="2972" y="63"/>
                  </a:cubicBezTo>
                  <a:cubicBezTo>
                    <a:pt x="3160" y="1"/>
                    <a:pt x="3348" y="42"/>
                    <a:pt x="3537" y="147"/>
                  </a:cubicBezTo>
                  <a:cubicBezTo>
                    <a:pt x="3662" y="210"/>
                    <a:pt x="3788" y="273"/>
                    <a:pt x="3913" y="377"/>
                  </a:cubicBezTo>
                  <a:cubicBezTo>
                    <a:pt x="4227" y="586"/>
                    <a:pt x="4541" y="796"/>
                    <a:pt x="4897" y="942"/>
                  </a:cubicBezTo>
                  <a:cubicBezTo>
                    <a:pt x="5148" y="1047"/>
                    <a:pt x="5336" y="1298"/>
                    <a:pt x="5441" y="1570"/>
                  </a:cubicBezTo>
                  <a:cubicBezTo>
                    <a:pt x="5482" y="1716"/>
                    <a:pt x="5524" y="1842"/>
                    <a:pt x="5587" y="1946"/>
                  </a:cubicBezTo>
                  <a:cubicBezTo>
                    <a:pt x="5775" y="2449"/>
                    <a:pt x="5943" y="2972"/>
                    <a:pt x="5859" y="3578"/>
                  </a:cubicBezTo>
                  <a:close/>
                  <a:moveTo>
                    <a:pt x="816" y="3390"/>
                  </a:moveTo>
                  <a:lnTo>
                    <a:pt x="816" y="3683"/>
                  </a:lnTo>
                  <a:cubicBezTo>
                    <a:pt x="733" y="4122"/>
                    <a:pt x="942" y="4478"/>
                    <a:pt x="1235" y="4834"/>
                  </a:cubicBezTo>
                  <a:cubicBezTo>
                    <a:pt x="1570" y="5211"/>
                    <a:pt x="2093" y="5357"/>
                    <a:pt x="2532" y="5566"/>
                  </a:cubicBezTo>
                  <a:cubicBezTo>
                    <a:pt x="3453" y="5629"/>
                    <a:pt x="4206" y="5378"/>
                    <a:pt x="4750" y="4583"/>
                  </a:cubicBezTo>
                  <a:cubicBezTo>
                    <a:pt x="4897" y="4374"/>
                    <a:pt x="5064" y="4164"/>
                    <a:pt x="5106" y="3934"/>
                  </a:cubicBezTo>
                  <a:cubicBezTo>
                    <a:pt x="5169" y="3495"/>
                    <a:pt x="5210" y="3014"/>
                    <a:pt x="5022" y="2595"/>
                  </a:cubicBezTo>
                  <a:cubicBezTo>
                    <a:pt x="4917" y="2365"/>
                    <a:pt x="4834" y="2093"/>
                    <a:pt x="4729" y="1863"/>
                  </a:cubicBezTo>
                  <a:cubicBezTo>
                    <a:pt x="4645" y="1653"/>
                    <a:pt x="4520" y="1507"/>
                    <a:pt x="4311" y="1444"/>
                  </a:cubicBezTo>
                  <a:cubicBezTo>
                    <a:pt x="4081" y="1381"/>
                    <a:pt x="3871" y="1235"/>
                    <a:pt x="3683" y="1047"/>
                  </a:cubicBezTo>
                  <a:cubicBezTo>
                    <a:pt x="3390" y="817"/>
                    <a:pt x="3076" y="733"/>
                    <a:pt x="2741" y="921"/>
                  </a:cubicBezTo>
                  <a:cubicBezTo>
                    <a:pt x="2469" y="1047"/>
                    <a:pt x="2197" y="1130"/>
                    <a:pt x="1988" y="1319"/>
                  </a:cubicBezTo>
                  <a:cubicBezTo>
                    <a:pt x="1340" y="1842"/>
                    <a:pt x="670" y="2386"/>
                    <a:pt x="816" y="334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8" name="Google Shape;2332;p74"/>
            <p:cNvSpPr/>
            <p:nvPr/>
          </p:nvSpPr>
          <p:spPr>
            <a:xfrm>
              <a:off x="7117211" y="2031213"/>
              <a:ext cx="236593" cy="157092"/>
            </a:xfrm>
            <a:custGeom>
              <a:avLst/>
              <a:gdLst/>
              <a:ahLst/>
              <a:cxnLst/>
              <a:rect l="l" t="t" r="r" b="b"/>
              <a:pathLst>
                <a:path w="9479" h="6278" extrusionOk="0">
                  <a:moveTo>
                    <a:pt x="8851" y="1"/>
                  </a:moveTo>
                  <a:cubicBezTo>
                    <a:pt x="8935" y="63"/>
                    <a:pt x="8997" y="168"/>
                    <a:pt x="9060" y="231"/>
                  </a:cubicBezTo>
                  <a:cubicBezTo>
                    <a:pt x="9374" y="419"/>
                    <a:pt x="9437" y="691"/>
                    <a:pt x="9437" y="1047"/>
                  </a:cubicBezTo>
                  <a:cubicBezTo>
                    <a:pt x="9437" y="1779"/>
                    <a:pt x="9437" y="2470"/>
                    <a:pt x="9458" y="3202"/>
                  </a:cubicBezTo>
                  <a:cubicBezTo>
                    <a:pt x="9479" y="3830"/>
                    <a:pt x="9207" y="4395"/>
                    <a:pt x="8914" y="4918"/>
                  </a:cubicBezTo>
                  <a:cubicBezTo>
                    <a:pt x="8642" y="5085"/>
                    <a:pt x="8412" y="5294"/>
                    <a:pt x="8119" y="5483"/>
                  </a:cubicBezTo>
                  <a:cubicBezTo>
                    <a:pt x="7888" y="5650"/>
                    <a:pt x="7637" y="5755"/>
                    <a:pt x="7365" y="5880"/>
                  </a:cubicBezTo>
                  <a:cubicBezTo>
                    <a:pt x="7282" y="5922"/>
                    <a:pt x="7177" y="5964"/>
                    <a:pt x="7114" y="5985"/>
                  </a:cubicBezTo>
                  <a:cubicBezTo>
                    <a:pt x="6152" y="6069"/>
                    <a:pt x="5210" y="6278"/>
                    <a:pt x="4290" y="6173"/>
                  </a:cubicBezTo>
                  <a:cubicBezTo>
                    <a:pt x="3787" y="6110"/>
                    <a:pt x="3306" y="6006"/>
                    <a:pt x="2846" y="5817"/>
                  </a:cubicBezTo>
                  <a:cubicBezTo>
                    <a:pt x="2114" y="5525"/>
                    <a:pt x="1465" y="5148"/>
                    <a:pt x="942" y="4520"/>
                  </a:cubicBezTo>
                  <a:cubicBezTo>
                    <a:pt x="795" y="4353"/>
                    <a:pt x="691" y="4206"/>
                    <a:pt x="649" y="3955"/>
                  </a:cubicBezTo>
                  <a:cubicBezTo>
                    <a:pt x="586" y="3641"/>
                    <a:pt x="523" y="3328"/>
                    <a:pt x="461" y="3014"/>
                  </a:cubicBezTo>
                  <a:cubicBezTo>
                    <a:pt x="356" y="2972"/>
                    <a:pt x="230" y="2951"/>
                    <a:pt x="126" y="2888"/>
                  </a:cubicBezTo>
                  <a:cubicBezTo>
                    <a:pt x="63" y="2867"/>
                    <a:pt x="0" y="2763"/>
                    <a:pt x="21" y="2700"/>
                  </a:cubicBezTo>
                  <a:cubicBezTo>
                    <a:pt x="42" y="2637"/>
                    <a:pt x="105" y="2553"/>
                    <a:pt x="168" y="2491"/>
                  </a:cubicBezTo>
                  <a:cubicBezTo>
                    <a:pt x="210" y="2470"/>
                    <a:pt x="272" y="2449"/>
                    <a:pt x="335" y="2449"/>
                  </a:cubicBezTo>
                  <a:cubicBezTo>
                    <a:pt x="628" y="2449"/>
                    <a:pt x="879" y="2323"/>
                    <a:pt x="1151" y="2219"/>
                  </a:cubicBezTo>
                  <a:cubicBezTo>
                    <a:pt x="1402" y="2135"/>
                    <a:pt x="1632" y="2051"/>
                    <a:pt x="1904" y="1988"/>
                  </a:cubicBezTo>
                  <a:cubicBezTo>
                    <a:pt x="1925" y="1988"/>
                    <a:pt x="1988" y="1988"/>
                    <a:pt x="2009" y="1947"/>
                  </a:cubicBezTo>
                  <a:cubicBezTo>
                    <a:pt x="2574" y="1654"/>
                    <a:pt x="3202" y="1486"/>
                    <a:pt x="3808" y="1235"/>
                  </a:cubicBezTo>
                  <a:cubicBezTo>
                    <a:pt x="3913" y="1193"/>
                    <a:pt x="4018" y="1110"/>
                    <a:pt x="4122" y="1089"/>
                  </a:cubicBezTo>
                  <a:cubicBezTo>
                    <a:pt x="5064" y="817"/>
                    <a:pt x="5964" y="335"/>
                    <a:pt x="6905" y="84"/>
                  </a:cubicBezTo>
                  <a:cubicBezTo>
                    <a:pt x="7010" y="63"/>
                    <a:pt x="7114" y="22"/>
                    <a:pt x="7240" y="22"/>
                  </a:cubicBezTo>
                  <a:cubicBezTo>
                    <a:pt x="7763" y="1"/>
                    <a:pt x="8307" y="1"/>
                    <a:pt x="8851" y="1"/>
                  </a:cubicBezTo>
                  <a:close/>
                  <a:moveTo>
                    <a:pt x="1360" y="2784"/>
                  </a:moveTo>
                  <a:cubicBezTo>
                    <a:pt x="1277" y="2972"/>
                    <a:pt x="1298" y="3160"/>
                    <a:pt x="1318" y="3307"/>
                  </a:cubicBezTo>
                  <a:cubicBezTo>
                    <a:pt x="1381" y="3516"/>
                    <a:pt x="1423" y="3788"/>
                    <a:pt x="1549" y="3934"/>
                  </a:cubicBezTo>
                  <a:cubicBezTo>
                    <a:pt x="1758" y="4227"/>
                    <a:pt x="2030" y="4499"/>
                    <a:pt x="2344" y="4667"/>
                  </a:cubicBezTo>
                  <a:cubicBezTo>
                    <a:pt x="3369" y="5273"/>
                    <a:pt x="4457" y="5420"/>
                    <a:pt x="5608" y="5357"/>
                  </a:cubicBezTo>
                  <a:cubicBezTo>
                    <a:pt x="5671" y="5357"/>
                    <a:pt x="5733" y="5357"/>
                    <a:pt x="5775" y="5336"/>
                  </a:cubicBezTo>
                  <a:cubicBezTo>
                    <a:pt x="6068" y="5190"/>
                    <a:pt x="6340" y="5190"/>
                    <a:pt x="6654" y="5169"/>
                  </a:cubicBezTo>
                  <a:cubicBezTo>
                    <a:pt x="7303" y="5127"/>
                    <a:pt x="7805" y="4750"/>
                    <a:pt x="8307" y="4353"/>
                  </a:cubicBezTo>
                  <a:cubicBezTo>
                    <a:pt x="8349" y="4332"/>
                    <a:pt x="8349" y="4248"/>
                    <a:pt x="8391" y="4206"/>
                  </a:cubicBezTo>
                  <a:cubicBezTo>
                    <a:pt x="8558" y="3851"/>
                    <a:pt x="8704" y="3495"/>
                    <a:pt x="8704" y="3076"/>
                  </a:cubicBezTo>
                  <a:lnTo>
                    <a:pt x="8704" y="1319"/>
                  </a:lnTo>
                  <a:cubicBezTo>
                    <a:pt x="8704" y="1214"/>
                    <a:pt x="8704" y="1089"/>
                    <a:pt x="8663" y="984"/>
                  </a:cubicBezTo>
                  <a:cubicBezTo>
                    <a:pt x="8621" y="775"/>
                    <a:pt x="8495" y="607"/>
                    <a:pt x="8286" y="607"/>
                  </a:cubicBezTo>
                  <a:cubicBezTo>
                    <a:pt x="7888" y="587"/>
                    <a:pt x="7470" y="566"/>
                    <a:pt x="7093" y="670"/>
                  </a:cubicBezTo>
                  <a:cubicBezTo>
                    <a:pt x="6528" y="817"/>
                    <a:pt x="5943" y="1068"/>
                    <a:pt x="5399" y="1277"/>
                  </a:cubicBezTo>
                  <a:cubicBezTo>
                    <a:pt x="4750" y="1507"/>
                    <a:pt x="4101" y="1758"/>
                    <a:pt x="3432" y="2030"/>
                  </a:cubicBezTo>
                  <a:cubicBezTo>
                    <a:pt x="3390" y="2051"/>
                    <a:pt x="3327" y="2051"/>
                    <a:pt x="3285" y="2051"/>
                  </a:cubicBezTo>
                  <a:cubicBezTo>
                    <a:pt x="2678" y="2260"/>
                    <a:pt x="2114" y="2553"/>
                    <a:pt x="1486" y="2700"/>
                  </a:cubicBezTo>
                  <a:cubicBezTo>
                    <a:pt x="1444" y="2721"/>
                    <a:pt x="1402" y="2763"/>
                    <a:pt x="1360" y="2784"/>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9" name="Google Shape;2333;p74"/>
            <p:cNvSpPr/>
            <p:nvPr/>
          </p:nvSpPr>
          <p:spPr>
            <a:xfrm>
              <a:off x="7067988" y="1978848"/>
              <a:ext cx="28582" cy="31736"/>
            </a:xfrm>
            <a:custGeom>
              <a:avLst/>
              <a:gdLst/>
              <a:ahLst/>
              <a:cxnLst/>
              <a:rect l="l" t="t" r="r" b="b"/>
              <a:pathLst>
                <a:path w="1110" h="1298" extrusionOk="0">
                  <a:moveTo>
                    <a:pt x="1109" y="712"/>
                  </a:moveTo>
                  <a:cubicBezTo>
                    <a:pt x="1109" y="963"/>
                    <a:pt x="942" y="1193"/>
                    <a:pt x="712" y="1256"/>
                  </a:cubicBezTo>
                  <a:cubicBezTo>
                    <a:pt x="523" y="1298"/>
                    <a:pt x="335" y="1193"/>
                    <a:pt x="231" y="1026"/>
                  </a:cubicBezTo>
                  <a:cubicBezTo>
                    <a:pt x="189" y="921"/>
                    <a:pt x="126" y="774"/>
                    <a:pt x="84" y="649"/>
                  </a:cubicBezTo>
                  <a:cubicBezTo>
                    <a:pt x="0" y="398"/>
                    <a:pt x="210" y="84"/>
                    <a:pt x="503" y="21"/>
                  </a:cubicBezTo>
                  <a:cubicBezTo>
                    <a:pt x="712" y="0"/>
                    <a:pt x="900" y="84"/>
                    <a:pt x="963" y="251"/>
                  </a:cubicBezTo>
                  <a:cubicBezTo>
                    <a:pt x="1047" y="419"/>
                    <a:pt x="1067" y="565"/>
                    <a:pt x="1109" y="71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0" name="Google Shape;2334;p74"/>
            <p:cNvSpPr/>
            <p:nvPr/>
          </p:nvSpPr>
          <p:spPr>
            <a:xfrm>
              <a:off x="7261708" y="1947112"/>
              <a:ext cx="23818" cy="31736"/>
            </a:xfrm>
            <a:custGeom>
              <a:avLst/>
              <a:gdLst/>
              <a:ahLst/>
              <a:cxnLst/>
              <a:rect l="l" t="t" r="r" b="b"/>
              <a:pathLst>
                <a:path w="942" h="1236" extrusionOk="0">
                  <a:moveTo>
                    <a:pt x="942" y="608"/>
                  </a:moveTo>
                  <a:cubicBezTo>
                    <a:pt x="942" y="880"/>
                    <a:pt x="837" y="1047"/>
                    <a:pt x="628" y="1152"/>
                  </a:cubicBezTo>
                  <a:cubicBezTo>
                    <a:pt x="419" y="1235"/>
                    <a:pt x="188" y="1152"/>
                    <a:pt x="105" y="963"/>
                  </a:cubicBezTo>
                  <a:cubicBezTo>
                    <a:pt x="42" y="817"/>
                    <a:pt x="0" y="649"/>
                    <a:pt x="0" y="461"/>
                  </a:cubicBezTo>
                  <a:cubicBezTo>
                    <a:pt x="0" y="210"/>
                    <a:pt x="168" y="43"/>
                    <a:pt x="356" y="22"/>
                  </a:cubicBezTo>
                  <a:cubicBezTo>
                    <a:pt x="628" y="1"/>
                    <a:pt x="816" y="105"/>
                    <a:pt x="879" y="336"/>
                  </a:cubicBezTo>
                  <a:cubicBezTo>
                    <a:pt x="921" y="419"/>
                    <a:pt x="942" y="545"/>
                    <a:pt x="942" y="60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1" name="Google Shape;2335;p74"/>
            <p:cNvSpPr/>
            <p:nvPr/>
          </p:nvSpPr>
          <p:spPr>
            <a:xfrm>
              <a:off x="4987876" y="2486624"/>
              <a:ext cx="212775" cy="184069"/>
            </a:xfrm>
            <a:custGeom>
              <a:avLst/>
              <a:gdLst/>
              <a:ahLst/>
              <a:cxnLst/>
              <a:rect l="l" t="t" r="r" b="b"/>
              <a:pathLst>
                <a:path w="8454" h="7303" extrusionOk="0">
                  <a:moveTo>
                    <a:pt x="0" y="3662"/>
                  </a:moveTo>
                  <a:cubicBezTo>
                    <a:pt x="84" y="3411"/>
                    <a:pt x="293" y="3243"/>
                    <a:pt x="523" y="3097"/>
                  </a:cubicBezTo>
                  <a:cubicBezTo>
                    <a:pt x="1130" y="2699"/>
                    <a:pt x="1779" y="2469"/>
                    <a:pt x="2427" y="2239"/>
                  </a:cubicBezTo>
                  <a:cubicBezTo>
                    <a:pt x="2762" y="2092"/>
                    <a:pt x="3076" y="1946"/>
                    <a:pt x="3390" y="1758"/>
                  </a:cubicBezTo>
                  <a:cubicBezTo>
                    <a:pt x="3704" y="1569"/>
                    <a:pt x="4059" y="1444"/>
                    <a:pt x="4394" y="1339"/>
                  </a:cubicBezTo>
                  <a:cubicBezTo>
                    <a:pt x="4708" y="1235"/>
                    <a:pt x="5001" y="1109"/>
                    <a:pt x="5252" y="921"/>
                  </a:cubicBezTo>
                  <a:cubicBezTo>
                    <a:pt x="5357" y="837"/>
                    <a:pt x="5482" y="795"/>
                    <a:pt x="5629" y="732"/>
                  </a:cubicBezTo>
                  <a:cubicBezTo>
                    <a:pt x="5963" y="628"/>
                    <a:pt x="6298" y="481"/>
                    <a:pt x="6591" y="272"/>
                  </a:cubicBezTo>
                  <a:cubicBezTo>
                    <a:pt x="6947" y="0"/>
                    <a:pt x="7344" y="63"/>
                    <a:pt x="7742" y="105"/>
                  </a:cubicBezTo>
                  <a:cubicBezTo>
                    <a:pt x="7846" y="146"/>
                    <a:pt x="7972" y="230"/>
                    <a:pt x="8035" y="377"/>
                  </a:cubicBezTo>
                  <a:cubicBezTo>
                    <a:pt x="8139" y="607"/>
                    <a:pt x="8181" y="837"/>
                    <a:pt x="8244" y="1088"/>
                  </a:cubicBezTo>
                  <a:cubicBezTo>
                    <a:pt x="8265" y="1235"/>
                    <a:pt x="8244" y="1402"/>
                    <a:pt x="8286" y="1527"/>
                  </a:cubicBezTo>
                  <a:cubicBezTo>
                    <a:pt x="8453" y="1925"/>
                    <a:pt x="8411" y="2302"/>
                    <a:pt x="8411" y="2699"/>
                  </a:cubicBezTo>
                  <a:cubicBezTo>
                    <a:pt x="8411" y="3285"/>
                    <a:pt x="8453" y="3850"/>
                    <a:pt x="8411" y="4394"/>
                  </a:cubicBezTo>
                  <a:cubicBezTo>
                    <a:pt x="8411" y="5084"/>
                    <a:pt x="8202" y="5691"/>
                    <a:pt x="7721" y="6131"/>
                  </a:cubicBezTo>
                  <a:cubicBezTo>
                    <a:pt x="7449" y="6361"/>
                    <a:pt x="7198" y="6633"/>
                    <a:pt x="6905" y="6842"/>
                  </a:cubicBezTo>
                  <a:cubicBezTo>
                    <a:pt x="6528" y="7093"/>
                    <a:pt x="6110" y="7219"/>
                    <a:pt x="5670" y="7219"/>
                  </a:cubicBezTo>
                  <a:lnTo>
                    <a:pt x="5273" y="7219"/>
                  </a:lnTo>
                  <a:cubicBezTo>
                    <a:pt x="4499" y="7302"/>
                    <a:pt x="3745" y="7156"/>
                    <a:pt x="2971" y="6905"/>
                  </a:cubicBezTo>
                  <a:cubicBezTo>
                    <a:pt x="2804" y="6863"/>
                    <a:pt x="2616" y="6779"/>
                    <a:pt x="2490" y="6654"/>
                  </a:cubicBezTo>
                  <a:cubicBezTo>
                    <a:pt x="2092" y="6340"/>
                    <a:pt x="1716" y="6026"/>
                    <a:pt x="1360" y="5691"/>
                  </a:cubicBezTo>
                  <a:cubicBezTo>
                    <a:pt x="711" y="5084"/>
                    <a:pt x="439" y="4687"/>
                    <a:pt x="0" y="3662"/>
                  </a:cubicBezTo>
                  <a:close/>
                  <a:moveTo>
                    <a:pt x="942" y="3557"/>
                  </a:moveTo>
                  <a:cubicBezTo>
                    <a:pt x="1130" y="4017"/>
                    <a:pt x="1339" y="4415"/>
                    <a:pt x="1653" y="4750"/>
                  </a:cubicBezTo>
                  <a:cubicBezTo>
                    <a:pt x="2072" y="5168"/>
                    <a:pt x="2511" y="5524"/>
                    <a:pt x="2950" y="5921"/>
                  </a:cubicBezTo>
                  <a:cubicBezTo>
                    <a:pt x="3055" y="5984"/>
                    <a:pt x="3180" y="6068"/>
                    <a:pt x="3285" y="6110"/>
                  </a:cubicBezTo>
                  <a:cubicBezTo>
                    <a:pt x="3850" y="6256"/>
                    <a:pt x="4394" y="6424"/>
                    <a:pt x="4959" y="6361"/>
                  </a:cubicBezTo>
                  <a:cubicBezTo>
                    <a:pt x="5168" y="6340"/>
                    <a:pt x="5377" y="6361"/>
                    <a:pt x="5587" y="6361"/>
                  </a:cubicBezTo>
                  <a:cubicBezTo>
                    <a:pt x="5942" y="6382"/>
                    <a:pt x="6214" y="6277"/>
                    <a:pt x="6507" y="6068"/>
                  </a:cubicBezTo>
                  <a:lnTo>
                    <a:pt x="7051" y="5608"/>
                  </a:lnTo>
                  <a:cubicBezTo>
                    <a:pt x="7449" y="5273"/>
                    <a:pt x="7616" y="4854"/>
                    <a:pt x="7616" y="4352"/>
                  </a:cubicBezTo>
                  <a:lnTo>
                    <a:pt x="7616" y="3285"/>
                  </a:lnTo>
                  <a:cubicBezTo>
                    <a:pt x="7616" y="2699"/>
                    <a:pt x="7658" y="2155"/>
                    <a:pt x="7449" y="1569"/>
                  </a:cubicBezTo>
                  <a:cubicBezTo>
                    <a:pt x="7407" y="1444"/>
                    <a:pt x="7428" y="1318"/>
                    <a:pt x="7428" y="1193"/>
                  </a:cubicBezTo>
                  <a:cubicBezTo>
                    <a:pt x="7428" y="1109"/>
                    <a:pt x="7365" y="1004"/>
                    <a:pt x="7365" y="921"/>
                  </a:cubicBezTo>
                  <a:cubicBezTo>
                    <a:pt x="7156" y="837"/>
                    <a:pt x="7030" y="921"/>
                    <a:pt x="6884" y="1004"/>
                  </a:cubicBezTo>
                  <a:cubicBezTo>
                    <a:pt x="6591" y="1151"/>
                    <a:pt x="6277" y="1297"/>
                    <a:pt x="5963" y="1444"/>
                  </a:cubicBezTo>
                  <a:cubicBezTo>
                    <a:pt x="5838" y="1507"/>
                    <a:pt x="5733" y="1569"/>
                    <a:pt x="5587" y="1632"/>
                  </a:cubicBezTo>
                  <a:cubicBezTo>
                    <a:pt x="5336" y="1758"/>
                    <a:pt x="5064" y="1925"/>
                    <a:pt x="4792" y="2030"/>
                  </a:cubicBezTo>
                  <a:cubicBezTo>
                    <a:pt x="4331" y="2197"/>
                    <a:pt x="3850" y="2343"/>
                    <a:pt x="3452" y="2657"/>
                  </a:cubicBezTo>
                  <a:cubicBezTo>
                    <a:pt x="3369" y="2720"/>
                    <a:pt x="3243" y="2762"/>
                    <a:pt x="3139" y="2783"/>
                  </a:cubicBezTo>
                  <a:cubicBezTo>
                    <a:pt x="2595" y="2992"/>
                    <a:pt x="2030" y="3180"/>
                    <a:pt x="1486" y="3348"/>
                  </a:cubicBezTo>
                  <a:cubicBezTo>
                    <a:pt x="1297" y="3431"/>
                    <a:pt x="1151" y="3494"/>
                    <a:pt x="942" y="355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2" name="Google Shape;2336;p74"/>
            <p:cNvSpPr/>
            <p:nvPr/>
          </p:nvSpPr>
          <p:spPr>
            <a:xfrm>
              <a:off x="4925948" y="2467582"/>
              <a:ext cx="30170" cy="42844"/>
            </a:xfrm>
            <a:custGeom>
              <a:avLst/>
              <a:gdLst/>
              <a:ahLst/>
              <a:cxnLst/>
              <a:rect l="l" t="t" r="r" b="b"/>
              <a:pathLst>
                <a:path w="1214" h="1675" extrusionOk="0">
                  <a:moveTo>
                    <a:pt x="1214" y="1089"/>
                  </a:moveTo>
                  <a:cubicBezTo>
                    <a:pt x="1193" y="1173"/>
                    <a:pt x="1193" y="1277"/>
                    <a:pt x="1172" y="1382"/>
                  </a:cubicBezTo>
                  <a:cubicBezTo>
                    <a:pt x="1088" y="1591"/>
                    <a:pt x="858" y="1675"/>
                    <a:pt x="649" y="1591"/>
                  </a:cubicBezTo>
                  <a:cubicBezTo>
                    <a:pt x="272" y="1445"/>
                    <a:pt x="0" y="963"/>
                    <a:pt x="42" y="608"/>
                  </a:cubicBezTo>
                  <a:cubicBezTo>
                    <a:pt x="84" y="315"/>
                    <a:pt x="272" y="126"/>
                    <a:pt x="544" y="43"/>
                  </a:cubicBezTo>
                  <a:cubicBezTo>
                    <a:pt x="670" y="1"/>
                    <a:pt x="837" y="22"/>
                    <a:pt x="879" y="147"/>
                  </a:cubicBezTo>
                  <a:cubicBezTo>
                    <a:pt x="1047" y="440"/>
                    <a:pt x="1193" y="733"/>
                    <a:pt x="1214" y="108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3" name="Google Shape;2337;p74"/>
            <p:cNvSpPr/>
            <p:nvPr/>
          </p:nvSpPr>
          <p:spPr>
            <a:xfrm>
              <a:off x="5160953" y="2381895"/>
              <a:ext cx="30170" cy="30150"/>
            </a:xfrm>
            <a:custGeom>
              <a:avLst/>
              <a:gdLst/>
              <a:ahLst/>
              <a:cxnLst/>
              <a:rect l="l" t="t" r="r" b="b"/>
              <a:pathLst>
                <a:path w="1194" h="1256" extrusionOk="0">
                  <a:moveTo>
                    <a:pt x="545" y="1"/>
                  </a:moveTo>
                  <a:lnTo>
                    <a:pt x="775" y="1"/>
                  </a:lnTo>
                  <a:cubicBezTo>
                    <a:pt x="942" y="1"/>
                    <a:pt x="1026" y="105"/>
                    <a:pt x="1068" y="231"/>
                  </a:cubicBezTo>
                  <a:cubicBezTo>
                    <a:pt x="1089" y="335"/>
                    <a:pt x="1110" y="440"/>
                    <a:pt x="1152" y="565"/>
                  </a:cubicBezTo>
                  <a:cubicBezTo>
                    <a:pt x="1194" y="921"/>
                    <a:pt x="1026" y="1151"/>
                    <a:pt x="650" y="1193"/>
                  </a:cubicBezTo>
                  <a:cubicBezTo>
                    <a:pt x="231" y="1256"/>
                    <a:pt x="1" y="1026"/>
                    <a:pt x="22" y="607"/>
                  </a:cubicBezTo>
                  <a:cubicBezTo>
                    <a:pt x="22" y="545"/>
                    <a:pt x="43" y="461"/>
                    <a:pt x="43" y="377"/>
                  </a:cubicBezTo>
                  <a:cubicBezTo>
                    <a:pt x="105" y="63"/>
                    <a:pt x="210" y="1"/>
                    <a:pt x="545"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4" name="Google Shape;2338;p74"/>
            <p:cNvSpPr/>
            <p:nvPr/>
          </p:nvSpPr>
          <p:spPr>
            <a:xfrm>
              <a:off x="4837027" y="3161013"/>
              <a:ext cx="130205" cy="141224"/>
            </a:xfrm>
            <a:custGeom>
              <a:avLst/>
              <a:gdLst/>
              <a:ahLst/>
              <a:cxnLst/>
              <a:rect l="l" t="t" r="r" b="b"/>
              <a:pathLst>
                <a:path w="5169" h="5629" extrusionOk="0">
                  <a:moveTo>
                    <a:pt x="357" y="1"/>
                  </a:moveTo>
                  <a:cubicBezTo>
                    <a:pt x="566" y="210"/>
                    <a:pt x="649" y="440"/>
                    <a:pt x="649" y="691"/>
                  </a:cubicBezTo>
                  <a:cubicBezTo>
                    <a:pt x="649" y="1005"/>
                    <a:pt x="754" y="1277"/>
                    <a:pt x="817" y="1570"/>
                  </a:cubicBezTo>
                  <a:cubicBezTo>
                    <a:pt x="1089" y="2365"/>
                    <a:pt x="1424" y="3097"/>
                    <a:pt x="1926" y="3746"/>
                  </a:cubicBezTo>
                  <a:cubicBezTo>
                    <a:pt x="2093" y="3976"/>
                    <a:pt x="2281" y="4185"/>
                    <a:pt x="2512" y="4311"/>
                  </a:cubicBezTo>
                  <a:lnTo>
                    <a:pt x="2909" y="4562"/>
                  </a:lnTo>
                  <a:cubicBezTo>
                    <a:pt x="3202" y="4771"/>
                    <a:pt x="3516" y="4876"/>
                    <a:pt x="3872" y="4834"/>
                  </a:cubicBezTo>
                  <a:cubicBezTo>
                    <a:pt x="4123" y="4813"/>
                    <a:pt x="4332" y="4876"/>
                    <a:pt x="4562" y="4876"/>
                  </a:cubicBezTo>
                  <a:cubicBezTo>
                    <a:pt x="4771" y="4897"/>
                    <a:pt x="4981" y="4918"/>
                    <a:pt x="5169" y="5022"/>
                  </a:cubicBezTo>
                  <a:cubicBezTo>
                    <a:pt x="5169" y="5336"/>
                    <a:pt x="5022" y="5524"/>
                    <a:pt x="4750" y="5545"/>
                  </a:cubicBezTo>
                  <a:cubicBezTo>
                    <a:pt x="4269" y="5608"/>
                    <a:pt x="3809" y="5629"/>
                    <a:pt x="3328" y="5629"/>
                  </a:cubicBezTo>
                  <a:cubicBezTo>
                    <a:pt x="3223" y="5629"/>
                    <a:pt x="3098" y="5566"/>
                    <a:pt x="3014" y="5545"/>
                  </a:cubicBezTo>
                  <a:cubicBezTo>
                    <a:pt x="2888" y="5503"/>
                    <a:pt x="2784" y="5420"/>
                    <a:pt x="2679" y="5357"/>
                  </a:cubicBezTo>
                  <a:cubicBezTo>
                    <a:pt x="1528" y="4834"/>
                    <a:pt x="984" y="3851"/>
                    <a:pt x="524" y="2742"/>
                  </a:cubicBezTo>
                  <a:cubicBezTo>
                    <a:pt x="357" y="2302"/>
                    <a:pt x="252" y="1800"/>
                    <a:pt x="126" y="1340"/>
                  </a:cubicBezTo>
                  <a:cubicBezTo>
                    <a:pt x="1" y="942"/>
                    <a:pt x="43" y="545"/>
                    <a:pt x="231" y="168"/>
                  </a:cubicBezTo>
                  <a:cubicBezTo>
                    <a:pt x="231" y="126"/>
                    <a:pt x="273" y="84"/>
                    <a:pt x="357" y="1"/>
                  </a:cubicBezTo>
                  <a:close/>
                </a:path>
              </a:pathLst>
            </a:custGeom>
            <a:solidFill>
              <a:srgbClr val="1D312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77933" name="Google Shape;2339;p74"/>
            <p:cNvGrpSpPr>
              <a:grpSpLocks/>
            </p:cNvGrpSpPr>
            <p:nvPr/>
          </p:nvGrpSpPr>
          <p:grpSpPr bwMode="auto">
            <a:xfrm rot="-5400000">
              <a:off x="6676625" y="1251225"/>
              <a:ext cx="279350" cy="312825"/>
              <a:chOff x="1835200" y="3337050"/>
              <a:chExt cx="279350" cy="312825"/>
            </a:xfrm>
          </p:grpSpPr>
          <p:sp>
            <p:nvSpPr>
              <p:cNvPr id="78" name="Google Shape;2340;p74"/>
              <p:cNvSpPr/>
              <p:nvPr/>
            </p:nvSpPr>
            <p:spPr>
              <a:xfrm>
                <a:off x="1865422" y="3337067"/>
                <a:ext cx="65059" cy="154024"/>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9" name="Google Shape;2341;p74"/>
              <p:cNvSpPr/>
              <p:nvPr/>
            </p:nvSpPr>
            <p:spPr>
              <a:xfrm>
                <a:off x="1949523" y="3613357"/>
                <a:ext cx="165027" cy="36522"/>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0" name="Google Shape;2342;p74"/>
              <p:cNvSpPr/>
              <p:nvPr/>
            </p:nvSpPr>
            <p:spPr>
              <a:xfrm>
                <a:off x="1957456" y="3445043"/>
                <a:ext cx="122184" cy="80982"/>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56" name="Google Shape;2343;p74"/>
            <p:cNvSpPr/>
            <p:nvPr/>
          </p:nvSpPr>
          <p:spPr>
            <a:xfrm>
              <a:off x="4427357" y="1480594"/>
              <a:ext cx="3526664" cy="2186607"/>
            </a:xfrm>
            <a:custGeom>
              <a:avLst/>
              <a:gdLst/>
              <a:ahLst/>
              <a:cxnLst/>
              <a:rect l="l" t="t" r="r" b="b"/>
              <a:pathLst>
                <a:path w="141109" h="87482" extrusionOk="0">
                  <a:moveTo>
                    <a:pt x="16090" y="58900"/>
                  </a:moveTo>
                  <a:cubicBezTo>
                    <a:pt x="16090" y="58775"/>
                    <a:pt x="16090" y="58691"/>
                    <a:pt x="16069" y="58607"/>
                  </a:cubicBezTo>
                  <a:cubicBezTo>
                    <a:pt x="16007" y="58398"/>
                    <a:pt x="15923" y="58168"/>
                    <a:pt x="15986" y="57938"/>
                  </a:cubicBezTo>
                  <a:cubicBezTo>
                    <a:pt x="16007" y="57854"/>
                    <a:pt x="15986" y="57749"/>
                    <a:pt x="15965" y="57645"/>
                  </a:cubicBezTo>
                  <a:cubicBezTo>
                    <a:pt x="15923" y="57540"/>
                    <a:pt x="15902" y="57415"/>
                    <a:pt x="15902" y="57310"/>
                  </a:cubicBezTo>
                  <a:cubicBezTo>
                    <a:pt x="15881" y="56368"/>
                    <a:pt x="15860" y="55448"/>
                    <a:pt x="16111" y="54527"/>
                  </a:cubicBezTo>
                  <a:cubicBezTo>
                    <a:pt x="16216" y="54171"/>
                    <a:pt x="16237" y="53795"/>
                    <a:pt x="16321" y="53418"/>
                  </a:cubicBezTo>
                  <a:cubicBezTo>
                    <a:pt x="16341" y="53230"/>
                    <a:pt x="16404" y="53041"/>
                    <a:pt x="16446" y="52853"/>
                  </a:cubicBezTo>
                  <a:cubicBezTo>
                    <a:pt x="16551" y="52477"/>
                    <a:pt x="16697" y="52079"/>
                    <a:pt x="16844" y="51556"/>
                  </a:cubicBezTo>
                  <a:lnTo>
                    <a:pt x="16530" y="51870"/>
                  </a:lnTo>
                  <a:cubicBezTo>
                    <a:pt x="16279" y="52163"/>
                    <a:pt x="16007" y="52414"/>
                    <a:pt x="15777" y="52707"/>
                  </a:cubicBezTo>
                  <a:cubicBezTo>
                    <a:pt x="15588" y="52916"/>
                    <a:pt x="15337" y="53000"/>
                    <a:pt x="15065" y="53000"/>
                  </a:cubicBezTo>
                  <a:cubicBezTo>
                    <a:pt x="14500" y="52958"/>
                    <a:pt x="13935" y="52832"/>
                    <a:pt x="13454" y="52497"/>
                  </a:cubicBezTo>
                  <a:cubicBezTo>
                    <a:pt x="13182" y="52330"/>
                    <a:pt x="12952" y="52163"/>
                    <a:pt x="12680" y="51974"/>
                  </a:cubicBezTo>
                  <a:cubicBezTo>
                    <a:pt x="12617" y="52079"/>
                    <a:pt x="12533" y="52163"/>
                    <a:pt x="12471" y="52225"/>
                  </a:cubicBezTo>
                  <a:cubicBezTo>
                    <a:pt x="12324" y="52497"/>
                    <a:pt x="12199" y="52749"/>
                    <a:pt x="12010" y="53021"/>
                  </a:cubicBezTo>
                  <a:cubicBezTo>
                    <a:pt x="11885" y="53230"/>
                    <a:pt x="11696" y="53418"/>
                    <a:pt x="11508" y="53544"/>
                  </a:cubicBezTo>
                  <a:cubicBezTo>
                    <a:pt x="11006" y="53941"/>
                    <a:pt x="9646" y="53962"/>
                    <a:pt x="9123" y="53565"/>
                  </a:cubicBezTo>
                  <a:cubicBezTo>
                    <a:pt x="8704" y="53251"/>
                    <a:pt x="8349" y="52916"/>
                    <a:pt x="8118" y="52414"/>
                  </a:cubicBezTo>
                  <a:cubicBezTo>
                    <a:pt x="8035" y="52225"/>
                    <a:pt x="7930" y="52058"/>
                    <a:pt x="7826" y="51849"/>
                  </a:cubicBezTo>
                  <a:cubicBezTo>
                    <a:pt x="7595" y="51891"/>
                    <a:pt x="7407" y="52016"/>
                    <a:pt x="7240" y="52184"/>
                  </a:cubicBezTo>
                  <a:cubicBezTo>
                    <a:pt x="7114" y="52309"/>
                    <a:pt x="6989" y="52393"/>
                    <a:pt x="6800" y="52414"/>
                  </a:cubicBezTo>
                  <a:cubicBezTo>
                    <a:pt x="5859" y="52518"/>
                    <a:pt x="5001" y="52330"/>
                    <a:pt x="4185" y="51807"/>
                  </a:cubicBezTo>
                  <a:cubicBezTo>
                    <a:pt x="4080" y="51744"/>
                    <a:pt x="3955" y="51661"/>
                    <a:pt x="3871" y="51556"/>
                  </a:cubicBezTo>
                  <a:cubicBezTo>
                    <a:pt x="3369" y="50761"/>
                    <a:pt x="2888" y="49987"/>
                    <a:pt x="2909" y="48982"/>
                  </a:cubicBezTo>
                  <a:cubicBezTo>
                    <a:pt x="2929" y="47978"/>
                    <a:pt x="2929" y="46953"/>
                    <a:pt x="3055" y="45927"/>
                  </a:cubicBezTo>
                  <a:cubicBezTo>
                    <a:pt x="3097" y="45635"/>
                    <a:pt x="3160" y="45383"/>
                    <a:pt x="3222" y="45091"/>
                  </a:cubicBezTo>
                  <a:cubicBezTo>
                    <a:pt x="3243" y="45007"/>
                    <a:pt x="3243" y="44902"/>
                    <a:pt x="3264" y="44839"/>
                  </a:cubicBezTo>
                  <a:cubicBezTo>
                    <a:pt x="3222" y="44798"/>
                    <a:pt x="3201" y="44777"/>
                    <a:pt x="3139" y="44777"/>
                  </a:cubicBezTo>
                  <a:cubicBezTo>
                    <a:pt x="2532" y="44839"/>
                    <a:pt x="2113" y="44463"/>
                    <a:pt x="1695" y="44128"/>
                  </a:cubicBezTo>
                  <a:cubicBezTo>
                    <a:pt x="1109" y="43605"/>
                    <a:pt x="691" y="42956"/>
                    <a:pt x="335" y="42266"/>
                  </a:cubicBezTo>
                  <a:cubicBezTo>
                    <a:pt x="230" y="42036"/>
                    <a:pt x="126" y="41764"/>
                    <a:pt x="105" y="41513"/>
                  </a:cubicBezTo>
                  <a:cubicBezTo>
                    <a:pt x="0" y="40864"/>
                    <a:pt x="0" y="40236"/>
                    <a:pt x="168" y="39609"/>
                  </a:cubicBezTo>
                  <a:cubicBezTo>
                    <a:pt x="168" y="39567"/>
                    <a:pt x="188" y="39525"/>
                    <a:pt x="188" y="39504"/>
                  </a:cubicBezTo>
                  <a:cubicBezTo>
                    <a:pt x="502" y="37851"/>
                    <a:pt x="1590" y="36826"/>
                    <a:pt x="3034" y="36072"/>
                  </a:cubicBezTo>
                  <a:cubicBezTo>
                    <a:pt x="2846" y="35780"/>
                    <a:pt x="2678" y="35466"/>
                    <a:pt x="2427" y="35215"/>
                  </a:cubicBezTo>
                  <a:cubicBezTo>
                    <a:pt x="1988" y="34650"/>
                    <a:pt x="1841" y="34022"/>
                    <a:pt x="1779" y="33352"/>
                  </a:cubicBezTo>
                  <a:cubicBezTo>
                    <a:pt x="1758" y="33122"/>
                    <a:pt x="1800" y="32850"/>
                    <a:pt x="1779" y="32620"/>
                  </a:cubicBezTo>
                  <a:cubicBezTo>
                    <a:pt x="1758" y="32181"/>
                    <a:pt x="1904" y="31804"/>
                    <a:pt x="2155" y="31448"/>
                  </a:cubicBezTo>
                  <a:cubicBezTo>
                    <a:pt x="2218" y="31302"/>
                    <a:pt x="2385" y="31176"/>
                    <a:pt x="2511" y="31093"/>
                  </a:cubicBezTo>
                  <a:cubicBezTo>
                    <a:pt x="2804" y="30925"/>
                    <a:pt x="3139" y="30737"/>
                    <a:pt x="3432" y="30549"/>
                  </a:cubicBezTo>
                  <a:cubicBezTo>
                    <a:pt x="3201" y="29774"/>
                    <a:pt x="3306" y="28958"/>
                    <a:pt x="3327" y="28163"/>
                  </a:cubicBezTo>
                  <a:cubicBezTo>
                    <a:pt x="3348" y="27494"/>
                    <a:pt x="4101" y="26343"/>
                    <a:pt x="4833" y="26217"/>
                  </a:cubicBezTo>
                  <a:cubicBezTo>
                    <a:pt x="5189" y="26155"/>
                    <a:pt x="5524" y="26008"/>
                    <a:pt x="5859" y="25862"/>
                  </a:cubicBezTo>
                  <a:cubicBezTo>
                    <a:pt x="5880" y="25862"/>
                    <a:pt x="5922" y="25820"/>
                    <a:pt x="5963" y="25799"/>
                  </a:cubicBezTo>
                  <a:cubicBezTo>
                    <a:pt x="5880" y="25485"/>
                    <a:pt x="5838" y="25129"/>
                    <a:pt x="5754" y="24816"/>
                  </a:cubicBezTo>
                  <a:cubicBezTo>
                    <a:pt x="5649" y="24460"/>
                    <a:pt x="5712" y="24125"/>
                    <a:pt x="5859" y="23769"/>
                  </a:cubicBezTo>
                  <a:cubicBezTo>
                    <a:pt x="6026" y="23456"/>
                    <a:pt x="6194" y="23121"/>
                    <a:pt x="6403" y="22828"/>
                  </a:cubicBezTo>
                  <a:cubicBezTo>
                    <a:pt x="6654" y="22514"/>
                    <a:pt x="6968" y="22305"/>
                    <a:pt x="7344" y="22200"/>
                  </a:cubicBezTo>
                  <a:cubicBezTo>
                    <a:pt x="8035" y="22033"/>
                    <a:pt x="8704" y="21844"/>
                    <a:pt x="9416" y="21886"/>
                  </a:cubicBezTo>
                  <a:cubicBezTo>
                    <a:pt x="9918" y="21928"/>
                    <a:pt x="10420" y="21886"/>
                    <a:pt x="10880" y="21886"/>
                  </a:cubicBezTo>
                  <a:cubicBezTo>
                    <a:pt x="10985" y="21656"/>
                    <a:pt x="11048" y="21426"/>
                    <a:pt x="11173" y="21217"/>
                  </a:cubicBezTo>
                  <a:cubicBezTo>
                    <a:pt x="11592" y="20589"/>
                    <a:pt x="12157" y="20108"/>
                    <a:pt x="12889" y="19878"/>
                  </a:cubicBezTo>
                  <a:cubicBezTo>
                    <a:pt x="13266" y="19752"/>
                    <a:pt x="13663" y="19647"/>
                    <a:pt x="14040" y="19564"/>
                  </a:cubicBezTo>
                  <a:cubicBezTo>
                    <a:pt x="14228" y="19522"/>
                    <a:pt x="14416" y="19522"/>
                    <a:pt x="14626" y="19522"/>
                  </a:cubicBezTo>
                  <a:lnTo>
                    <a:pt x="16341" y="19522"/>
                  </a:lnTo>
                  <a:cubicBezTo>
                    <a:pt x="16530" y="18810"/>
                    <a:pt x="17137" y="18434"/>
                    <a:pt x="17597" y="17953"/>
                  </a:cubicBezTo>
                  <a:cubicBezTo>
                    <a:pt x="17660" y="17890"/>
                    <a:pt x="17743" y="17848"/>
                    <a:pt x="17785" y="17848"/>
                  </a:cubicBezTo>
                  <a:cubicBezTo>
                    <a:pt x="18434" y="17660"/>
                    <a:pt x="19062" y="17555"/>
                    <a:pt x="19752" y="17743"/>
                  </a:cubicBezTo>
                  <a:cubicBezTo>
                    <a:pt x="20631" y="17994"/>
                    <a:pt x="21468" y="18287"/>
                    <a:pt x="22200" y="18852"/>
                  </a:cubicBezTo>
                  <a:cubicBezTo>
                    <a:pt x="22388" y="19020"/>
                    <a:pt x="22619" y="19124"/>
                    <a:pt x="22891" y="19271"/>
                  </a:cubicBezTo>
                  <a:cubicBezTo>
                    <a:pt x="23037" y="19208"/>
                    <a:pt x="23204" y="19103"/>
                    <a:pt x="23393" y="18957"/>
                  </a:cubicBezTo>
                  <a:cubicBezTo>
                    <a:pt x="23727" y="18727"/>
                    <a:pt x="24083" y="18643"/>
                    <a:pt x="24502" y="18622"/>
                  </a:cubicBezTo>
                  <a:cubicBezTo>
                    <a:pt x="25234" y="18622"/>
                    <a:pt x="25862" y="18810"/>
                    <a:pt x="26531" y="19145"/>
                  </a:cubicBezTo>
                  <a:cubicBezTo>
                    <a:pt x="27285" y="19543"/>
                    <a:pt x="27849" y="20171"/>
                    <a:pt x="28414" y="20777"/>
                  </a:cubicBezTo>
                  <a:cubicBezTo>
                    <a:pt x="28582" y="20945"/>
                    <a:pt x="28645" y="21238"/>
                    <a:pt x="28770" y="21531"/>
                  </a:cubicBezTo>
                  <a:cubicBezTo>
                    <a:pt x="28958" y="21614"/>
                    <a:pt x="29209" y="21572"/>
                    <a:pt x="29461" y="21551"/>
                  </a:cubicBezTo>
                  <a:cubicBezTo>
                    <a:pt x="29816" y="21531"/>
                    <a:pt x="30151" y="21635"/>
                    <a:pt x="30465" y="21844"/>
                  </a:cubicBezTo>
                  <a:cubicBezTo>
                    <a:pt x="30674" y="21970"/>
                    <a:pt x="30883" y="22095"/>
                    <a:pt x="31134" y="22179"/>
                  </a:cubicBezTo>
                  <a:cubicBezTo>
                    <a:pt x="31448" y="22284"/>
                    <a:pt x="31699" y="22493"/>
                    <a:pt x="31888" y="22765"/>
                  </a:cubicBezTo>
                  <a:cubicBezTo>
                    <a:pt x="32202" y="23121"/>
                    <a:pt x="32411" y="23539"/>
                    <a:pt x="32599" y="23979"/>
                  </a:cubicBezTo>
                  <a:cubicBezTo>
                    <a:pt x="32641" y="24125"/>
                    <a:pt x="32641" y="24272"/>
                    <a:pt x="32662" y="24439"/>
                  </a:cubicBezTo>
                  <a:cubicBezTo>
                    <a:pt x="32704" y="24585"/>
                    <a:pt x="32704" y="24774"/>
                    <a:pt x="32704" y="24920"/>
                  </a:cubicBezTo>
                  <a:cubicBezTo>
                    <a:pt x="32955" y="25067"/>
                    <a:pt x="33185" y="25004"/>
                    <a:pt x="33457" y="25004"/>
                  </a:cubicBezTo>
                  <a:cubicBezTo>
                    <a:pt x="33917" y="24983"/>
                    <a:pt x="34294" y="25108"/>
                    <a:pt x="34650" y="25380"/>
                  </a:cubicBezTo>
                  <a:cubicBezTo>
                    <a:pt x="35110" y="25715"/>
                    <a:pt x="35549" y="26029"/>
                    <a:pt x="35905" y="26448"/>
                  </a:cubicBezTo>
                  <a:cubicBezTo>
                    <a:pt x="36365" y="26908"/>
                    <a:pt x="36533" y="27473"/>
                    <a:pt x="36596" y="28101"/>
                  </a:cubicBezTo>
                  <a:cubicBezTo>
                    <a:pt x="36616" y="28247"/>
                    <a:pt x="36596" y="28435"/>
                    <a:pt x="36596" y="28624"/>
                  </a:cubicBezTo>
                  <a:cubicBezTo>
                    <a:pt x="36616" y="28958"/>
                    <a:pt x="36533" y="29251"/>
                    <a:pt x="36324" y="29523"/>
                  </a:cubicBezTo>
                  <a:cubicBezTo>
                    <a:pt x="36072" y="29900"/>
                    <a:pt x="35884" y="30318"/>
                    <a:pt x="35654" y="30737"/>
                  </a:cubicBezTo>
                  <a:cubicBezTo>
                    <a:pt x="35738" y="30758"/>
                    <a:pt x="35780" y="30779"/>
                    <a:pt x="35842" y="30758"/>
                  </a:cubicBezTo>
                  <a:cubicBezTo>
                    <a:pt x="36428" y="30632"/>
                    <a:pt x="36805" y="31030"/>
                    <a:pt x="37098" y="31448"/>
                  </a:cubicBezTo>
                  <a:cubicBezTo>
                    <a:pt x="37202" y="31595"/>
                    <a:pt x="37307" y="31720"/>
                    <a:pt x="37474" y="31825"/>
                  </a:cubicBezTo>
                  <a:cubicBezTo>
                    <a:pt x="37830" y="32034"/>
                    <a:pt x="38060" y="32390"/>
                    <a:pt x="38269" y="32725"/>
                  </a:cubicBezTo>
                  <a:cubicBezTo>
                    <a:pt x="38311" y="32808"/>
                    <a:pt x="38353" y="32913"/>
                    <a:pt x="38353" y="32976"/>
                  </a:cubicBezTo>
                  <a:cubicBezTo>
                    <a:pt x="38353" y="33290"/>
                    <a:pt x="38458" y="33583"/>
                    <a:pt x="38520" y="33875"/>
                  </a:cubicBezTo>
                  <a:cubicBezTo>
                    <a:pt x="38604" y="34231"/>
                    <a:pt x="38583" y="34587"/>
                    <a:pt x="38458" y="34943"/>
                  </a:cubicBezTo>
                  <a:cubicBezTo>
                    <a:pt x="38395" y="35047"/>
                    <a:pt x="38395" y="35152"/>
                    <a:pt x="38353" y="35277"/>
                  </a:cubicBezTo>
                  <a:cubicBezTo>
                    <a:pt x="38583" y="35466"/>
                    <a:pt x="38793" y="35654"/>
                    <a:pt x="39044" y="35738"/>
                  </a:cubicBezTo>
                  <a:cubicBezTo>
                    <a:pt x="39295" y="35800"/>
                    <a:pt x="39504" y="35947"/>
                    <a:pt x="39671" y="36114"/>
                  </a:cubicBezTo>
                  <a:cubicBezTo>
                    <a:pt x="39901" y="36365"/>
                    <a:pt x="40173" y="36596"/>
                    <a:pt x="40404" y="36847"/>
                  </a:cubicBezTo>
                  <a:cubicBezTo>
                    <a:pt x="40697" y="37140"/>
                    <a:pt x="40864" y="37453"/>
                    <a:pt x="40822" y="37872"/>
                  </a:cubicBezTo>
                  <a:lnTo>
                    <a:pt x="40822" y="38667"/>
                  </a:lnTo>
                  <a:cubicBezTo>
                    <a:pt x="40822" y="38897"/>
                    <a:pt x="40717" y="39044"/>
                    <a:pt x="40550" y="39190"/>
                  </a:cubicBezTo>
                  <a:cubicBezTo>
                    <a:pt x="40341" y="39316"/>
                    <a:pt x="40153" y="39441"/>
                    <a:pt x="39964" y="39567"/>
                  </a:cubicBezTo>
                  <a:cubicBezTo>
                    <a:pt x="39985" y="39755"/>
                    <a:pt x="40132" y="39755"/>
                    <a:pt x="40194" y="39839"/>
                  </a:cubicBezTo>
                  <a:cubicBezTo>
                    <a:pt x="40278" y="39922"/>
                    <a:pt x="40383" y="39985"/>
                    <a:pt x="40487" y="40048"/>
                  </a:cubicBezTo>
                  <a:cubicBezTo>
                    <a:pt x="40989" y="40278"/>
                    <a:pt x="41094" y="40780"/>
                    <a:pt x="41178" y="41220"/>
                  </a:cubicBezTo>
                  <a:cubicBezTo>
                    <a:pt x="41282" y="41806"/>
                    <a:pt x="41136" y="42329"/>
                    <a:pt x="40676" y="42705"/>
                  </a:cubicBezTo>
                  <a:cubicBezTo>
                    <a:pt x="40404" y="42956"/>
                    <a:pt x="40173" y="43186"/>
                    <a:pt x="39881" y="43438"/>
                  </a:cubicBezTo>
                  <a:cubicBezTo>
                    <a:pt x="39964" y="43626"/>
                    <a:pt x="40069" y="43814"/>
                    <a:pt x="40236" y="44002"/>
                  </a:cubicBezTo>
                  <a:cubicBezTo>
                    <a:pt x="40655" y="44463"/>
                    <a:pt x="40613" y="45007"/>
                    <a:pt x="40153" y="45467"/>
                  </a:cubicBezTo>
                  <a:cubicBezTo>
                    <a:pt x="39985" y="45593"/>
                    <a:pt x="39839" y="45718"/>
                    <a:pt x="39650" y="45844"/>
                  </a:cubicBezTo>
                  <a:cubicBezTo>
                    <a:pt x="39399" y="46032"/>
                    <a:pt x="39106" y="46199"/>
                    <a:pt x="38834" y="46409"/>
                  </a:cubicBezTo>
                  <a:cubicBezTo>
                    <a:pt x="38311" y="46785"/>
                    <a:pt x="37725" y="46953"/>
                    <a:pt x="37098" y="46953"/>
                  </a:cubicBezTo>
                  <a:lnTo>
                    <a:pt x="36072" y="46953"/>
                  </a:lnTo>
                  <a:cubicBezTo>
                    <a:pt x="35466" y="46953"/>
                    <a:pt x="34943" y="46848"/>
                    <a:pt x="34503" y="46346"/>
                  </a:cubicBezTo>
                  <a:cubicBezTo>
                    <a:pt x="34419" y="46451"/>
                    <a:pt x="34315" y="46513"/>
                    <a:pt x="34273" y="46618"/>
                  </a:cubicBezTo>
                  <a:cubicBezTo>
                    <a:pt x="33855" y="47392"/>
                    <a:pt x="33227" y="47936"/>
                    <a:pt x="32536" y="48459"/>
                  </a:cubicBezTo>
                  <a:cubicBezTo>
                    <a:pt x="32013" y="48878"/>
                    <a:pt x="31448" y="49233"/>
                    <a:pt x="30925" y="49652"/>
                  </a:cubicBezTo>
                  <a:cubicBezTo>
                    <a:pt x="30549" y="49924"/>
                    <a:pt x="30151" y="50133"/>
                    <a:pt x="29712" y="50280"/>
                  </a:cubicBezTo>
                  <a:cubicBezTo>
                    <a:pt x="29481" y="50342"/>
                    <a:pt x="29251" y="50405"/>
                    <a:pt x="29042" y="50593"/>
                  </a:cubicBezTo>
                  <a:cubicBezTo>
                    <a:pt x="29105" y="50740"/>
                    <a:pt x="29189" y="50907"/>
                    <a:pt x="29251" y="51033"/>
                  </a:cubicBezTo>
                  <a:cubicBezTo>
                    <a:pt x="29879" y="51326"/>
                    <a:pt x="30507" y="51535"/>
                    <a:pt x="31155" y="51598"/>
                  </a:cubicBezTo>
                  <a:cubicBezTo>
                    <a:pt x="31281" y="51640"/>
                    <a:pt x="31406" y="51640"/>
                    <a:pt x="31553" y="51681"/>
                  </a:cubicBezTo>
                  <a:cubicBezTo>
                    <a:pt x="32327" y="52058"/>
                    <a:pt x="33185" y="52079"/>
                    <a:pt x="34022" y="52205"/>
                  </a:cubicBezTo>
                  <a:cubicBezTo>
                    <a:pt x="35947" y="52518"/>
                    <a:pt x="37851" y="52811"/>
                    <a:pt x="39755" y="53104"/>
                  </a:cubicBezTo>
                  <a:cubicBezTo>
                    <a:pt x="41596" y="53355"/>
                    <a:pt x="43333" y="53941"/>
                    <a:pt x="45049" y="54590"/>
                  </a:cubicBezTo>
                  <a:cubicBezTo>
                    <a:pt x="45383" y="54715"/>
                    <a:pt x="45718" y="54799"/>
                    <a:pt x="46116" y="54925"/>
                  </a:cubicBezTo>
                  <a:cubicBezTo>
                    <a:pt x="46137" y="54904"/>
                    <a:pt x="46220" y="54904"/>
                    <a:pt x="46262" y="54841"/>
                  </a:cubicBezTo>
                  <a:cubicBezTo>
                    <a:pt x="46513" y="54694"/>
                    <a:pt x="46743" y="54694"/>
                    <a:pt x="46974" y="54778"/>
                  </a:cubicBezTo>
                  <a:cubicBezTo>
                    <a:pt x="47601" y="54946"/>
                    <a:pt x="48229" y="55197"/>
                    <a:pt x="48731" y="55678"/>
                  </a:cubicBezTo>
                  <a:cubicBezTo>
                    <a:pt x="48940" y="55887"/>
                    <a:pt x="49171" y="56054"/>
                    <a:pt x="49401" y="56201"/>
                  </a:cubicBezTo>
                  <a:cubicBezTo>
                    <a:pt x="49673" y="56389"/>
                    <a:pt x="49777" y="56661"/>
                    <a:pt x="49798" y="56933"/>
                  </a:cubicBezTo>
                  <a:cubicBezTo>
                    <a:pt x="49819" y="57205"/>
                    <a:pt x="49694" y="57352"/>
                    <a:pt x="49401" y="57394"/>
                  </a:cubicBezTo>
                  <a:cubicBezTo>
                    <a:pt x="49338" y="57394"/>
                    <a:pt x="49254" y="57352"/>
                    <a:pt x="49171" y="57352"/>
                  </a:cubicBezTo>
                  <a:cubicBezTo>
                    <a:pt x="49066" y="57143"/>
                    <a:pt x="49024" y="56871"/>
                    <a:pt x="48752" y="56724"/>
                  </a:cubicBezTo>
                  <a:cubicBezTo>
                    <a:pt x="48543" y="56619"/>
                    <a:pt x="48417" y="56389"/>
                    <a:pt x="48187" y="56285"/>
                  </a:cubicBezTo>
                  <a:cubicBezTo>
                    <a:pt x="48145" y="56515"/>
                    <a:pt x="48292" y="56682"/>
                    <a:pt x="48334" y="56829"/>
                  </a:cubicBezTo>
                  <a:cubicBezTo>
                    <a:pt x="48459" y="57289"/>
                    <a:pt x="48250" y="57770"/>
                    <a:pt x="47832" y="57959"/>
                  </a:cubicBezTo>
                  <a:cubicBezTo>
                    <a:pt x="47559" y="58084"/>
                    <a:pt x="47246" y="58168"/>
                    <a:pt x="46974" y="58398"/>
                  </a:cubicBezTo>
                  <a:cubicBezTo>
                    <a:pt x="46932" y="58461"/>
                    <a:pt x="46785" y="58482"/>
                    <a:pt x="46723" y="58482"/>
                  </a:cubicBezTo>
                  <a:cubicBezTo>
                    <a:pt x="46534" y="58503"/>
                    <a:pt x="46367" y="58503"/>
                    <a:pt x="46220" y="58670"/>
                  </a:cubicBezTo>
                  <a:cubicBezTo>
                    <a:pt x="46220" y="58858"/>
                    <a:pt x="46346" y="58984"/>
                    <a:pt x="46430" y="59172"/>
                  </a:cubicBezTo>
                  <a:cubicBezTo>
                    <a:pt x="46576" y="59507"/>
                    <a:pt x="46723" y="59821"/>
                    <a:pt x="46764" y="60176"/>
                  </a:cubicBezTo>
                  <a:cubicBezTo>
                    <a:pt x="46785" y="60344"/>
                    <a:pt x="46827" y="60469"/>
                    <a:pt x="46869" y="60637"/>
                  </a:cubicBezTo>
                  <a:cubicBezTo>
                    <a:pt x="47078" y="61306"/>
                    <a:pt x="47183" y="61997"/>
                    <a:pt x="47308" y="62687"/>
                  </a:cubicBezTo>
                  <a:cubicBezTo>
                    <a:pt x="47350" y="62855"/>
                    <a:pt x="47371" y="63043"/>
                    <a:pt x="47413" y="63189"/>
                  </a:cubicBezTo>
                  <a:cubicBezTo>
                    <a:pt x="47601" y="63629"/>
                    <a:pt x="47664" y="64110"/>
                    <a:pt x="47706" y="64570"/>
                  </a:cubicBezTo>
                  <a:cubicBezTo>
                    <a:pt x="47727" y="64759"/>
                    <a:pt x="47769" y="64947"/>
                    <a:pt x="47811" y="65135"/>
                  </a:cubicBezTo>
                  <a:cubicBezTo>
                    <a:pt x="47915" y="65386"/>
                    <a:pt x="48041" y="65658"/>
                    <a:pt x="47811" y="65993"/>
                  </a:cubicBezTo>
                  <a:cubicBezTo>
                    <a:pt x="48208" y="65972"/>
                    <a:pt x="48501" y="65930"/>
                    <a:pt x="48752" y="65910"/>
                  </a:cubicBezTo>
                  <a:cubicBezTo>
                    <a:pt x="50008" y="65721"/>
                    <a:pt x="51263" y="65554"/>
                    <a:pt x="52518" y="65303"/>
                  </a:cubicBezTo>
                  <a:cubicBezTo>
                    <a:pt x="55301" y="64780"/>
                    <a:pt x="58063" y="64215"/>
                    <a:pt x="60846" y="63692"/>
                  </a:cubicBezTo>
                  <a:cubicBezTo>
                    <a:pt x="62478" y="63378"/>
                    <a:pt x="64152" y="63106"/>
                    <a:pt x="65826" y="62855"/>
                  </a:cubicBezTo>
                  <a:cubicBezTo>
                    <a:pt x="66642" y="62729"/>
                    <a:pt x="67479" y="62625"/>
                    <a:pt x="68316" y="62478"/>
                  </a:cubicBezTo>
                  <a:cubicBezTo>
                    <a:pt x="68483" y="62457"/>
                    <a:pt x="68609" y="62436"/>
                    <a:pt x="68797" y="62373"/>
                  </a:cubicBezTo>
                  <a:cubicBezTo>
                    <a:pt x="68923" y="61934"/>
                    <a:pt x="69027" y="61516"/>
                    <a:pt x="69153" y="61076"/>
                  </a:cubicBezTo>
                  <a:cubicBezTo>
                    <a:pt x="69383" y="60239"/>
                    <a:pt x="69592" y="59381"/>
                    <a:pt x="69885" y="58565"/>
                  </a:cubicBezTo>
                  <a:cubicBezTo>
                    <a:pt x="70157" y="57854"/>
                    <a:pt x="70492" y="57184"/>
                    <a:pt x="70827" y="56494"/>
                  </a:cubicBezTo>
                  <a:cubicBezTo>
                    <a:pt x="71245" y="55678"/>
                    <a:pt x="71747" y="54925"/>
                    <a:pt x="72312" y="54213"/>
                  </a:cubicBezTo>
                  <a:cubicBezTo>
                    <a:pt x="72772" y="53690"/>
                    <a:pt x="73254" y="53230"/>
                    <a:pt x="73860" y="52895"/>
                  </a:cubicBezTo>
                  <a:cubicBezTo>
                    <a:pt x="74300" y="52623"/>
                    <a:pt x="74802" y="52477"/>
                    <a:pt x="75304" y="52393"/>
                  </a:cubicBezTo>
                  <a:cubicBezTo>
                    <a:pt x="76664" y="52163"/>
                    <a:pt x="77941" y="52414"/>
                    <a:pt x="79154" y="53062"/>
                  </a:cubicBezTo>
                  <a:cubicBezTo>
                    <a:pt x="80158" y="53627"/>
                    <a:pt x="81037" y="54318"/>
                    <a:pt x="81832" y="55134"/>
                  </a:cubicBezTo>
                  <a:cubicBezTo>
                    <a:pt x="82753" y="56054"/>
                    <a:pt x="83548" y="57080"/>
                    <a:pt x="84218" y="58168"/>
                  </a:cubicBezTo>
                  <a:cubicBezTo>
                    <a:pt x="84343" y="58356"/>
                    <a:pt x="84448" y="58565"/>
                    <a:pt x="84594" y="58712"/>
                  </a:cubicBezTo>
                  <a:cubicBezTo>
                    <a:pt x="85013" y="58858"/>
                    <a:pt x="85368" y="58795"/>
                    <a:pt x="85766" y="58712"/>
                  </a:cubicBezTo>
                  <a:cubicBezTo>
                    <a:pt x="89218" y="57854"/>
                    <a:pt x="92671" y="57101"/>
                    <a:pt x="96165" y="56473"/>
                  </a:cubicBezTo>
                  <a:cubicBezTo>
                    <a:pt x="97923" y="56159"/>
                    <a:pt x="99680" y="55824"/>
                    <a:pt x="101438" y="55469"/>
                  </a:cubicBezTo>
                  <a:cubicBezTo>
                    <a:pt x="101501" y="55448"/>
                    <a:pt x="101605" y="55427"/>
                    <a:pt x="101668" y="55406"/>
                  </a:cubicBezTo>
                  <a:cubicBezTo>
                    <a:pt x="101752" y="55218"/>
                    <a:pt x="101668" y="55113"/>
                    <a:pt x="101563" y="55029"/>
                  </a:cubicBezTo>
                  <a:cubicBezTo>
                    <a:pt x="101354" y="54841"/>
                    <a:pt x="101270" y="54611"/>
                    <a:pt x="101291" y="54318"/>
                  </a:cubicBezTo>
                  <a:cubicBezTo>
                    <a:pt x="101333" y="54088"/>
                    <a:pt x="101270" y="53878"/>
                    <a:pt x="101187" y="53648"/>
                  </a:cubicBezTo>
                  <a:cubicBezTo>
                    <a:pt x="101061" y="53209"/>
                    <a:pt x="100957" y="52790"/>
                    <a:pt x="100957" y="52309"/>
                  </a:cubicBezTo>
                  <a:cubicBezTo>
                    <a:pt x="100957" y="52058"/>
                    <a:pt x="100915" y="51786"/>
                    <a:pt x="100831" y="51535"/>
                  </a:cubicBezTo>
                  <a:cubicBezTo>
                    <a:pt x="100601" y="50698"/>
                    <a:pt x="100559" y="49861"/>
                    <a:pt x="100392" y="49024"/>
                  </a:cubicBezTo>
                  <a:cubicBezTo>
                    <a:pt x="100329" y="48815"/>
                    <a:pt x="100350" y="48606"/>
                    <a:pt x="100350" y="48396"/>
                  </a:cubicBezTo>
                  <a:lnTo>
                    <a:pt x="100350" y="47706"/>
                  </a:lnTo>
                  <a:cubicBezTo>
                    <a:pt x="100245" y="47580"/>
                    <a:pt x="100099" y="47601"/>
                    <a:pt x="99994" y="47622"/>
                  </a:cubicBezTo>
                  <a:cubicBezTo>
                    <a:pt x="99764" y="47727"/>
                    <a:pt x="99513" y="47706"/>
                    <a:pt x="99283" y="47622"/>
                  </a:cubicBezTo>
                  <a:cubicBezTo>
                    <a:pt x="99157" y="47580"/>
                    <a:pt x="99032" y="47601"/>
                    <a:pt x="98885" y="47601"/>
                  </a:cubicBezTo>
                  <a:cubicBezTo>
                    <a:pt x="98027" y="47601"/>
                    <a:pt x="97776" y="47308"/>
                    <a:pt x="97734" y="46451"/>
                  </a:cubicBezTo>
                  <a:cubicBezTo>
                    <a:pt x="97734" y="46367"/>
                    <a:pt x="97734" y="46262"/>
                    <a:pt x="97713" y="46137"/>
                  </a:cubicBezTo>
                  <a:cubicBezTo>
                    <a:pt x="97630" y="46220"/>
                    <a:pt x="97588" y="46241"/>
                    <a:pt x="97567" y="46262"/>
                  </a:cubicBezTo>
                  <a:cubicBezTo>
                    <a:pt x="97420" y="46513"/>
                    <a:pt x="97316" y="46743"/>
                    <a:pt x="97190" y="46974"/>
                  </a:cubicBezTo>
                  <a:cubicBezTo>
                    <a:pt x="97148" y="47078"/>
                    <a:pt x="97148" y="47183"/>
                    <a:pt x="97148" y="47288"/>
                  </a:cubicBezTo>
                  <a:cubicBezTo>
                    <a:pt x="97169" y="47518"/>
                    <a:pt x="97044" y="47664"/>
                    <a:pt x="96793" y="47706"/>
                  </a:cubicBezTo>
                  <a:cubicBezTo>
                    <a:pt x="96625" y="47727"/>
                    <a:pt x="96458" y="47622"/>
                    <a:pt x="96416" y="47455"/>
                  </a:cubicBezTo>
                  <a:cubicBezTo>
                    <a:pt x="96332" y="47162"/>
                    <a:pt x="96312" y="46890"/>
                    <a:pt x="96458" y="46618"/>
                  </a:cubicBezTo>
                  <a:cubicBezTo>
                    <a:pt x="96667" y="46241"/>
                    <a:pt x="96876" y="45907"/>
                    <a:pt x="97086" y="45509"/>
                  </a:cubicBezTo>
                  <a:cubicBezTo>
                    <a:pt x="97379" y="44944"/>
                    <a:pt x="97881" y="44588"/>
                    <a:pt x="98341" y="44233"/>
                  </a:cubicBezTo>
                  <a:cubicBezTo>
                    <a:pt x="98425" y="44170"/>
                    <a:pt x="98550" y="44149"/>
                    <a:pt x="98655" y="44128"/>
                  </a:cubicBezTo>
                  <a:cubicBezTo>
                    <a:pt x="98781" y="44107"/>
                    <a:pt x="98927" y="44128"/>
                    <a:pt x="99094" y="44128"/>
                  </a:cubicBezTo>
                  <a:cubicBezTo>
                    <a:pt x="99785" y="43521"/>
                    <a:pt x="100496" y="42894"/>
                    <a:pt x="101187" y="42266"/>
                  </a:cubicBezTo>
                  <a:cubicBezTo>
                    <a:pt x="102128" y="41492"/>
                    <a:pt x="103112" y="40697"/>
                    <a:pt x="104179" y="40090"/>
                  </a:cubicBezTo>
                  <a:cubicBezTo>
                    <a:pt x="106271" y="38876"/>
                    <a:pt x="108364" y="37621"/>
                    <a:pt x="110456" y="36386"/>
                  </a:cubicBezTo>
                  <a:cubicBezTo>
                    <a:pt x="110686" y="36219"/>
                    <a:pt x="110895" y="36052"/>
                    <a:pt x="111125" y="35884"/>
                  </a:cubicBezTo>
                  <a:cubicBezTo>
                    <a:pt x="111314" y="35759"/>
                    <a:pt x="111481" y="35591"/>
                    <a:pt x="111690" y="35466"/>
                  </a:cubicBezTo>
                  <a:cubicBezTo>
                    <a:pt x="112255" y="35131"/>
                    <a:pt x="112757" y="34712"/>
                    <a:pt x="113260" y="34210"/>
                  </a:cubicBezTo>
                  <a:cubicBezTo>
                    <a:pt x="113281" y="33896"/>
                    <a:pt x="113322" y="33583"/>
                    <a:pt x="113364" y="33269"/>
                  </a:cubicBezTo>
                  <a:cubicBezTo>
                    <a:pt x="113385" y="32955"/>
                    <a:pt x="113406" y="32641"/>
                    <a:pt x="113532" y="32327"/>
                  </a:cubicBezTo>
                  <a:cubicBezTo>
                    <a:pt x="113615" y="32118"/>
                    <a:pt x="113532" y="32013"/>
                    <a:pt x="113301" y="32013"/>
                  </a:cubicBezTo>
                  <a:cubicBezTo>
                    <a:pt x="112590" y="32013"/>
                    <a:pt x="111900" y="31992"/>
                    <a:pt x="111188" y="32013"/>
                  </a:cubicBezTo>
                  <a:cubicBezTo>
                    <a:pt x="110142" y="32076"/>
                    <a:pt x="109117" y="31825"/>
                    <a:pt x="108092" y="31574"/>
                  </a:cubicBezTo>
                  <a:cubicBezTo>
                    <a:pt x="108029" y="31553"/>
                    <a:pt x="107945" y="31511"/>
                    <a:pt x="107882" y="31511"/>
                  </a:cubicBezTo>
                  <a:cubicBezTo>
                    <a:pt x="106941" y="31281"/>
                    <a:pt x="106062" y="30883"/>
                    <a:pt x="105246" y="30360"/>
                  </a:cubicBezTo>
                  <a:cubicBezTo>
                    <a:pt x="104576" y="29921"/>
                    <a:pt x="103949" y="29419"/>
                    <a:pt x="103467" y="28770"/>
                  </a:cubicBezTo>
                  <a:cubicBezTo>
                    <a:pt x="102923" y="28017"/>
                    <a:pt x="102379" y="27222"/>
                    <a:pt x="101856" y="26448"/>
                  </a:cubicBezTo>
                  <a:cubicBezTo>
                    <a:pt x="101710" y="26238"/>
                    <a:pt x="101605" y="26029"/>
                    <a:pt x="101501" y="25799"/>
                  </a:cubicBezTo>
                  <a:cubicBezTo>
                    <a:pt x="101375" y="25506"/>
                    <a:pt x="101291" y="25213"/>
                    <a:pt x="101166" y="24962"/>
                  </a:cubicBezTo>
                  <a:cubicBezTo>
                    <a:pt x="101019" y="24585"/>
                    <a:pt x="100873" y="24230"/>
                    <a:pt x="100831" y="23811"/>
                  </a:cubicBezTo>
                  <a:cubicBezTo>
                    <a:pt x="100810" y="23665"/>
                    <a:pt x="100747" y="23539"/>
                    <a:pt x="100726" y="23414"/>
                  </a:cubicBezTo>
                  <a:cubicBezTo>
                    <a:pt x="100517" y="23330"/>
                    <a:pt x="100308" y="23393"/>
                    <a:pt x="100099" y="23393"/>
                  </a:cubicBezTo>
                  <a:cubicBezTo>
                    <a:pt x="99617" y="23414"/>
                    <a:pt x="99241" y="23288"/>
                    <a:pt x="98885" y="22995"/>
                  </a:cubicBezTo>
                  <a:cubicBezTo>
                    <a:pt x="98655" y="22807"/>
                    <a:pt x="98425" y="22681"/>
                    <a:pt x="98195" y="22514"/>
                  </a:cubicBezTo>
                  <a:cubicBezTo>
                    <a:pt x="98006" y="22388"/>
                    <a:pt x="97818" y="22242"/>
                    <a:pt x="97692" y="22054"/>
                  </a:cubicBezTo>
                  <a:cubicBezTo>
                    <a:pt x="97567" y="21886"/>
                    <a:pt x="97462" y="21719"/>
                    <a:pt x="97274" y="21614"/>
                  </a:cubicBezTo>
                  <a:cubicBezTo>
                    <a:pt x="97148" y="21531"/>
                    <a:pt x="97086" y="21405"/>
                    <a:pt x="97086" y="21259"/>
                  </a:cubicBezTo>
                  <a:cubicBezTo>
                    <a:pt x="97086" y="21154"/>
                    <a:pt x="97065" y="21028"/>
                    <a:pt x="97086" y="20924"/>
                  </a:cubicBezTo>
                  <a:cubicBezTo>
                    <a:pt x="97148" y="20212"/>
                    <a:pt x="97295" y="19543"/>
                    <a:pt x="97734" y="18957"/>
                  </a:cubicBezTo>
                  <a:cubicBezTo>
                    <a:pt x="97902" y="18790"/>
                    <a:pt x="98048" y="18643"/>
                    <a:pt x="98320" y="18643"/>
                  </a:cubicBezTo>
                  <a:lnTo>
                    <a:pt x="98948" y="18643"/>
                  </a:lnTo>
                  <a:cubicBezTo>
                    <a:pt x="99283" y="18643"/>
                    <a:pt x="99576" y="18727"/>
                    <a:pt x="99827" y="18936"/>
                  </a:cubicBezTo>
                  <a:cubicBezTo>
                    <a:pt x="99994" y="19062"/>
                    <a:pt x="100141" y="19208"/>
                    <a:pt x="100413" y="19229"/>
                  </a:cubicBezTo>
                  <a:cubicBezTo>
                    <a:pt x="100454" y="18999"/>
                    <a:pt x="100496" y="18748"/>
                    <a:pt x="100517" y="18518"/>
                  </a:cubicBezTo>
                  <a:cubicBezTo>
                    <a:pt x="99576" y="18015"/>
                    <a:pt x="98718" y="16718"/>
                    <a:pt x="98676" y="15693"/>
                  </a:cubicBezTo>
                  <a:cubicBezTo>
                    <a:pt x="98676" y="14940"/>
                    <a:pt x="98571" y="14186"/>
                    <a:pt x="98571" y="13412"/>
                  </a:cubicBezTo>
                  <a:cubicBezTo>
                    <a:pt x="98571" y="12324"/>
                    <a:pt x="98864" y="11278"/>
                    <a:pt x="99471" y="10336"/>
                  </a:cubicBezTo>
                  <a:cubicBezTo>
                    <a:pt x="99764" y="9897"/>
                    <a:pt x="100015" y="9416"/>
                    <a:pt x="100308" y="8976"/>
                  </a:cubicBezTo>
                  <a:cubicBezTo>
                    <a:pt x="100496" y="8704"/>
                    <a:pt x="100664" y="8453"/>
                    <a:pt x="100873" y="8181"/>
                  </a:cubicBezTo>
                  <a:lnTo>
                    <a:pt x="100957" y="8118"/>
                  </a:lnTo>
                  <a:cubicBezTo>
                    <a:pt x="101710" y="7114"/>
                    <a:pt x="102651" y="6340"/>
                    <a:pt x="103656" y="5608"/>
                  </a:cubicBezTo>
                  <a:cubicBezTo>
                    <a:pt x="104158" y="5231"/>
                    <a:pt x="104702" y="4917"/>
                    <a:pt x="105267" y="4624"/>
                  </a:cubicBezTo>
                  <a:cubicBezTo>
                    <a:pt x="106041" y="4289"/>
                    <a:pt x="106815" y="3976"/>
                    <a:pt x="107610" y="3725"/>
                  </a:cubicBezTo>
                  <a:cubicBezTo>
                    <a:pt x="108029" y="3557"/>
                    <a:pt x="108447" y="3515"/>
                    <a:pt x="108887" y="3432"/>
                  </a:cubicBezTo>
                  <a:cubicBezTo>
                    <a:pt x="109744" y="3243"/>
                    <a:pt x="110581" y="3055"/>
                    <a:pt x="111481" y="3013"/>
                  </a:cubicBezTo>
                  <a:cubicBezTo>
                    <a:pt x="112067" y="2992"/>
                    <a:pt x="112674" y="2992"/>
                    <a:pt x="113301" y="2992"/>
                  </a:cubicBezTo>
                  <a:cubicBezTo>
                    <a:pt x="113720" y="2992"/>
                    <a:pt x="114118" y="3013"/>
                    <a:pt x="114536" y="3013"/>
                  </a:cubicBezTo>
                  <a:cubicBezTo>
                    <a:pt x="114620" y="2825"/>
                    <a:pt x="114515" y="2783"/>
                    <a:pt x="114410" y="2699"/>
                  </a:cubicBezTo>
                  <a:cubicBezTo>
                    <a:pt x="114243" y="2574"/>
                    <a:pt x="114055" y="2427"/>
                    <a:pt x="113908" y="2302"/>
                  </a:cubicBezTo>
                  <a:cubicBezTo>
                    <a:pt x="113825" y="2218"/>
                    <a:pt x="113720" y="2113"/>
                    <a:pt x="113720" y="2009"/>
                  </a:cubicBezTo>
                  <a:cubicBezTo>
                    <a:pt x="113636" y="1423"/>
                    <a:pt x="113574" y="816"/>
                    <a:pt x="114034" y="293"/>
                  </a:cubicBezTo>
                  <a:cubicBezTo>
                    <a:pt x="114138" y="188"/>
                    <a:pt x="114243" y="63"/>
                    <a:pt x="114410" y="63"/>
                  </a:cubicBezTo>
                  <a:cubicBezTo>
                    <a:pt x="114787" y="63"/>
                    <a:pt x="115185" y="0"/>
                    <a:pt x="115582" y="168"/>
                  </a:cubicBezTo>
                  <a:cubicBezTo>
                    <a:pt x="115938" y="314"/>
                    <a:pt x="116335" y="377"/>
                    <a:pt x="116670" y="628"/>
                  </a:cubicBezTo>
                  <a:cubicBezTo>
                    <a:pt x="116859" y="753"/>
                    <a:pt x="117047" y="921"/>
                    <a:pt x="117193" y="1046"/>
                  </a:cubicBezTo>
                  <a:cubicBezTo>
                    <a:pt x="117298" y="1151"/>
                    <a:pt x="117403" y="1276"/>
                    <a:pt x="117549" y="1360"/>
                  </a:cubicBezTo>
                  <a:cubicBezTo>
                    <a:pt x="117988" y="1590"/>
                    <a:pt x="118239" y="1988"/>
                    <a:pt x="118491" y="2406"/>
                  </a:cubicBezTo>
                  <a:cubicBezTo>
                    <a:pt x="118511" y="2469"/>
                    <a:pt x="118553" y="2490"/>
                    <a:pt x="118595" y="2532"/>
                  </a:cubicBezTo>
                  <a:cubicBezTo>
                    <a:pt x="118616" y="2511"/>
                    <a:pt x="118658" y="2511"/>
                    <a:pt x="118700" y="2490"/>
                  </a:cubicBezTo>
                  <a:cubicBezTo>
                    <a:pt x="118951" y="2051"/>
                    <a:pt x="119348" y="1758"/>
                    <a:pt x="119704" y="1444"/>
                  </a:cubicBezTo>
                  <a:cubicBezTo>
                    <a:pt x="119955" y="1235"/>
                    <a:pt x="120206" y="1109"/>
                    <a:pt x="120499" y="1004"/>
                  </a:cubicBezTo>
                  <a:cubicBezTo>
                    <a:pt x="120939" y="837"/>
                    <a:pt x="121420" y="732"/>
                    <a:pt x="121880" y="649"/>
                  </a:cubicBezTo>
                  <a:cubicBezTo>
                    <a:pt x="122466" y="544"/>
                    <a:pt x="122885" y="837"/>
                    <a:pt x="123261" y="1151"/>
                  </a:cubicBezTo>
                  <a:cubicBezTo>
                    <a:pt x="123366" y="1235"/>
                    <a:pt x="123429" y="1381"/>
                    <a:pt x="123449" y="1486"/>
                  </a:cubicBezTo>
                  <a:cubicBezTo>
                    <a:pt x="123470" y="1758"/>
                    <a:pt x="123470" y="2009"/>
                    <a:pt x="123449" y="2281"/>
                  </a:cubicBezTo>
                  <a:cubicBezTo>
                    <a:pt x="123408" y="2616"/>
                    <a:pt x="123240" y="2929"/>
                    <a:pt x="122947" y="3139"/>
                  </a:cubicBezTo>
                  <a:cubicBezTo>
                    <a:pt x="122675" y="3369"/>
                    <a:pt x="122382" y="3620"/>
                    <a:pt x="122089" y="3871"/>
                  </a:cubicBezTo>
                  <a:cubicBezTo>
                    <a:pt x="122110" y="4038"/>
                    <a:pt x="122215" y="3997"/>
                    <a:pt x="122299" y="3997"/>
                  </a:cubicBezTo>
                  <a:cubicBezTo>
                    <a:pt x="122717" y="3976"/>
                    <a:pt x="123094" y="4101"/>
                    <a:pt x="123449" y="4289"/>
                  </a:cubicBezTo>
                  <a:cubicBezTo>
                    <a:pt x="124245" y="4687"/>
                    <a:pt x="124977" y="5189"/>
                    <a:pt x="125626" y="5733"/>
                  </a:cubicBezTo>
                  <a:cubicBezTo>
                    <a:pt x="125960" y="6026"/>
                    <a:pt x="126232" y="6403"/>
                    <a:pt x="126504" y="6758"/>
                  </a:cubicBezTo>
                  <a:cubicBezTo>
                    <a:pt x="126546" y="6779"/>
                    <a:pt x="126567" y="6821"/>
                    <a:pt x="126567" y="6863"/>
                  </a:cubicBezTo>
                  <a:cubicBezTo>
                    <a:pt x="126588" y="7240"/>
                    <a:pt x="126860" y="7512"/>
                    <a:pt x="127069" y="7805"/>
                  </a:cubicBezTo>
                  <a:cubicBezTo>
                    <a:pt x="127843" y="8851"/>
                    <a:pt x="128241" y="10043"/>
                    <a:pt x="128262" y="11362"/>
                  </a:cubicBezTo>
                  <a:cubicBezTo>
                    <a:pt x="128262" y="11466"/>
                    <a:pt x="128262" y="11529"/>
                    <a:pt x="128283" y="11634"/>
                  </a:cubicBezTo>
                  <a:cubicBezTo>
                    <a:pt x="128450" y="11801"/>
                    <a:pt x="128639" y="11696"/>
                    <a:pt x="128785" y="11696"/>
                  </a:cubicBezTo>
                  <a:cubicBezTo>
                    <a:pt x="129371" y="11634"/>
                    <a:pt x="129852" y="11822"/>
                    <a:pt x="130375" y="12031"/>
                  </a:cubicBezTo>
                  <a:cubicBezTo>
                    <a:pt x="130543" y="12094"/>
                    <a:pt x="130626" y="12199"/>
                    <a:pt x="130689" y="12345"/>
                  </a:cubicBezTo>
                  <a:cubicBezTo>
                    <a:pt x="130961" y="12952"/>
                    <a:pt x="131191" y="13600"/>
                    <a:pt x="131212" y="14249"/>
                  </a:cubicBezTo>
                  <a:cubicBezTo>
                    <a:pt x="131275" y="15065"/>
                    <a:pt x="131066" y="15818"/>
                    <a:pt x="130459" y="16425"/>
                  </a:cubicBezTo>
                  <a:cubicBezTo>
                    <a:pt x="130229" y="16655"/>
                    <a:pt x="129957" y="16906"/>
                    <a:pt x="129706" y="17116"/>
                  </a:cubicBezTo>
                  <a:cubicBezTo>
                    <a:pt x="129183" y="17492"/>
                    <a:pt x="128597" y="17702"/>
                    <a:pt x="127948" y="17534"/>
                  </a:cubicBezTo>
                  <a:lnTo>
                    <a:pt x="127760" y="17534"/>
                  </a:lnTo>
                  <a:cubicBezTo>
                    <a:pt x="127760" y="17660"/>
                    <a:pt x="127739" y="17764"/>
                    <a:pt x="127739" y="17869"/>
                  </a:cubicBezTo>
                  <a:cubicBezTo>
                    <a:pt x="127739" y="18183"/>
                    <a:pt x="127718" y="18476"/>
                    <a:pt x="127739" y="18790"/>
                  </a:cubicBezTo>
                  <a:cubicBezTo>
                    <a:pt x="127822" y="20150"/>
                    <a:pt x="127613" y="21468"/>
                    <a:pt x="127425" y="22807"/>
                  </a:cubicBezTo>
                  <a:cubicBezTo>
                    <a:pt x="127404" y="23016"/>
                    <a:pt x="127320" y="23246"/>
                    <a:pt x="127237" y="23456"/>
                  </a:cubicBezTo>
                  <a:cubicBezTo>
                    <a:pt x="126923" y="24167"/>
                    <a:pt x="126609" y="24878"/>
                    <a:pt x="126295" y="25611"/>
                  </a:cubicBezTo>
                  <a:cubicBezTo>
                    <a:pt x="126190" y="25862"/>
                    <a:pt x="126023" y="26113"/>
                    <a:pt x="125835" y="26322"/>
                  </a:cubicBezTo>
                  <a:cubicBezTo>
                    <a:pt x="125312" y="26845"/>
                    <a:pt x="124830" y="27389"/>
                    <a:pt x="124307" y="27933"/>
                  </a:cubicBezTo>
                  <a:cubicBezTo>
                    <a:pt x="124140" y="28142"/>
                    <a:pt x="123931" y="28352"/>
                    <a:pt x="123742" y="28561"/>
                  </a:cubicBezTo>
                  <a:cubicBezTo>
                    <a:pt x="123742" y="28749"/>
                    <a:pt x="123889" y="28833"/>
                    <a:pt x="123973" y="28937"/>
                  </a:cubicBezTo>
                  <a:cubicBezTo>
                    <a:pt x="124077" y="29063"/>
                    <a:pt x="124182" y="29168"/>
                    <a:pt x="124286" y="29251"/>
                  </a:cubicBezTo>
                  <a:cubicBezTo>
                    <a:pt x="124600" y="29482"/>
                    <a:pt x="124830" y="29774"/>
                    <a:pt x="125081" y="30046"/>
                  </a:cubicBezTo>
                  <a:cubicBezTo>
                    <a:pt x="125333" y="30402"/>
                    <a:pt x="125626" y="30737"/>
                    <a:pt x="125918" y="31072"/>
                  </a:cubicBezTo>
                  <a:cubicBezTo>
                    <a:pt x="126128" y="31344"/>
                    <a:pt x="126337" y="31595"/>
                    <a:pt x="126483" y="31930"/>
                  </a:cubicBezTo>
                  <a:cubicBezTo>
                    <a:pt x="126567" y="32118"/>
                    <a:pt x="126693" y="32243"/>
                    <a:pt x="126797" y="32411"/>
                  </a:cubicBezTo>
                  <a:lnTo>
                    <a:pt x="127592" y="33583"/>
                  </a:lnTo>
                  <a:cubicBezTo>
                    <a:pt x="127634" y="33645"/>
                    <a:pt x="127655" y="33708"/>
                    <a:pt x="127697" y="33771"/>
                  </a:cubicBezTo>
                  <a:cubicBezTo>
                    <a:pt x="127864" y="34315"/>
                    <a:pt x="128053" y="34859"/>
                    <a:pt x="128262" y="35445"/>
                  </a:cubicBezTo>
                  <a:cubicBezTo>
                    <a:pt x="128262" y="35466"/>
                    <a:pt x="128262" y="35528"/>
                    <a:pt x="128283" y="35549"/>
                  </a:cubicBezTo>
                  <a:cubicBezTo>
                    <a:pt x="128492" y="35884"/>
                    <a:pt x="128534" y="36303"/>
                    <a:pt x="128576" y="36721"/>
                  </a:cubicBezTo>
                  <a:cubicBezTo>
                    <a:pt x="128806" y="36637"/>
                    <a:pt x="128973" y="36512"/>
                    <a:pt x="129120" y="36386"/>
                  </a:cubicBezTo>
                  <a:cubicBezTo>
                    <a:pt x="129517" y="35968"/>
                    <a:pt x="129957" y="35633"/>
                    <a:pt x="130459" y="35340"/>
                  </a:cubicBezTo>
                  <a:cubicBezTo>
                    <a:pt x="130626" y="35236"/>
                    <a:pt x="130773" y="35131"/>
                    <a:pt x="130940" y="35005"/>
                  </a:cubicBezTo>
                  <a:cubicBezTo>
                    <a:pt x="131317" y="34650"/>
                    <a:pt x="131798" y="34419"/>
                    <a:pt x="132258" y="34273"/>
                  </a:cubicBezTo>
                  <a:cubicBezTo>
                    <a:pt x="132740" y="34106"/>
                    <a:pt x="133200" y="34106"/>
                    <a:pt x="133723" y="34189"/>
                  </a:cubicBezTo>
                  <a:cubicBezTo>
                    <a:pt x="134455" y="34315"/>
                    <a:pt x="135062" y="34691"/>
                    <a:pt x="135753" y="34963"/>
                  </a:cubicBezTo>
                  <a:cubicBezTo>
                    <a:pt x="135878" y="35026"/>
                    <a:pt x="135962" y="35131"/>
                    <a:pt x="136066" y="35215"/>
                  </a:cubicBezTo>
                  <a:cubicBezTo>
                    <a:pt x="136297" y="35424"/>
                    <a:pt x="136548" y="35633"/>
                    <a:pt x="136903" y="35675"/>
                  </a:cubicBezTo>
                  <a:cubicBezTo>
                    <a:pt x="137029" y="35696"/>
                    <a:pt x="137133" y="35800"/>
                    <a:pt x="137154" y="35947"/>
                  </a:cubicBezTo>
                  <a:cubicBezTo>
                    <a:pt x="137343" y="36491"/>
                    <a:pt x="137698" y="36888"/>
                    <a:pt x="138075" y="37307"/>
                  </a:cubicBezTo>
                  <a:cubicBezTo>
                    <a:pt x="138305" y="37579"/>
                    <a:pt x="138514" y="37935"/>
                    <a:pt x="138724" y="38249"/>
                  </a:cubicBezTo>
                  <a:cubicBezTo>
                    <a:pt x="139058" y="38793"/>
                    <a:pt x="139435" y="39316"/>
                    <a:pt x="139644" y="39943"/>
                  </a:cubicBezTo>
                  <a:cubicBezTo>
                    <a:pt x="139665" y="39985"/>
                    <a:pt x="139665" y="40048"/>
                    <a:pt x="139728" y="40090"/>
                  </a:cubicBezTo>
                  <a:cubicBezTo>
                    <a:pt x="140146" y="40676"/>
                    <a:pt x="140272" y="41345"/>
                    <a:pt x="140502" y="41973"/>
                  </a:cubicBezTo>
                  <a:cubicBezTo>
                    <a:pt x="140523" y="42057"/>
                    <a:pt x="140586" y="42161"/>
                    <a:pt x="140565" y="42266"/>
                  </a:cubicBezTo>
                  <a:cubicBezTo>
                    <a:pt x="140523" y="42559"/>
                    <a:pt x="140628" y="42810"/>
                    <a:pt x="140732" y="43103"/>
                  </a:cubicBezTo>
                  <a:cubicBezTo>
                    <a:pt x="140879" y="43479"/>
                    <a:pt x="140983" y="43835"/>
                    <a:pt x="140921" y="44212"/>
                  </a:cubicBezTo>
                  <a:cubicBezTo>
                    <a:pt x="140921" y="44275"/>
                    <a:pt x="140921" y="44358"/>
                    <a:pt x="140942" y="44442"/>
                  </a:cubicBezTo>
                  <a:cubicBezTo>
                    <a:pt x="141109" y="45049"/>
                    <a:pt x="141109" y="45635"/>
                    <a:pt x="141109" y="46241"/>
                  </a:cubicBezTo>
                  <a:cubicBezTo>
                    <a:pt x="141109" y="47476"/>
                    <a:pt x="141088" y="48710"/>
                    <a:pt x="141109" y="49966"/>
                  </a:cubicBezTo>
                  <a:cubicBezTo>
                    <a:pt x="141109" y="50447"/>
                    <a:pt x="140983" y="50907"/>
                    <a:pt x="140795" y="51326"/>
                  </a:cubicBezTo>
                  <a:cubicBezTo>
                    <a:pt x="140607" y="51744"/>
                    <a:pt x="140419" y="52163"/>
                    <a:pt x="140000" y="52393"/>
                  </a:cubicBezTo>
                  <a:cubicBezTo>
                    <a:pt x="139854" y="52477"/>
                    <a:pt x="139791" y="52707"/>
                    <a:pt x="139644" y="52811"/>
                  </a:cubicBezTo>
                  <a:cubicBezTo>
                    <a:pt x="139372" y="53021"/>
                    <a:pt x="139058" y="53167"/>
                    <a:pt x="138786" y="53355"/>
                  </a:cubicBezTo>
                  <a:cubicBezTo>
                    <a:pt x="138745" y="53355"/>
                    <a:pt x="138745" y="53376"/>
                    <a:pt x="138724" y="53376"/>
                  </a:cubicBezTo>
                  <a:cubicBezTo>
                    <a:pt x="138535" y="53523"/>
                    <a:pt x="138389" y="53669"/>
                    <a:pt x="138180" y="53753"/>
                  </a:cubicBezTo>
                  <a:cubicBezTo>
                    <a:pt x="137970" y="53795"/>
                    <a:pt x="137782" y="53837"/>
                    <a:pt x="137594" y="53962"/>
                  </a:cubicBezTo>
                  <a:cubicBezTo>
                    <a:pt x="137573" y="53983"/>
                    <a:pt x="137531" y="54004"/>
                    <a:pt x="137489" y="53983"/>
                  </a:cubicBezTo>
                  <a:cubicBezTo>
                    <a:pt x="137071" y="53962"/>
                    <a:pt x="136715" y="54150"/>
                    <a:pt x="136338" y="54297"/>
                  </a:cubicBezTo>
                  <a:cubicBezTo>
                    <a:pt x="135878" y="54485"/>
                    <a:pt x="135376" y="54569"/>
                    <a:pt x="134874" y="54715"/>
                  </a:cubicBezTo>
                  <a:cubicBezTo>
                    <a:pt x="134434" y="54841"/>
                    <a:pt x="133995" y="55050"/>
                    <a:pt x="133556" y="55155"/>
                  </a:cubicBezTo>
                  <a:cubicBezTo>
                    <a:pt x="133388" y="55218"/>
                    <a:pt x="133242" y="55301"/>
                    <a:pt x="133074" y="55364"/>
                  </a:cubicBezTo>
                  <a:cubicBezTo>
                    <a:pt x="132760" y="55531"/>
                    <a:pt x="132426" y="55678"/>
                    <a:pt x="132049" y="55741"/>
                  </a:cubicBezTo>
                  <a:cubicBezTo>
                    <a:pt x="131944" y="55741"/>
                    <a:pt x="131840" y="55824"/>
                    <a:pt x="131735" y="55845"/>
                  </a:cubicBezTo>
                  <a:cubicBezTo>
                    <a:pt x="131212" y="55971"/>
                    <a:pt x="130668" y="56096"/>
                    <a:pt x="130208" y="56389"/>
                  </a:cubicBezTo>
                  <a:cubicBezTo>
                    <a:pt x="129810" y="56389"/>
                    <a:pt x="129517" y="56599"/>
                    <a:pt x="129183" y="56724"/>
                  </a:cubicBezTo>
                  <a:cubicBezTo>
                    <a:pt x="129099" y="56766"/>
                    <a:pt x="128994" y="56829"/>
                    <a:pt x="128911" y="56829"/>
                  </a:cubicBezTo>
                  <a:cubicBezTo>
                    <a:pt x="128450" y="56871"/>
                    <a:pt x="128011" y="57122"/>
                    <a:pt x="127530" y="57184"/>
                  </a:cubicBezTo>
                  <a:cubicBezTo>
                    <a:pt x="127425" y="57184"/>
                    <a:pt x="127341" y="57226"/>
                    <a:pt x="127278" y="57247"/>
                  </a:cubicBezTo>
                  <a:cubicBezTo>
                    <a:pt x="127027" y="57394"/>
                    <a:pt x="126776" y="57415"/>
                    <a:pt x="126504" y="57435"/>
                  </a:cubicBezTo>
                  <a:cubicBezTo>
                    <a:pt x="125835" y="57498"/>
                    <a:pt x="125144" y="57561"/>
                    <a:pt x="124475" y="57624"/>
                  </a:cubicBezTo>
                  <a:cubicBezTo>
                    <a:pt x="124098" y="57645"/>
                    <a:pt x="123721" y="57707"/>
                    <a:pt x="123345" y="57603"/>
                  </a:cubicBezTo>
                  <a:cubicBezTo>
                    <a:pt x="123052" y="57498"/>
                    <a:pt x="122738" y="57624"/>
                    <a:pt x="122424" y="57645"/>
                  </a:cubicBezTo>
                  <a:cubicBezTo>
                    <a:pt x="122424" y="57812"/>
                    <a:pt x="122424" y="57917"/>
                    <a:pt x="122466" y="58021"/>
                  </a:cubicBezTo>
                  <a:cubicBezTo>
                    <a:pt x="122487" y="58168"/>
                    <a:pt x="122508" y="58356"/>
                    <a:pt x="122592" y="58503"/>
                  </a:cubicBezTo>
                  <a:cubicBezTo>
                    <a:pt x="122801" y="58984"/>
                    <a:pt x="122738" y="59486"/>
                    <a:pt x="122885" y="59946"/>
                  </a:cubicBezTo>
                  <a:cubicBezTo>
                    <a:pt x="122947" y="60239"/>
                    <a:pt x="122926" y="60553"/>
                    <a:pt x="123010" y="60846"/>
                  </a:cubicBezTo>
                  <a:cubicBezTo>
                    <a:pt x="123094" y="61264"/>
                    <a:pt x="123115" y="61704"/>
                    <a:pt x="123345" y="62101"/>
                  </a:cubicBezTo>
                  <a:cubicBezTo>
                    <a:pt x="123429" y="62792"/>
                    <a:pt x="123575" y="63482"/>
                    <a:pt x="123157" y="64131"/>
                  </a:cubicBezTo>
                  <a:cubicBezTo>
                    <a:pt x="123115" y="64215"/>
                    <a:pt x="123052" y="64298"/>
                    <a:pt x="123031" y="64403"/>
                  </a:cubicBezTo>
                  <a:cubicBezTo>
                    <a:pt x="122592" y="65261"/>
                    <a:pt x="121838" y="65700"/>
                    <a:pt x="120939" y="65930"/>
                  </a:cubicBezTo>
                  <a:cubicBezTo>
                    <a:pt x="120792" y="65972"/>
                    <a:pt x="120646" y="65972"/>
                    <a:pt x="120499" y="65993"/>
                  </a:cubicBezTo>
                  <a:cubicBezTo>
                    <a:pt x="120185" y="65993"/>
                    <a:pt x="119851" y="65972"/>
                    <a:pt x="119537" y="65993"/>
                  </a:cubicBezTo>
                  <a:cubicBezTo>
                    <a:pt x="119055" y="66035"/>
                    <a:pt x="118637" y="65889"/>
                    <a:pt x="118198" y="65784"/>
                  </a:cubicBezTo>
                  <a:cubicBezTo>
                    <a:pt x="117884" y="65700"/>
                    <a:pt x="117716" y="65470"/>
                    <a:pt x="117695" y="65156"/>
                  </a:cubicBezTo>
                  <a:cubicBezTo>
                    <a:pt x="117695" y="64968"/>
                    <a:pt x="117675" y="64759"/>
                    <a:pt x="117758" y="64612"/>
                  </a:cubicBezTo>
                  <a:cubicBezTo>
                    <a:pt x="117967" y="64110"/>
                    <a:pt x="118198" y="63671"/>
                    <a:pt x="118721" y="63378"/>
                  </a:cubicBezTo>
                  <a:cubicBezTo>
                    <a:pt x="118972" y="63252"/>
                    <a:pt x="119181" y="63064"/>
                    <a:pt x="119390" y="62876"/>
                  </a:cubicBezTo>
                  <a:cubicBezTo>
                    <a:pt x="119704" y="62625"/>
                    <a:pt x="120018" y="62373"/>
                    <a:pt x="120395" y="62248"/>
                  </a:cubicBezTo>
                  <a:cubicBezTo>
                    <a:pt x="120520" y="62206"/>
                    <a:pt x="120688" y="62122"/>
                    <a:pt x="120792" y="62018"/>
                  </a:cubicBezTo>
                  <a:cubicBezTo>
                    <a:pt x="121001" y="61829"/>
                    <a:pt x="121211" y="61788"/>
                    <a:pt x="121462" y="61808"/>
                  </a:cubicBezTo>
                  <a:cubicBezTo>
                    <a:pt x="121734" y="61829"/>
                    <a:pt x="121985" y="61850"/>
                    <a:pt x="122278" y="61892"/>
                  </a:cubicBezTo>
                  <a:cubicBezTo>
                    <a:pt x="122299" y="61641"/>
                    <a:pt x="122299" y="61432"/>
                    <a:pt x="122257" y="61223"/>
                  </a:cubicBezTo>
                  <a:cubicBezTo>
                    <a:pt x="122173" y="60888"/>
                    <a:pt x="122152" y="60553"/>
                    <a:pt x="122089" y="60218"/>
                  </a:cubicBezTo>
                  <a:cubicBezTo>
                    <a:pt x="122006" y="59591"/>
                    <a:pt x="121880" y="58984"/>
                    <a:pt x="121734" y="58377"/>
                  </a:cubicBezTo>
                  <a:cubicBezTo>
                    <a:pt x="121650" y="58084"/>
                    <a:pt x="121650" y="57770"/>
                    <a:pt x="121587" y="57456"/>
                  </a:cubicBezTo>
                  <a:cubicBezTo>
                    <a:pt x="121357" y="57331"/>
                    <a:pt x="121127" y="57205"/>
                    <a:pt x="120834" y="57205"/>
                  </a:cubicBezTo>
                  <a:cubicBezTo>
                    <a:pt x="120541" y="57205"/>
                    <a:pt x="120290" y="57080"/>
                    <a:pt x="120018" y="56975"/>
                  </a:cubicBezTo>
                  <a:cubicBezTo>
                    <a:pt x="119767" y="56871"/>
                    <a:pt x="119474" y="56724"/>
                    <a:pt x="119181" y="56599"/>
                  </a:cubicBezTo>
                  <a:cubicBezTo>
                    <a:pt x="119139" y="56808"/>
                    <a:pt x="119055" y="56996"/>
                    <a:pt x="119014" y="57205"/>
                  </a:cubicBezTo>
                  <a:lnTo>
                    <a:pt x="118846" y="57749"/>
                  </a:lnTo>
                  <a:cubicBezTo>
                    <a:pt x="118700" y="58251"/>
                    <a:pt x="118511" y="58712"/>
                    <a:pt x="118177" y="59109"/>
                  </a:cubicBezTo>
                  <a:cubicBezTo>
                    <a:pt x="117988" y="59319"/>
                    <a:pt x="117779" y="59444"/>
                    <a:pt x="117486" y="59444"/>
                  </a:cubicBezTo>
                  <a:lnTo>
                    <a:pt x="117382" y="59444"/>
                  </a:lnTo>
                  <a:lnTo>
                    <a:pt x="115101" y="59381"/>
                  </a:lnTo>
                  <a:cubicBezTo>
                    <a:pt x="115038" y="59381"/>
                    <a:pt x="114954" y="59340"/>
                    <a:pt x="114871" y="59340"/>
                  </a:cubicBezTo>
                  <a:cubicBezTo>
                    <a:pt x="114201" y="59381"/>
                    <a:pt x="113574" y="59193"/>
                    <a:pt x="112946" y="58984"/>
                  </a:cubicBezTo>
                  <a:cubicBezTo>
                    <a:pt x="112883" y="58963"/>
                    <a:pt x="112841" y="58984"/>
                    <a:pt x="112737" y="58963"/>
                  </a:cubicBezTo>
                  <a:cubicBezTo>
                    <a:pt x="112527" y="59298"/>
                    <a:pt x="112255" y="59632"/>
                    <a:pt x="112360" y="60072"/>
                  </a:cubicBezTo>
                  <a:cubicBezTo>
                    <a:pt x="112381" y="60156"/>
                    <a:pt x="112360" y="60239"/>
                    <a:pt x="112339" y="60323"/>
                  </a:cubicBezTo>
                  <a:cubicBezTo>
                    <a:pt x="112234" y="60679"/>
                    <a:pt x="112276" y="61076"/>
                    <a:pt x="112318" y="61432"/>
                  </a:cubicBezTo>
                  <a:cubicBezTo>
                    <a:pt x="112339" y="61955"/>
                    <a:pt x="112485" y="62436"/>
                    <a:pt x="112653" y="62938"/>
                  </a:cubicBezTo>
                  <a:cubicBezTo>
                    <a:pt x="112862" y="63503"/>
                    <a:pt x="113071" y="64110"/>
                    <a:pt x="113281" y="64738"/>
                  </a:cubicBezTo>
                  <a:cubicBezTo>
                    <a:pt x="113469" y="64821"/>
                    <a:pt x="113699" y="64842"/>
                    <a:pt x="113804" y="65094"/>
                  </a:cubicBezTo>
                  <a:cubicBezTo>
                    <a:pt x="113887" y="65386"/>
                    <a:pt x="113929" y="65658"/>
                    <a:pt x="113804" y="65930"/>
                  </a:cubicBezTo>
                  <a:cubicBezTo>
                    <a:pt x="113427" y="66767"/>
                    <a:pt x="112988" y="67500"/>
                    <a:pt x="112255" y="68065"/>
                  </a:cubicBezTo>
                  <a:cubicBezTo>
                    <a:pt x="111795" y="68420"/>
                    <a:pt x="111272" y="68692"/>
                    <a:pt x="110770" y="68964"/>
                  </a:cubicBezTo>
                  <a:cubicBezTo>
                    <a:pt x="110330" y="69236"/>
                    <a:pt x="109828" y="69236"/>
                    <a:pt x="109326" y="69174"/>
                  </a:cubicBezTo>
                  <a:cubicBezTo>
                    <a:pt x="109117" y="69153"/>
                    <a:pt x="108908" y="69111"/>
                    <a:pt x="108719" y="69006"/>
                  </a:cubicBezTo>
                  <a:cubicBezTo>
                    <a:pt x="108259" y="68755"/>
                    <a:pt x="108071" y="68337"/>
                    <a:pt x="108154" y="67814"/>
                  </a:cubicBezTo>
                  <a:cubicBezTo>
                    <a:pt x="108175" y="67604"/>
                    <a:pt x="108238" y="67437"/>
                    <a:pt x="108301" y="67228"/>
                  </a:cubicBezTo>
                  <a:cubicBezTo>
                    <a:pt x="108343" y="67165"/>
                    <a:pt x="108364" y="67081"/>
                    <a:pt x="108384" y="67060"/>
                  </a:cubicBezTo>
                  <a:cubicBezTo>
                    <a:pt x="108656" y="66872"/>
                    <a:pt x="108761" y="66600"/>
                    <a:pt x="108928" y="66349"/>
                  </a:cubicBezTo>
                  <a:cubicBezTo>
                    <a:pt x="109326" y="65805"/>
                    <a:pt x="109849" y="65449"/>
                    <a:pt x="110393" y="65094"/>
                  </a:cubicBezTo>
                  <a:cubicBezTo>
                    <a:pt x="110749" y="64863"/>
                    <a:pt x="111125" y="64821"/>
                    <a:pt x="111544" y="64780"/>
                  </a:cubicBezTo>
                  <a:cubicBezTo>
                    <a:pt x="111816" y="64780"/>
                    <a:pt x="112067" y="64759"/>
                    <a:pt x="112381" y="64759"/>
                  </a:cubicBezTo>
                  <a:cubicBezTo>
                    <a:pt x="112360" y="64633"/>
                    <a:pt x="112360" y="64508"/>
                    <a:pt x="112339" y="64424"/>
                  </a:cubicBezTo>
                  <a:cubicBezTo>
                    <a:pt x="112151" y="63838"/>
                    <a:pt x="111921" y="63273"/>
                    <a:pt x="111753" y="62687"/>
                  </a:cubicBezTo>
                  <a:cubicBezTo>
                    <a:pt x="111523" y="61913"/>
                    <a:pt x="111439" y="61097"/>
                    <a:pt x="111544" y="60281"/>
                  </a:cubicBezTo>
                  <a:cubicBezTo>
                    <a:pt x="111544" y="60176"/>
                    <a:pt x="111607" y="60114"/>
                    <a:pt x="111586" y="60009"/>
                  </a:cubicBezTo>
                  <a:cubicBezTo>
                    <a:pt x="111523" y="59612"/>
                    <a:pt x="111628" y="59235"/>
                    <a:pt x="111900" y="58921"/>
                  </a:cubicBezTo>
                  <a:cubicBezTo>
                    <a:pt x="111941" y="58879"/>
                    <a:pt x="111941" y="58795"/>
                    <a:pt x="112004" y="58691"/>
                  </a:cubicBezTo>
                  <a:cubicBezTo>
                    <a:pt x="111753" y="58607"/>
                    <a:pt x="111544" y="58565"/>
                    <a:pt x="111335" y="58482"/>
                  </a:cubicBezTo>
                  <a:cubicBezTo>
                    <a:pt x="111125" y="58398"/>
                    <a:pt x="110958" y="58335"/>
                    <a:pt x="110770" y="58272"/>
                  </a:cubicBezTo>
                  <a:cubicBezTo>
                    <a:pt x="110644" y="58251"/>
                    <a:pt x="110498" y="58251"/>
                    <a:pt x="110372" y="58272"/>
                  </a:cubicBezTo>
                  <a:cubicBezTo>
                    <a:pt x="109849" y="58335"/>
                    <a:pt x="109326" y="58377"/>
                    <a:pt x="108782" y="58440"/>
                  </a:cubicBezTo>
                  <a:cubicBezTo>
                    <a:pt x="108447" y="58482"/>
                    <a:pt x="108092" y="58503"/>
                    <a:pt x="107778" y="58649"/>
                  </a:cubicBezTo>
                  <a:cubicBezTo>
                    <a:pt x="107568" y="58712"/>
                    <a:pt x="107296" y="58712"/>
                    <a:pt x="107045" y="58754"/>
                  </a:cubicBezTo>
                  <a:cubicBezTo>
                    <a:pt x="106711" y="58775"/>
                    <a:pt x="106376" y="58816"/>
                    <a:pt x="106062" y="58963"/>
                  </a:cubicBezTo>
                  <a:cubicBezTo>
                    <a:pt x="105790" y="59068"/>
                    <a:pt x="105518" y="59068"/>
                    <a:pt x="105225" y="59088"/>
                  </a:cubicBezTo>
                  <a:cubicBezTo>
                    <a:pt x="104807" y="59130"/>
                    <a:pt x="104388" y="59088"/>
                    <a:pt x="104011" y="59319"/>
                  </a:cubicBezTo>
                  <a:cubicBezTo>
                    <a:pt x="103990" y="59340"/>
                    <a:pt x="103949" y="59340"/>
                    <a:pt x="103907" y="59340"/>
                  </a:cubicBezTo>
                  <a:cubicBezTo>
                    <a:pt x="103070" y="59402"/>
                    <a:pt x="102275" y="59632"/>
                    <a:pt x="101459" y="59758"/>
                  </a:cubicBezTo>
                  <a:cubicBezTo>
                    <a:pt x="100203" y="59946"/>
                    <a:pt x="98948" y="60135"/>
                    <a:pt x="97692" y="60365"/>
                  </a:cubicBezTo>
                  <a:cubicBezTo>
                    <a:pt x="96730" y="60553"/>
                    <a:pt x="95788" y="60846"/>
                    <a:pt x="94805" y="61076"/>
                  </a:cubicBezTo>
                  <a:cubicBezTo>
                    <a:pt x="93236" y="61474"/>
                    <a:pt x="91708" y="61850"/>
                    <a:pt x="90097" y="62122"/>
                  </a:cubicBezTo>
                  <a:cubicBezTo>
                    <a:pt x="89093" y="62269"/>
                    <a:pt x="88047" y="62457"/>
                    <a:pt x="86959" y="62645"/>
                  </a:cubicBezTo>
                  <a:cubicBezTo>
                    <a:pt x="87021" y="62792"/>
                    <a:pt x="87063" y="62959"/>
                    <a:pt x="87126" y="63085"/>
                  </a:cubicBezTo>
                  <a:cubicBezTo>
                    <a:pt x="88005" y="65135"/>
                    <a:pt x="88716" y="67228"/>
                    <a:pt x="89156" y="69425"/>
                  </a:cubicBezTo>
                  <a:cubicBezTo>
                    <a:pt x="89407" y="70513"/>
                    <a:pt x="89553" y="71622"/>
                    <a:pt x="89658" y="72731"/>
                  </a:cubicBezTo>
                  <a:cubicBezTo>
                    <a:pt x="89679" y="72982"/>
                    <a:pt x="89679" y="73233"/>
                    <a:pt x="89679" y="73463"/>
                  </a:cubicBezTo>
                  <a:cubicBezTo>
                    <a:pt x="89679" y="73735"/>
                    <a:pt x="89742" y="73986"/>
                    <a:pt x="89762" y="74258"/>
                  </a:cubicBezTo>
                  <a:cubicBezTo>
                    <a:pt x="89783" y="75032"/>
                    <a:pt x="90034" y="75806"/>
                    <a:pt x="90034" y="76560"/>
                  </a:cubicBezTo>
                  <a:cubicBezTo>
                    <a:pt x="90034" y="77418"/>
                    <a:pt x="90139" y="78254"/>
                    <a:pt x="90306" y="79091"/>
                  </a:cubicBezTo>
                  <a:cubicBezTo>
                    <a:pt x="90348" y="79217"/>
                    <a:pt x="90369" y="79363"/>
                    <a:pt x="90369" y="79489"/>
                  </a:cubicBezTo>
                  <a:cubicBezTo>
                    <a:pt x="90390" y="81791"/>
                    <a:pt x="90390" y="84092"/>
                    <a:pt x="90411" y="86373"/>
                  </a:cubicBezTo>
                  <a:cubicBezTo>
                    <a:pt x="90411" y="86540"/>
                    <a:pt x="90453" y="86749"/>
                    <a:pt x="90286" y="86896"/>
                  </a:cubicBezTo>
                  <a:cubicBezTo>
                    <a:pt x="90055" y="87105"/>
                    <a:pt x="89762" y="87314"/>
                    <a:pt x="89449" y="87314"/>
                  </a:cubicBezTo>
                  <a:cubicBezTo>
                    <a:pt x="88737" y="87356"/>
                    <a:pt x="88047" y="87356"/>
                    <a:pt x="87356" y="87377"/>
                  </a:cubicBezTo>
                  <a:cubicBezTo>
                    <a:pt x="87314" y="87377"/>
                    <a:pt x="87252" y="87377"/>
                    <a:pt x="87210" y="87356"/>
                  </a:cubicBezTo>
                  <a:cubicBezTo>
                    <a:pt x="86687" y="87168"/>
                    <a:pt x="86184" y="87273"/>
                    <a:pt x="85682" y="87440"/>
                  </a:cubicBezTo>
                  <a:cubicBezTo>
                    <a:pt x="85557" y="87461"/>
                    <a:pt x="85431" y="87482"/>
                    <a:pt x="85285" y="87482"/>
                  </a:cubicBezTo>
                  <a:lnTo>
                    <a:pt x="78464" y="87482"/>
                  </a:lnTo>
                  <a:cubicBezTo>
                    <a:pt x="78234" y="87482"/>
                    <a:pt x="78024" y="87482"/>
                    <a:pt x="77794" y="87377"/>
                  </a:cubicBezTo>
                  <a:cubicBezTo>
                    <a:pt x="77627" y="87314"/>
                    <a:pt x="77417" y="87314"/>
                    <a:pt x="77229" y="87314"/>
                  </a:cubicBezTo>
                  <a:lnTo>
                    <a:pt x="73651" y="87314"/>
                  </a:lnTo>
                  <a:cubicBezTo>
                    <a:pt x="73316" y="87314"/>
                    <a:pt x="72982" y="87335"/>
                    <a:pt x="72626" y="87210"/>
                  </a:cubicBezTo>
                  <a:cubicBezTo>
                    <a:pt x="72521" y="87147"/>
                    <a:pt x="72396" y="87168"/>
                    <a:pt x="72291" y="87147"/>
                  </a:cubicBezTo>
                  <a:cubicBezTo>
                    <a:pt x="71329" y="87126"/>
                    <a:pt x="70366" y="87063"/>
                    <a:pt x="69383" y="87063"/>
                  </a:cubicBezTo>
                  <a:cubicBezTo>
                    <a:pt x="69069" y="87063"/>
                    <a:pt x="68818" y="87001"/>
                    <a:pt x="68609" y="86833"/>
                  </a:cubicBezTo>
                  <a:cubicBezTo>
                    <a:pt x="68106" y="86436"/>
                    <a:pt x="67667" y="86017"/>
                    <a:pt x="67479" y="85368"/>
                  </a:cubicBezTo>
                  <a:cubicBezTo>
                    <a:pt x="67374" y="85013"/>
                    <a:pt x="67332" y="84657"/>
                    <a:pt x="67332" y="84301"/>
                  </a:cubicBezTo>
                  <a:lnTo>
                    <a:pt x="67332" y="83276"/>
                  </a:lnTo>
                  <a:cubicBezTo>
                    <a:pt x="67332" y="83025"/>
                    <a:pt x="67332" y="82774"/>
                    <a:pt x="67228" y="82544"/>
                  </a:cubicBezTo>
                  <a:cubicBezTo>
                    <a:pt x="67186" y="82523"/>
                    <a:pt x="67186" y="82460"/>
                    <a:pt x="67186" y="82439"/>
                  </a:cubicBezTo>
                  <a:cubicBezTo>
                    <a:pt x="67186" y="81916"/>
                    <a:pt x="67039" y="81393"/>
                    <a:pt x="67018" y="80870"/>
                  </a:cubicBezTo>
                  <a:cubicBezTo>
                    <a:pt x="67018" y="80033"/>
                    <a:pt x="67039" y="79196"/>
                    <a:pt x="67039" y="78359"/>
                  </a:cubicBezTo>
                  <a:cubicBezTo>
                    <a:pt x="67039" y="78045"/>
                    <a:pt x="67060" y="77710"/>
                    <a:pt x="67249" y="77501"/>
                  </a:cubicBezTo>
                  <a:cubicBezTo>
                    <a:pt x="67228" y="77104"/>
                    <a:pt x="67165" y="76769"/>
                    <a:pt x="67165" y="76434"/>
                  </a:cubicBezTo>
                  <a:cubicBezTo>
                    <a:pt x="67165" y="75765"/>
                    <a:pt x="67165" y="75095"/>
                    <a:pt x="67249" y="74446"/>
                  </a:cubicBezTo>
                  <a:cubicBezTo>
                    <a:pt x="67290" y="73923"/>
                    <a:pt x="67270" y="73358"/>
                    <a:pt x="67249" y="72835"/>
                  </a:cubicBezTo>
                  <a:cubicBezTo>
                    <a:pt x="67228" y="71643"/>
                    <a:pt x="67353" y="70471"/>
                    <a:pt x="67542" y="69257"/>
                  </a:cubicBezTo>
                  <a:cubicBezTo>
                    <a:pt x="67667" y="68420"/>
                    <a:pt x="67793" y="67604"/>
                    <a:pt x="67897" y="66767"/>
                  </a:cubicBezTo>
                  <a:cubicBezTo>
                    <a:pt x="67918" y="66663"/>
                    <a:pt x="67897" y="66558"/>
                    <a:pt x="67918" y="66412"/>
                  </a:cubicBezTo>
                  <a:cubicBezTo>
                    <a:pt x="67709" y="66328"/>
                    <a:pt x="67542" y="66391"/>
                    <a:pt x="67353" y="66433"/>
                  </a:cubicBezTo>
                  <a:cubicBezTo>
                    <a:pt x="65763" y="66746"/>
                    <a:pt x="64215" y="67123"/>
                    <a:pt x="62666" y="67583"/>
                  </a:cubicBezTo>
                  <a:cubicBezTo>
                    <a:pt x="60135" y="68379"/>
                    <a:pt x="57540" y="68923"/>
                    <a:pt x="54925" y="69467"/>
                  </a:cubicBezTo>
                  <a:cubicBezTo>
                    <a:pt x="53355" y="69801"/>
                    <a:pt x="51765" y="70011"/>
                    <a:pt x="50175" y="70283"/>
                  </a:cubicBezTo>
                  <a:cubicBezTo>
                    <a:pt x="49024" y="70471"/>
                    <a:pt x="47894" y="70638"/>
                    <a:pt x="46743" y="70847"/>
                  </a:cubicBezTo>
                  <a:cubicBezTo>
                    <a:pt x="46555" y="70889"/>
                    <a:pt x="46367" y="70952"/>
                    <a:pt x="46199" y="71015"/>
                  </a:cubicBezTo>
                  <a:cubicBezTo>
                    <a:pt x="46032" y="71057"/>
                    <a:pt x="45907" y="71120"/>
                    <a:pt x="45739" y="71120"/>
                  </a:cubicBezTo>
                  <a:cubicBezTo>
                    <a:pt x="45300" y="71057"/>
                    <a:pt x="44944" y="71224"/>
                    <a:pt x="44526" y="71350"/>
                  </a:cubicBezTo>
                  <a:cubicBezTo>
                    <a:pt x="44212" y="71433"/>
                    <a:pt x="43898" y="71517"/>
                    <a:pt x="43584" y="71538"/>
                  </a:cubicBezTo>
                  <a:cubicBezTo>
                    <a:pt x="43082" y="71622"/>
                    <a:pt x="42601" y="71768"/>
                    <a:pt x="42078" y="71936"/>
                  </a:cubicBezTo>
                  <a:cubicBezTo>
                    <a:pt x="42161" y="72166"/>
                    <a:pt x="42329" y="72270"/>
                    <a:pt x="42454" y="72396"/>
                  </a:cubicBezTo>
                  <a:cubicBezTo>
                    <a:pt x="42684" y="72605"/>
                    <a:pt x="42852" y="72835"/>
                    <a:pt x="42998" y="73128"/>
                  </a:cubicBezTo>
                  <a:cubicBezTo>
                    <a:pt x="43521" y="74049"/>
                    <a:pt x="43898" y="75011"/>
                    <a:pt x="44107" y="76037"/>
                  </a:cubicBezTo>
                  <a:cubicBezTo>
                    <a:pt x="44212" y="76560"/>
                    <a:pt x="44379" y="77062"/>
                    <a:pt x="44484" y="77585"/>
                  </a:cubicBezTo>
                  <a:cubicBezTo>
                    <a:pt x="44546" y="77794"/>
                    <a:pt x="44546" y="78024"/>
                    <a:pt x="44567" y="78254"/>
                  </a:cubicBezTo>
                  <a:cubicBezTo>
                    <a:pt x="44588" y="78422"/>
                    <a:pt x="44588" y="78589"/>
                    <a:pt x="44588" y="78778"/>
                  </a:cubicBezTo>
                  <a:cubicBezTo>
                    <a:pt x="44693" y="78778"/>
                    <a:pt x="44777" y="78798"/>
                    <a:pt x="44860" y="78798"/>
                  </a:cubicBezTo>
                  <a:cubicBezTo>
                    <a:pt x="45258" y="78736"/>
                    <a:pt x="45593" y="78861"/>
                    <a:pt x="45948" y="78987"/>
                  </a:cubicBezTo>
                  <a:cubicBezTo>
                    <a:pt x="46471" y="79196"/>
                    <a:pt x="46953" y="79426"/>
                    <a:pt x="47413" y="79740"/>
                  </a:cubicBezTo>
                  <a:cubicBezTo>
                    <a:pt x="48187" y="80242"/>
                    <a:pt x="48752" y="80891"/>
                    <a:pt x="49171" y="81707"/>
                  </a:cubicBezTo>
                  <a:cubicBezTo>
                    <a:pt x="49401" y="82146"/>
                    <a:pt x="49380" y="82627"/>
                    <a:pt x="49338" y="83088"/>
                  </a:cubicBezTo>
                  <a:cubicBezTo>
                    <a:pt x="49296" y="83255"/>
                    <a:pt x="49192" y="83360"/>
                    <a:pt x="49066" y="83444"/>
                  </a:cubicBezTo>
                  <a:cubicBezTo>
                    <a:pt x="48606" y="83674"/>
                    <a:pt x="48124" y="83904"/>
                    <a:pt x="47559" y="83820"/>
                  </a:cubicBezTo>
                  <a:cubicBezTo>
                    <a:pt x="47371" y="83799"/>
                    <a:pt x="47162" y="83862"/>
                    <a:pt x="46974" y="83820"/>
                  </a:cubicBezTo>
                  <a:cubicBezTo>
                    <a:pt x="46743" y="83799"/>
                    <a:pt x="46534" y="83757"/>
                    <a:pt x="46325" y="83695"/>
                  </a:cubicBezTo>
                  <a:cubicBezTo>
                    <a:pt x="46304" y="83695"/>
                    <a:pt x="46304" y="83674"/>
                    <a:pt x="46262" y="83674"/>
                  </a:cubicBezTo>
                  <a:cubicBezTo>
                    <a:pt x="45300" y="83276"/>
                    <a:pt x="45300" y="83276"/>
                    <a:pt x="44546" y="82523"/>
                  </a:cubicBezTo>
                  <a:lnTo>
                    <a:pt x="44149" y="82125"/>
                  </a:lnTo>
                  <a:cubicBezTo>
                    <a:pt x="43919" y="81895"/>
                    <a:pt x="43710" y="81665"/>
                    <a:pt x="43584" y="81351"/>
                  </a:cubicBezTo>
                  <a:cubicBezTo>
                    <a:pt x="43521" y="81205"/>
                    <a:pt x="43438" y="81100"/>
                    <a:pt x="43375" y="80995"/>
                  </a:cubicBezTo>
                  <a:cubicBezTo>
                    <a:pt x="43207" y="80828"/>
                    <a:pt x="43186" y="80577"/>
                    <a:pt x="43186" y="80347"/>
                  </a:cubicBezTo>
                  <a:cubicBezTo>
                    <a:pt x="43186" y="79949"/>
                    <a:pt x="43291" y="79594"/>
                    <a:pt x="43647" y="79384"/>
                  </a:cubicBezTo>
                  <a:cubicBezTo>
                    <a:pt x="43710" y="79363"/>
                    <a:pt x="43730" y="79301"/>
                    <a:pt x="43793" y="79259"/>
                  </a:cubicBezTo>
                  <a:cubicBezTo>
                    <a:pt x="43751" y="79091"/>
                    <a:pt x="43710" y="78945"/>
                    <a:pt x="43710" y="78757"/>
                  </a:cubicBezTo>
                  <a:cubicBezTo>
                    <a:pt x="43730" y="78213"/>
                    <a:pt x="43626" y="77710"/>
                    <a:pt x="43479" y="77187"/>
                  </a:cubicBezTo>
                  <a:cubicBezTo>
                    <a:pt x="43312" y="76664"/>
                    <a:pt x="43186" y="76120"/>
                    <a:pt x="43082" y="75597"/>
                  </a:cubicBezTo>
                  <a:cubicBezTo>
                    <a:pt x="42914" y="74760"/>
                    <a:pt x="42538" y="74028"/>
                    <a:pt x="42140" y="73296"/>
                  </a:cubicBezTo>
                  <a:cubicBezTo>
                    <a:pt x="41910" y="72835"/>
                    <a:pt x="41492" y="72563"/>
                    <a:pt x="41136" y="72187"/>
                  </a:cubicBezTo>
                  <a:cubicBezTo>
                    <a:pt x="41031" y="72249"/>
                    <a:pt x="40927" y="72270"/>
                    <a:pt x="40885" y="72312"/>
                  </a:cubicBezTo>
                  <a:cubicBezTo>
                    <a:pt x="40780" y="72417"/>
                    <a:pt x="40676" y="72459"/>
                    <a:pt x="40508" y="72459"/>
                  </a:cubicBezTo>
                  <a:cubicBezTo>
                    <a:pt x="40173" y="72417"/>
                    <a:pt x="39943" y="72563"/>
                    <a:pt x="39755" y="72835"/>
                  </a:cubicBezTo>
                  <a:cubicBezTo>
                    <a:pt x="39567" y="73086"/>
                    <a:pt x="39399" y="73316"/>
                    <a:pt x="39190" y="73547"/>
                  </a:cubicBezTo>
                  <a:cubicBezTo>
                    <a:pt x="39106" y="73651"/>
                    <a:pt x="38939" y="73672"/>
                    <a:pt x="38876" y="73777"/>
                  </a:cubicBezTo>
                  <a:cubicBezTo>
                    <a:pt x="38144" y="74551"/>
                    <a:pt x="37202" y="75011"/>
                    <a:pt x="36303" y="75534"/>
                  </a:cubicBezTo>
                  <a:cubicBezTo>
                    <a:pt x="35989" y="75723"/>
                    <a:pt x="35654" y="75848"/>
                    <a:pt x="35340" y="75974"/>
                  </a:cubicBezTo>
                  <a:cubicBezTo>
                    <a:pt x="35047" y="76120"/>
                    <a:pt x="34754" y="76246"/>
                    <a:pt x="34503" y="76476"/>
                  </a:cubicBezTo>
                  <a:cubicBezTo>
                    <a:pt x="34399" y="76581"/>
                    <a:pt x="34231" y="76643"/>
                    <a:pt x="34106" y="76685"/>
                  </a:cubicBezTo>
                  <a:lnTo>
                    <a:pt x="33331" y="76999"/>
                  </a:lnTo>
                  <a:cubicBezTo>
                    <a:pt x="33227" y="77062"/>
                    <a:pt x="33080" y="77083"/>
                    <a:pt x="33039" y="77166"/>
                  </a:cubicBezTo>
                  <a:cubicBezTo>
                    <a:pt x="32829" y="77397"/>
                    <a:pt x="32536" y="77480"/>
                    <a:pt x="32243" y="77606"/>
                  </a:cubicBezTo>
                  <a:cubicBezTo>
                    <a:pt x="32013" y="77690"/>
                    <a:pt x="31804" y="77815"/>
                    <a:pt x="31574" y="77920"/>
                  </a:cubicBezTo>
                  <a:cubicBezTo>
                    <a:pt x="31344" y="78024"/>
                    <a:pt x="31093" y="78171"/>
                    <a:pt x="30821" y="78150"/>
                  </a:cubicBezTo>
                  <a:cubicBezTo>
                    <a:pt x="30737" y="78150"/>
                    <a:pt x="30653" y="78171"/>
                    <a:pt x="30611" y="78213"/>
                  </a:cubicBezTo>
                  <a:cubicBezTo>
                    <a:pt x="30298" y="78338"/>
                    <a:pt x="29984" y="78443"/>
                    <a:pt x="29607" y="78589"/>
                  </a:cubicBezTo>
                  <a:cubicBezTo>
                    <a:pt x="29628" y="79070"/>
                    <a:pt x="29607" y="79573"/>
                    <a:pt x="29774" y="80054"/>
                  </a:cubicBezTo>
                  <a:cubicBezTo>
                    <a:pt x="29879" y="80347"/>
                    <a:pt x="29879" y="80661"/>
                    <a:pt x="29921" y="80954"/>
                  </a:cubicBezTo>
                  <a:cubicBezTo>
                    <a:pt x="30005" y="81372"/>
                    <a:pt x="30046" y="81811"/>
                    <a:pt x="30193" y="82230"/>
                  </a:cubicBezTo>
                  <a:cubicBezTo>
                    <a:pt x="30318" y="82627"/>
                    <a:pt x="30402" y="82983"/>
                    <a:pt x="30360" y="83402"/>
                  </a:cubicBezTo>
                  <a:cubicBezTo>
                    <a:pt x="30360" y="83485"/>
                    <a:pt x="30402" y="83590"/>
                    <a:pt x="30402" y="83716"/>
                  </a:cubicBezTo>
                  <a:lnTo>
                    <a:pt x="30737" y="83716"/>
                  </a:lnTo>
                  <a:cubicBezTo>
                    <a:pt x="31155" y="83716"/>
                    <a:pt x="31574" y="83716"/>
                    <a:pt x="31992" y="83695"/>
                  </a:cubicBezTo>
                  <a:cubicBezTo>
                    <a:pt x="32641" y="83653"/>
                    <a:pt x="33227" y="83820"/>
                    <a:pt x="33813" y="84008"/>
                  </a:cubicBezTo>
                  <a:cubicBezTo>
                    <a:pt x="33980" y="84071"/>
                    <a:pt x="34127" y="84176"/>
                    <a:pt x="34273" y="84239"/>
                  </a:cubicBezTo>
                  <a:cubicBezTo>
                    <a:pt x="34419" y="84322"/>
                    <a:pt x="34545" y="84427"/>
                    <a:pt x="34712" y="84490"/>
                  </a:cubicBezTo>
                  <a:cubicBezTo>
                    <a:pt x="34963" y="84552"/>
                    <a:pt x="35173" y="84720"/>
                    <a:pt x="35361" y="84908"/>
                  </a:cubicBezTo>
                  <a:cubicBezTo>
                    <a:pt x="35780" y="85327"/>
                    <a:pt x="35884" y="85808"/>
                    <a:pt x="35696" y="86331"/>
                  </a:cubicBezTo>
                  <a:cubicBezTo>
                    <a:pt x="35528" y="86812"/>
                    <a:pt x="35173" y="87042"/>
                    <a:pt x="34712" y="87042"/>
                  </a:cubicBezTo>
                  <a:cubicBezTo>
                    <a:pt x="33959" y="87063"/>
                    <a:pt x="33185" y="87063"/>
                    <a:pt x="32432" y="87042"/>
                  </a:cubicBezTo>
                  <a:cubicBezTo>
                    <a:pt x="32076" y="87042"/>
                    <a:pt x="31720" y="86896"/>
                    <a:pt x="31406" y="86708"/>
                  </a:cubicBezTo>
                  <a:cubicBezTo>
                    <a:pt x="30883" y="86394"/>
                    <a:pt x="30465" y="85912"/>
                    <a:pt x="30088" y="85473"/>
                  </a:cubicBezTo>
                  <a:cubicBezTo>
                    <a:pt x="29670" y="84971"/>
                    <a:pt x="29586" y="84343"/>
                    <a:pt x="29502" y="83716"/>
                  </a:cubicBezTo>
                  <a:lnTo>
                    <a:pt x="29502" y="83444"/>
                  </a:lnTo>
                  <a:cubicBezTo>
                    <a:pt x="29523" y="83130"/>
                    <a:pt x="29461" y="82837"/>
                    <a:pt x="29377" y="82544"/>
                  </a:cubicBezTo>
                  <a:cubicBezTo>
                    <a:pt x="29251" y="82042"/>
                    <a:pt x="29168" y="81560"/>
                    <a:pt x="29084" y="81037"/>
                  </a:cubicBezTo>
                  <a:cubicBezTo>
                    <a:pt x="29063" y="80891"/>
                    <a:pt x="29084" y="80765"/>
                    <a:pt x="29042" y="80640"/>
                  </a:cubicBezTo>
                  <a:cubicBezTo>
                    <a:pt x="28875" y="80033"/>
                    <a:pt x="28791" y="79468"/>
                    <a:pt x="28833" y="78840"/>
                  </a:cubicBezTo>
                  <a:cubicBezTo>
                    <a:pt x="28833" y="78798"/>
                    <a:pt x="28791" y="78757"/>
                    <a:pt x="28770" y="78736"/>
                  </a:cubicBezTo>
                  <a:cubicBezTo>
                    <a:pt x="28519" y="78673"/>
                    <a:pt x="28268" y="78757"/>
                    <a:pt x="28038" y="78840"/>
                  </a:cubicBezTo>
                  <a:cubicBezTo>
                    <a:pt x="27703" y="78966"/>
                    <a:pt x="27326" y="78987"/>
                    <a:pt x="26971" y="78966"/>
                  </a:cubicBezTo>
                  <a:cubicBezTo>
                    <a:pt x="26699" y="78966"/>
                    <a:pt x="26448" y="79008"/>
                    <a:pt x="26176" y="79070"/>
                  </a:cubicBezTo>
                  <a:cubicBezTo>
                    <a:pt x="25820" y="79154"/>
                    <a:pt x="25422" y="79154"/>
                    <a:pt x="25067" y="79175"/>
                  </a:cubicBezTo>
                  <a:lnTo>
                    <a:pt x="24481" y="79175"/>
                  </a:lnTo>
                  <a:cubicBezTo>
                    <a:pt x="24083" y="79175"/>
                    <a:pt x="23707" y="79196"/>
                    <a:pt x="23309" y="79322"/>
                  </a:cubicBezTo>
                  <a:cubicBezTo>
                    <a:pt x="22828" y="79510"/>
                    <a:pt x="22347" y="79405"/>
                    <a:pt x="21865" y="79301"/>
                  </a:cubicBezTo>
                  <a:cubicBezTo>
                    <a:pt x="21342" y="79196"/>
                    <a:pt x="20819" y="78987"/>
                    <a:pt x="20296" y="78840"/>
                  </a:cubicBezTo>
                  <a:cubicBezTo>
                    <a:pt x="19773" y="78673"/>
                    <a:pt x="19354" y="78338"/>
                    <a:pt x="18999" y="78003"/>
                  </a:cubicBezTo>
                  <a:cubicBezTo>
                    <a:pt x="18957" y="77962"/>
                    <a:pt x="18936" y="77941"/>
                    <a:pt x="18852" y="77899"/>
                  </a:cubicBezTo>
                  <a:cubicBezTo>
                    <a:pt x="18371" y="77962"/>
                    <a:pt x="17806" y="77857"/>
                    <a:pt x="17262" y="78003"/>
                  </a:cubicBezTo>
                  <a:cubicBezTo>
                    <a:pt x="17137" y="78024"/>
                    <a:pt x="17011" y="78024"/>
                    <a:pt x="16865" y="78024"/>
                  </a:cubicBezTo>
                  <a:cubicBezTo>
                    <a:pt x="16697" y="78024"/>
                    <a:pt x="16509" y="78024"/>
                    <a:pt x="16341" y="78213"/>
                  </a:cubicBezTo>
                  <a:cubicBezTo>
                    <a:pt x="16300" y="78254"/>
                    <a:pt x="16195" y="78275"/>
                    <a:pt x="16090" y="78317"/>
                  </a:cubicBezTo>
                  <a:cubicBezTo>
                    <a:pt x="15588" y="78317"/>
                    <a:pt x="15086" y="78359"/>
                    <a:pt x="14626" y="78234"/>
                  </a:cubicBezTo>
                  <a:cubicBezTo>
                    <a:pt x="14186" y="78129"/>
                    <a:pt x="13705" y="78150"/>
                    <a:pt x="13266" y="78254"/>
                  </a:cubicBezTo>
                  <a:cubicBezTo>
                    <a:pt x="12973" y="78317"/>
                    <a:pt x="12722" y="78275"/>
                    <a:pt x="12450" y="78129"/>
                  </a:cubicBezTo>
                  <a:cubicBezTo>
                    <a:pt x="12303" y="78045"/>
                    <a:pt x="12136" y="78024"/>
                    <a:pt x="11989" y="77920"/>
                  </a:cubicBezTo>
                  <a:cubicBezTo>
                    <a:pt x="11696" y="77752"/>
                    <a:pt x="11424" y="77606"/>
                    <a:pt x="11173" y="77418"/>
                  </a:cubicBezTo>
                  <a:cubicBezTo>
                    <a:pt x="10985" y="77313"/>
                    <a:pt x="10839" y="77166"/>
                    <a:pt x="10671" y="77020"/>
                  </a:cubicBezTo>
                  <a:cubicBezTo>
                    <a:pt x="10546" y="76894"/>
                    <a:pt x="10420" y="76769"/>
                    <a:pt x="10253" y="76643"/>
                  </a:cubicBezTo>
                  <a:lnTo>
                    <a:pt x="9897" y="76267"/>
                  </a:lnTo>
                  <a:cubicBezTo>
                    <a:pt x="9751" y="76141"/>
                    <a:pt x="9625" y="76037"/>
                    <a:pt x="9541" y="75911"/>
                  </a:cubicBezTo>
                  <a:cubicBezTo>
                    <a:pt x="9311" y="75513"/>
                    <a:pt x="9081" y="75137"/>
                    <a:pt x="8872" y="74718"/>
                  </a:cubicBezTo>
                  <a:cubicBezTo>
                    <a:pt x="8662" y="74342"/>
                    <a:pt x="8579" y="73923"/>
                    <a:pt x="8432" y="73526"/>
                  </a:cubicBezTo>
                  <a:cubicBezTo>
                    <a:pt x="8370" y="73400"/>
                    <a:pt x="8349" y="73254"/>
                    <a:pt x="8286" y="73149"/>
                  </a:cubicBezTo>
                  <a:cubicBezTo>
                    <a:pt x="8139" y="72898"/>
                    <a:pt x="8056" y="72605"/>
                    <a:pt x="8077" y="72291"/>
                  </a:cubicBezTo>
                  <a:cubicBezTo>
                    <a:pt x="8118" y="71998"/>
                    <a:pt x="7951" y="71747"/>
                    <a:pt x="7867" y="71475"/>
                  </a:cubicBezTo>
                  <a:cubicBezTo>
                    <a:pt x="7805" y="71266"/>
                    <a:pt x="7742" y="71036"/>
                    <a:pt x="7742" y="70827"/>
                  </a:cubicBezTo>
                  <a:cubicBezTo>
                    <a:pt x="7742" y="70701"/>
                    <a:pt x="7742" y="70575"/>
                    <a:pt x="7700" y="70429"/>
                  </a:cubicBezTo>
                  <a:cubicBezTo>
                    <a:pt x="7595" y="70199"/>
                    <a:pt x="7595" y="69969"/>
                    <a:pt x="7554" y="69697"/>
                  </a:cubicBezTo>
                  <a:cubicBezTo>
                    <a:pt x="7533" y="69425"/>
                    <a:pt x="7428" y="69111"/>
                    <a:pt x="7386" y="68818"/>
                  </a:cubicBezTo>
                  <a:cubicBezTo>
                    <a:pt x="7072" y="68651"/>
                    <a:pt x="7177" y="68379"/>
                    <a:pt x="7177" y="68107"/>
                  </a:cubicBezTo>
                  <a:cubicBezTo>
                    <a:pt x="7135" y="67081"/>
                    <a:pt x="7135" y="66077"/>
                    <a:pt x="7135" y="65031"/>
                  </a:cubicBezTo>
                  <a:cubicBezTo>
                    <a:pt x="7135" y="64842"/>
                    <a:pt x="7135" y="64675"/>
                    <a:pt x="7177" y="64529"/>
                  </a:cubicBezTo>
                  <a:cubicBezTo>
                    <a:pt x="7240" y="64047"/>
                    <a:pt x="7302" y="63587"/>
                    <a:pt x="7302" y="63106"/>
                  </a:cubicBezTo>
                  <a:cubicBezTo>
                    <a:pt x="7302" y="62959"/>
                    <a:pt x="7344" y="62771"/>
                    <a:pt x="7428" y="62625"/>
                  </a:cubicBezTo>
                  <a:cubicBezTo>
                    <a:pt x="7554" y="62269"/>
                    <a:pt x="7721" y="61955"/>
                    <a:pt x="7846" y="61620"/>
                  </a:cubicBezTo>
                  <a:cubicBezTo>
                    <a:pt x="7930" y="61411"/>
                    <a:pt x="8056" y="61202"/>
                    <a:pt x="8244" y="61076"/>
                  </a:cubicBezTo>
                  <a:cubicBezTo>
                    <a:pt x="8432" y="60972"/>
                    <a:pt x="8537" y="60783"/>
                    <a:pt x="8642" y="60595"/>
                  </a:cubicBezTo>
                  <a:cubicBezTo>
                    <a:pt x="9102" y="59842"/>
                    <a:pt x="9688" y="59193"/>
                    <a:pt x="10441" y="58670"/>
                  </a:cubicBezTo>
                  <a:cubicBezTo>
                    <a:pt x="11362" y="58021"/>
                    <a:pt x="12345" y="58021"/>
                    <a:pt x="13370" y="58272"/>
                  </a:cubicBezTo>
                  <a:cubicBezTo>
                    <a:pt x="13600" y="58335"/>
                    <a:pt x="13831" y="58398"/>
                    <a:pt x="14082" y="58440"/>
                  </a:cubicBezTo>
                  <a:cubicBezTo>
                    <a:pt x="14563" y="58503"/>
                    <a:pt x="15044" y="58649"/>
                    <a:pt x="15484" y="58858"/>
                  </a:cubicBezTo>
                  <a:cubicBezTo>
                    <a:pt x="15588" y="58879"/>
                    <a:pt x="15777" y="58963"/>
                    <a:pt x="16090" y="58900"/>
                  </a:cubicBezTo>
                  <a:close/>
                  <a:moveTo>
                    <a:pt x="89218" y="86205"/>
                  </a:moveTo>
                  <a:cubicBezTo>
                    <a:pt x="89239" y="86080"/>
                    <a:pt x="89260" y="85996"/>
                    <a:pt x="89260" y="85892"/>
                  </a:cubicBezTo>
                  <a:cubicBezTo>
                    <a:pt x="89302" y="84155"/>
                    <a:pt x="89302" y="82439"/>
                    <a:pt x="89302" y="80723"/>
                  </a:cubicBezTo>
                  <a:cubicBezTo>
                    <a:pt x="89302" y="80619"/>
                    <a:pt x="89302" y="80472"/>
                    <a:pt x="89239" y="80368"/>
                  </a:cubicBezTo>
                  <a:cubicBezTo>
                    <a:pt x="89114" y="80159"/>
                    <a:pt x="89135" y="79928"/>
                    <a:pt x="89135" y="79719"/>
                  </a:cubicBezTo>
                  <a:cubicBezTo>
                    <a:pt x="89114" y="79154"/>
                    <a:pt x="89135" y="78568"/>
                    <a:pt x="89093" y="78024"/>
                  </a:cubicBezTo>
                  <a:cubicBezTo>
                    <a:pt x="89030" y="77543"/>
                    <a:pt x="88988" y="77083"/>
                    <a:pt x="89009" y="76601"/>
                  </a:cubicBezTo>
                  <a:cubicBezTo>
                    <a:pt x="89009" y="76246"/>
                    <a:pt x="89009" y="75911"/>
                    <a:pt x="88905" y="75534"/>
                  </a:cubicBezTo>
                  <a:cubicBezTo>
                    <a:pt x="88842" y="75346"/>
                    <a:pt x="88842" y="75179"/>
                    <a:pt x="88842" y="74969"/>
                  </a:cubicBezTo>
                  <a:cubicBezTo>
                    <a:pt x="88884" y="74593"/>
                    <a:pt x="88800" y="74258"/>
                    <a:pt x="88716" y="73881"/>
                  </a:cubicBezTo>
                  <a:cubicBezTo>
                    <a:pt x="88591" y="73296"/>
                    <a:pt x="88486" y="72689"/>
                    <a:pt x="88381" y="72103"/>
                  </a:cubicBezTo>
                  <a:cubicBezTo>
                    <a:pt x="88361" y="71956"/>
                    <a:pt x="88361" y="71789"/>
                    <a:pt x="88319" y="71664"/>
                  </a:cubicBezTo>
                  <a:cubicBezTo>
                    <a:pt x="88214" y="71203"/>
                    <a:pt x="88068" y="70722"/>
                    <a:pt x="88193" y="70220"/>
                  </a:cubicBezTo>
                  <a:cubicBezTo>
                    <a:pt x="88214" y="70094"/>
                    <a:pt x="88172" y="69969"/>
                    <a:pt x="88151" y="69843"/>
                  </a:cubicBezTo>
                  <a:cubicBezTo>
                    <a:pt x="87837" y="68190"/>
                    <a:pt x="87356" y="66600"/>
                    <a:pt x="86791" y="65031"/>
                  </a:cubicBezTo>
                  <a:cubicBezTo>
                    <a:pt x="86394" y="64005"/>
                    <a:pt x="85954" y="62980"/>
                    <a:pt x="85473" y="61976"/>
                  </a:cubicBezTo>
                  <a:cubicBezTo>
                    <a:pt x="84971" y="60909"/>
                    <a:pt x="84427" y="59884"/>
                    <a:pt x="83820" y="58879"/>
                  </a:cubicBezTo>
                  <a:cubicBezTo>
                    <a:pt x="83276" y="57938"/>
                    <a:pt x="82627" y="57017"/>
                    <a:pt x="81895" y="56201"/>
                  </a:cubicBezTo>
                  <a:cubicBezTo>
                    <a:pt x="81163" y="55364"/>
                    <a:pt x="80347" y="54632"/>
                    <a:pt x="79468" y="54004"/>
                  </a:cubicBezTo>
                  <a:cubicBezTo>
                    <a:pt x="78798" y="53565"/>
                    <a:pt x="78066" y="53167"/>
                    <a:pt x="77292" y="53021"/>
                  </a:cubicBezTo>
                  <a:cubicBezTo>
                    <a:pt x="75744" y="52728"/>
                    <a:pt x="74342" y="53000"/>
                    <a:pt x="73233" y="54213"/>
                  </a:cubicBezTo>
                  <a:cubicBezTo>
                    <a:pt x="73128" y="54360"/>
                    <a:pt x="73003" y="54485"/>
                    <a:pt x="72898" y="54611"/>
                  </a:cubicBezTo>
                  <a:cubicBezTo>
                    <a:pt x="72354" y="55301"/>
                    <a:pt x="71894" y="56054"/>
                    <a:pt x="71475" y="56808"/>
                  </a:cubicBezTo>
                  <a:cubicBezTo>
                    <a:pt x="71412" y="56975"/>
                    <a:pt x="71329" y="57101"/>
                    <a:pt x="71224" y="57247"/>
                  </a:cubicBezTo>
                  <a:cubicBezTo>
                    <a:pt x="71119" y="57456"/>
                    <a:pt x="70994" y="57645"/>
                    <a:pt x="70910" y="57854"/>
                  </a:cubicBezTo>
                  <a:cubicBezTo>
                    <a:pt x="70743" y="58168"/>
                    <a:pt x="70617" y="58482"/>
                    <a:pt x="70492" y="58795"/>
                  </a:cubicBezTo>
                  <a:cubicBezTo>
                    <a:pt x="70303" y="59193"/>
                    <a:pt x="70157" y="59591"/>
                    <a:pt x="70094" y="60030"/>
                  </a:cubicBezTo>
                  <a:cubicBezTo>
                    <a:pt x="69990" y="60741"/>
                    <a:pt x="69843" y="61432"/>
                    <a:pt x="69529" y="62101"/>
                  </a:cubicBezTo>
                  <a:cubicBezTo>
                    <a:pt x="69383" y="62353"/>
                    <a:pt x="69320" y="62666"/>
                    <a:pt x="69257" y="62959"/>
                  </a:cubicBezTo>
                  <a:cubicBezTo>
                    <a:pt x="69111" y="63775"/>
                    <a:pt x="68964" y="64591"/>
                    <a:pt x="68818" y="65407"/>
                  </a:cubicBezTo>
                  <a:cubicBezTo>
                    <a:pt x="68734" y="65868"/>
                    <a:pt x="68692" y="66307"/>
                    <a:pt x="68713" y="66767"/>
                  </a:cubicBezTo>
                  <a:cubicBezTo>
                    <a:pt x="68734" y="67249"/>
                    <a:pt x="68692" y="67688"/>
                    <a:pt x="68525" y="68107"/>
                  </a:cubicBezTo>
                  <a:cubicBezTo>
                    <a:pt x="68420" y="68420"/>
                    <a:pt x="68399" y="68734"/>
                    <a:pt x="68399" y="69048"/>
                  </a:cubicBezTo>
                  <a:cubicBezTo>
                    <a:pt x="68399" y="69278"/>
                    <a:pt x="68337" y="69487"/>
                    <a:pt x="68295" y="69739"/>
                  </a:cubicBezTo>
                  <a:cubicBezTo>
                    <a:pt x="68211" y="70178"/>
                    <a:pt x="68106" y="70617"/>
                    <a:pt x="68023" y="71057"/>
                  </a:cubicBezTo>
                  <a:cubicBezTo>
                    <a:pt x="67897" y="71768"/>
                    <a:pt x="67918" y="72500"/>
                    <a:pt x="67918" y="73212"/>
                  </a:cubicBezTo>
                  <a:cubicBezTo>
                    <a:pt x="67918" y="73526"/>
                    <a:pt x="67918" y="73860"/>
                    <a:pt x="67876" y="74174"/>
                  </a:cubicBezTo>
                  <a:cubicBezTo>
                    <a:pt x="67709" y="75032"/>
                    <a:pt x="67772" y="75932"/>
                    <a:pt x="67814" y="76790"/>
                  </a:cubicBezTo>
                  <a:cubicBezTo>
                    <a:pt x="67855" y="77438"/>
                    <a:pt x="67897" y="78129"/>
                    <a:pt x="67772" y="78778"/>
                  </a:cubicBezTo>
                  <a:cubicBezTo>
                    <a:pt x="67562" y="79886"/>
                    <a:pt x="67751" y="80975"/>
                    <a:pt x="67814" y="82042"/>
                  </a:cubicBezTo>
                  <a:cubicBezTo>
                    <a:pt x="67814" y="82083"/>
                    <a:pt x="67814" y="82125"/>
                    <a:pt x="67855" y="82146"/>
                  </a:cubicBezTo>
                  <a:cubicBezTo>
                    <a:pt x="68002" y="82439"/>
                    <a:pt x="67981" y="82732"/>
                    <a:pt x="67981" y="83046"/>
                  </a:cubicBezTo>
                  <a:cubicBezTo>
                    <a:pt x="67981" y="83381"/>
                    <a:pt x="68002" y="83716"/>
                    <a:pt x="67981" y="84071"/>
                  </a:cubicBezTo>
                  <a:cubicBezTo>
                    <a:pt x="67960" y="84490"/>
                    <a:pt x="68106" y="84845"/>
                    <a:pt x="68232" y="85222"/>
                  </a:cubicBezTo>
                  <a:cubicBezTo>
                    <a:pt x="68316" y="85452"/>
                    <a:pt x="68504" y="85640"/>
                    <a:pt x="68713" y="85787"/>
                  </a:cubicBezTo>
                  <a:cubicBezTo>
                    <a:pt x="69069" y="86059"/>
                    <a:pt x="69446" y="86310"/>
                    <a:pt x="69969" y="86226"/>
                  </a:cubicBezTo>
                  <a:cubicBezTo>
                    <a:pt x="70052" y="86205"/>
                    <a:pt x="70157" y="86268"/>
                    <a:pt x="70262" y="86268"/>
                  </a:cubicBezTo>
                  <a:cubicBezTo>
                    <a:pt x="70492" y="86289"/>
                    <a:pt x="70743" y="86310"/>
                    <a:pt x="70994" y="86310"/>
                  </a:cubicBezTo>
                  <a:cubicBezTo>
                    <a:pt x="71329" y="86310"/>
                    <a:pt x="71664" y="86289"/>
                    <a:pt x="71998" y="86289"/>
                  </a:cubicBezTo>
                  <a:cubicBezTo>
                    <a:pt x="72187" y="86289"/>
                    <a:pt x="72396" y="86289"/>
                    <a:pt x="72563" y="86331"/>
                  </a:cubicBezTo>
                  <a:cubicBezTo>
                    <a:pt x="72814" y="86415"/>
                    <a:pt x="73086" y="86415"/>
                    <a:pt x="73337" y="86415"/>
                  </a:cubicBezTo>
                  <a:lnTo>
                    <a:pt x="77166" y="86415"/>
                  </a:lnTo>
                  <a:cubicBezTo>
                    <a:pt x="77376" y="86415"/>
                    <a:pt x="77585" y="86436"/>
                    <a:pt x="77794" y="86477"/>
                  </a:cubicBezTo>
                  <a:cubicBezTo>
                    <a:pt x="78108" y="86519"/>
                    <a:pt x="78422" y="86519"/>
                    <a:pt x="78736" y="86394"/>
                  </a:cubicBezTo>
                  <a:cubicBezTo>
                    <a:pt x="78903" y="86331"/>
                    <a:pt x="79091" y="86310"/>
                    <a:pt x="79280" y="86310"/>
                  </a:cubicBezTo>
                  <a:lnTo>
                    <a:pt x="81037" y="86310"/>
                  </a:lnTo>
                  <a:cubicBezTo>
                    <a:pt x="81184" y="86310"/>
                    <a:pt x="81372" y="86289"/>
                    <a:pt x="81519" y="86268"/>
                  </a:cubicBezTo>
                  <a:cubicBezTo>
                    <a:pt x="81770" y="86226"/>
                    <a:pt x="81979" y="86185"/>
                    <a:pt x="82209" y="86185"/>
                  </a:cubicBezTo>
                  <a:lnTo>
                    <a:pt x="84239" y="86185"/>
                  </a:lnTo>
                  <a:cubicBezTo>
                    <a:pt x="84552" y="86185"/>
                    <a:pt x="84845" y="86205"/>
                    <a:pt x="85138" y="86059"/>
                  </a:cubicBezTo>
                  <a:cubicBezTo>
                    <a:pt x="85243" y="85996"/>
                    <a:pt x="85389" y="85996"/>
                    <a:pt x="85536" y="85996"/>
                  </a:cubicBezTo>
                  <a:lnTo>
                    <a:pt x="87900" y="85996"/>
                  </a:lnTo>
                  <a:cubicBezTo>
                    <a:pt x="88068" y="85996"/>
                    <a:pt x="88214" y="85996"/>
                    <a:pt x="88361" y="86080"/>
                  </a:cubicBezTo>
                  <a:cubicBezTo>
                    <a:pt x="88633" y="86268"/>
                    <a:pt x="88905" y="86268"/>
                    <a:pt x="89218" y="86205"/>
                  </a:cubicBezTo>
                  <a:close/>
                  <a:moveTo>
                    <a:pt x="6926" y="25799"/>
                  </a:moveTo>
                  <a:cubicBezTo>
                    <a:pt x="7114" y="25820"/>
                    <a:pt x="7282" y="25820"/>
                    <a:pt x="7407" y="25841"/>
                  </a:cubicBezTo>
                  <a:cubicBezTo>
                    <a:pt x="7637" y="25883"/>
                    <a:pt x="7826" y="26029"/>
                    <a:pt x="7930" y="26238"/>
                  </a:cubicBezTo>
                  <a:cubicBezTo>
                    <a:pt x="8139" y="26636"/>
                    <a:pt x="7930" y="27013"/>
                    <a:pt x="7491" y="27054"/>
                  </a:cubicBezTo>
                  <a:cubicBezTo>
                    <a:pt x="7219" y="27075"/>
                    <a:pt x="6989" y="26992"/>
                    <a:pt x="6779" y="26866"/>
                  </a:cubicBezTo>
                  <a:cubicBezTo>
                    <a:pt x="6486" y="26678"/>
                    <a:pt x="6173" y="26657"/>
                    <a:pt x="5859" y="26782"/>
                  </a:cubicBezTo>
                  <a:cubicBezTo>
                    <a:pt x="5608" y="26866"/>
                    <a:pt x="5357" y="26971"/>
                    <a:pt x="5105" y="27054"/>
                  </a:cubicBezTo>
                  <a:cubicBezTo>
                    <a:pt x="4478" y="27222"/>
                    <a:pt x="4185" y="27703"/>
                    <a:pt x="4101" y="28310"/>
                  </a:cubicBezTo>
                  <a:cubicBezTo>
                    <a:pt x="4059" y="28791"/>
                    <a:pt x="4059" y="29314"/>
                    <a:pt x="4101" y="29837"/>
                  </a:cubicBezTo>
                  <a:cubicBezTo>
                    <a:pt x="4143" y="30256"/>
                    <a:pt x="4269" y="30653"/>
                    <a:pt x="4687" y="30883"/>
                  </a:cubicBezTo>
                  <a:cubicBezTo>
                    <a:pt x="4875" y="30988"/>
                    <a:pt x="5001" y="31155"/>
                    <a:pt x="5126" y="31302"/>
                  </a:cubicBezTo>
                  <a:cubicBezTo>
                    <a:pt x="5315" y="31553"/>
                    <a:pt x="5294" y="31867"/>
                    <a:pt x="5105" y="32034"/>
                  </a:cubicBezTo>
                  <a:cubicBezTo>
                    <a:pt x="4917" y="32223"/>
                    <a:pt x="4603" y="32243"/>
                    <a:pt x="4373" y="32076"/>
                  </a:cubicBezTo>
                  <a:lnTo>
                    <a:pt x="4143" y="31825"/>
                  </a:lnTo>
                  <a:cubicBezTo>
                    <a:pt x="4059" y="31720"/>
                    <a:pt x="3976" y="31616"/>
                    <a:pt x="3934" y="31511"/>
                  </a:cubicBezTo>
                  <a:cubicBezTo>
                    <a:pt x="3829" y="31511"/>
                    <a:pt x="3745" y="31490"/>
                    <a:pt x="3662" y="31490"/>
                  </a:cubicBezTo>
                  <a:cubicBezTo>
                    <a:pt x="2992" y="31511"/>
                    <a:pt x="2532" y="31950"/>
                    <a:pt x="2511" y="32641"/>
                  </a:cubicBezTo>
                  <a:lnTo>
                    <a:pt x="2511" y="33415"/>
                  </a:lnTo>
                  <a:cubicBezTo>
                    <a:pt x="2532" y="34210"/>
                    <a:pt x="3034" y="34775"/>
                    <a:pt x="3515" y="35361"/>
                  </a:cubicBezTo>
                  <a:cubicBezTo>
                    <a:pt x="3641" y="35508"/>
                    <a:pt x="3829" y="35612"/>
                    <a:pt x="3934" y="35800"/>
                  </a:cubicBezTo>
                  <a:cubicBezTo>
                    <a:pt x="4059" y="36010"/>
                    <a:pt x="4248" y="36114"/>
                    <a:pt x="4499" y="36135"/>
                  </a:cubicBezTo>
                  <a:cubicBezTo>
                    <a:pt x="4603" y="36135"/>
                    <a:pt x="4729" y="36135"/>
                    <a:pt x="4833" y="36177"/>
                  </a:cubicBezTo>
                  <a:cubicBezTo>
                    <a:pt x="5001" y="36198"/>
                    <a:pt x="5126" y="36240"/>
                    <a:pt x="5210" y="36428"/>
                  </a:cubicBezTo>
                  <a:cubicBezTo>
                    <a:pt x="5105" y="36512"/>
                    <a:pt x="4980" y="36554"/>
                    <a:pt x="4896" y="36637"/>
                  </a:cubicBezTo>
                  <a:cubicBezTo>
                    <a:pt x="4687" y="36826"/>
                    <a:pt x="4415" y="36868"/>
                    <a:pt x="4164" y="36847"/>
                  </a:cubicBezTo>
                  <a:cubicBezTo>
                    <a:pt x="3997" y="36826"/>
                    <a:pt x="3850" y="36868"/>
                    <a:pt x="3725" y="36826"/>
                  </a:cubicBezTo>
                  <a:cubicBezTo>
                    <a:pt x="3432" y="36700"/>
                    <a:pt x="3201" y="36805"/>
                    <a:pt x="2992" y="36951"/>
                  </a:cubicBezTo>
                  <a:cubicBezTo>
                    <a:pt x="2595" y="37265"/>
                    <a:pt x="2176" y="37579"/>
                    <a:pt x="1841" y="37956"/>
                  </a:cubicBezTo>
                  <a:cubicBezTo>
                    <a:pt x="1569" y="38207"/>
                    <a:pt x="1360" y="38541"/>
                    <a:pt x="1214" y="38897"/>
                  </a:cubicBezTo>
                  <a:cubicBezTo>
                    <a:pt x="921" y="39650"/>
                    <a:pt x="795" y="40425"/>
                    <a:pt x="900" y="41241"/>
                  </a:cubicBezTo>
                  <a:cubicBezTo>
                    <a:pt x="921" y="41450"/>
                    <a:pt x="963" y="41659"/>
                    <a:pt x="1046" y="41847"/>
                  </a:cubicBezTo>
                  <a:cubicBezTo>
                    <a:pt x="1360" y="42559"/>
                    <a:pt x="1800" y="43145"/>
                    <a:pt x="2406" y="43647"/>
                  </a:cubicBezTo>
                  <a:cubicBezTo>
                    <a:pt x="2720" y="43919"/>
                    <a:pt x="3034" y="44065"/>
                    <a:pt x="3453" y="44044"/>
                  </a:cubicBezTo>
                  <a:cubicBezTo>
                    <a:pt x="3745" y="44023"/>
                    <a:pt x="4038" y="44044"/>
                    <a:pt x="4289" y="43940"/>
                  </a:cubicBezTo>
                  <a:cubicBezTo>
                    <a:pt x="4373" y="43919"/>
                    <a:pt x="4499" y="43919"/>
                    <a:pt x="4561" y="43961"/>
                  </a:cubicBezTo>
                  <a:cubicBezTo>
                    <a:pt x="4666" y="44065"/>
                    <a:pt x="4582" y="44170"/>
                    <a:pt x="4520" y="44275"/>
                  </a:cubicBezTo>
                  <a:cubicBezTo>
                    <a:pt x="4457" y="44442"/>
                    <a:pt x="4310" y="44547"/>
                    <a:pt x="4269" y="44693"/>
                  </a:cubicBezTo>
                  <a:cubicBezTo>
                    <a:pt x="4143" y="45132"/>
                    <a:pt x="4038" y="45593"/>
                    <a:pt x="3955" y="46032"/>
                  </a:cubicBezTo>
                  <a:cubicBezTo>
                    <a:pt x="3829" y="46995"/>
                    <a:pt x="3829" y="47957"/>
                    <a:pt x="3787" y="48940"/>
                  </a:cubicBezTo>
                  <a:cubicBezTo>
                    <a:pt x="3766" y="49736"/>
                    <a:pt x="4101" y="50363"/>
                    <a:pt x="4520" y="50970"/>
                  </a:cubicBezTo>
                  <a:cubicBezTo>
                    <a:pt x="4582" y="51054"/>
                    <a:pt x="4687" y="51137"/>
                    <a:pt x="4792" y="51179"/>
                  </a:cubicBezTo>
                  <a:cubicBezTo>
                    <a:pt x="5210" y="51389"/>
                    <a:pt x="5649" y="51577"/>
                    <a:pt x="6152" y="51577"/>
                  </a:cubicBezTo>
                  <a:cubicBezTo>
                    <a:pt x="6717" y="51598"/>
                    <a:pt x="7072" y="51284"/>
                    <a:pt x="7302" y="50845"/>
                  </a:cubicBezTo>
                  <a:cubicBezTo>
                    <a:pt x="7344" y="50761"/>
                    <a:pt x="7344" y="50656"/>
                    <a:pt x="7407" y="50573"/>
                  </a:cubicBezTo>
                  <a:cubicBezTo>
                    <a:pt x="7512" y="50342"/>
                    <a:pt x="7700" y="50238"/>
                    <a:pt x="7951" y="50259"/>
                  </a:cubicBezTo>
                  <a:cubicBezTo>
                    <a:pt x="8181" y="50301"/>
                    <a:pt x="8370" y="50426"/>
                    <a:pt x="8390" y="50677"/>
                  </a:cubicBezTo>
                  <a:cubicBezTo>
                    <a:pt x="8453" y="51200"/>
                    <a:pt x="8704" y="51661"/>
                    <a:pt x="8955" y="52121"/>
                  </a:cubicBezTo>
                  <a:cubicBezTo>
                    <a:pt x="9102" y="52414"/>
                    <a:pt x="9332" y="52623"/>
                    <a:pt x="9604" y="52832"/>
                  </a:cubicBezTo>
                  <a:cubicBezTo>
                    <a:pt x="9688" y="52916"/>
                    <a:pt x="9813" y="52937"/>
                    <a:pt x="9918" y="52958"/>
                  </a:cubicBezTo>
                  <a:cubicBezTo>
                    <a:pt x="10169" y="52979"/>
                    <a:pt x="10441" y="52979"/>
                    <a:pt x="10692" y="52958"/>
                  </a:cubicBezTo>
                  <a:cubicBezTo>
                    <a:pt x="10818" y="52937"/>
                    <a:pt x="10985" y="52853"/>
                    <a:pt x="11090" y="52749"/>
                  </a:cubicBezTo>
                  <a:cubicBezTo>
                    <a:pt x="11236" y="52560"/>
                    <a:pt x="11403" y="52351"/>
                    <a:pt x="11529" y="52142"/>
                  </a:cubicBezTo>
                  <a:cubicBezTo>
                    <a:pt x="11634" y="51974"/>
                    <a:pt x="11738" y="51786"/>
                    <a:pt x="11822" y="51598"/>
                  </a:cubicBezTo>
                  <a:cubicBezTo>
                    <a:pt x="12115" y="51054"/>
                    <a:pt x="12638" y="50970"/>
                    <a:pt x="13077" y="51200"/>
                  </a:cubicBezTo>
                  <a:cubicBezTo>
                    <a:pt x="13266" y="51305"/>
                    <a:pt x="13412" y="51409"/>
                    <a:pt x="13600" y="51556"/>
                  </a:cubicBezTo>
                  <a:cubicBezTo>
                    <a:pt x="13956" y="51828"/>
                    <a:pt x="14354" y="52037"/>
                    <a:pt x="14835" y="52100"/>
                  </a:cubicBezTo>
                  <a:cubicBezTo>
                    <a:pt x="14961" y="52121"/>
                    <a:pt x="15107" y="52121"/>
                    <a:pt x="15191" y="52037"/>
                  </a:cubicBezTo>
                  <a:cubicBezTo>
                    <a:pt x="15588" y="51702"/>
                    <a:pt x="15923" y="51347"/>
                    <a:pt x="16153" y="50845"/>
                  </a:cubicBezTo>
                  <a:cubicBezTo>
                    <a:pt x="15735" y="50656"/>
                    <a:pt x="15358" y="50468"/>
                    <a:pt x="14940" y="50321"/>
                  </a:cubicBezTo>
                  <a:cubicBezTo>
                    <a:pt x="14626" y="50217"/>
                    <a:pt x="14333" y="50091"/>
                    <a:pt x="14249" y="49715"/>
                  </a:cubicBezTo>
                  <a:cubicBezTo>
                    <a:pt x="14228" y="49631"/>
                    <a:pt x="14144" y="49568"/>
                    <a:pt x="14082" y="49505"/>
                  </a:cubicBezTo>
                  <a:cubicBezTo>
                    <a:pt x="13768" y="49171"/>
                    <a:pt x="13768" y="49171"/>
                    <a:pt x="13621" y="48773"/>
                  </a:cubicBezTo>
                  <a:cubicBezTo>
                    <a:pt x="13412" y="48815"/>
                    <a:pt x="13203" y="48815"/>
                    <a:pt x="13036" y="48878"/>
                  </a:cubicBezTo>
                  <a:cubicBezTo>
                    <a:pt x="12429" y="49087"/>
                    <a:pt x="11822" y="49066"/>
                    <a:pt x="11215" y="48961"/>
                  </a:cubicBezTo>
                  <a:cubicBezTo>
                    <a:pt x="10901" y="48899"/>
                    <a:pt x="10587" y="48836"/>
                    <a:pt x="10274" y="48773"/>
                  </a:cubicBezTo>
                  <a:cubicBezTo>
                    <a:pt x="10043" y="48752"/>
                    <a:pt x="9813" y="48648"/>
                    <a:pt x="9625" y="48459"/>
                  </a:cubicBezTo>
                  <a:cubicBezTo>
                    <a:pt x="9479" y="48334"/>
                    <a:pt x="9311" y="48208"/>
                    <a:pt x="9144" y="48041"/>
                  </a:cubicBezTo>
                  <a:cubicBezTo>
                    <a:pt x="8914" y="47811"/>
                    <a:pt x="8683" y="47539"/>
                    <a:pt x="8474" y="47288"/>
                  </a:cubicBezTo>
                  <a:cubicBezTo>
                    <a:pt x="8286" y="47057"/>
                    <a:pt x="8202" y="46785"/>
                    <a:pt x="8202" y="46492"/>
                  </a:cubicBezTo>
                  <a:cubicBezTo>
                    <a:pt x="8244" y="46262"/>
                    <a:pt x="8244" y="46011"/>
                    <a:pt x="8202" y="45760"/>
                  </a:cubicBezTo>
                  <a:cubicBezTo>
                    <a:pt x="8181" y="45321"/>
                    <a:pt x="8286" y="44902"/>
                    <a:pt x="8558" y="44547"/>
                  </a:cubicBezTo>
                  <a:cubicBezTo>
                    <a:pt x="8725" y="44275"/>
                    <a:pt x="8893" y="44044"/>
                    <a:pt x="9186" y="43919"/>
                  </a:cubicBezTo>
                  <a:cubicBezTo>
                    <a:pt x="9332" y="43835"/>
                    <a:pt x="9479" y="43730"/>
                    <a:pt x="9520" y="43542"/>
                  </a:cubicBezTo>
                  <a:cubicBezTo>
                    <a:pt x="9437" y="43396"/>
                    <a:pt x="9395" y="43228"/>
                    <a:pt x="9311" y="43082"/>
                  </a:cubicBezTo>
                  <a:cubicBezTo>
                    <a:pt x="9227" y="42914"/>
                    <a:pt x="9269" y="42726"/>
                    <a:pt x="9374" y="42580"/>
                  </a:cubicBezTo>
                  <a:cubicBezTo>
                    <a:pt x="9667" y="42182"/>
                    <a:pt x="9751" y="41680"/>
                    <a:pt x="9834" y="41199"/>
                  </a:cubicBezTo>
                  <a:cubicBezTo>
                    <a:pt x="9897" y="40801"/>
                    <a:pt x="10127" y="40487"/>
                    <a:pt x="10315" y="40173"/>
                  </a:cubicBezTo>
                  <a:cubicBezTo>
                    <a:pt x="10357" y="40069"/>
                    <a:pt x="10483" y="40048"/>
                    <a:pt x="10629" y="40069"/>
                  </a:cubicBezTo>
                  <a:cubicBezTo>
                    <a:pt x="10755" y="40090"/>
                    <a:pt x="10880" y="40132"/>
                    <a:pt x="10943" y="40278"/>
                  </a:cubicBezTo>
                  <a:cubicBezTo>
                    <a:pt x="10901" y="40299"/>
                    <a:pt x="10880" y="40362"/>
                    <a:pt x="10818" y="40383"/>
                  </a:cubicBezTo>
                  <a:cubicBezTo>
                    <a:pt x="10546" y="40529"/>
                    <a:pt x="10462" y="40822"/>
                    <a:pt x="10483" y="41115"/>
                  </a:cubicBezTo>
                  <a:cubicBezTo>
                    <a:pt x="10504" y="41366"/>
                    <a:pt x="10462" y="41638"/>
                    <a:pt x="10441" y="41889"/>
                  </a:cubicBezTo>
                  <a:cubicBezTo>
                    <a:pt x="10357" y="42350"/>
                    <a:pt x="10378" y="42601"/>
                    <a:pt x="10525" y="43019"/>
                  </a:cubicBezTo>
                  <a:cubicBezTo>
                    <a:pt x="10755" y="43103"/>
                    <a:pt x="11048" y="43040"/>
                    <a:pt x="11299" y="43040"/>
                  </a:cubicBezTo>
                  <a:cubicBezTo>
                    <a:pt x="11780" y="43082"/>
                    <a:pt x="12240" y="43082"/>
                    <a:pt x="12659" y="42789"/>
                  </a:cubicBezTo>
                  <a:cubicBezTo>
                    <a:pt x="12743" y="42726"/>
                    <a:pt x="12868" y="42684"/>
                    <a:pt x="12973" y="42684"/>
                  </a:cubicBezTo>
                  <a:cubicBezTo>
                    <a:pt x="13538" y="42580"/>
                    <a:pt x="13956" y="42203"/>
                    <a:pt x="14375" y="41889"/>
                  </a:cubicBezTo>
                  <a:cubicBezTo>
                    <a:pt x="14605" y="41743"/>
                    <a:pt x="14668" y="41513"/>
                    <a:pt x="14647" y="41241"/>
                  </a:cubicBezTo>
                  <a:cubicBezTo>
                    <a:pt x="14626" y="41031"/>
                    <a:pt x="14521" y="40927"/>
                    <a:pt x="14312" y="40843"/>
                  </a:cubicBezTo>
                  <a:cubicBezTo>
                    <a:pt x="14228" y="40822"/>
                    <a:pt x="14144" y="40822"/>
                    <a:pt x="14103" y="40801"/>
                  </a:cubicBezTo>
                  <a:cubicBezTo>
                    <a:pt x="13935" y="40717"/>
                    <a:pt x="13831" y="40529"/>
                    <a:pt x="13852" y="40383"/>
                  </a:cubicBezTo>
                  <a:cubicBezTo>
                    <a:pt x="13893" y="40215"/>
                    <a:pt x="14019" y="40048"/>
                    <a:pt x="14165" y="40006"/>
                  </a:cubicBezTo>
                  <a:cubicBezTo>
                    <a:pt x="14333" y="39985"/>
                    <a:pt x="14479" y="40006"/>
                    <a:pt x="14626" y="39985"/>
                  </a:cubicBezTo>
                  <a:cubicBezTo>
                    <a:pt x="14835" y="39943"/>
                    <a:pt x="15086" y="39943"/>
                    <a:pt x="15274" y="39797"/>
                  </a:cubicBezTo>
                  <a:cubicBezTo>
                    <a:pt x="15588" y="39629"/>
                    <a:pt x="15839" y="39378"/>
                    <a:pt x="16111" y="39127"/>
                  </a:cubicBezTo>
                  <a:cubicBezTo>
                    <a:pt x="16634" y="38604"/>
                    <a:pt x="16634" y="37956"/>
                    <a:pt x="16509" y="37265"/>
                  </a:cubicBezTo>
                  <a:cubicBezTo>
                    <a:pt x="16509" y="37223"/>
                    <a:pt x="16446" y="37181"/>
                    <a:pt x="16404" y="37119"/>
                  </a:cubicBezTo>
                  <a:cubicBezTo>
                    <a:pt x="16321" y="37119"/>
                    <a:pt x="16216" y="37077"/>
                    <a:pt x="16132" y="37077"/>
                  </a:cubicBezTo>
                  <a:cubicBezTo>
                    <a:pt x="15735" y="37119"/>
                    <a:pt x="15505" y="36847"/>
                    <a:pt x="15295" y="36554"/>
                  </a:cubicBezTo>
                  <a:cubicBezTo>
                    <a:pt x="15044" y="36198"/>
                    <a:pt x="15253" y="35759"/>
                    <a:pt x="15693" y="35696"/>
                  </a:cubicBezTo>
                  <a:cubicBezTo>
                    <a:pt x="16111" y="35654"/>
                    <a:pt x="16530" y="35654"/>
                    <a:pt x="16844" y="36031"/>
                  </a:cubicBezTo>
                  <a:cubicBezTo>
                    <a:pt x="16865" y="36093"/>
                    <a:pt x="16927" y="36093"/>
                    <a:pt x="16969" y="36135"/>
                  </a:cubicBezTo>
                  <a:cubicBezTo>
                    <a:pt x="17974" y="36135"/>
                    <a:pt x="18936" y="35026"/>
                    <a:pt x="18538" y="33938"/>
                  </a:cubicBezTo>
                  <a:cubicBezTo>
                    <a:pt x="18350" y="33875"/>
                    <a:pt x="18141" y="33813"/>
                    <a:pt x="17974" y="33708"/>
                  </a:cubicBezTo>
                  <a:cubicBezTo>
                    <a:pt x="17806" y="33603"/>
                    <a:pt x="17660" y="33499"/>
                    <a:pt x="17513" y="33352"/>
                  </a:cubicBezTo>
                  <a:cubicBezTo>
                    <a:pt x="17241" y="32976"/>
                    <a:pt x="17471" y="32515"/>
                    <a:pt x="17932" y="32474"/>
                  </a:cubicBezTo>
                  <a:lnTo>
                    <a:pt x="18455" y="32474"/>
                  </a:lnTo>
                  <a:cubicBezTo>
                    <a:pt x="18664" y="32474"/>
                    <a:pt x="18831" y="32557"/>
                    <a:pt x="18957" y="32725"/>
                  </a:cubicBezTo>
                  <a:cubicBezTo>
                    <a:pt x="19062" y="32850"/>
                    <a:pt x="19166" y="32976"/>
                    <a:pt x="19271" y="33143"/>
                  </a:cubicBezTo>
                  <a:cubicBezTo>
                    <a:pt x="19375" y="33143"/>
                    <a:pt x="19459" y="33143"/>
                    <a:pt x="19564" y="33101"/>
                  </a:cubicBezTo>
                  <a:cubicBezTo>
                    <a:pt x="19794" y="33059"/>
                    <a:pt x="20024" y="32976"/>
                    <a:pt x="20275" y="32934"/>
                  </a:cubicBezTo>
                  <a:cubicBezTo>
                    <a:pt x="20924" y="32787"/>
                    <a:pt x="21468" y="32474"/>
                    <a:pt x="21991" y="32097"/>
                  </a:cubicBezTo>
                  <a:cubicBezTo>
                    <a:pt x="22305" y="31846"/>
                    <a:pt x="22535" y="31595"/>
                    <a:pt x="22619" y="31176"/>
                  </a:cubicBezTo>
                  <a:cubicBezTo>
                    <a:pt x="22681" y="30883"/>
                    <a:pt x="22744" y="30570"/>
                    <a:pt x="22807" y="30277"/>
                  </a:cubicBezTo>
                  <a:cubicBezTo>
                    <a:pt x="22932" y="29544"/>
                    <a:pt x="22849" y="28854"/>
                    <a:pt x="22430" y="28226"/>
                  </a:cubicBezTo>
                  <a:cubicBezTo>
                    <a:pt x="22388" y="28121"/>
                    <a:pt x="22305" y="28038"/>
                    <a:pt x="22263" y="27954"/>
                  </a:cubicBezTo>
                  <a:cubicBezTo>
                    <a:pt x="22326" y="27808"/>
                    <a:pt x="22472" y="27703"/>
                    <a:pt x="22619" y="27703"/>
                  </a:cubicBezTo>
                  <a:cubicBezTo>
                    <a:pt x="22786" y="27703"/>
                    <a:pt x="22849" y="27808"/>
                    <a:pt x="22932" y="27912"/>
                  </a:cubicBezTo>
                  <a:cubicBezTo>
                    <a:pt x="23163" y="28184"/>
                    <a:pt x="23351" y="28498"/>
                    <a:pt x="23435" y="28854"/>
                  </a:cubicBezTo>
                  <a:cubicBezTo>
                    <a:pt x="23518" y="29230"/>
                    <a:pt x="23581" y="29628"/>
                    <a:pt x="23623" y="30026"/>
                  </a:cubicBezTo>
                  <a:cubicBezTo>
                    <a:pt x="23644" y="30318"/>
                    <a:pt x="23686" y="30549"/>
                    <a:pt x="23874" y="30758"/>
                  </a:cubicBezTo>
                  <a:cubicBezTo>
                    <a:pt x="24000" y="30946"/>
                    <a:pt x="24146" y="31114"/>
                    <a:pt x="24272" y="31323"/>
                  </a:cubicBezTo>
                  <a:cubicBezTo>
                    <a:pt x="24460" y="31678"/>
                    <a:pt x="24878" y="31616"/>
                    <a:pt x="25108" y="31888"/>
                  </a:cubicBezTo>
                  <a:cubicBezTo>
                    <a:pt x="25150" y="31930"/>
                    <a:pt x="25234" y="31930"/>
                    <a:pt x="25318" y="31950"/>
                  </a:cubicBezTo>
                  <a:lnTo>
                    <a:pt x="25360" y="31950"/>
                  </a:lnTo>
                  <a:cubicBezTo>
                    <a:pt x="25632" y="31930"/>
                    <a:pt x="25883" y="31950"/>
                    <a:pt x="26155" y="31909"/>
                  </a:cubicBezTo>
                  <a:cubicBezTo>
                    <a:pt x="26594" y="31825"/>
                    <a:pt x="26908" y="31574"/>
                    <a:pt x="26992" y="31093"/>
                  </a:cubicBezTo>
                  <a:cubicBezTo>
                    <a:pt x="27013" y="30862"/>
                    <a:pt x="27117" y="30674"/>
                    <a:pt x="27243" y="30465"/>
                  </a:cubicBezTo>
                  <a:cubicBezTo>
                    <a:pt x="27326" y="30318"/>
                    <a:pt x="27494" y="30277"/>
                    <a:pt x="27640" y="30318"/>
                  </a:cubicBezTo>
                  <a:cubicBezTo>
                    <a:pt x="27808" y="30339"/>
                    <a:pt x="27933" y="30444"/>
                    <a:pt x="27954" y="30590"/>
                  </a:cubicBezTo>
                  <a:cubicBezTo>
                    <a:pt x="27975" y="30737"/>
                    <a:pt x="27954" y="30862"/>
                    <a:pt x="27975" y="30988"/>
                  </a:cubicBezTo>
                  <a:cubicBezTo>
                    <a:pt x="28017" y="31155"/>
                    <a:pt x="28017" y="31302"/>
                    <a:pt x="28080" y="31427"/>
                  </a:cubicBezTo>
                  <a:cubicBezTo>
                    <a:pt x="28373" y="31909"/>
                    <a:pt x="28686" y="32411"/>
                    <a:pt x="29105" y="32787"/>
                  </a:cubicBezTo>
                  <a:cubicBezTo>
                    <a:pt x="29544" y="33248"/>
                    <a:pt x="30067" y="33352"/>
                    <a:pt x="30674" y="33290"/>
                  </a:cubicBezTo>
                  <a:cubicBezTo>
                    <a:pt x="30758" y="33290"/>
                    <a:pt x="30862" y="33248"/>
                    <a:pt x="30946" y="33185"/>
                  </a:cubicBezTo>
                  <a:cubicBezTo>
                    <a:pt x="31218" y="32934"/>
                    <a:pt x="31532" y="32662"/>
                    <a:pt x="31699" y="32264"/>
                  </a:cubicBezTo>
                  <a:cubicBezTo>
                    <a:pt x="31741" y="32139"/>
                    <a:pt x="31804" y="32034"/>
                    <a:pt x="31846" y="31909"/>
                  </a:cubicBezTo>
                  <a:cubicBezTo>
                    <a:pt x="31930" y="31720"/>
                    <a:pt x="32055" y="31637"/>
                    <a:pt x="32243" y="31637"/>
                  </a:cubicBezTo>
                  <a:cubicBezTo>
                    <a:pt x="32515" y="31616"/>
                    <a:pt x="32683" y="31720"/>
                    <a:pt x="32787" y="32034"/>
                  </a:cubicBezTo>
                  <a:cubicBezTo>
                    <a:pt x="32955" y="32557"/>
                    <a:pt x="33290" y="32976"/>
                    <a:pt x="33562" y="33415"/>
                  </a:cubicBezTo>
                  <a:cubicBezTo>
                    <a:pt x="33624" y="33562"/>
                    <a:pt x="33729" y="33666"/>
                    <a:pt x="33875" y="33771"/>
                  </a:cubicBezTo>
                  <a:cubicBezTo>
                    <a:pt x="33980" y="33875"/>
                    <a:pt x="34127" y="33875"/>
                    <a:pt x="34231" y="33792"/>
                  </a:cubicBezTo>
                  <a:cubicBezTo>
                    <a:pt x="34357" y="33708"/>
                    <a:pt x="34419" y="33583"/>
                    <a:pt x="34357" y="33457"/>
                  </a:cubicBezTo>
                  <a:cubicBezTo>
                    <a:pt x="34336" y="33311"/>
                    <a:pt x="34252" y="33206"/>
                    <a:pt x="34210" y="33080"/>
                  </a:cubicBezTo>
                  <a:cubicBezTo>
                    <a:pt x="33917" y="32453"/>
                    <a:pt x="33624" y="31846"/>
                    <a:pt x="33352" y="31218"/>
                  </a:cubicBezTo>
                  <a:cubicBezTo>
                    <a:pt x="33290" y="31114"/>
                    <a:pt x="33269" y="31009"/>
                    <a:pt x="33394" y="30904"/>
                  </a:cubicBezTo>
                  <a:cubicBezTo>
                    <a:pt x="33771" y="31009"/>
                    <a:pt x="34106" y="31197"/>
                    <a:pt x="34336" y="31574"/>
                  </a:cubicBezTo>
                  <a:cubicBezTo>
                    <a:pt x="34503" y="31846"/>
                    <a:pt x="34671" y="32139"/>
                    <a:pt x="34859" y="32453"/>
                  </a:cubicBezTo>
                  <a:cubicBezTo>
                    <a:pt x="34943" y="32369"/>
                    <a:pt x="34984" y="32327"/>
                    <a:pt x="35026" y="32243"/>
                  </a:cubicBezTo>
                  <a:cubicBezTo>
                    <a:pt x="35235" y="31909"/>
                    <a:pt x="35507" y="31699"/>
                    <a:pt x="35926" y="31616"/>
                  </a:cubicBezTo>
                  <a:cubicBezTo>
                    <a:pt x="36031" y="31595"/>
                    <a:pt x="36114" y="31532"/>
                    <a:pt x="36303" y="31469"/>
                  </a:cubicBezTo>
                  <a:cubicBezTo>
                    <a:pt x="35800" y="31281"/>
                    <a:pt x="35298" y="31323"/>
                    <a:pt x="34963" y="31009"/>
                  </a:cubicBezTo>
                  <a:cubicBezTo>
                    <a:pt x="34984" y="30800"/>
                    <a:pt x="35047" y="30590"/>
                    <a:pt x="35047" y="30423"/>
                  </a:cubicBezTo>
                  <a:cubicBezTo>
                    <a:pt x="35026" y="30130"/>
                    <a:pt x="35089" y="29900"/>
                    <a:pt x="35235" y="29649"/>
                  </a:cubicBezTo>
                  <a:cubicBezTo>
                    <a:pt x="35361" y="29419"/>
                    <a:pt x="35466" y="29189"/>
                    <a:pt x="35591" y="28958"/>
                  </a:cubicBezTo>
                  <a:cubicBezTo>
                    <a:pt x="35654" y="28875"/>
                    <a:pt x="35696" y="28791"/>
                    <a:pt x="35696" y="28686"/>
                  </a:cubicBezTo>
                  <a:cubicBezTo>
                    <a:pt x="35759" y="28038"/>
                    <a:pt x="35696" y="27389"/>
                    <a:pt x="35173" y="26908"/>
                  </a:cubicBezTo>
                  <a:cubicBezTo>
                    <a:pt x="34859" y="26615"/>
                    <a:pt x="34524" y="26385"/>
                    <a:pt x="34210" y="26092"/>
                  </a:cubicBezTo>
                  <a:cubicBezTo>
                    <a:pt x="33938" y="25883"/>
                    <a:pt x="33666" y="25778"/>
                    <a:pt x="33311" y="25820"/>
                  </a:cubicBezTo>
                  <a:cubicBezTo>
                    <a:pt x="32871" y="25841"/>
                    <a:pt x="32453" y="25841"/>
                    <a:pt x="32013" y="25820"/>
                  </a:cubicBezTo>
                  <a:cubicBezTo>
                    <a:pt x="31532" y="25778"/>
                    <a:pt x="31323" y="25443"/>
                    <a:pt x="31616" y="25088"/>
                  </a:cubicBezTo>
                  <a:cubicBezTo>
                    <a:pt x="31846" y="24774"/>
                    <a:pt x="31825" y="24418"/>
                    <a:pt x="31699" y="24104"/>
                  </a:cubicBezTo>
                  <a:cubicBezTo>
                    <a:pt x="31574" y="23832"/>
                    <a:pt x="31386" y="23539"/>
                    <a:pt x="31197" y="23267"/>
                  </a:cubicBezTo>
                  <a:cubicBezTo>
                    <a:pt x="31093" y="23142"/>
                    <a:pt x="30946" y="23037"/>
                    <a:pt x="30800" y="22953"/>
                  </a:cubicBezTo>
                  <a:cubicBezTo>
                    <a:pt x="30549" y="22807"/>
                    <a:pt x="30256" y="22702"/>
                    <a:pt x="30005" y="22535"/>
                  </a:cubicBezTo>
                  <a:cubicBezTo>
                    <a:pt x="29795" y="22409"/>
                    <a:pt x="29586" y="22367"/>
                    <a:pt x="29335" y="22367"/>
                  </a:cubicBezTo>
                  <a:lnTo>
                    <a:pt x="28812" y="22367"/>
                  </a:lnTo>
                  <a:cubicBezTo>
                    <a:pt x="28665" y="22807"/>
                    <a:pt x="28352" y="22932"/>
                    <a:pt x="27933" y="22891"/>
                  </a:cubicBezTo>
                  <a:cubicBezTo>
                    <a:pt x="27724" y="22849"/>
                    <a:pt x="27515" y="22807"/>
                    <a:pt x="27410" y="22598"/>
                  </a:cubicBezTo>
                  <a:cubicBezTo>
                    <a:pt x="27305" y="22367"/>
                    <a:pt x="27347" y="22158"/>
                    <a:pt x="27494" y="21970"/>
                  </a:cubicBezTo>
                  <a:cubicBezTo>
                    <a:pt x="27557" y="21865"/>
                    <a:pt x="27703" y="21761"/>
                    <a:pt x="27766" y="21656"/>
                  </a:cubicBezTo>
                  <a:cubicBezTo>
                    <a:pt x="27745" y="21551"/>
                    <a:pt x="27745" y="21468"/>
                    <a:pt x="27724" y="21426"/>
                  </a:cubicBezTo>
                  <a:cubicBezTo>
                    <a:pt x="27703" y="21342"/>
                    <a:pt x="27640" y="21279"/>
                    <a:pt x="27598" y="21238"/>
                  </a:cubicBezTo>
                  <a:cubicBezTo>
                    <a:pt x="27033" y="20631"/>
                    <a:pt x="26468" y="20066"/>
                    <a:pt x="25673" y="19752"/>
                  </a:cubicBezTo>
                  <a:cubicBezTo>
                    <a:pt x="25506" y="19668"/>
                    <a:pt x="25297" y="19585"/>
                    <a:pt x="25088" y="19564"/>
                  </a:cubicBezTo>
                  <a:cubicBezTo>
                    <a:pt x="24523" y="19480"/>
                    <a:pt x="23979" y="19459"/>
                    <a:pt x="23518" y="19878"/>
                  </a:cubicBezTo>
                  <a:cubicBezTo>
                    <a:pt x="23351" y="20003"/>
                    <a:pt x="23246" y="20129"/>
                    <a:pt x="23246" y="20338"/>
                  </a:cubicBezTo>
                  <a:cubicBezTo>
                    <a:pt x="23246" y="20484"/>
                    <a:pt x="23225" y="20610"/>
                    <a:pt x="23204" y="20735"/>
                  </a:cubicBezTo>
                  <a:cubicBezTo>
                    <a:pt x="23142" y="20924"/>
                    <a:pt x="22953" y="21028"/>
                    <a:pt x="22744" y="21028"/>
                  </a:cubicBezTo>
                  <a:cubicBezTo>
                    <a:pt x="22577" y="21007"/>
                    <a:pt x="22409" y="20903"/>
                    <a:pt x="22388" y="20715"/>
                  </a:cubicBezTo>
                  <a:cubicBezTo>
                    <a:pt x="22367" y="20610"/>
                    <a:pt x="22367" y="20484"/>
                    <a:pt x="22326" y="20380"/>
                  </a:cubicBezTo>
                  <a:cubicBezTo>
                    <a:pt x="22284" y="20108"/>
                    <a:pt x="22158" y="19898"/>
                    <a:pt x="21907" y="19752"/>
                  </a:cubicBezTo>
                  <a:cubicBezTo>
                    <a:pt x="21133" y="19229"/>
                    <a:pt x="20338" y="18769"/>
                    <a:pt x="19396" y="18601"/>
                  </a:cubicBezTo>
                  <a:cubicBezTo>
                    <a:pt x="18748" y="18455"/>
                    <a:pt x="18183" y="18497"/>
                    <a:pt x="17701" y="19020"/>
                  </a:cubicBezTo>
                  <a:cubicBezTo>
                    <a:pt x="17660" y="19082"/>
                    <a:pt x="17576" y="19145"/>
                    <a:pt x="17492" y="19229"/>
                  </a:cubicBezTo>
                  <a:cubicBezTo>
                    <a:pt x="17283" y="19396"/>
                    <a:pt x="17157" y="19647"/>
                    <a:pt x="17199" y="19961"/>
                  </a:cubicBezTo>
                  <a:cubicBezTo>
                    <a:pt x="17283" y="20003"/>
                    <a:pt x="17367" y="20066"/>
                    <a:pt x="17471" y="20129"/>
                  </a:cubicBezTo>
                  <a:cubicBezTo>
                    <a:pt x="17597" y="20233"/>
                    <a:pt x="17722" y="20380"/>
                    <a:pt x="17827" y="20505"/>
                  </a:cubicBezTo>
                  <a:cubicBezTo>
                    <a:pt x="18036" y="20756"/>
                    <a:pt x="18015" y="21259"/>
                    <a:pt x="17806" y="21447"/>
                  </a:cubicBezTo>
                  <a:cubicBezTo>
                    <a:pt x="17597" y="21656"/>
                    <a:pt x="17095" y="21635"/>
                    <a:pt x="16865" y="21426"/>
                  </a:cubicBezTo>
                  <a:cubicBezTo>
                    <a:pt x="16760" y="21342"/>
                    <a:pt x="16676" y="21238"/>
                    <a:pt x="16613" y="21112"/>
                  </a:cubicBezTo>
                  <a:cubicBezTo>
                    <a:pt x="16530" y="21007"/>
                    <a:pt x="16467" y="20882"/>
                    <a:pt x="16425" y="20735"/>
                  </a:cubicBezTo>
                  <a:cubicBezTo>
                    <a:pt x="16321" y="20443"/>
                    <a:pt x="16090" y="20359"/>
                    <a:pt x="15797" y="20359"/>
                  </a:cubicBezTo>
                  <a:cubicBezTo>
                    <a:pt x="15065" y="20359"/>
                    <a:pt x="14312" y="20296"/>
                    <a:pt x="13600" y="20589"/>
                  </a:cubicBezTo>
                  <a:cubicBezTo>
                    <a:pt x="13580" y="20610"/>
                    <a:pt x="13517" y="20610"/>
                    <a:pt x="13496" y="20610"/>
                  </a:cubicBezTo>
                  <a:cubicBezTo>
                    <a:pt x="12994" y="20694"/>
                    <a:pt x="12596" y="20924"/>
                    <a:pt x="12240" y="21238"/>
                  </a:cubicBezTo>
                  <a:cubicBezTo>
                    <a:pt x="11906" y="21531"/>
                    <a:pt x="11717" y="21865"/>
                    <a:pt x="11843" y="22305"/>
                  </a:cubicBezTo>
                  <a:lnTo>
                    <a:pt x="12345" y="22807"/>
                  </a:lnTo>
                  <a:cubicBezTo>
                    <a:pt x="12575" y="23100"/>
                    <a:pt x="12554" y="23456"/>
                    <a:pt x="12261" y="23728"/>
                  </a:cubicBezTo>
                  <a:cubicBezTo>
                    <a:pt x="11968" y="23979"/>
                    <a:pt x="11613" y="23979"/>
                    <a:pt x="11341" y="23728"/>
                  </a:cubicBezTo>
                  <a:cubicBezTo>
                    <a:pt x="11236" y="23623"/>
                    <a:pt x="11173" y="23497"/>
                    <a:pt x="11111" y="23330"/>
                  </a:cubicBezTo>
                  <a:cubicBezTo>
                    <a:pt x="11027" y="23163"/>
                    <a:pt x="11006" y="23016"/>
                    <a:pt x="10964" y="22849"/>
                  </a:cubicBezTo>
                  <a:cubicBezTo>
                    <a:pt x="10755" y="22702"/>
                    <a:pt x="10504" y="22702"/>
                    <a:pt x="10274" y="22702"/>
                  </a:cubicBezTo>
                  <a:cubicBezTo>
                    <a:pt x="9960" y="22702"/>
                    <a:pt x="9667" y="22723"/>
                    <a:pt x="9353" y="22702"/>
                  </a:cubicBezTo>
                  <a:cubicBezTo>
                    <a:pt x="8725" y="22639"/>
                    <a:pt x="8160" y="22828"/>
                    <a:pt x="7574" y="22995"/>
                  </a:cubicBezTo>
                  <a:cubicBezTo>
                    <a:pt x="7114" y="23121"/>
                    <a:pt x="6570" y="23895"/>
                    <a:pt x="6570" y="24376"/>
                  </a:cubicBezTo>
                  <a:lnTo>
                    <a:pt x="6570" y="24481"/>
                  </a:lnTo>
                  <a:cubicBezTo>
                    <a:pt x="6612" y="24962"/>
                    <a:pt x="6696" y="25380"/>
                    <a:pt x="6926" y="25799"/>
                  </a:cubicBezTo>
                  <a:close/>
                  <a:moveTo>
                    <a:pt x="101375" y="18392"/>
                  </a:moveTo>
                  <a:cubicBezTo>
                    <a:pt x="101354" y="18476"/>
                    <a:pt x="101333" y="18601"/>
                    <a:pt x="101291" y="18706"/>
                  </a:cubicBezTo>
                  <a:cubicBezTo>
                    <a:pt x="101270" y="18936"/>
                    <a:pt x="101270" y="19145"/>
                    <a:pt x="101270" y="19375"/>
                  </a:cubicBezTo>
                  <a:cubicBezTo>
                    <a:pt x="101291" y="20212"/>
                    <a:pt x="101354" y="21049"/>
                    <a:pt x="101396" y="21886"/>
                  </a:cubicBezTo>
                  <a:cubicBezTo>
                    <a:pt x="101480" y="22765"/>
                    <a:pt x="101668" y="23623"/>
                    <a:pt x="101961" y="24439"/>
                  </a:cubicBezTo>
                  <a:cubicBezTo>
                    <a:pt x="102233" y="25192"/>
                    <a:pt x="102568" y="25904"/>
                    <a:pt x="103070" y="26531"/>
                  </a:cubicBezTo>
                  <a:cubicBezTo>
                    <a:pt x="103426" y="26992"/>
                    <a:pt x="103760" y="27473"/>
                    <a:pt x="104116" y="27954"/>
                  </a:cubicBezTo>
                  <a:cubicBezTo>
                    <a:pt x="104535" y="28540"/>
                    <a:pt x="105099" y="28979"/>
                    <a:pt x="105685" y="29356"/>
                  </a:cubicBezTo>
                  <a:cubicBezTo>
                    <a:pt x="106397" y="29816"/>
                    <a:pt x="107192" y="30193"/>
                    <a:pt x="108008" y="30402"/>
                  </a:cubicBezTo>
                  <a:cubicBezTo>
                    <a:pt x="109159" y="30716"/>
                    <a:pt x="110351" y="30967"/>
                    <a:pt x="111544" y="30883"/>
                  </a:cubicBezTo>
                  <a:lnTo>
                    <a:pt x="112004" y="30883"/>
                  </a:lnTo>
                  <a:cubicBezTo>
                    <a:pt x="112193" y="30883"/>
                    <a:pt x="112423" y="30883"/>
                    <a:pt x="112590" y="30988"/>
                  </a:cubicBezTo>
                  <a:cubicBezTo>
                    <a:pt x="112716" y="31072"/>
                    <a:pt x="112904" y="31093"/>
                    <a:pt x="113092" y="31093"/>
                  </a:cubicBezTo>
                  <a:cubicBezTo>
                    <a:pt x="113532" y="31093"/>
                    <a:pt x="113950" y="31114"/>
                    <a:pt x="114390" y="31093"/>
                  </a:cubicBezTo>
                  <a:cubicBezTo>
                    <a:pt x="114745" y="31072"/>
                    <a:pt x="115059" y="30883"/>
                    <a:pt x="115394" y="30883"/>
                  </a:cubicBezTo>
                  <a:cubicBezTo>
                    <a:pt x="115687" y="30862"/>
                    <a:pt x="116001" y="30779"/>
                    <a:pt x="116273" y="30695"/>
                  </a:cubicBezTo>
                  <a:cubicBezTo>
                    <a:pt x="116879" y="30528"/>
                    <a:pt x="117486" y="30339"/>
                    <a:pt x="118051" y="30151"/>
                  </a:cubicBezTo>
                  <a:cubicBezTo>
                    <a:pt x="118616" y="29963"/>
                    <a:pt x="119160" y="29754"/>
                    <a:pt x="119725" y="29586"/>
                  </a:cubicBezTo>
                  <a:cubicBezTo>
                    <a:pt x="120102" y="29440"/>
                    <a:pt x="120436" y="29293"/>
                    <a:pt x="120813" y="29189"/>
                  </a:cubicBezTo>
                  <a:cubicBezTo>
                    <a:pt x="121566" y="28979"/>
                    <a:pt x="122089" y="28373"/>
                    <a:pt x="122717" y="27975"/>
                  </a:cubicBezTo>
                  <a:cubicBezTo>
                    <a:pt x="122905" y="27640"/>
                    <a:pt x="123240" y="27431"/>
                    <a:pt x="123470" y="27138"/>
                  </a:cubicBezTo>
                  <a:cubicBezTo>
                    <a:pt x="123952" y="26594"/>
                    <a:pt x="124433" y="26071"/>
                    <a:pt x="124935" y="25548"/>
                  </a:cubicBezTo>
                  <a:cubicBezTo>
                    <a:pt x="125102" y="25401"/>
                    <a:pt x="125228" y="25213"/>
                    <a:pt x="125333" y="25004"/>
                  </a:cubicBezTo>
                  <a:cubicBezTo>
                    <a:pt x="125542" y="24502"/>
                    <a:pt x="125751" y="24041"/>
                    <a:pt x="125981" y="23539"/>
                  </a:cubicBezTo>
                  <a:cubicBezTo>
                    <a:pt x="126211" y="23037"/>
                    <a:pt x="126400" y="22514"/>
                    <a:pt x="126421" y="21970"/>
                  </a:cubicBezTo>
                  <a:cubicBezTo>
                    <a:pt x="126483" y="21259"/>
                    <a:pt x="126609" y="20589"/>
                    <a:pt x="126672" y="19878"/>
                  </a:cubicBezTo>
                  <a:cubicBezTo>
                    <a:pt x="126714" y="19041"/>
                    <a:pt x="126693" y="18204"/>
                    <a:pt x="126672" y="17367"/>
                  </a:cubicBezTo>
                  <a:cubicBezTo>
                    <a:pt x="126672" y="17137"/>
                    <a:pt x="126609" y="16865"/>
                    <a:pt x="126567" y="16634"/>
                  </a:cubicBezTo>
                  <a:cubicBezTo>
                    <a:pt x="126525" y="16509"/>
                    <a:pt x="126421" y="16404"/>
                    <a:pt x="126274" y="16362"/>
                  </a:cubicBezTo>
                  <a:cubicBezTo>
                    <a:pt x="126149" y="16530"/>
                    <a:pt x="126044" y="16676"/>
                    <a:pt x="125877" y="16844"/>
                  </a:cubicBezTo>
                  <a:cubicBezTo>
                    <a:pt x="125751" y="16990"/>
                    <a:pt x="125563" y="17137"/>
                    <a:pt x="125353" y="17137"/>
                  </a:cubicBezTo>
                  <a:cubicBezTo>
                    <a:pt x="124642" y="17137"/>
                    <a:pt x="123952" y="17262"/>
                    <a:pt x="123324" y="16823"/>
                  </a:cubicBezTo>
                  <a:cubicBezTo>
                    <a:pt x="123240" y="16760"/>
                    <a:pt x="123136" y="16739"/>
                    <a:pt x="123052" y="16718"/>
                  </a:cubicBezTo>
                  <a:cubicBezTo>
                    <a:pt x="122613" y="16613"/>
                    <a:pt x="122320" y="16321"/>
                    <a:pt x="122089" y="15944"/>
                  </a:cubicBezTo>
                  <a:cubicBezTo>
                    <a:pt x="121985" y="15818"/>
                    <a:pt x="121880" y="15693"/>
                    <a:pt x="121796" y="15567"/>
                  </a:cubicBezTo>
                  <a:lnTo>
                    <a:pt x="121713" y="15567"/>
                  </a:lnTo>
                  <a:cubicBezTo>
                    <a:pt x="121671" y="15588"/>
                    <a:pt x="121650" y="15630"/>
                    <a:pt x="121587" y="15672"/>
                  </a:cubicBezTo>
                  <a:cubicBezTo>
                    <a:pt x="121273" y="15986"/>
                    <a:pt x="120918" y="16132"/>
                    <a:pt x="120457" y="16090"/>
                  </a:cubicBezTo>
                  <a:cubicBezTo>
                    <a:pt x="119892" y="16028"/>
                    <a:pt x="119348" y="16007"/>
                    <a:pt x="118763" y="15986"/>
                  </a:cubicBezTo>
                  <a:cubicBezTo>
                    <a:pt x="117884" y="15902"/>
                    <a:pt x="117172" y="15400"/>
                    <a:pt x="116377" y="15065"/>
                  </a:cubicBezTo>
                  <a:cubicBezTo>
                    <a:pt x="116356" y="15065"/>
                    <a:pt x="116356" y="15044"/>
                    <a:pt x="116335" y="15044"/>
                  </a:cubicBezTo>
                  <a:cubicBezTo>
                    <a:pt x="115415" y="14228"/>
                    <a:pt x="114473" y="13475"/>
                    <a:pt x="113804" y="12450"/>
                  </a:cubicBezTo>
                  <a:cubicBezTo>
                    <a:pt x="113741" y="12366"/>
                    <a:pt x="113636" y="12282"/>
                    <a:pt x="113553" y="12220"/>
                  </a:cubicBezTo>
                  <a:cubicBezTo>
                    <a:pt x="112925" y="12847"/>
                    <a:pt x="112360" y="13475"/>
                    <a:pt x="111837" y="14144"/>
                  </a:cubicBezTo>
                  <a:cubicBezTo>
                    <a:pt x="111502" y="14584"/>
                    <a:pt x="111105" y="14981"/>
                    <a:pt x="110665" y="15295"/>
                  </a:cubicBezTo>
                  <a:cubicBezTo>
                    <a:pt x="110477" y="15421"/>
                    <a:pt x="110288" y="15588"/>
                    <a:pt x="110100" y="15714"/>
                  </a:cubicBezTo>
                  <a:cubicBezTo>
                    <a:pt x="109744" y="15944"/>
                    <a:pt x="109368" y="16195"/>
                    <a:pt x="109012" y="16404"/>
                  </a:cubicBezTo>
                  <a:cubicBezTo>
                    <a:pt x="108573" y="16697"/>
                    <a:pt x="108050" y="16634"/>
                    <a:pt x="107568" y="16530"/>
                  </a:cubicBezTo>
                  <a:cubicBezTo>
                    <a:pt x="107108" y="16425"/>
                    <a:pt x="106920" y="16237"/>
                    <a:pt x="106941" y="15797"/>
                  </a:cubicBezTo>
                  <a:cubicBezTo>
                    <a:pt x="106941" y="15672"/>
                    <a:pt x="106920" y="15525"/>
                    <a:pt x="106920" y="15379"/>
                  </a:cubicBezTo>
                  <a:cubicBezTo>
                    <a:pt x="106648" y="15484"/>
                    <a:pt x="106543" y="15693"/>
                    <a:pt x="106418" y="15881"/>
                  </a:cubicBezTo>
                  <a:cubicBezTo>
                    <a:pt x="106208" y="16195"/>
                    <a:pt x="105957" y="16425"/>
                    <a:pt x="105664" y="16634"/>
                  </a:cubicBezTo>
                  <a:cubicBezTo>
                    <a:pt x="105141" y="16990"/>
                    <a:pt x="104597" y="17367"/>
                    <a:pt x="104074" y="17722"/>
                  </a:cubicBezTo>
                  <a:cubicBezTo>
                    <a:pt x="103677" y="17994"/>
                    <a:pt x="103279" y="18141"/>
                    <a:pt x="102777" y="18120"/>
                  </a:cubicBezTo>
                  <a:cubicBezTo>
                    <a:pt x="102547" y="18099"/>
                    <a:pt x="102317" y="18078"/>
                    <a:pt x="102107" y="18120"/>
                  </a:cubicBezTo>
                  <a:cubicBezTo>
                    <a:pt x="101898" y="18141"/>
                    <a:pt x="101689" y="18287"/>
                    <a:pt x="101501" y="18392"/>
                  </a:cubicBezTo>
                  <a:cubicBezTo>
                    <a:pt x="101438" y="18329"/>
                    <a:pt x="101438" y="18371"/>
                    <a:pt x="101375" y="18392"/>
                  </a:cubicBezTo>
                  <a:close/>
                  <a:moveTo>
                    <a:pt x="140000" y="47455"/>
                  </a:moveTo>
                  <a:lnTo>
                    <a:pt x="140000" y="47455"/>
                  </a:lnTo>
                  <a:lnTo>
                    <a:pt x="140000" y="45509"/>
                  </a:lnTo>
                  <a:cubicBezTo>
                    <a:pt x="140000" y="45321"/>
                    <a:pt x="140042" y="45174"/>
                    <a:pt x="139979" y="45007"/>
                  </a:cubicBezTo>
                  <a:cubicBezTo>
                    <a:pt x="139833" y="44442"/>
                    <a:pt x="139874" y="43835"/>
                    <a:pt x="139665" y="43291"/>
                  </a:cubicBezTo>
                  <a:cubicBezTo>
                    <a:pt x="139540" y="42894"/>
                    <a:pt x="139540" y="42475"/>
                    <a:pt x="139435" y="42057"/>
                  </a:cubicBezTo>
                  <a:cubicBezTo>
                    <a:pt x="139268" y="41492"/>
                    <a:pt x="139142" y="40885"/>
                    <a:pt x="138786" y="40383"/>
                  </a:cubicBezTo>
                  <a:cubicBezTo>
                    <a:pt x="138703" y="40257"/>
                    <a:pt x="138640" y="40090"/>
                    <a:pt x="138598" y="39964"/>
                  </a:cubicBezTo>
                  <a:cubicBezTo>
                    <a:pt x="138514" y="39776"/>
                    <a:pt x="138431" y="39567"/>
                    <a:pt x="138326" y="39399"/>
                  </a:cubicBezTo>
                  <a:cubicBezTo>
                    <a:pt x="137908" y="38709"/>
                    <a:pt x="137573" y="37997"/>
                    <a:pt x="137050" y="37370"/>
                  </a:cubicBezTo>
                  <a:cubicBezTo>
                    <a:pt x="136861" y="37160"/>
                    <a:pt x="136757" y="36909"/>
                    <a:pt x="136506" y="36742"/>
                  </a:cubicBezTo>
                  <a:cubicBezTo>
                    <a:pt x="136443" y="36721"/>
                    <a:pt x="136422" y="36679"/>
                    <a:pt x="136401" y="36616"/>
                  </a:cubicBezTo>
                  <a:cubicBezTo>
                    <a:pt x="136317" y="36344"/>
                    <a:pt x="136129" y="36219"/>
                    <a:pt x="135878" y="36114"/>
                  </a:cubicBezTo>
                  <a:cubicBezTo>
                    <a:pt x="135794" y="36093"/>
                    <a:pt x="135732" y="36052"/>
                    <a:pt x="135690" y="35989"/>
                  </a:cubicBezTo>
                  <a:cubicBezTo>
                    <a:pt x="135209" y="35549"/>
                    <a:pt x="134644" y="35298"/>
                    <a:pt x="134058" y="35047"/>
                  </a:cubicBezTo>
                  <a:cubicBezTo>
                    <a:pt x="133681" y="34859"/>
                    <a:pt x="133221" y="34817"/>
                    <a:pt x="132802" y="34817"/>
                  </a:cubicBezTo>
                  <a:cubicBezTo>
                    <a:pt x="132237" y="34838"/>
                    <a:pt x="131756" y="35110"/>
                    <a:pt x="131317" y="35445"/>
                  </a:cubicBezTo>
                  <a:cubicBezTo>
                    <a:pt x="131170" y="35570"/>
                    <a:pt x="131003" y="35696"/>
                    <a:pt x="130815" y="35800"/>
                  </a:cubicBezTo>
                  <a:cubicBezTo>
                    <a:pt x="130145" y="36177"/>
                    <a:pt x="129643" y="36742"/>
                    <a:pt x="129078" y="37223"/>
                  </a:cubicBezTo>
                  <a:cubicBezTo>
                    <a:pt x="128869" y="37391"/>
                    <a:pt x="128680" y="37642"/>
                    <a:pt x="128513" y="37872"/>
                  </a:cubicBezTo>
                  <a:cubicBezTo>
                    <a:pt x="128346" y="38186"/>
                    <a:pt x="128136" y="38500"/>
                    <a:pt x="127885" y="38813"/>
                  </a:cubicBezTo>
                  <a:cubicBezTo>
                    <a:pt x="127760" y="39002"/>
                    <a:pt x="127676" y="39232"/>
                    <a:pt x="127634" y="39441"/>
                  </a:cubicBezTo>
                  <a:cubicBezTo>
                    <a:pt x="127571" y="39734"/>
                    <a:pt x="127550" y="39985"/>
                    <a:pt x="127530" y="40278"/>
                  </a:cubicBezTo>
                  <a:cubicBezTo>
                    <a:pt x="127446" y="41031"/>
                    <a:pt x="127530" y="41785"/>
                    <a:pt x="127258" y="42538"/>
                  </a:cubicBezTo>
                  <a:lnTo>
                    <a:pt x="127258" y="42580"/>
                  </a:lnTo>
                  <a:cubicBezTo>
                    <a:pt x="127299" y="42914"/>
                    <a:pt x="127153" y="43186"/>
                    <a:pt x="127027" y="43500"/>
                  </a:cubicBezTo>
                  <a:cubicBezTo>
                    <a:pt x="126839" y="44044"/>
                    <a:pt x="126525" y="44526"/>
                    <a:pt x="126170" y="44944"/>
                  </a:cubicBezTo>
                  <a:cubicBezTo>
                    <a:pt x="125877" y="45258"/>
                    <a:pt x="125563" y="45509"/>
                    <a:pt x="125374" y="45907"/>
                  </a:cubicBezTo>
                  <a:cubicBezTo>
                    <a:pt x="125353" y="45990"/>
                    <a:pt x="125249" y="46032"/>
                    <a:pt x="125207" y="46116"/>
                  </a:cubicBezTo>
                  <a:cubicBezTo>
                    <a:pt x="125019" y="46304"/>
                    <a:pt x="124809" y="46471"/>
                    <a:pt x="124642" y="46681"/>
                  </a:cubicBezTo>
                  <a:cubicBezTo>
                    <a:pt x="124370" y="47057"/>
                    <a:pt x="124014" y="47350"/>
                    <a:pt x="123638" y="47580"/>
                  </a:cubicBezTo>
                  <a:cubicBezTo>
                    <a:pt x="122843" y="48083"/>
                    <a:pt x="122089" y="48627"/>
                    <a:pt x="121504" y="49359"/>
                  </a:cubicBezTo>
                  <a:cubicBezTo>
                    <a:pt x="121483" y="49401"/>
                    <a:pt x="121441" y="49464"/>
                    <a:pt x="121399" y="49484"/>
                  </a:cubicBezTo>
                  <a:cubicBezTo>
                    <a:pt x="121043" y="49715"/>
                    <a:pt x="120771" y="50091"/>
                    <a:pt x="120499" y="50405"/>
                  </a:cubicBezTo>
                  <a:cubicBezTo>
                    <a:pt x="120353" y="50531"/>
                    <a:pt x="120206" y="50656"/>
                    <a:pt x="120081" y="50803"/>
                  </a:cubicBezTo>
                  <a:cubicBezTo>
                    <a:pt x="119830" y="51054"/>
                    <a:pt x="119600" y="51326"/>
                    <a:pt x="119369" y="51598"/>
                  </a:cubicBezTo>
                  <a:cubicBezTo>
                    <a:pt x="119244" y="51786"/>
                    <a:pt x="119139" y="51995"/>
                    <a:pt x="118993" y="52184"/>
                  </a:cubicBezTo>
                  <a:cubicBezTo>
                    <a:pt x="118783" y="52435"/>
                    <a:pt x="118679" y="52728"/>
                    <a:pt x="118721" y="53062"/>
                  </a:cubicBezTo>
                  <a:cubicBezTo>
                    <a:pt x="118742" y="53439"/>
                    <a:pt x="118763" y="53837"/>
                    <a:pt x="118867" y="54192"/>
                  </a:cubicBezTo>
                  <a:cubicBezTo>
                    <a:pt x="118972" y="54590"/>
                    <a:pt x="118951" y="55029"/>
                    <a:pt x="119348" y="55322"/>
                  </a:cubicBezTo>
                  <a:cubicBezTo>
                    <a:pt x="119390" y="55343"/>
                    <a:pt x="119411" y="55448"/>
                    <a:pt x="119411" y="55531"/>
                  </a:cubicBezTo>
                  <a:cubicBezTo>
                    <a:pt x="119453" y="55678"/>
                    <a:pt x="119516" y="55762"/>
                    <a:pt x="119662" y="55803"/>
                  </a:cubicBezTo>
                  <a:cubicBezTo>
                    <a:pt x="120102" y="55950"/>
                    <a:pt x="120499" y="56264"/>
                    <a:pt x="120980" y="56222"/>
                  </a:cubicBezTo>
                  <a:cubicBezTo>
                    <a:pt x="121127" y="56222"/>
                    <a:pt x="121252" y="56306"/>
                    <a:pt x="121357" y="56327"/>
                  </a:cubicBezTo>
                  <a:cubicBezTo>
                    <a:pt x="121462" y="56368"/>
                    <a:pt x="121566" y="56410"/>
                    <a:pt x="121671" y="56431"/>
                  </a:cubicBezTo>
                  <a:cubicBezTo>
                    <a:pt x="122110" y="56473"/>
                    <a:pt x="122550" y="56619"/>
                    <a:pt x="123031" y="56515"/>
                  </a:cubicBezTo>
                  <a:cubicBezTo>
                    <a:pt x="123115" y="56494"/>
                    <a:pt x="123177" y="56494"/>
                    <a:pt x="123261" y="56515"/>
                  </a:cubicBezTo>
                  <a:cubicBezTo>
                    <a:pt x="123554" y="56619"/>
                    <a:pt x="123868" y="56578"/>
                    <a:pt x="124161" y="56536"/>
                  </a:cubicBezTo>
                  <a:cubicBezTo>
                    <a:pt x="124537" y="56494"/>
                    <a:pt x="124935" y="56431"/>
                    <a:pt x="125333" y="56431"/>
                  </a:cubicBezTo>
                  <a:cubicBezTo>
                    <a:pt x="126190" y="56410"/>
                    <a:pt x="127006" y="56159"/>
                    <a:pt x="127822" y="55908"/>
                  </a:cubicBezTo>
                  <a:cubicBezTo>
                    <a:pt x="128304" y="55782"/>
                    <a:pt x="128806" y="55678"/>
                    <a:pt x="129245" y="55385"/>
                  </a:cubicBezTo>
                  <a:cubicBezTo>
                    <a:pt x="129287" y="55385"/>
                    <a:pt x="129287" y="55364"/>
                    <a:pt x="129308" y="55364"/>
                  </a:cubicBezTo>
                  <a:cubicBezTo>
                    <a:pt x="129664" y="55364"/>
                    <a:pt x="129957" y="55176"/>
                    <a:pt x="130271" y="55029"/>
                  </a:cubicBezTo>
                  <a:cubicBezTo>
                    <a:pt x="130438" y="54946"/>
                    <a:pt x="130584" y="54925"/>
                    <a:pt x="130773" y="54862"/>
                  </a:cubicBezTo>
                  <a:cubicBezTo>
                    <a:pt x="131212" y="54736"/>
                    <a:pt x="131631" y="54632"/>
                    <a:pt x="132070" y="54527"/>
                  </a:cubicBezTo>
                  <a:cubicBezTo>
                    <a:pt x="132175" y="54506"/>
                    <a:pt x="132279" y="54422"/>
                    <a:pt x="132384" y="54402"/>
                  </a:cubicBezTo>
                  <a:cubicBezTo>
                    <a:pt x="132677" y="54276"/>
                    <a:pt x="132949" y="54171"/>
                    <a:pt x="133221" y="54067"/>
                  </a:cubicBezTo>
                  <a:cubicBezTo>
                    <a:pt x="133388" y="54004"/>
                    <a:pt x="133556" y="53941"/>
                    <a:pt x="133702" y="53878"/>
                  </a:cubicBezTo>
                  <a:cubicBezTo>
                    <a:pt x="133890" y="53795"/>
                    <a:pt x="134100" y="53753"/>
                    <a:pt x="134309" y="53690"/>
                  </a:cubicBezTo>
                  <a:cubicBezTo>
                    <a:pt x="134832" y="53586"/>
                    <a:pt x="135355" y="53481"/>
                    <a:pt x="135878" y="53397"/>
                  </a:cubicBezTo>
                  <a:cubicBezTo>
                    <a:pt x="136401" y="53334"/>
                    <a:pt x="136924" y="53251"/>
                    <a:pt x="137301" y="52832"/>
                  </a:cubicBezTo>
                  <a:cubicBezTo>
                    <a:pt x="137698" y="52728"/>
                    <a:pt x="137991" y="52414"/>
                    <a:pt x="138326" y="52225"/>
                  </a:cubicBezTo>
                  <a:cubicBezTo>
                    <a:pt x="138766" y="51974"/>
                    <a:pt x="139121" y="51577"/>
                    <a:pt x="139435" y="51158"/>
                  </a:cubicBezTo>
                  <a:cubicBezTo>
                    <a:pt x="139665" y="50865"/>
                    <a:pt x="139707" y="50510"/>
                    <a:pt x="139895" y="50196"/>
                  </a:cubicBezTo>
                  <a:cubicBezTo>
                    <a:pt x="140021" y="49987"/>
                    <a:pt x="140063" y="49777"/>
                    <a:pt x="140063" y="49526"/>
                  </a:cubicBezTo>
                  <a:cubicBezTo>
                    <a:pt x="139979" y="48836"/>
                    <a:pt x="140000" y="48145"/>
                    <a:pt x="140000" y="47455"/>
                  </a:cubicBezTo>
                  <a:close/>
                  <a:moveTo>
                    <a:pt x="122633" y="1465"/>
                  </a:moveTo>
                  <a:cubicBezTo>
                    <a:pt x="122424" y="1339"/>
                    <a:pt x="122257" y="1151"/>
                    <a:pt x="122006" y="1214"/>
                  </a:cubicBezTo>
                  <a:cubicBezTo>
                    <a:pt x="121273" y="1339"/>
                    <a:pt x="120541" y="1381"/>
                    <a:pt x="119976" y="1946"/>
                  </a:cubicBezTo>
                  <a:cubicBezTo>
                    <a:pt x="119913" y="1988"/>
                    <a:pt x="119851" y="2051"/>
                    <a:pt x="119788" y="2072"/>
                  </a:cubicBezTo>
                  <a:cubicBezTo>
                    <a:pt x="119600" y="2176"/>
                    <a:pt x="119453" y="2323"/>
                    <a:pt x="119348" y="2490"/>
                  </a:cubicBezTo>
                  <a:cubicBezTo>
                    <a:pt x="119139" y="2804"/>
                    <a:pt x="118825" y="3034"/>
                    <a:pt x="118846" y="3473"/>
                  </a:cubicBezTo>
                  <a:cubicBezTo>
                    <a:pt x="118846" y="3515"/>
                    <a:pt x="118846" y="3536"/>
                    <a:pt x="118825" y="3536"/>
                  </a:cubicBezTo>
                  <a:cubicBezTo>
                    <a:pt x="118742" y="3578"/>
                    <a:pt x="118658" y="3662"/>
                    <a:pt x="118595" y="3662"/>
                  </a:cubicBezTo>
                  <a:cubicBezTo>
                    <a:pt x="118532" y="3662"/>
                    <a:pt x="118449" y="3620"/>
                    <a:pt x="118407" y="3536"/>
                  </a:cubicBezTo>
                  <a:cubicBezTo>
                    <a:pt x="118302" y="3348"/>
                    <a:pt x="118198" y="3139"/>
                    <a:pt x="118093" y="2929"/>
                  </a:cubicBezTo>
                  <a:cubicBezTo>
                    <a:pt x="117758" y="2406"/>
                    <a:pt x="117361" y="1904"/>
                    <a:pt x="116838" y="1569"/>
                  </a:cubicBezTo>
                  <a:lnTo>
                    <a:pt x="116670" y="1423"/>
                  </a:lnTo>
                  <a:cubicBezTo>
                    <a:pt x="116231" y="942"/>
                    <a:pt x="115666" y="753"/>
                    <a:pt x="115059" y="628"/>
                  </a:cubicBezTo>
                  <a:cubicBezTo>
                    <a:pt x="114494" y="523"/>
                    <a:pt x="114327" y="691"/>
                    <a:pt x="114327" y="1256"/>
                  </a:cubicBezTo>
                  <a:lnTo>
                    <a:pt x="114327" y="1297"/>
                  </a:lnTo>
                  <a:cubicBezTo>
                    <a:pt x="114285" y="1569"/>
                    <a:pt x="114390" y="1800"/>
                    <a:pt x="114641" y="1904"/>
                  </a:cubicBezTo>
                  <a:cubicBezTo>
                    <a:pt x="114892" y="2051"/>
                    <a:pt x="115101" y="2260"/>
                    <a:pt x="115289" y="2469"/>
                  </a:cubicBezTo>
                  <a:cubicBezTo>
                    <a:pt x="115352" y="2532"/>
                    <a:pt x="115415" y="2616"/>
                    <a:pt x="115498" y="2637"/>
                  </a:cubicBezTo>
                  <a:cubicBezTo>
                    <a:pt x="116001" y="2950"/>
                    <a:pt x="116461" y="3306"/>
                    <a:pt x="116963" y="3620"/>
                  </a:cubicBezTo>
                  <a:cubicBezTo>
                    <a:pt x="117068" y="3662"/>
                    <a:pt x="117172" y="3704"/>
                    <a:pt x="117256" y="3787"/>
                  </a:cubicBezTo>
                  <a:cubicBezTo>
                    <a:pt x="117361" y="3871"/>
                    <a:pt x="117382" y="3976"/>
                    <a:pt x="117340" y="4101"/>
                  </a:cubicBezTo>
                  <a:cubicBezTo>
                    <a:pt x="117298" y="4227"/>
                    <a:pt x="117172" y="4331"/>
                    <a:pt x="117047" y="4331"/>
                  </a:cubicBezTo>
                  <a:cubicBezTo>
                    <a:pt x="116984" y="4331"/>
                    <a:pt x="116942" y="4331"/>
                    <a:pt x="116879" y="4310"/>
                  </a:cubicBezTo>
                  <a:cubicBezTo>
                    <a:pt x="116524" y="4164"/>
                    <a:pt x="116147" y="4017"/>
                    <a:pt x="115791" y="3850"/>
                  </a:cubicBezTo>
                  <a:cubicBezTo>
                    <a:pt x="115498" y="3683"/>
                    <a:pt x="115185" y="3599"/>
                    <a:pt x="114871" y="3578"/>
                  </a:cubicBezTo>
                  <a:cubicBezTo>
                    <a:pt x="114494" y="3557"/>
                    <a:pt x="114159" y="3536"/>
                    <a:pt x="113804" y="3536"/>
                  </a:cubicBezTo>
                  <a:cubicBezTo>
                    <a:pt x="113239" y="3536"/>
                    <a:pt x="112695" y="3536"/>
                    <a:pt x="112151" y="3557"/>
                  </a:cubicBezTo>
                  <a:cubicBezTo>
                    <a:pt x="111858" y="3557"/>
                    <a:pt x="111565" y="3578"/>
                    <a:pt x="111314" y="3641"/>
                  </a:cubicBezTo>
                  <a:cubicBezTo>
                    <a:pt x="110519" y="3766"/>
                    <a:pt x="109744" y="3892"/>
                    <a:pt x="108949" y="4059"/>
                  </a:cubicBezTo>
                  <a:cubicBezTo>
                    <a:pt x="108531" y="4143"/>
                    <a:pt x="108154" y="4206"/>
                    <a:pt x="107757" y="4352"/>
                  </a:cubicBezTo>
                  <a:cubicBezTo>
                    <a:pt x="107045" y="4603"/>
                    <a:pt x="106334" y="4875"/>
                    <a:pt x="105643" y="5189"/>
                  </a:cubicBezTo>
                  <a:cubicBezTo>
                    <a:pt x="105120" y="5419"/>
                    <a:pt x="104618" y="5712"/>
                    <a:pt x="104179" y="6047"/>
                  </a:cubicBezTo>
                  <a:cubicBezTo>
                    <a:pt x="103154" y="6779"/>
                    <a:pt x="102212" y="7616"/>
                    <a:pt x="101417" y="8579"/>
                  </a:cubicBezTo>
                  <a:cubicBezTo>
                    <a:pt x="101270" y="8788"/>
                    <a:pt x="101082" y="8997"/>
                    <a:pt x="100957" y="9227"/>
                  </a:cubicBezTo>
                  <a:cubicBezTo>
                    <a:pt x="100643" y="9751"/>
                    <a:pt x="100371" y="10315"/>
                    <a:pt x="100099" y="10839"/>
                  </a:cubicBezTo>
                  <a:cubicBezTo>
                    <a:pt x="99994" y="11048"/>
                    <a:pt x="99889" y="11215"/>
                    <a:pt x="99722" y="11383"/>
                  </a:cubicBezTo>
                  <a:cubicBezTo>
                    <a:pt x="99513" y="11613"/>
                    <a:pt x="99304" y="11885"/>
                    <a:pt x="99283" y="12220"/>
                  </a:cubicBezTo>
                  <a:cubicBezTo>
                    <a:pt x="99220" y="12659"/>
                    <a:pt x="99220" y="13140"/>
                    <a:pt x="99199" y="13580"/>
                  </a:cubicBezTo>
                  <a:cubicBezTo>
                    <a:pt x="99199" y="13726"/>
                    <a:pt x="99220" y="13893"/>
                    <a:pt x="99283" y="14019"/>
                  </a:cubicBezTo>
                  <a:cubicBezTo>
                    <a:pt x="99408" y="14458"/>
                    <a:pt x="99492" y="14898"/>
                    <a:pt x="99513" y="15358"/>
                  </a:cubicBezTo>
                  <a:cubicBezTo>
                    <a:pt x="99534" y="16216"/>
                    <a:pt x="99952" y="16906"/>
                    <a:pt x="100538" y="17450"/>
                  </a:cubicBezTo>
                  <a:cubicBezTo>
                    <a:pt x="101312" y="17388"/>
                    <a:pt x="102086" y="17346"/>
                    <a:pt x="102819" y="17325"/>
                  </a:cubicBezTo>
                  <a:cubicBezTo>
                    <a:pt x="103091" y="17325"/>
                    <a:pt x="103342" y="17241"/>
                    <a:pt x="103551" y="17074"/>
                  </a:cubicBezTo>
                  <a:cubicBezTo>
                    <a:pt x="104137" y="16655"/>
                    <a:pt x="104765" y="16237"/>
                    <a:pt x="105371" y="15818"/>
                  </a:cubicBezTo>
                  <a:cubicBezTo>
                    <a:pt x="105476" y="15756"/>
                    <a:pt x="105581" y="15672"/>
                    <a:pt x="105664" y="15567"/>
                  </a:cubicBezTo>
                  <a:cubicBezTo>
                    <a:pt x="106208" y="14835"/>
                    <a:pt x="106899" y="14228"/>
                    <a:pt x="107589" y="13663"/>
                  </a:cubicBezTo>
                  <a:cubicBezTo>
                    <a:pt x="107757" y="13559"/>
                    <a:pt x="107861" y="13391"/>
                    <a:pt x="107966" y="13245"/>
                  </a:cubicBezTo>
                  <a:cubicBezTo>
                    <a:pt x="108280" y="12784"/>
                    <a:pt x="108594" y="12324"/>
                    <a:pt x="108908" y="11885"/>
                  </a:cubicBezTo>
                  <a:cubicBezTo>
                    <a:pt x="109054" y="11696"/>
                    <a:pt x="109221" y="11508"/>
                    <a:pt x="109410" y="11320"/>
                  </a:cubicBezTo>
                  <a:cubicBezTo>
                    <a:pt x="109472" y="11278"/>
                    <a:pt x="109577" y="11236"/>
                    <a:pt x="109661" y="11383"/>
                  </a:cubicBezTo>
                  <a:cubicBezTo>
                    <a:pt x="109619" y="11592"/>
                    <a:pt x="109556" y="11801"/>
                    <a:pt x="109452" y="12010"/>
                  </a:cubicBezTo>
                  <a:cubicBezTo>
                    <a:pt x="109347" y="12220"/>
                    <a:pt x="109221" y="12429"/>
                    <a:pt x="109054" y="12638"/>
                  </a:cubicBezTo>
                  <a:cubicBezTo>
                    <a:pt x="108531" y="13370"/>
                    <a:pt x="108196" y="14207"/>
                    <a:pt x="107840" y="14981"/>
                  </a:cubicBezTo>
                  <a:cubicBezTo>
                    <a:pt x="107736" y="15212"/>
                    <a:pt x="107673" y="15463"/>
                    <a:pt x="107799" y="15693"/>
                  </a:cubicBezTo>
                  <a:cubicBezTo>
                    <a:pt x="108426" y="15777"/>
                    <a:pt x="108426" y="15777"/>
                    <a:pt x="108908" y="15505"/>
                  </a:cubicBezTo>
                  <a:cubicBezTo>
                    <a:pt x="109138" y="15379"/>
                    <a:pt x="109368" y="15212"/>
                    <a:pt x="109619" y="15044"/>
                  </a:cubicBezTo>
                  <a:cubicBezTo>
                    <a:pt x="109891" y="14835"/>
                    <a:pt x="110184" y="14584"/>
                    <a:pt x="110477" y="14375"/>
                  </a:cubicBezTo>
                  <a:cubicBezTo>
                    <a:pt x="110707" y="14228"/>
                    <a:pt x="110895" y="14019"/>
                    <a:pt x="111084" y="13789"/>
                  </a:cubicBezTo>
                  <a:cubicBezTo>
                    <a:pt x="111607" y="13161"/>
                    <a:pt x="112151" y="12554"/>
                    <a:pt x="112674" y="11927"/>
                  </a:cubicBezTo>
                  <a:cubicBezTo>
                    <a:pt x="112904" y="11655"/>
                    <a:pt x="113113" y="11404"/>
                    <a:pt x="113322" y="11131"/>
                  </a:cubicBezTo>
                  <a:cubicBezTo>
                    <a:pt x="113532" y="10880"/>
                    <a:pt x="113741" y="10587"/>
                    <a:pt x="114013" y="10274"/>
                  </a:cubicBezTo>
                  <a:cubicBezTo>
                    <a:pt x="114180" y="10671"/>
                    <a:pt x="114076" y="11027"/>
                    <a:pt x="114055" y="11320"/>
                  </a:cubicBezTo>
                  <a:cubicBezTo>
                    <a:pt x="114766" y="12554"/>
                    <a:pt x="115750" y="13412"/>
                    <a:pt x="116796" y="14249"/>
                  </a:cubicBezTo>
                  <a:cubicBezTo>
                    <a:pt x="117298" y="14647"/>
                    <a:pt x="117905" y="14856"/>
                    <a:pt x="118511" y="15002"/>
                  </a:cubicBezTo>
                  <a:cubicBezTo>
                    <a:pt x="119139" y="15170"/>
                    <a:pt x="119809" y="15191"/>
                    <a:pt x="120499" y="15170"/>
                  </a:cubicBezTo>
                  <a:cubicBezTo>
                    <a:pt x="120625" y="15170"/>
                    <a:pt x="120750" y="15107"/>
                    <a:pt x="120876" y="15086"/>
                  </a:cubicBezTo>
                  <a:cubicBezTo>
                    <a:pt x="120939" y="14835"/>
                    <a:pt x="120960" y="14584"/>
                    <a:pt x="120750" y="14375"/>
                  </a:cubicBezTo>
                  <a:cubicBezTo>
                    <a:pt x="120667" y="14312"/>
                    <a:pt x="120625" y="14144"/>
                    <a:pt x="120604" y="14019"/>
                  </a:cubicBezTo>
                  <a:cubicBezTo>
                    <a:pt x="120562" y="13831"/>
                    <a:pt x="120646" y="13684"/>
                    <a:pt x="120813" y="13580"/>
                  </a:cubicBezTo>
                  <a:cubicBezTo>
                    <a:pt x="120960" y="13496"/>
                    <a:pt x="121148" y="13496"/>
                    <a:pt x="121273" y="13621"/>
                  </a:cubicBezTo>
                  <a:cubicBezTo>
                    <a:pt x="121399" y="13747"/>
                    <a:pt x="121566" y="13893"/>
                    <a:pt x="121671" y="14040"/>
                  </a:cubicBezTo>
                  <a:cubicBezTo>
                    <a:pt x="121776" y="14249"/>
                    <a:pt x="121964" y="14417"/>
                    <a:pt x="122089" y="14563"/>
                  </a:cubicBezTo>
                  <a:cubicBezTo>
                    <a:pt x="122320" y="14835"/>
                    <a:pt x="122529" y="15065"/>
                    <a:pt x="122738" y="15358"/>
                  </a:cubicBezTo>
                  <a:cubicBezTo>
                    <a:pt x="122926" y="15588"/>
                    <a:pt x="123115" y="15777"/>
                    <a:pt x="123387" y="15839"/>
                  </a:cubicBezTo>
                  <a:cubicBezTo>
                    <a:pt x="123575" y="15902"/>
                    <a:pt x="123742" y="16007"/>
                    <a:pt x="123910" y="16090"/>
                  </a:cubicBezTo>
                  <a:cubicBezTo>
                    <a:pt x="124056" y="16132"/>
                    <a:pt x="124182" y="16195"/>
                    <a:pt x="124286" y="16195"/>
                  </a:cubicBezTo>
                  <a:lnTo>
                    <a:pt x="125228" y="16195"/>
                  </a:lnTo>
                  <a:cubicBezTo>
                    <a:pt x="125458" y="15923"/>
                    <a:pt x="125667" y="15693"/>
                    <a:pt x="125772" y="15358"/>
                  </a:cubicBezTo>
                  <a:cubicBezTo>
                    <a:pt x="125877" y="15044"/>
                    <a:pt x="126044" y="14730"/>
                    <a:pt x="126086" y="14375"/>
                  </a:cubicBezTo>
                  <a:cubicBezTo>
                    <a:pt x="126086" y="14354"/>
                    <a:pt x="126107" y="14312"/>
                    <a:pt x="126149" y="14270"/>
                  </a:cubicBezTo>
                  <a:cubicBezTo>
                    <a:pt x="126170" y="14249"/>
                    <a:pt x="126211" y="14228"/>
                    <a:pt x="126253" y="14228"/>
                  </a:cubicBezTo>
                  <a:cubicBezTo>
                    <a:pt x="126295" y="14228"/>
                    <a:pt x="126358" y="14249"/>
                    <a:pt x="126379" y="14312"/>
                  </a:cubicBezTo>
                  <a:cubicBezTo>
                    <a:pt x="126421" y="14375"/>
                    <a:pt x="126421" y="14479"/>
                    <a:pt x="126462" y="14563"/>
                  </a:cubicBezTo>
                  <a:cubicBezTo>
                    <a:pt x="126483" y="14730"/>
                    <a:pt x="126462" y="14898"/>
                    <a:pt x="126588" y="15044"/>
                  </a:cubicBezTo>
                  <a:cubicBezTo>
                    <a:pt x="127090" y="14940"/>
                    <a:pt x="127237" y="14793"/>
                    <a:pt x="127258" y="14354"/>
                  </a:cubicBezTo>
                  <a:cubicBezTo>
                    <a:pt x="127299" y="13831"/>
                    <a:pt x="127299" y="13287"/>
                    <a:pt x="127320" y="12764"/>
                  </a:cubicBezTo>
                  <a:cubicBezTo>
                    <a:pt x="127320" y="12429"/>
                    <a:pt x="127258" y="12073"/>
                    <a:pt x="127404" y="11759"/>
                  </a:cubicBezTo>
                  <a:cubicBezTo>
                    <a:pt x="127446" y="11655"/>
                    <a:pt x="127425" y="11529"/>
                    <a:pt x="127425" y="11424"/>
                  </a:cubicBezTo>
                  <a:cubicBezTo>
                    <a:pt x="127425" y="10169"/>
                    <a:pt x="127111" y="8997"/>
                    <a:pt x="126379" y="7951"/>
                  </a:cubicBezTo>
                  <a:cubicBezTo>
                    <a:pt x="126002" y="7428"/>
                    <a:pt x="125646" y="6884"/>
                    <a:pt x="125270" y="6361"/>
                  </a:cubicBezTo>
                  <a:cubicBezTo>
                    <a:pt x="125207" y="6256"/>
                    <a:pt x="125123" y="6152"/>
                    <a:pt x="125019" y="6068"/>
                  </a:cubicBezTo>
                  <a:cubicBezTo>
                    <a:pt x="124537" y="5733"/>
                    <a:pt x="124056" y="5378"/>
                    <a:pt x="123554" y="5064"/>
                  </a:cubicBezTo>
                  <a:cubicBezTo>
                    <a:pt x="122508" y="4436"/>
                    <a:pt x="122696" y="4499"/>
                    <a:pt x="121294" y="4520"/>
                  </a:cubicBezTo>
                  <a:cubicBezTo>
                    <a:pt x="120960" y="4520"/>
                    <a:pt x="120834" y="4394"/>
                    <a:pt x="120708" y="4080"/>
                  </a:cubicBezTo>
                  <a:cubicBezTo>
                    <a:pt x="120960" y="3787"/>
                    <a:pt x="121169" y="3453"/>
                    <a:pt x="121483" y="3181"/>
                  </a:cubicBezTo>
                  <a:cubicBezTo>
                    <a:pt x="121713" y="2971"/>
                    <a:pt x="121964" y="2762"/>
                    <a:pt x="122215" y="2553"/>
                  </a:cubicBezTo>
                  <a:cubicBezTo>
                    <a:pt x="122592" y="2323"/>
                    <a:pt x="122717" y="1967"/>
                    <a:pt x="122633" y="1465"/>
                  </a:cubicBezTo>
                  <a:close/>
                  <a:moveTo>
                    <a:pt x="17785" y="51242"/>
                  </a:moveTo>
                  <a:cubicBezTo>
                    <a:pt x="17555" y="51995"/>
                    <a:pt x="17346" y="52707"/>
                    <a:pt x="17137" y="53418"/>
                  </a:cubicBezTo>
                  <a:cubicBezTo>
                    <a:pt x="17116" y="53460"/>
                    <a:pt x="17116" y="53523"/>
                    <a:pt x="17116" y="53565"/>
                  </a:cubicBezTo>
                  <a:cubicBezTo>
                    <a:pt x="17137" y="53899"/>
                    <a:pt x="17011" y="54255"/>
                    <a:pt x="16948" y="54569"/>
                  </a:cubicBezTo>
                  <a:cubicBezTo>
                    <a:pt x="16823" y="55134"/>
                    <a:pt x="16634" y="55741"/>
                    <a:pt x="16739" y="56327"/>
                  </a:cubicBezTo>
                  <a:cubicBezTo>
                    <a:pt x="16739" y="56389"/>
                    <a:pt x="16739" y="56431"/>
                    <a:pt x="16718" y="56494"/>
                  </a:cubicBezTo>
                  <a:cubicBezTo>
                    <a:pt x="16634" y="56850"/>
                    <a:pt x="16697" y="57205"/>
                    <a:pt x="16760" y="57561"/>
                  </a:cubicBezTo>
                  <a:cubicBezTo>
                    <a:pt x="16802" y="57707"/>
                    <a:pt x="16844" y="57833"/>
                    <a:pt x="16823" y="57959"/>
                  </a:cubicBezTo>
                  <a:cubicBezTo>
                    <a:pt x="16760" y="58147"/>
                    <a:pt x="16823" y="58293"/>
                    <a:pt x="16865" y="58461"/>
                  </a:cubicBezTo>
                  <a:cubicBezTo>
                    <a:pt x="16885" y="58586"/>
                    <a:pt x="16948" y="58712"/>
                    <a:pt x="16948" y="58837"/>
                  </a:cubicBezTo>
                  <a:cubicBezTo>
                    <a:pt x="16969" y="59172"/>
                    <a:pt x="16948" y="59507"/>
                    <a:pt x="16969" y="59821"/>
                  </a:cubicBezTo>
                  <a:cubicBezTo>
                    <a:pt x="16969" y="60135"/>
                    <a:pt x="17137" y="60448"/>
                    <a:pt x="17011" y="60762"/>
                  </a:cubicBezTo>
                  <a:cubicBezTo>
                    <a:pt x="16969" y="60846"/>
                    <a:pt x="17011" y="60951"/>
                    <a:pt x="17032" y="61055"/>
                  </a:cubicBezTo>
                  <a:cubicBezTo>
                    <a:pt x="17157" y="61536"/>
                    <a:pt x="17074" y="62060"/>
                    <a:pt x="17304" y="62541"/>
                  </a:cubicBezTo>
                  <a:cubicBezTo>
                    <a:pt x="17346" y="62562"/>
                    <a:pt x="17304" y="62625"/>
                    <a:pt x="17346" y="62645"/>
                  </a:cubicBezTo>
                  <a:cubicBezTo>
                    <a:pt x="17367" y="63210"/>
                    <a:pt x="17597" y="63796"/>
                    <a:pt x="17555" y="64403"/>
                  </a:cubicBezTo>
                  <a:cubicBezTo>
                    <a:pt x="17555" y="64466"/>
                    <a:pt x="17597" y="64570"/>
                    <a:pt x="17597" y="64675"/>
                  </a:cubicBezTo>
                  <a:cubicBezTo>
                    <a:pt x="17618" y="64780"/>
                    <a:pt x="17681" y="64884"/>
                    <a:pt x="17681" y="65031"/>
                  </a:cubicBezTo>
                  <a:cubicBezTo>
                    <a:pt x="17681" y="65491"/>
                    <a:pt x="17722" y="65972"/>
                    <a:pt x="17827" y="66412"/>
                  </a:cubicBezTo>
                  <a:cubicBezTo>
                    <a:pt x="17932" y="66851"/>
                    <a:pt x="18057" y="67332"/>
                    <a:pt x="18141" y="67772"/>
                  </a:cubicBezTo>
                  <a:cubicBezTo>
                    <a:pt x="18246" y="68127"/>
                    <a:pt x="18413" y="68525"/>
                    <a:pt x="18392" y="68923"/>
                  </a:cubicBezTo>
                  <a:cubicBezTo>
                    <a:pt x="18392" y="69048"/>
                    <a:pt x="18434" y="69215"/>
                    <a:pt x="18497" y="69362"/>
                  </a:cubicBezTo>
                  <a:cubicBezTo>
                    <a:pt x="18622" y="69780"/>
                    <a:pt x="18852" y="70157"/>
                    <a:pt x="18810" y="70575"/>
                  </a:cubicBezTo>
                  <a:cubicBezTo>
                    <a:pt x="19082" y="70806"/>
                    <a:pt x="19396" y="70847"/>
                    <a:pt x="19752" y="70847"/>
                  </a:cubicBezTo>
                  <a:cubicBezTo>
                    <a:pt x="20589" y="70827"/>
                    <a:pt x="21426" y="70847"/>
                    <a:pt x="22263" y="70847"/>
                  </a:cubicBezTo>
                  <a:cubicBezTo>
                    <a:pt x="22409" y="70847"/>
                    <a:pt x="22598" y="70847"/>
                    <a:pt x="22744" y="70806"/>
                  </a:cubicBezTo>
                  <a:cubicBezTo>
                    <a:pt x="23330" y="70638"/>
                    <a:pt x="23895" y="70534"/>
                    <a:pt x="24481" y="70534"/>
                  </a:cubicBezTo>
                  <a:cubicBezTo>
                    <a:pt x="25046" y="70534"/>
                    <a:pt x="25611" y="70408"/>
                    <a:pt x="26155" y="70262"/>
                  </a:cubicBezTo>
                  <a:cubicBezTo>
                    <a:pt x="26971" y="70011"/>
                    <a:pt x="27766" y="69759"/>
                    <a:pt x="28582" y="69467"/>
                  </a:cubicBezTo>
                  <a:cubicBezTo>
                    <a:pt x="28854" y="69383"/>
                    <a:pt x="29084" y="69278"/>
                    <a:pt x="29314" y="69132"/>
                  </a:cubicBezTo>
                  <a:cubicBezTo>
                    <a:pt x="29816" y="68839"/>
                    <a:pt x="30277" y="68525"/>
                    <a:pt x="30758" y="68211"/>
                  </a:cubicBezTo>
                  <a:cubicBezTo>
                    <a:pt x="30842" y="68169"/>
                    <a:pt x="30946" y="68127"/>
                    <a:pt x="31009" y="68107"/>
                  </a:cubicBezTo>
                  <a:cubicBezTo>
                    <a:pt x="31532" y="67876"/>
                    <a:pt x="32055" y="67646"/>
                    <a:pt x="32557" y="67374"/>
                  </a:cubicBezTo>
                  <a:cubicBezTo>
                    <a:pt x="33059" y="67123"/>
                    <a:pt x="33562" y="66809"/>
                    <a:pt x="33959" y="66412"/>
                  </a:cubicBezTo>
                  <a:cubicBezTo>
                    <a:pt x="34336" y="66035"/>
                    <a:pt x="34629" y="65596"/>
                    <a:pt x="34963" y="65177"/>
                  </a:cubicBezTo>
                  <a:cubicBezTo>
                    <a:pt x="34859" y="64884"/>
                    <a:pt x="34817" y="64633"/>
                    <a:pt x="34691" y="64361"/>
                  </a:cubicBezTo>
                  <a:cubicBezTo>
                    <a:pt x="34419" y="63901"/>
                    <a:pt x="34273" y="63399"/>
                    <a:pt x="34106" y="62876"/>
                  </a:cubicBezTo>
                  <a:cubicBezTo>
                    <a:pt x="34064" y="62666"/>
                    <a:pt x="33980" y="62478"/>
                    <a:pt x="33896" y="62311"/>
                  </a:cubicBezTo>
                  <a:cubicBezTo>
                    <a:pt x="33352" y="61055"/>
                    <a:pt x="32829" y="59800"/>
                    <a:pt x="32285" y="58544"/>
                  </a:cubicBezTo>
                  <a:cubicBezTo>
                    <a:pt x="32097" y="58147"/>
                    <a:pt x="31930" y="57728"/>
                    <a:pt x="31762" y="57331"/>
                  </a:cubicBezTo>
                  <a:cubicBezTo>
                    <a:pt x="31658" y="57310"/>
                    <a:pt x="31553" y="57268"/>
                    <a:pt x="31469" y="57247"/>
                  </a:cubicBezTo>
                  <a:cubicBezTo>
                    <a:pt x="30967" y="57205"/>
                    <a:pt x="30444" y="57143"/>
                    <a:pt x="29942" y="57080"/>
                  </a:cubicBezTo>
                  <a:cubicBezTo>
                    <a:pt x="29189" y="56933"/>
                    <a:pt x="28435" y="56787"/>
                    <a:pt x="27682" y="56619"/>
                  </a:cubicBezTo>
                  <a:cubicBezTo>
                    <a:pt x="27640" y="56619"/>
                    <a:pt x="27598" y="56599"/>
                    <a:pt x="27577" y="56599"/>
                  </a:cubicBezTo>
                  <a:cubicBezTo>
                    <a:pt x="27305" y="56473"/>
                    <a:pt x="26992" y="56389"/>
                    <a:pt x="26699" y="56368"/>
                  </a:cubicBezTo>
                  <a:cubicBezTo>
                    <a:pt x="26489" y="56327"/>
                    <a:pt x="26280" y="56285"/>
                    <a:pt x="26113" y="56201"/>
                  </a:cubicBezTo>
                  <a:cubicBezTo>
                    <a:pt x="25276" y="55887"/>
                    <a:pt x="24544" y="55469"/>
                    <a:pt x="23853" y="54904"/>
                  </a:cubicBezTo>
                  <a:cubicBezTo>
                    <a:pt x="23560" y="54653"/>
                    <a:pt x="23393" y="54381"/>
                    <a:pt x="23204" y="54067"/>
                  </a:cubicBezTo>
                  <a:cubicBezTo>
                    <a:pt x="23100" y="53858"/>
                    <a:pt x="23121" y="53606"/>
                    <a:pt x="23288" y="53565"/>
                  </a:cubicBezTo>
                  <a:cubicBezTo>
                    <a:pt x="23455" y="53481"/>
                    <a:pt x="23623" y="53586"/>
                    <a:pt x="23727" y="53753"/>
                  </a:cubicBezTo>
                  <a:cubicBezTo>
                    <a:pt x="24125" y="54276"/>
                    <a:pt x="24648" y="54590"/>
                    <a:pt x="25192" y="54904"/>
                  </a:cubicBezTo>
                  <a:cubicBezTo>
                    <a:pt x="25757" y="55238"/>
                    <a:pt x="26364" y="55531"/>
                    <a:pt x="27054" y="55552"/>
                  </a:cubicBezTo>
                  <a:cubicBezTo>
                    <a:pt x="27264" y="55573"/>
                    <a:pt x="27494" y="55657"/>
                    <a:pt x="27703" y="55699"/>
                  </a:cubicBezTo>
                  <a:cubicBezTo>
                    <a:pt x="27954" y="55782"/>
                    <a:pt x="28247" y="55866"/>
                    <a:pt x="28519" y="55908"/>
                  </a:cubicBezTo>
                  <a:cubicBezTo>
                    <a:pt x="28728" y="55971"/>
                    <a:pt x="28958" y="55992"/>
                    <a:pt x="29189" y="56054"/>
                  </a:cubicBezTo>
                  <a:cubicBezTo>
                    <a:pt x="29733" y="56201"/>
                    <a:pt x="30318" y="56264"/>
                    <a:pt x="30862" y="56285"/>
                  </a:cubicBezTo>
                  <a:cubicBezTo>
                    <a:pt x="30946" y="56285"/>
                    <a:pt x="31051" y="56285"/>
                    <a:pt x="31176" y="56264"/>
                  </a:cubicBezTo>
                  <a:cubicBezTo>
                    <a:pt x="31072" y="56054"/>
                    <a:pt x="30988" y="55866"/>
                    <a:pt x="30904" y="55699"/>
                  </a:cubicBezTo>
                  <a:cubicBezTo>
                    <a:pt x="30444" y="54862"/>
                    <a:pt x="30026" y="54025"/>
                    <a:pt x="29691" y="53146"/>
                  </a:cubicBezTo>
                  <a:cubicBezTo>
                    <a:pt x="29607" y="52937"/>
                    <a:pt x="29481" y="52728"/>
                    <a:pt x="29377" y="52539"/>
                  </a:cubicBezTo>
                  <a:cubicBezTo>
                    <a:pt x="29105" y="52016"/>
                    <a:pt x="28833" y="51493"/>
                    <a:pt x="28540" y="50970"/>
                  </a:cubicBezTo>
                  <a:cubicBezTo>
                    <a:pt x="28477" y="50865"/>
                    <a:pt x="28414" y="50761"/>
                    <a:pt x="28331" y="50635"/>
                  </a:cubicBezTo>
                  <a:cubicBezTo>
                    <a:pt x="28163" y="50698"/>
                    <a:pt x="28059" y="50719"/>
                    <a:pt x="27933" y="50761"/>
                  </a:cubicBezTo>
                  <a:cubicBezTo>
                    <a:pt x="27682" y="50845"/>
                    <a:pt x="27389" y="50949"/>
                    <a:pt x="27117" y="50991"/>
                  </a:cubicBezTo>
                  <a:cubicBezTo>
                    <a:pt x="26322" y="51158"/>
                    <a:pt x="25527" y="51326"/>
                    <a:pt x="24711" y="51472"/>
                  </a:cubicBezTo>
                  <a:cubicBezTo>
                    <a:pt x="24481" y="51514"/>
                    <a:pt x="24230" y="51598"/>
                    <a:pt x="23979" y="51598"/>
                  </a:cubicBezTo>
                  <a:cubicBezTo>
                    <a:pt x="23204" y="51598"/>
                    <a:pt x="22388" y="51661"/>
                    <a:pt x="21614" y="51514"/>
                  </a:cubicBezTo>
                  <a:cubicBezTo>
                    <a:pt x="21154" y="51451"/>
                    <a:pt x="20694" y="51451"/>
                    <a:pt x="20254" y="51451"/>
                  </a:cubicBezTo>
                  <a:cubicBezTo>
                    <a:pt x="19522" y="51451"/>
                    <a:pt x="18810" y="51451"/>
                    <a:pt x="18099" y="51242"/>
                  </a:cubicBezTo>
                  <a:cubicBezTo>
                    <a:pt x="17994" y="51263"/>
                    <a:pt x="17953" y="51263"/>
                    <a:pt x="17785" y="51242"/>
                  </a:cubicBezTo>
                  <a:close/>
                  <a:moveTo>
                    <a:pt x="12345" y="43940"/>
                  </a:moveTo>
                  <a:cubicBezTo>
                    <a:pt x="12512" y="44463"/>
                    <a:pt x="12638" y="44902"/>
                    <a:pt x="12764" y="45342"/>
                  </a:cubicBezTo>
                  <a:cubicBezTo>
                    <a:pt x="12847" y="45614"/>
                    <a:pt x="12910" y="45844"/>
                    <a:pt x="13036" y="46116"/>
                  </a:cubicBezTo>
                  <a:cubicBezTo>
                    <a:pt x="13245" y="46597"/>
                    <a:pt x="13475" y="47099"/>
                    <a:pt x="13684" y="47622"/>
                  </a:cubicBezTo>
                  <a:cubicBezTo>
                    <a:pt x="13789" y="47894"/>
                    <a:pt x="13914" y="48145"/>
                    <a:pt x="14103" y="48355"/>
                  </a:cubicBezTo>
                  <a:cubicBezTo>
                    <a:pt x="14207" y="48480"/>
                    <a:pt x="14333" y="48627"/>
                    <a:pt x="14375" y="48773"/>
                  </a:cubicBezTo>
                  <a:cubicBezTo>
                    <a:pt x="14500" y="49045"/>
                    <a:pt x="14647" y="49192"/>
                    <a:pt x="14877" y="49296"/>
                  </a:cubicBezTo>
                  <a:cubicBezTo>
                    <a:pt x="15567" y="49568"/>
                    <a:pt x="16132" y="49987"/>
                    <a:pt x="16760" y="50342"/>
                  </a:cubicBezTo>
                  <a:cubicBezTo>
                    <a:pt x="16781" y="50363"/>
                    <a:pt x="16823" y="50405"/>
                    <a:pt x="16865" y="50405"/>
                  </a:cubicBezTo>
                  <a:cubicBezTo>
                    <a:pt x="17032" y="50447"/>
                    <a:pt x="17178" y="50531"/>
                    <a:pt x="17346" y="50552"/>
                  </a:cubicBezTo>
                  <a:cubicBezTo>
                    <a:pt x="17597" y="50573"/>
                    <a:pt x="17869" y="50635"/>
                    <a:pt x="18120" y="50573"/>
                  </a:cubicBezTo>
                  <a:cubicBezTo>
                    <a:pt x="18580" y="50531"/>
                    <a:pt x="18999" y="50552"/>
                    <a:pt x="19438" y="50552"/>
                  </a:cubicBezTo>
                  <a:cubicBezTo>
                    <a:pt x="20317" y="50531"/>
                    <a:pt x="21217" y="50635"/>
                    <a:pt x="22095" y="50719"/>
                  </a:cubicBezTo>
                  <a:cubicBezTo>
                    <a:pt x="22891" y="50782"/>
                    <a:pt x="23644" y="50782"/>
                    <a:pt x="24439" y="50635"/>
                  </a:cubicBezTo>
                  <a:cubicBezTo>
                    <a:pt x="25025" y="50510"/>
                    <a:pt x="25632" y="50405"/>
                    <a:pt x="26217" y="50280"/>
                  </a:cubicBezTo>
                  <a:cubicBezTo>
                    <a:pt x="26636" y="50196"/>
                    <a:pt x="27075" y="50091"/>
                    <a:pt x="27473" y="49945"/>
                  </a:cubicBezTo>
                  <a:cubicBezTo>
                    <a:pt x="28163" y="49715"/>
                    <a:pt x="28854" y="49464"/>
                    <a:pt x="29523" y="49171"/>
                  </a:cubicBezTo>
                  <a:cubicBezTo>
                    <a:pt x="29712" y="49087"/>
                    <a:pt x="29921" y="49003"/>
                    <a:pt x="30088" y="48878"/>
                  </a:cubicBezTo>
                  <a:cubicBezTo>
                    <a:pt x="30716" y="48438"/>
                    <a:pt x="31365" y="47999"/>
                    <a:pt x="31971" y="47518"/>
                  </a:cubicBezTo>
                  <a:cubicBezTo>
                    <a:pt x="32536" y="47078"/>
                    <a:pt x="33080" y="46555"/>
                    <a:pt x="33436" y="45865"/>
                  </a:cubicBezTo>
                  <a:cubicBezTo>
                    <a:pt x="33666" y="45404"/>
                    <a:pt x="33959" y="44965"/>
                    <a:pt x="34210" y="44484"/>
                  </a:cubicBezTo>
                  <a:cubicBezTo>
                    <a:pt x="34315" y="44295"/>
                    <a:pt x="34399" y="44128"/>
                    <a:pt x="34482" y="43940"/>
                  </a:cubicBezTo>
                  <a:cubicBezTo>
                    <a:pt x="35110" y="42454"/>
                    <a:pt x="35424" y="40906"/>
                    <a:pt x="35382" y="39295"/>
                  </a:cubicBezTo>
                  <a:cubicBezTo>
                    <a:pt x="35382" y="38709"/>
                    <a:pt x="35424" y="38102"/>
                    <a:pt x="35382" y="37537"/>
                  </a:cubicBezTo>
                  <a:cubicBezTo>
                    <a:pt x="35361" y="36972"/>
                    <a:pt x="35340" y="36428"/>
                    <a:pt x="35256" y="35884"/>
                  </a:cubicBezTo>
                  <a:cubicBezTo>
                    <a:pt x="35173" y="35424"/>
                    <a:pt x="34963" y="34943"/>
                    <a:pt x="34733" y="34503"/>
                  </a:cubicBezTo>
                  <a:cubicBezTo>
                    <a:pt x="34629" y="34524"/>
                    <a:pt x="34587" y="34545"/>
                    <a:pt x="34503" y="34587"/>
                  </a:cubicBezTo>
                  <a:cubicBezTo>
                    <a:pt x="33855" y="34838"/>
                    <a:pt x="33478" y="34754"/>
                    <a:pt x="33039" y="34252"/>
                  </a:cubicBezTo>
                  <a:cubicBezTo>
                    <a:pt x="32913" y="34106"/>
                    <a:pt x="32767" y="33938"/>
                    <a:pt x="32662" y="33771"/>
                  </a:cubicBezTo>
                  <a:cubicBezTo>
                    <a:pt x="32536" y="33541"/>
                    <a:pt x="32411" y="33311"/>
                    <a:pt x="32202" y="33080"/>
                  </a:cubicBezTo>
                  <a:lnTo>
                    <a:pt x="31532" y="33729"/>
                  </a:lnTo>
                  <a:cubicBezTo>
                    <a:pt x="31239" y="34064"/>
                    <a:pt x="30862" y="34231"/>
                    <a:pt x="30423" y="34210"/>
                  </a:cubicBezTo>
                  <a:lnTo>
                    <a:pt x="30067" y="34210"/>
                  </a:lnTo>
                  <a:cubicBezTo>
                    <a:pt x="29502" y="34147"/>
                    <a:pt x="28979" y="33980"/>
                    <a:pt x="28540" y="33562"/>
                  </a:cubicBezTo>
                  <a:cubicBezTo>
                    <a:pt x="28184" y="33248"/>
                    <a:pt x="27912" y="32892"/>
                    <a:pt x="27661" y="32515"/>
                  </a:cubicBezTo>
                  <a:cubicBezTo>
                    <a:pt x="27598" y="32369"/>
                    <a:pt x="27494" y="32264"/>
                    <a:pt x="27389" y="32139"/>
                  </a:cubicBezTo>
                  <a:cubicBezTo>
                    <a:pt x="27243" y="32243"/>
                    <a:pt x="27138" y="32327"/>
                    <a:pt x="27075" y="32411"/>
                  </a:cubicBezTo>
                  <a:cubicBezTo>
                    <a:pt x="26929" y="32536"/>
                    <a:pt x="26782" y="32620"/>
                    <a:pt x="26573" y="32683"/>
                  </a:cubicBezTo>
                  <a:cubicBezTo>
                    <a:pt x="26050" y="32850"/>
                    <a:pt x="25527" y="32850"/>
                    <a:pt x="25004" y="32829"/>
                  </a:cubicBezTo>
                  <a:cubicBezTo>
                    <a:pt x="24816" y="32829"/>
                    <a:pt x="24690" y="32725"/>
                    <a:pt x="24564" y="32620"/>
                  </a:cubicBezTo>
                  <a:cubicBezTo>
                    <a:pt x="24418" y="32515"/>
                    <a:pt x="24292" y="32411"/>
                    <a:pt x="24146" y="32348"/>
                  </a:cubicBezTo>
                  <a:cubicBezTo>
                    <a:pt x="23874" y="32285"/>
                    <a:pt x="23727" y="32097"/>
                    <a:pt x="23581" y="31888"/>
                  </a:cubicBezTo>
                  <a:cubicBezTo>
                    <a:pt x="23518" y="31783"/>
                    <a:pt x="23476" y="31595"/>
                    <a:pt x="23288" y="31574"/>
                  </a:cubicBezTo>
                  <a:cubicBezTo>
                    <a:pt x="23016" y="32160"/>
                    <a:pt x="22932" y="32327"/>
                    <a:pt x="22514" y="32662"/>
                  </a:cubicBezTo>
                  <a:cubicBezTo>
                    <a:pt x="21907" y="33164"/>
                    <a:pt x="21259" y="33603"/>
                    <a:pt x="20484" y="33771"/>
                  </a:cubicBezTo>
                  <a:cubicBezTo>
                    <a:pt x="20129" y="33855"/>
                    <a:pt x="19794" y="33959"/>
                    <a:pt x="19438" y="34064"/>
                  </a:cubicBezTo>
                  <a:cubicBezTo>
                    <a:pt x="19334" y="34503"/>
                    <a:pt x="19459" y="34943"/>
                    <a:pt x="19250" y="35361"/>
                  </a:cubicBezTo>
                  <a:cubicBezTo>
                    <a:pt x="19041" y="35780"/>
                    <a:pt x="18748" y="36114"/>
                    <a:pt x="18434" y="36470"/>
                  </a:cubicBezTo>
                  <a:cubicBezTo>
                    <a:pt x="18120" y="36805"/>
                    <a:pt x="17660" y="36826"/>
                    <a:pt x="17283" y="37056"/>
                  </a:cubicBezTo>
                  <a:cubicBezTo>
                    <a:pt x="17283" y="37160"/>
                    <a:pt x="17304" y="37265"/>
                    <a:pt x="17304" y="37349"/>
                  </a:cubicBezTo>
                  <a:cubicBezTo>
                    <a:pt x="17304" y="37725"/>
                    <a:pt x="17346" y="38102"/>
                    <a:pt x="17283" y="38479"/>
                  </a:cubicBezTo>
                  <a:cubicBezTo>
                    <a:pt x="17178" y="39148"/>
                    <a:pt x="16760" y="39713"/>
                    <a:pt x="16237" y="40132"/>
                  </a:cubicBezTo>
                  <a:cubicBezTo>
                    <a:pt x="15965" y="40362"/>
                    <a:pt x="15672" y="40550"/>
                    <a:pt x="15379" y="40780"/>
                  </a:cubicBezTo>
                  <a:lnTo>
                    <a:pt x="15379" y="40885"/>
                  </a:lnTo>
                  <a:cubicBezTo>
                    <a:pt x="15567" y="41659"/>
                    <a:pt x="15295" y="42266"/>
                    <a:pt x="14668" y="42705"/>
                  </a:cubicBezTo>
                  <a:cubicBezTo>
                    <a:pt x="14458" y="42873"/>
                    <a:pt x="14249" y="42977"/>
                    <a:pt x="14061" y="43124"/>
                  </a:cubicBezTo>
                  <a:cubicBezTo>
                    <a:pt x="13810" y="43312"/>
                    <a:pt x="13538" y="43438"/>
                    <a:pt x="13266" y="43500"/>
                  </a:cubicBezTo>
                  <a:cubicBezTo>
                    <a:pt x="12973" y="43584"/>
                    <a:pt x="12659" y="43730"/>
                    <a:pt x="12345" y="43940"/>
                  </a:cubicBezTo>
                  <a:close/>
                  <a:moveTo>
                    <a:pt x="122780" y="28958"/>
                  </a:moveTo>
                  <a:cubicBezTo>
                    <a:pt x="122320" y="29251"/>
                    <a:pt x="121901" y="29523"/>
                    <a:pt x="121462" y="29816"/>
                  </a:cubicBezTo>
                  <a:cubicBezTo>
                    <a:pt x="121273" y="29921"/>
                    <a:pt x="121127" y="30046"/>
                    <a:pt x="120939" y="30130"/>
                  </a:cubicBezTo>
                  <a:cubicBezTo>
                    <a:pt x="120290" y="30402"/>
                    <a:pt x="119600" y="30674"/>
                    <a:pt x="118930" y="30925"/>
                  </a:cubicBezTo>
                  <a:cubicBezTo>
                    <a:pt x="118114" y="31176"/>
                    <a:pt x="117277" y="31406"/>
                    <a:pt x="116461" y="31637"/>
                  </a:cubicBezTo>
                  <a:cubicBezTo>
                    <a:pt x="116022" y="31804"/>
                    <a:pt x="115561" y="31888"/>
                    <a:pt x="115080" y="31846"/>
                  </a:cubicBezTo>
                  <a:cubicBezTo>
                    <a:pt x="114829" y="31846"/>
                    <a:pt x="114557" y="31804"/>
                    <a:pt x="114306" y="31909"/>
                  </a:cubicBezTo>
                  <a:cubicBezTo>
                    <a:pt x="114222" y="32118"/>
                    <a:pt x="114138" y="32327"/>
                    <a:pt x="114097" y="32557"/>
                  </a:cubicBezTo>
                  <a:cubicBezTo>
                    <a:pt x="114034" y="32725"/>
                    <a:pt x="114034" y="32892"/>
                    <a:pt x="114034" y="33059"/>
                  </a:cubicBezTo>
                  <a:cubicBezTo>
                    <a:pt x="113950" y="33834"/>
                    <a:pt x="113992" y="34650"/>
                    <a:pt x="113846" y="35445"/>
                  </a:cubicBezTo>
                  <a:cubicBezTo>
                    <a:pt x="113804" y="35696"/>
                    <a:pt x="113741" y="35968"/>
                    <a:pt x="113741" y="36219"/>
                  </a:cubicBezTo>
                  <a:cubicBezTo>
                    <a:pt x="113783" y="37307"/>
                    <a:pt x="113678" y="38395"/>
                    <a:pt x="113532" y="39462"/>
                  </a:cubicBezTo>
                  <a:cubicBezTo>
                    <a:pt x="113511" y="39567"/>
                    <a:pt x="113490" y="39671"/>
                    <a:pt x="113594" y="39776"/>
                  </a:cubicBezTo>
                  <a:cubicBezTo>
                    <a:pt x="114473" y="39462"/>
                    <a:pt x="115185" y="38876"/>
                    <a:pt x="116001" y="38395"/>
                  </a:cubicBezTo>
                  <a:cubicBezTo>
                    <a:pt x="116147" y="38311"/>
                    <a:pt x="116294" y="38207"/>
                    <a:pt x="116419" y="38102"/>
                  </a:cubicBezTo>
                  <a:cubicBezTo>
                    <a:pt x="116440" y="38102"/>
                    <a:pt x="116440" y="38081"/>
                    <a:pt x="116461" y="38060"/>
                  </a:cubicBezTo>
                  <a:cubicBezTo>
                    <a:pt x="116712" y="37788"/>
                    <a:pt x="116963" y="37600"/>
                    <a:pt x="117277" y="37453"/>
                  </a:cubicBezTo>
                  <a:cubicBezTo>
                    <a:pt x="117403" y="37391"/>
                    <a:pt x="117549" y="37307"/>
                    <a:pt x="117654" y="37202"/>
                  </a:cubicBezTo>
                  <a:cubicBezTo>
                    <a:pt x="117905" y="36951"/>
                    <a:pt x="118177" y="36742"/>
                    <a:pt x="118386" y="36470"/>
                  </a:cubicBezTo>
                  <a:cubicBezTo>
                    <a:pt x="118804" y="35947"/>
                    <a:pt x="119244" y="35382"/>
                    <a:pt x="119453" y="34733"/>
                  </a:cubicBezTo>
                  <a:cubicBezTo>
                    <a:pt x="119495" y="34608"/>
                    <a:pt x="119558" y="34503"/>
                    <a:pt x="119600" y="34378"/>
                  </a:cubicBezTo>
                  <a:cubicBezTo>
                    <a:pt x="119704" y="34210"/>
                    <a:pt x="119955" y="34231"/>
                    <a:pt x="120018" y="34399"/>
                  </a:cubicBezTo>
                  <a:cubicBezTo>
                    <a:pt x="120081" y="34482"/>
                    <a:pt x="120102" y="34587"/>
                    <a:pt x="120102" y="34650"/>
                  </a:cubicBezTo>
                  <a:cubicBezTo>
                    <a:pt x="120060" y="34943"/>
                    <a:pt x="120018" y="35236"/>
                    <a:pt x="119913" y="35487"/>
                  </a:cubicBezTo>
                  <a:cubicBezTo>
                    <a:pt x="119495" y="36470"/>
                    <a:pt x="118867" y="37244"/>
                    <a:pt x="118093" y="37935"/>
                  </a:cubicBezTo>
                  <a:cubicBezTo>
                    <a:pt x="117570" y="38186"/>
                    <a:pt x="117151" y="38625"/>
                    <a:pt x="116649" y="38939"/>
                  </a:cubicBezTo>
                  <a:cubicBezTo>
                    <a:pt x="115791" y="39525"/>
                    <a:pt x="114954" y="40153"/>
                    <a:pt x="113992" y="40592"/>
                  </a:cubicBezTo>
                  <a:cubicBezTo>
                    <a:pt x="113887" y="40655"/>
                    <a:pt x="113783" y="40697"/>
                    <a:pt x="113699" y="40759"/>
                  </a:cubicBezTo>
                  <a:cubicBezTo>
                    <a:pt x="113594" y="40822"/>
                    <a:pt x="113490" y="40906"/>
                    <a:pt x="113385" y="40969"/>
                  </a:cubicBezTo>
                  <a:cubicBezTo>
                    <a:pt x="113385" y="41052"/>
                    <a:pt x="113364" y="41136"/>
                    <a:pt x="113364" y="41220"/>
                  </a:cubicBezTo>
                  <a:cubicBezTo>
                    <a:pt x="113322" y="42977"/>
                    <a:pt x="113281" y="44693"/>
                    <a:pt x="113260" y="46451"/>
                  </a:cubicBezTo>
                  <a:cubicBezTo>
                    <a:pt x="113260" y="46764"/>
                    <a:pt x="113281" y="47099"/>
                    <a:pt x="113301" y="47413"/>
                  </a:cubicBezTo>
                  <a:cubicBezTo>
                    <a:pt x="113322" y="47727"/>
                    <a:pt x="113364" y="48020"/>
                    <a:pt x="113301" y="48334"/>
                  </a:cubicBezTo>
                  <a:cubicBezTo>
                    <a:pt x="113281" y="48564"/>
                    <a:pt x="113260" y="48773"/>
                    <a:pt x="113281" y="49024"/>
                  </a:cubicBezTo>
                  <a:cubicBezTo>
                    <a:pt x="113322" y="49610"/>
                    <a:pt x="113385" y="50217"/>
                    <a:pt x="113469" y="50824"/>
                  </a:cubicBezTo>
                  <a:cubicBezTo>
                    <a:pt x="113469" y="50928"/>
                    <a:pt x="113511" y="51033"/>
                    <a:pt x="113532" y="51117"/>
                  </a:cubicBezTo>
                  <a:cubicBezTo>
                    <a:pt x="114118" y="51242"/>
                    <a:pt x="114641" y="51368"/>
                    <a:pt x="115185" y="51451"/>
                  </a:cubicBezTo>
                  <a:cubicBezTo>
                    <a:pt x="115603" y="51514"/>
                    <a:pt x="116022" y="51661"/>
                    <a:pt x="116461" y="51598"/>
                  </a:cubicBezTo>
                  <a:cubicBezTo>
                    <a:pt x="116942" y="51556"/>
                    <a:pt x="117403" y="51493"/>
                    <a:pt x="117884" y="51472"/>
                  </a:cubicBezTo>
                  <a:cubicBezTo>
                    <a:pt x="118114" y="51451"/>
                    <a:pt x="118302" y="51368"/>
                    <a:pt x="118428" y="51137"/>
                  </a:cubicBezTo>
                  <a:cubicBezTo>
                    <a:pt x="118511" y="50970"/>
                    <a:pt x="118616" y="50824"/>
                    <a:pt x="118742" y="50740"/>
                  </a:cubicBezTo>
                  <a:cubicBezTo>
                    <a:pt x="119160" y="50552"/>
                    <a:pt x="119432" y="50175"/>
                    <a:pt x="119788" y="49882"/>
                  </a:cubicBezTo>
                  <a:cubicBezTo>
                    <a:pt x="120332" y="49443"/>
                    <a:pt x="120792" y="48920"/>
                    <a:pt x="121232" y="48355"/>
                  </a:cubicBezTo>
                  <a:cubicBezTo>
                    <a:pt x="121315" y="48292"/>
                    <a:pt x="121378" y="48187"/>
                    <a:pt x="121462" y="48124"/>
                  </a:cubicBezTo>
                  <a:cubicBezTo>
                    <a:pt x="122068" y="47664"/>
                    <a:pt x="122613" y="47162"/>
                    <a:pt x="123303" y="46785"/>
                  </a:cubicBezTo>
                  <a:cubicBezTo>
                    <a:pt x="123554" y="46660"/>
                    <a:pt x="123784" y="46451"/>
                    <a:pt x="123973" y="46220"/>
                  </a:cubicBezTo>
                  <a:cubicBezTo>
                    <a:pt x="124140" y="46011"/>
                    <a:pt x="124307" y="45802"/>
                    <a:pt x="124496" y="45635"/>
                  </a:cubicBezTo>
                  <a:cubicBezTo>
                    <a:pt x="124663" y="45509"/>
                    <a:pt x="124789" y="45363"/>
                    <a:pt x="124893" y="45174"/>
                  </a:cubicBezTo>
                  <a:cubicBezTo>
                    <a:pt x="125102" y="44839"/>
                    <a:pt x="125291" y="44484"/>
                    <a:pt x="125626" y="44254"/>
                  </a:cubicBezTo>
                  <a:cubicBezTo>
                    <a:pt x="125856" y="44065"/>
                    <a:pt x="125981" y="43835"/>
                    <a:pt x="126065" y="43542"/>
                  </a:cubicBezTo>
                  <a:cubicBezTo>
                    <a:pt x="126128" y="43333"/>
                    <a:pt x="126170" y="43124"/>
                    <a:pt x="126253" y="42956"/>
                  </a:cubicBezTo>
                  <a:cubicBezTo>
                    <a:pt x="126483" y="42391"/>
                    <a:pt x="126651" y="41847"/>
                    <a:pt x="126609" y="41241"/>
                  </a:cubicBezTo>
                  <a:cubicBezTo>
                    <a:pt x="126609" y="41178"/>
                    <a:pt x="126651" y="41094"/>
                    <a:pt x="126651" y="41010"/>
                  </a:cubicBezTo>
                  <a:cubicBezTo>
                    <a:pt x="126693" y="40550"/>
                    <a:pt x="126755" y="40069"/>
                    <a:pt x="126776" y="39609"/>
                  </a:cubicBezTo>
                  <a:cubicBezTo>
                    <a:pt x="126776" y="39127"/>
                    <a:pt x="126923" y="38688"/>
                    <a:pt x="127216" y="38353"/>
                  </a:cubicBezTo>
                  <a:cubicBezTo>
                    <a:pt x="127488" y="38039"/>
                    <a:pt x="127550" y="37684"/>
                    <a:pt x="127550" y="37307"/>
                  </a:cubicBezTo>
                  <a:cubicBezTo>
                    <a:pt x="127550" y="37119"/>
                    <a:pt x="127530" y="36951"/>
                    <a:pt x="127530" y="36784"/>
                  </a:cubicBezTo>
                  <a:cubicBezTo>
                    <a:pt x="127509" y="36177"/>
                    <a:pt x="127237" y="35654"/>
                    <a:pt x="127111" y="35068"/>
                  </a:cubicBezTo>
                  <a:cubicBezTo>
                    <a:pt x="127006" y="34629"/>
                    <a:pt x="126818" y="34210"/>
                    <a:pt x="126609" y="33813"/>
                  </a:cubicBezTo>
                  <a:cubicBezTo>
                    <a:pt x="126253" y="33080"/>
                    <a:pt x="125646" y="32495"/>
                    <a:pt x="125312" y="31762"/>
                  </a:cubicBezTo>
                  <a:cubicBezTo>
                    <a:pt x="124684" y="31051"/>
                    <a:pt x="124182" y="30214"/>
                    <a:pt x="123449" y="29607"/>
                  </a:cubicBezTo>
                  <a:cubicBezTo>
                    <a:pt x="123324" y="29502"/>
                    <a:pt x="123219" y="29356"/>
                    <a:pt x="123115" y="29251"/>
                  </a:cubicBezTo>
                  <a:cubicBezTo>
                    <a:pt x="123031" y="29147"/>
                    <a:pt x="122905" y="29063"/>
                    <a:pt x="122780" y="28958"/>
                  </a:cubicBezTo>
                  <a:close/>
                  <a:moveTo>
                    <a:pt x="16069" y="59946"/>
                  </a:moveTo>
                  <a:cubicBezTo>
                    <a:pt x="15902" y="59863"/>
                    <a:pt x="15714" y="59800"/>
                    <a:pt x="15567" y="59737"/>
                  </a:cubicBezTo>
                  <a:cubicBezTo>
                    <a:pt x="15442" y="59695"/>
                    <a:pt x="15274" y="59653"/>
                    <a:pt x="15149" y="59591"/>
                  </a:cubicBezTo>
                  <a:cubicBezTo>
                    <a:pt x="14709" y="59402"/>
                    <a:pt x="14249" y="59277"/>
                    <a:pt x="13789" y="59193"/>
                  </a:cubicBezTo>
                  <a:cubicBezTo>
                    <a:pt x="13517" y="59130"/>
                    <a:pt x="13266" y="59068"/>
                    <a:pt x="12994" y="59005"/>
                  </a:cubicBezTo>
                  <a:cubicBezTo>
                    <a:pt x="12450" y="58879"/>
                    <a:pt x="11927" y="58795"/>
                    <a:pt x="11383" y="58984"/>
                  </a:cubicBezTo>
                  <a:cubicBezTo>
                    <a:pt x="11006" y="59109"/>
                    <a:pt x="10671" y="59340"/>
                    <a:pt x="10378" y="59612"/>
                  </a:cubicBezTo>
                  <a:cubicBezTo>
                    <a:pt x="9918" y="60051"/>
                    <a:pt x="9479" y="60490"/>
                    <a:pt x="9186" y="61097"/>
                  </a:cubicBezTo>
                  <a:cubicBezTo>
                    <a:pt x="9102" y="61264"/>
                    <a:pt x="9018" y="61411"/>
                    <a:pt x="8893" y="61495"/>
                  </a:cubicBezTo>
                  <a:cubicBezTo>
                    <a:pt x="8642" y="61683"/>
                    <a:pt x="8537" y="61913"/>
                    <a:pt x="8432" y="62164"/>
                  </a:cubicBezTo>
                  <a:cubicBezTo>
                    <a:pt x="8349" y="62353"/>
                    <a:pt x="8265" y="62562"/>
                    <a:pt x="8181" y="62750"/>
                  </a:cubicBezTo>
                  <a:cubicBezTo>
                    <a:pt x="7846" y="63420"/>
                    <a:pt x="7658" y="64152"/>
                    <a:pt x="7574" y="64926"/>
                  </a:cubicBezTo>
                  <a:cubicBezTo>
                    <a:pt x="7554" y="65073"/>
                    <a:pt x="7554" y="65240"/>
                    <a:pt x="7616" y="65366"/>
                  </a:cubicBezTo>
                  <a:cubicBezTo>
                    <a:pt x="7721" y="65617"/>
                    <a:pt x="7721" y="65889"/>
                    <a:pt x="7721" y="66140"/>
                  </a:cubicBezTo>
                  <a:cubicBezTo>
                    <a:pt x="7721" y="66600"/>
                    <a:pt x="7805" y="67018"/>
                    <a:pt x="7951" y="67437"/>
                  </a:cubicBezTo>
                  <a:cubicBezTo>
                    <a:pt x="7993" y="67562"/>
                    <a:pt x="8035" y="67709"/>
                    <a:pt x="8056" y="67876"/>
                  </a:cubicBezTo>
                  <a:cubicBezTo>
                    <a:pt x="8077" y="68023"/>
                    <a:pt x="8098" y="68169"/>
                    <a:pt x="8139" y="68316"/>
                  </a:cubicBezTo>
                  <a:cubicBezTo>
                    <a:pt x="8370" y="69006"/>
                    <a:pt x="8370" y="69739"/>
                    <a:pt x="8579" y="70408"/>
                  </a:cubicBezTo>
                  <a:cubicBezTo>
                    <a:pt x="8600" y="70492"/>
                    <a:pt x="8579" y="70575"/>
                    <a:pt x="8579" y="70638"/>
                  </a:cubicBezTo>
                  <a:cubicBezTo>
                    <a:pt x="8600" y="70806"/>
                    <a:pt x="8621" y="70931"/>
                    <a:pt x="8662" y="71099"/>
                  </a:cubicBezTo>
                  <a:cubicBezTo>
                    <a:pt x="8788" y="71517"/>
                    <a:pt x="8976" y="71894"/>
                    <a:pt x="8914" y="72375"/>
                  </a:cubicBezTo>
                  <a:cubicBezTo>
                    <a:pt x="8914" y="72459"/>
                    <a:pt x="8976" y="72563"/>
                    <a:pt x="8997" y="72626"/>
                  </a:cubicBezTo>
                  <a:cubicBezTo>
                    <a:pt x="9102" y="72919"/>
                    <a:pt x="9227" y="73191"/>
                    <a:pt x="9332" y="73463"/>
                  </a:cubicBezTo>
                  <a:cubicBezTo>
                    <a:pt x="9499" y="74070"/>
                    <a:pt x="9813" y="74572"/>
                    <a:pt x="10106" y="75116"/>
                  </a:cubicBezTo>
                  <a:cubicBezTo>
                    <a:pt x="10211" y="75283"/>
                    <a:pt x="10315" y="75430"/>
                    <a:pt x="10462" y="75534"/>
                  </a:cubicBezTo>
                  <a:cubicBezTo>
                    <a:pt x="10629" y="75639"/>
                    <a:pt x="10734" y="75806"/>
                    <a:pt x="10859" y="75932"/>
                  </a:cubicBezTo>
                  <a:lnTo>
                    <a:pt x="11215" y="76288"/>
                  </a:lnTo>
                  <a:cubicBezTo>
                    <a:pt x="11362" y="76434"/>
                    <a:pt x="11508" y="76539"/>
                    <a:pt x="11675" y="76664"/>
                  </a:cubicBezTo>
                  <a:cubicBezTo>
                    <a:pt x="11801" y="76748"/>
                    <a:pt x="11906" y="76853"/>
                    <a:pt x="12052" y="76915"/>
                  </a:cubicBezTo>
                  <a:cubicBezTo>
                    <a:pt x="12261" y="76748"/>
                    <a:pt x="12450" y="76685"/>
                    <a:pt x="12680" y="76811"/>
                  </a:cubicBezTo>
                  <a:cubicBezTo>
                    <a:pt x="13140" y="77062"/>
                    <a:pt x="13600" y="77271"/>
                    <a:pt x="14144" y="77208"/>
                  </a:cubicBezTo>
                  <a:cubicBezTo>
                    <a:pt x="14396" y="77313"/>
                    <a:pt x="14626" y="77271"/>
                    <a:pt x="14856" y="77271"/>
                  </a:cubicBezTo>
                  <a:cubicBezTo>
                    <a:pt x="15191" y="77271"/>
                    <a:pt x="15546" y="77208"/>
                    <a:pt x="15860" y="77083"/>
                  </a:cubicBezTo>
                  <a:cubicBezTo>
                    <a:pt x="15986" y="77020"/>
                    <a:pt x="16174" y="77020"/>
                    <a:pt x="16300" y="77062"/>
                  </a:cubicBezTo>
                  <a:cubicBezTo>
                    <a:pt x="16927" y="77125"/>
                    <a:pt x="17534" y="76978"/>
                    <a:pt x="18162" y="76999"/>
                  </a:cubicBezTo>
                  <a:cubicBezTo>
                    <a:pt x="18392" y="77020"/>
                    <a:pt x="18643" y="76957"/>
                    <a:pt x="18915" y="76915"/>
                  </a:cubicBezTo>
                  <a:cubicBezTo>
                    <a:pt x="18936" y="76811"/>
                    <a:pt x="18957" y="76706"/>
                    <a:pt x="18957" y="76643"/>
                  </a:cubicBezTo>
                  <a:cubicBezTo>
                    <a:pt x="18957" y="75011"/>
                    <a:pt x="18999" y="73421"/>
                    <a:pt x="18999" y="71852"/>
                  </a:cubicBezTo>
                  <a:cubicBezTo>
                    <a:pt x="18810" y="71622"/>
                    <a:pt x="18601" y="71622"/>
                    <a:pt x="18392" y="71580"/>
                  </a:cubicBezTo>
                  <a:cubicBezTo>
                    <a:pt x="18183" y="71559"/>
                    <a:pt x="18015" y="71433"/>
                    <a:pt x="17994" y="71245"/>
                  </a:cubicBezTo>
                  <a:cubicBezTo>
                    <a:pt x="17953" y="70910"/>
                    <a:pt x="17806" y="70596"/>
                    <a:pt x="17848" y="70262"/>
                  </a:cubicBezTo>
                  <a:cubicBezTo>
                    <a:pt x="17848" y="70052"/>
                    <a:pt x="17785" y="69801"/>
                    <a:pt x="17764" y="69571"/>
                  </a:cubicBezTo>
                  <a:cubicBezTo>
                    <a:pt x="17743" y="69425"/>
                    <a:pt x="17681" y="69236"/>
                    <a:pt x="17660" y="69069"/>
                  </a:cubicBezTo>
                  <a:cubicBezTo>
                    <a:pt x="17597" y="68755"/>
                    <a:pt x="17597" y="68420"/>
                    <a:pt x="17471" y="68127"/>
                  </a:cubicBezTo>
                  <a:cubicBezTo>
                    <a:pt x="17220" y="67458"/>
                    <a:pt x="17241" y="66726"/>
                    <a:pt x="17011" y="66035"/>
                  </a:cubicBezTo>
                  <a:cubicBezTo>
                    <a:pt x="17032" y="65470"/>
                    <a:pt x="16885" y="64926"/>
                    <a:pt x="16844" y="64340"/>
                  </a:cubicBezTo>
                  <a:cubicBezTo>
                    <a:pt x="16802" y="63985"/>
                    <a:pt x="16760" y="63629"/>
                    <a:pt x="16697" y="63273"/>
                  </a:cubicBezTo>
                  <a:cubicBezTo>
                    <a:pt x="16593" y="62876"/>
                    <a:pt x="16509" y="62478"/>
                    <a:pt x="16404" y="62122"/>
                  </a:cubicBezTo>
                  <a:cubicBezTo>
                    <a:pt x="16237" y="61474"/>
                    <a:pt x="16090" y="60846"/>
                    <a:pt x="16132" y="60156"/>
                  </a:cubicBezTo>
                  <a:cubicBezTo>
                    <a:pt x="16111" y="60114"/>
                    <a:pt x="16090" y="60051"/>
                    <a:pt x="16069" y="59946"/>
                  </a:cubicBezTo>
                  <a:close/>
                  <a:moveTo>
                    <a:pt x="19982" y="77815"/>
                  </a:moveTo>
                  <a:cubicBezTo>
                    <a:pt x="20066" y="77857"/>
                    <a:pt x="20066" y="77878"/>
                    <a:pt x="20087" y="77878"/>
                  </a:cubicBezTo>
                  <a:cubicBezTo>
                    <a:pt x="20401" y="77962"/>
                    <a:pt x="20694" y="78150"/>
                    <a:pt x="21028" y="78066"/>
                  </a:cubicBezTo>
                  <a:cubicBezTo>
                    <a:pt x="21405" y="78024"/>
                    <a:pt x="21677" y="78234"/>
                    <a:pt x="22033" y="78254"/>
                  </a:cubicBezTo>
                  <a:lnTo>
                    <a:pt x="22075" y="78254"/>
                  </a:lnTo>
                  <a:lnTo>
                    <a:pt x="25025" y="78254"/>
                  </a:lnTo>
                  <a:cubicBezTo>
                    <a:pt x="25129" y="78254"/>
                    <a:pt x="25297" y="78254"/>
                    <a:pt x="25339" y="78213"/>
                  </a:cubicBezTo>
                  <a:cubicBezTo>
                    <a:pt x="25485" y="78066"/>
                    <a:pt x="25652" y="78066"/>
                    <a:pt x="25820" y="78066"/>
                  </a:cubicBezTo>
                  <a:cubicBezTo>
                    <a:pt x="26322" y="78045"/>
                    <a:pt x="26803" y="78129"/>
                    <a:pt x="27285" y="77941"/>
                  </a:cubicBezTo>
                  <a:cubicBezTo>
                    <a:pt x="27305" y="77920"/>
                    <a:pt x="27368" y="77941"/>
                    <a:pt x="27389" y="77941"/>
                  </a:cubicBezTo>
                  <a:cubicBezTo>
                    <a:pt x="28352" y="77836"/>
                    <a:pt x="29293" y="77710"/>
                    <a:pt x="30193" y="77313"/>
                  </a:cubicBezTo>
                  <a:cubicBezTo>
                    <a:pt x="30256" y="77292"/>
                    <a:pt x="30360" y="77229"/>
                    <a:pt x="30444" y="77229"/>
                  </a:cubicBezTo>
                  <a:cubicBezTo>
                    <a:pt x="30716" y="77208"/>
                    <a:pt x="30925" y="77104"/>
                    <a:pt x="31155" y="76999"/>
                  </a:cubicBezTo>
                  <a:cubicBezTo>
                    <a:pt x="31386" y="76894"/>
                    <a:pt x="31616" y="76790"/>
                    <a:pt x="31888" y="76664"/>
                  </a:cubicBezTo>
                  <a:cubicBezTo>
                    <a:pt x="31992" y="76601"/>
                    <a:pt x="32118" y="76581"/>
                    <a:pt x="32181" y="76497"/>
                  </a:cubicBezTo>
                  <a:cubicBezTo>
                    <a:pt x="32411" y="76246"/>
                    <a:pt x="32746" y="76141"/>
                    <a:pt x="33059" y="76037"/>
                  </a:cubicBezTo>
                  <a:cubicBezTo>
                    <a:pt x="33813" y="75806"/>
                    <a:pt x="34545" y="75513"/>
                    <a:pt x="35194" y="74990"/>
                  </a:cubicBezTo>
                  <a:cubicBezTo>
                    <a:pt x="35277" y="74907"/>
                    <a:pt x="35382" y="74865"/>
                    <a:pt x="35507" y="74823"/>
                  </a:cubicBezTo>
                  <a:cubicBezTo>
                    <a:pt x="36093" y="74656"/>
                    <a:pt x="36616" y="74279"/>
                    <a:pt x="37077" y="73944"/>
                  </a:cubicBezTo>
                  <a:cubicBezTo>
                    <a:pt x="37704" y="73505"/>
                    <a:pt x="38207" y="72919"/>
                    <a:pt x="38416" y="72166"/>
                  </a:cubicBezTo>
                  <a:cubicBezTo>
                    <a:pt x="38437" y="72040"/>
                    <a:pt x="38520" y="71894"/>
                    <a:pt x="38604" y="71831"/>
                  </a:cubicBezTo>
                  <a:cubicBezTo>
                    <a:pt x="38897" y="71538"/>
                    <a:pt x="39044" y="71161"/>
                    <a:pt x="39211" y="70806"/>
                  </a:cubicBezTo>
                  <a:cubicBezTo>
                    <a:pt x="39316" y="70575"/>
                    <a:pt x="39420" y="70366"/>
                    <a:pt x="39504" y="70115"/>
                  </a:cubicBezTo>
                  <a:cubicBezTo>
                    <a:pt x="39567" y="69906"/>
                    <a:pt x="39650" y="69697"/>
                    <a:pt x="39713" y="69467"/>
                  </a:cubicBezTo>
                  <a:cubicBezTo>
                    <a:pt x="39776" y="69215"/>
                    <a:pt x="39818" y="68923"/>
                    <a:pt x="39985" y="68692"/>
                  </a:cubicBezTo>
                  <a:cubicBezTo>
                    <a:pt x="40153" y="68483"/>
                    <a:pt x="40090" y="68190"/>
                    <a:pt x="39922" y="68002"/>
                  </a:cubicBezTo>
                  <a:cubicBezTo>
                    <a:pt x="39839" y="67918"/>
                    <a:pt x="39734" y="67876"/>
                    <a:pt x="39629" y="67814"/>
                  </a:cubicBezTo>
                  <a:cubicBezTo>
                    <a:pt x="39295" y="67646"/>
                    <a:pt x="38897" y="67646"/>
                    <a:pt x="38520" y="67583"/>
                  </a:cubicBezTo>
                  <a:cubicBezTo>
                    <a:pt x="37872" y="67479"/>
                    <a:pt x="37265" y="67290"/>
                    <a:pt x="36826" y="66767"/>
                  </a:cubicBezTo>
                  <a:cubicBezTo>
                    <a:pt x="36784" y="66726"/>
                    <a:pt x="36700" y="66705"/>
                    <a:pt x="36637" y="66642"/>
                  </a:cubicBezTo>
                  <a:cubicBezTo>
                    <a:pt x="36470" y="66516"/>
                    <a:pt x="36282" y="66349"/>
                    <a:pt x="36093" y="66223"/>
                  </a:cubicBezTo>
                  <a:cubicBezTo>
                    <a:pt x="35884" y="66035"/>
                    <a:pt x="35654" y="65889"/>
                    <a:pt x="35340" y="65826"/>
                  </a:cubicBezTo>
                  <a:cubicBezTo>
                    <a:pt x="35215" y="66014"/>
                    <a:pt x="35068" y="66182"/>
                    <a:pt x="34963" y="66328"/>
                  </a:cubicBezTo>
                  <a:cubicBezTo>
                    <a:pt x="34712" y="66767"/>
                    <a:pt x="34378" y="67123"/>
                    <a:pt x="33980" y="67437"/>
                  </a:cubicBezTo>
                  <a:cubicBezTo>
                    <a:pt x="33499" y="67793"/>
                    <a:pt x="33039" y="68107"/>
                    <a:pt x="32494" y="68379"/>
                  </a:cubicBezTo>
                  <a:cubicBezTo>
                    <a:pt x="31971" y="68609"/>
                    <a:pt x="31406" y="68860"/>
                    <a:pt x="30883" y="69111"/>
                  </a:cubicBezTo>
                  <a:cubicBezTo>
                    <a:pt x="30737" y="69174"/>
                    <a:pt x="30570" y="69236"/>
                    <a:pt x="30444" y="69341"/>
                  </a:cubicBezTo>
                  <a:cubicBezTo>
                    <a:pt x="29921" y="69739"/>
                    <a:pt x="29419" y="70157"/>
                    <a:pt x="28770" y="70220"/>
                  </a:cubicBezTo>
                  <a:cubicBezTo>
                    <a:pt x="28665" y="70262"/>
                    <a:pt x="28561" y="70324"/>
                    <a:pt x="28456" y="70366"/>
                  </a:cubicBezTo>
                  <a:cubicBezTo>
                    <a:pt x="28268" y="70429"/>
                    <a:pt x="28101" y="70492"/>
                    <a:pt x="27933" y="70534"/>
                  </a:cubicBezTo>
                  <a:cubicBezTo>
                    <a:pt x="27724" y="70617"/>
                    <a:pt x="27515" y="70701"/>
                    <a:pt x="27285" y="70743"/>
                  </a:cubicBezTo>
                  <a:cubicBezTo>
                    <a:pt x="26573" y="70931"/>
                    <a:pt x="25862" y="71140"/>
                    <a:pt x="25129" y="71308"/>
                  </a:cubicBezTo>
                  <a:cubicBezTo>
                    <a:pt x="24564" y="71433"/>
                    <a:pt x="23979" y="71454"/>
                    <a:pt x="23393" y="71538"/>
                  </a:cubicBezTo>
                  <a:cubicBezTo>
                    <a:pt x="23288" y="71559"/>
                    <a:pt x="23183" y="71580"/>
                    <a:pt x="23037" y="71622"/>
                  </a:cubicBezTo>
                  <a:cubicBezTo>
                    <a:pt x="22807" y="71643"/>
                    <a:pt x="22598" y="71726"/>
                    <a:pt x="22367" y="71726"/>
                  </a:cubicBezTo>
                  <a:lnTo>
                    <a:pt x="20317" y="71726"/>
                  </a:lnTo>
                  <a:cubicBezTo>
                    <a:pt x="20170" y="71726"/>
                    <a:pt x="19982" y="71747"/>
                    <a:pt x="19794" y="71747"/>
                  </a:cubicBezTo>
                  <a:cubicBezTo>
                    <a:pt x="19794" y="71936"/>
                    <a:pt x="19773" y="72061"/>
                    <a:pt x="19773" y="72208"/>
                  </a:cubicBezTo>
                  <a:cubicBezTo>
                    <a:pt x="19773" y="73630"/>
                    <a:pt x="19773" y="75011"/>
                    <a:pt x="19794" y="76434"/>
                  </a:cubicBezTo>
                  <a:cubicBezTo>
                    <a:pt x="19857" y="76915"/>
                    <a:pt x="19940" y="77397"/>
                    <a:pt x="19982" y="77815"/>
                  </a:cubicBezTo>
                  <a:close/>
                  <a:moveTo>
                    <a:pt x="103865" y="47288"/>
                  </a:moveTo>
                  <a:lnTo>
                    <a:pt x="103739" y="47288"/>
                  </a:lnTo>
                  <a:cubicBezTo>
                    <a:pt x="103739" y="47413"/>
                    <a:pt x="103698" y="47580"/>
                    <a:pt x="103698" y="47706"/>
                  </a:cubicBezTo>
                  <a:cubicBezTo>
                    <a:pt x="103739" y="48417"/>
                    <a:pt x="103677" y="49150"/>
                    <a:pt x="103907" y="49861"/>
                  </a:cubicBezTo>
                  <a:cubicBezTo>
                    <a:pt x="103907" y="50321"/>
                    <a:pt x="103990" y="50740"/>
                    <a:pt x="104116" y="51179"/>
                  </a:cubicBezTo>
                  <a:cubicBezTo>
                    <a:pt x="104158" y="51242"/>
                    <a:pt x="104116" y="51284"/>
                    <a:pt x="104116" y="51347"/>
                  </a:cubicBezTo>
                  <a:cubicBezTo>
                    <a:pt x="104095" y="51786"/>
                    <a:pt x="104221" y="52205"/>
                    <a:pt x="104346" y="52623"/>
                  </a:cubicBezTo>
                  <a:cubicBezTo>
                    <a:pt x="104409" y="52832"/>
                    <a:pt x="104493" y="53062"/>
                    <a:pt x="104451" y="53272"/>
                  </a:cubicBezTo>
                  <a:cubicBezTo>
                    <a:pt x="104430" y="53690"/>
                    <a:pt x="104597" y="54088"/>
                    <a:pt x="104702" y="54506"/>
                  </a:cubicBezTo>
                  <a:cubicBezTo>
                    <a:pt x="104848" y="54485"/>
                    <a:pt x="104974" y="54464"/>
                    <a:pt x="105120" y="54422"/>
                  </a:cubicBezTo>
                  <a:lnTo>
                    <a:pt x="110372" y="53167"/>
                  </a:lnTo>
                  <a:cubicBezTo>
                    <a:pt x="110477" y="53146"/>
                    <a:pt x="110602" y="53104"/>
                    <a:pt x="110665" y="53021"/>
                  </a:cubicBezTo>
                  <a:cubicBezTo>
                    <a:pt x="110916" y="52707"/>
                    <a:pt x="111209" y="52393"/>
                    <a:pt x="111418" y="52016"/>
                  </a:cubicBezTo>
                  <a:cubicBezTo>
                    <a:pt x="111586" y="51765"/>
                    <a:pt x="111753" y="51535"/>
                    <a:pt x="111941" y="51389"/>
                  </a:cubicBezTo>
                  <a:cubicBezTo>
                    <a:pt x="112046" y="50761"/>
                    <a:pt x="112025" y="50217"/>
                    <a:pt x="112193" y="49673"/>
                  </a:cubicBezTo>
                  <a:cubicBezTo>
                    <a:pt x="112297" y="49338"/>
                    <a:pt x="112276" y="48961"/>
                    <a:pt x="112360" y="48606"/>
                  </a:cubicBezTo>
                  <a:cubicBezTo>
                    <a:pt x="112465" y="48041"/>
                    <a:pt x="112444" y="47497"/>
                    <a:pt x="112381" y="46953"/>
                  </a:cubicBezTo>
                  <a:cubicBezTo>
                    <a:pt x="112360" y="46764"/>
                    <a:pt x="112360" y="46576"/>
                    <a:pt x="112360" y="46367"/>
                  </a:cubicBezTo>
                  <a:cubicBezTo>
                    <a:pt x="112381" y="44860"/>
                    <a:pt x="112444" y="43333"/>
                    <a:pt x="112485" y="41826"/>
                  </a:cubicBezTo>
                  <a:cubicBezTo>
                    <a:pt x="112485" y="41701"/>
                    <a:pt x="112465" y="41554"/>
                    <a:pt x="112465" y="41429"/>
                  </a:cubicBezTo>
                  <a:cubicBezTo>
                    <a:pt x="112360" y="41450"/>
                    <a:pt x="112276" y="41450"/>
                    <a:pt x="112234" y="41492"/>
                  </a:cubicBezTo>
                  <a:cubicBezTo>
                    <a:pt x="111481" y="41806"/>
                    <a:pt x="110707" y="42119"/>
                    <a:pt x="109975" y="42454"/>
                  </a:cubicBezTo>
                  <a:cubicBezTo>
                    <a:pt x="108887" y="42977"/>
                    <a:pt x="107840" y="43542"/>
                    <a:pt x="106648" y="43940"/>
                  </a:cubicBezTo>
                  <a:cubicBezTo>
                    <a:pt x="106397" y="44023"/>
                    <a:pt x="106125" y="44128"/>
                    <a:pt x="105853" y="44233"/>
                  </a:cubicBezTo>
                  <a:cubicBezTo>
                    <a:pt x="105706" y="44275"/>
                    <a:pt x="105602" y="44358"/>
                    <a:pt x="105476" y="44379"/>
                  </a:cubicBezTo>
                  <a:cubicBezTo>
                    <a:pt x="105351" y="44442"/>
                    <a:pt x="105183" y="44463"/>
                    <a:pt x="105079" y="44630"/>
                  </a:cubicBezTo>
                  <a:cubicBezTo>
                    <a:pt x="105288" y="44777"/>
                    <a:pt x="105476" y="44902"/>
                    <a:pt x="105664" y="45049"/>
                  </a:cubicBezTo>
                  <a:cubicBezTo>
                    <a:pt x="105999" y="45321"/>
                    <a:pt x="106104" y="45907"/>
                    <a:pt x="105832" y="46262"/>
                  </a:cubicBezTo>
                  <a:cubicBezTo>
                    <a:pt x="105664" y="46451"/>
                    <a:pt x="105623" y="46660"/>
                    <a:pt x="105623" y="46890"/>
                  </a:cubicBezTo>
                  <a:lnTo>
                    <a:pt x="105623" y="47518"/>
                  </a:lnTo>
                  <a:cubicBezTo>
                    <a:pt x="105623" y="47664"/>
                    <a:pt x="105560" y="47790"/>
                    <a:pt x="105539" y="47915"/>
                  </a:cubicBezTo>
                  <a:cubicBezTo>
                    <a:pt x="105518" y="48020"/>
                    <a:pt x="105413" y="48104"/>
                    <a:pt x="105267" y="48104"/>
                  </a:cubicBezTo>
                  <a:cubicBezTo>
                    <a:pt x="105141" y="48104"/>
                    <a:pt x="105058" y="48020"/>
                    <a:pt x="105016" y="47894"/>
                  </a:cubicBezTo>
                  <a:lnTo>
                    <a:pt x="104932" y="47497"/>
                  </a:lnTo>
                  <a:cubicBezTo>
                    <a:pt x="104911" y="47308"/>
                    <a:pt x="104911" y="47141"/>
                    <a:pt x="104890" y="46890"/>
                  </a:cubicBezTo>
                  <a:cubicBezTo>
                    <a:pt x="104744" y="46974"/>
                    <a:pt x="104639" y="46995"/>
                    <a:pt x="104618" y="47078"/>
                  </a:cubicBezTo>
                  <a:cubicBezTo>
                    <a:pt x="104597" y="47183"/>
                    <a:pt x="104597" y="47288"/>
                    <a:pt x="104618" y="47413"/>
                  </a:cubicBezTo>
                  <a:cubicBezTo>
                    <a:pt x="104639" y="47497"/>
                    <a:pt x="104702" y="47601"/>
                    <a:pt x="104723" y="47685"/>
                  </a:cubicBezTo>
                  <a:cubicBezTo>
                    <a:pt x="104744" y="47811"/>
                    <a:pt x="104702" y="47936"/>
                    <a:pt x="104576" y="48020"/>
                  </a:cubicBezTo>
                  <a:cubicBezTo>
                    <a:pt x="104472" y="48083"/>
                    <a:pt x="104367" y="48104"/>
                    <a:pt x="104262" y="48020"/>
                  </a:cubicBezTo>
                  <a:cubicBezTo>
                    <a:pt x="104074" y="47915"/>
                    <a:pt x="103970" y="47790"/>
                    <a:pt x="103907" y="47580"/>
                  </a:cubicBezTo>
                  <a:cubicBezTo>
                    <a:pt x="103886" y="47497"/>
                    <a:pt x="103865" y="47392"/>
                    <a:pt x="103865" y="47288"/>
                  </a:cubicBezTo>
                  <a:close/>
                  <a:moveTo>
                    <a:pt x="32725" y="57435"/>
                  </a:moveTo>
                  <a:cubicBezTo>
                    <a:pt x="32767" y="57603"/>
                    <a:pt x="32808" y="57707"/>
                    <a:pt x="32850" y="57770"/>
                  </a:cubicBezTo>
                  <a:cubicBezTo>
                    <a:pt x="33436" y="59109"/>
                    <a:pt x="34001" y="60407"/>
                    <a:pt x="34587" y="61746"/>
                  </a:cubicBezTo>
                  <a:cubicBezTo>
                    <a:pt x="34733" y="62143"/>
                    <a:pt x="34901" y="62541"/>
                    <a:pt x="35026" y="62938"/>
                  </a:cubicBezTo>
                  <a:cubicBezTo>
                    <a:pt x="35110" y="63169"/>
                    <a:pt x="35152" y="63420"/>
                    <a:pt x="35277" y="63608"/>
                  </a:cubicBezTo>
                  <a:cubicBezTo>
                    <a:pt x="35633" y="64194"/>
                    <a:pt x="35884" y="64821"/>
                    <a:pt x="36365" y="65345"/>
                  </a:cubicBezTo>
                  <a:cubicBezTo>
                    <a:pt x="36616" y="65617"/>
                    <a:pt x="36847" y="65889"/>
                    <a:pt x="37223" y="66035"/>
                  </a:cubicBezTo>
                  <a:cubicBezTo>
                    <a:pt x="37537" y="66202"/>
                    <a:pt x="37872" y="66349"/>
                    <a:pt x="38144" y="66600"/>
                  </a:cubicBezTo>
                  <a:cubicBezTo>
                    <a:pt x="38290" y="66726"/>
                    <a:pt x="38500" y="66767"/>
                    <a:pt x="38709" y="66830"/>
                  </a:cubicBezTo>
                  <a:cubicBezTo>
                    <a:pt x="39190" y="66977"/>
                    <a:pt x="39650" y="67123"/>
                    <a:pt x="40132" y="67270"/>
                  </a:cubicBezTo>
                  <a:cubicBezTo>
                    <a:pt x="40299" y="67332"/>
                    <a:pt x="40425" y="67353"/>
                    <a:pt x="40613" y="67332"/>
                  </a:cubicBezTo>
                  <a:cubicBezTo>
                    <a:pt x="41931" y="67144"/>
                    <a:pt x="43228" y="66935"/>
                    <a:pt x="44567" y="66746"/>
                  </a:cubicBezTo>
                  <a:cubicBezTo>
                    <a:pt x="44693" y="66726"/>
                    <a:pt x="44798" y="66663"/>
                    <a:pt x="44902" y="66642"/>
                  </a:cubicBezTo>
                  <a:cubicBezTo>
                    <a:pt x="44860" y="66098"/>
                    <a:pt x="44756" y="65596"/>
                    <a:pt x="44567" y="65135"/>
                  </a:cubicBezTo>
                  <a:cubicBezTo>
                    <a:pt x="44526" y="64989"/>
                    <a:pt x="44526" y="64842"/>
                    <a:pt x="44526" y="64675"/>
                  </a:cubicBezTo>
                  <a:cubicBezTo>
                    <a:pt x="44484" y="64298"/>
                    <a:pt x="44442" y="63922"/>
                    <a:pt x="44274" y="63587"/>
                  </a:cubicBezTo>
                  <a:cubicBezTo>
                    <a:pt x="44233" y="63420"/>
                    <a:pt x="44170" y="63273"/>
                    <a:pt x="44149" y="63085"/>
                  </a:cubicBezTo>
                  <a:cubicBezTo>
                    <a:pt x="44149" y="62834"/>
                    <a:pt x="44065" y="62625"/>
                    <a:pt x="44002" y="62373"/>
                  </a:cubicBezTo>
                  <a:cubicBezTo>
                    <a:pt x="43940" y="62227"/>
                    <a:pt x="43919" y="62039"/>
                    <a:pt x="43856" y="61892"/>
                  </a:cubicBezTo>
                  <a:cubicBezTo>
                    <a:pt x="43835" y="61746"/>
                    <a:pt x="43835" y="61620"/>
                    <a:pt x="43814" y="61495"/>
                  </a:cubicBezTo>
                  <a:cubicBezTo>
                    <a:pt x="43605" y="60909"/>
                    <a:pt x="43375" y="60323"/>
                    <a:pt x="43166" y="59737"/>
                  </a:cubicBezTo>
                  <a:cubicBezTo>
                    <a:pt x="43124" y="59695"/>
                    <a:pt x="43082" y="59653"/>
                    <a:pt x="42977" y="59591"/>
                  </a:cubicBezTo>
                  <a:cubicBezTo>
                    <a:pt x="42998" y="59758"/>
                    <a:pt x="43019" y="59863"/>
                    <a:pt x="43019" y="59967"/>
                  </a:cubicBezTo>
                  <a:cubicBezTo>
                    <a:pt x="43019" y="60135"/>
                    <a:pt x="42998" y="60281"/>
                    <a:pt x="42956" y="60428"/>
                  </a:cubicBezTo>
                  <a:cubicBezTo>
                    <a:pt x="42873" y="60595"/>
                    <a:pt x="42684" y="60679"/>
                    <a:pt x="42517" y="60637"/>
                  </a:cubicBezTo>
                  <a:cubicBezTo>
                    <a:pt x="42370" y="60574"/>
                    <a:pt x="42266" y="60448"/>
                    <a:pt x="42287" y="60281"/>
                  </a:cubicBezTo>
                  <a:cubicBezTo>
                    <a:pt x="42329" y="60135"/>
                    <a:pt x="42287" y="60009"/>
                    <a:pt x="42224" y="59842"/>
                  </a:cubicBezTo>
                  <a:cubicBezTo>
                    <a:pt x="42161" y="59737"/>
                    <a:pt x="42078" y="59737"/>
                    <a:pt x="41868" y="59821"/>
                  </a:cubicBezTo>
                  <a:cubicBezTo>
                    <a:pt x="41952" y="60009"/>
                    <a:pt x="41994" y="60218"/>
                    <a:pt x="42078" y="60386"/>
                  </a:cubicBezTo>
                  <a:cubicBezTo>
                    <a:pt x="42119" y="60532"/>
                    <a:pt x="42140" y="60658"/>
                    <a:pt x="42119" y="60783"/>
                  </a:cubicBezTo>
                  <a:cubicBezTo>
                    <a:pt x="42078" y="60972"/>
                    <a:pt x="41847" y="61076"/>
                    <a:pt x="41722" y="60951"/>
                  </a:cubicBezTo>
                  <a:cubicBezTo>
                    <a:pt x="41617" y="60846"/>
                    <a:pt x="41513" y="60700"/>
                    <a:pt x="41450" y="60574"/>
                  </a:cubicBezTo>
                  <a:cubicBezTo>
                    <a:pt x="41345" y="60344"/>
                    <a:pt x="41241" y="60072"/>
                    <a:pt x="41136" y="59842"/>
                  </a:cubicBezTo>
                  <a:cubicBezTo>
                    <a:pt x="41094" y="59716"/>
                    <a:pt x="41031" y="59612"/>
                    <a:pt x="40885" y="59549"/>
                  </a:cubicBezTo>
                  <a:cubicBezTo>
                    <a:pt x="40571" y="59444"/>
                    <a:pt x="40466" y="59193"/>
                    <a:pt x="40362" y="58921"/>
                  </a:cubicBezTo>
                  <a:cubicBezTo>
                    <a:pt x="40257" y="58607"/>
                    <a:pt x="40383" y="58377"/>
                    <a:pt x="40550" y="58147"/>
                  </a:cubicBezTo>
                  <a:cubicBezTo>
                    <a:pt x="40613" y="58021"/>
                    <a:pt x="40759" y="57875"/>
                    <a:pt x="40801" y="57666"/>
                  </a:cubicBezTo>
                  <a:cubicBezTo>
                    <a:pt x="40676" y="57645"/>
                    <a:pt x="40592" y="57624"/>
                    <a:pt x="40487" y="57624"/>
                  </a:cubicBezTo>
                  <a:cubicBezTo>
                    <a:pt x="39860" y="57624"/>
                    <a:pt x="39232" y="57624"/>
                    <a:pt x="38625" y="57645"/>
                  </a:cubicBezTo>
                  <a:cubicBezTo>
                    <a:pt x="37684" y="57707"/>
                    <a:pt x="36742" y="57603"/>
                    <a:pt x="35780" y="57498"/>
                  </a:cubicBezTo>
                  <a:cubicBezTo>
                    <a:pt x="34796" y="57415"/>
                    <a:pt x="33792" y="57456"/>
                    <a:pt x="32725" y="57435"/>
                  </a:cubicBezTo>
                  <a:close/>
                  <a:moveTo>
                    <a:pt x="68525" y="63106"/>
                  </a:moveTo>
                  <a:cubicBezTo>
                    <a:pt x="68420" y="63106"/>
                    <a:pt x="68378" y="63085"/>
                    <a:pt x="68337" y="63085"/>
                  </a:cubicBezTo>
                  <a:cubicBezTo>
                    <a:pt x="66328" y="63399"/>
                    <a:pt x="64340" y="63713"/>
                    <a:pt x="62332" y="64047"/>
                  </a:cubicBezTo>
                  <a:cubicBezTo>
                    <a:pt x="60762" y="64319"/>
                    <a:pt x="59193" y="64549"/>
                    <a:pt x="57666" y="65031"/>
                  </a:cubicBezTo>
                  <a:cubicBezTo>
                    <a:pt x="57603" y="65052"/>
                    <a:pt x="57519" y="65052"/>
                    <a:pt x="57456" y="65073"/>
                  </a:cubicBezTo>
                  <a:cubicBezTo>
                    <a:pt x="55845" y="65386"/>
                    <a:pt x="54213" y="65700"/>
                    <a:pt x="52623" y="66035"/>
                  </a:cubicBezTo>
                  <a:cubicBezTo>
                    <a:pt x="49045" y="66830"/>
                    <a:pt x="45404" y="67458"/>
                    <a:pt x="41764" y="67960"/>
                  </a:cubicBezTo>
                  <a:cubicBezTo>
                    <a:pt x="41408" y="68002"/>
                    <a:pt x="41010" y="68002"/>
                    <a:pt x="40655" y="68169"/>
                  </a:cubicBezTo>
                  <a:cubicBezTo>
                    <a:pt x="40613" y="68630"/>
                    <a:pt x="40571" y="69069"/>
                    <a:pt x="40550" y="69529"/>
                  </a:cubicBezTo>
                  <a:cubicBezTo>
                    <a:pt x="40508" y="69990"/>
                    <a:pt x="40236" y="70408"/>
                    <a:pt x="40090" y="70827"/>
                  </a:cubicBezTo>
                  <a:cubicBezTo>
                    <a:pt x="40153" y="70910"/>
                    <a:pt x="40173" y="70952"/>
                    <a:pt x="40194" y="70994"/>
                  </a:cubicBezTo>
                  <a:cubicBezTo>
                    <a:pt x="40425" y="71266"/>
                    <a:pt x="40717" y="71329"/>
                    <a:pt x="41073" y="71161"/>
                  </a:cubicBezTo>
                  <a:cubicBezTo>
                    <a:pt x="41199" y="71120"/>
                    <a:pt x="41345" y="71036"/>
                    <a:pt x="41492" y="70994"/>
                  </a:cubicBezTo>
                  <a:cubicBezTo>
                    <a:pt x="41847" y="70847"/>
                    <a:pt x="42182" y="70722"/>
                    <a:pt x="42559" y="70617"/>
                  </a:cubicBezTo>
                  <a:cubicBezTo>
                    <a:pt x="42977" y="70513"/>
                    <a:pt x="43396" y="70429"/>
                    <a:pt x="43835" y="70324"/>
                  </a:cubicBezTo>
                  <a:cubicBezTo>
                    <a:pt x="44233" y="70262"/>
                    <a:pt x="44630" y="70157"/>
                    <a:pt x="44986" y="70073"/>
                  </a:cubicBezTo>
                  <a:cubicBezTo>
                    <a:pt x="45404" y="69990"/>
                    <a:pt x="45844" y="69990"/>
                    <a:pt x="46304" y="69948"/>
                  </a:cubicBezTo>
                  <a:cubicBezTo>
                    <a:pt x="47078" y="69801"/>
                    <a:pt x="47894" y="69739"/>
                    <a:pt x="48648" y="69529"/>
                  </a:cubicBezTo>
                  <a:cubicBezTo>
                    <a:pt x="50091" y="69111"/>
                    <a:pt x="51556" y="68734"/>
                    <a:pt x="53021" y="68441"/>
                  </a:cubicBezTo>
                  <a:cubicBezTo>
                    <a:pt x="54276" y="68211"/>
                    <a:pt x="55552" y="68065"/>
                    <a:pt x="56829" y="67876"/>
                  </a:cubicBezTo>
                  <a:cubicBezTo>
                    <a:pt x="56933" y="67855"/>
                    <a:pt x="57080" y="67855"/>
                    <a:pt x="57184" y="67897"/>
                  </a:cubicBezTo>
                  <a:cubicBezTo>
                    <a:pt x="57310" y="67981"/>
                    <a:pt x="57435" y="67960"/>
                    <a:pt x="57561" y="67897"/>
                  </a:cubicBezTo>
                  <a:cubicBezTo>
                    <a:pt x="58775" y="67583"/>
                    <a:pt x="60009" y="67332"/>
                    <a:pt x="61202" y="66977"/>
                  </a:cubicBezTo>
                  <a:cubicBezTo>
                    <a:pt x="63294" y="66412"/>
                    <a:pt x="65386" y="65805"/>
                    <a:pt x="67562" y="65449"/>
                  </a:cubicBezTo>
                  <a:cubicBezTo>
                    <a:pt x="67667" y="65407"/>
                    <a:pt x="67772" y="65366"/>
                    <a:pt x="67897" y="65345"/>
                  </a:cubicBezTo>
                  <a:cubicBezTo>
                    <a:pt x="67981" y="64947"/>
                    <a:pt x="68023" y="64549"/>
                    <a:pt x="68127" y="64194"/>
                  </a:cubicBezTo>
                  <a:cubicBezTo>
                    <a:pt x="68211" y="63880"/>
                    <a:pt x="68441" y="63524"/>
                    <a:pt x="68525" y="63106"/>
                  </a:cubicBezTo>
                  <a:close/>
                  <a:moveTo>
                    <a:pt x="110016" y="54130"/>
                  </a:moveTo>
                  <a:cubicBezTo>
                    <a:pt x="109807" y="54171"/>
                    <a:pt x="109682" y="54171"/>
                    <a:pt x="109619" y="54192"/>
                  </a:cubicBezTo>
                  <a:cubicBezTo>
                    <a:pt x="108970" y="54360"/>
                    <a:pt x="108280" y="54506"/>
                    <a:pt x="107631" y="54653"/>
                  </a:cubicBezTo>
                  <a:cubicBezTo>
                    <a:pt x="106104" y="55029"/>
                    <a:pt x="104618" y="55427"/>
                    <a:pt x="103091" y="55741"/>
                  </a:cubicBezTo>
                  <a:cubicBezTo>
                    <a:pt x="100350" y="56285"/>
                    <a:pt x="97588" y="56808"/>
                    <a:pt x="94826" y="57331"/>
                  </a:cubicBezTo>
                  <a:cubicBezTo>
                    <a:pt x="91687" y="57917"/>
                    <a:pt x="88612" y="58649"/>
                    <a:pt x="85515" y="59402"/>
                  </a:cubicBezTo>
                  <a:cubicBezTo>
                    <a:pt x="85410" y="59423"/>
                    <a:pt x="85348" y="59465"/>
                    <a:pt x="85201" y="59528"/>
                  </a:cubicBezTo>
                  <a:cubicBezTo>
                    <a:pt x="85578" y="60239"/>
                    <a:pt x="85933" y="60930"/>
                    <a:pt x="86310" y="61620"/>
                  </a:cubicBezTo>
                  <a:cubicBezTo>
                    <a:pt x="86603" y="61746"/>
                    <a:pt x="86875" y="61683"/>
                    <a:pt x="87147" y="61620"/>
                  </a:cubicBezTo>
                  <a:cubicBezTo>
                    <a:pt x="87670" y="61516"/>
                    <a:pt x="88193" y="61411"/>
                    <a:pt x="88716" y="61327"/>
                  </a:cubicBezTo>
                  <a:cubicBezTo>
                    <a:pt x="90809" y="61034"/>
                    <a:pt x="92838" y="60553"/>
                    <a:pt x="94889" y="59988"/>
                  </a:cubicBezTo>
                  <a:cubicBezTo>
                    <a:pt x="95872" y="59737"/>
                    <a:pt x="96876" y="59444"/>
                    <a:pt x="97860" y="59277"/>
                  </a:cubicBezTo>
                  <a:cubicBezTo>
                    <a:pt x="99387" y="58984"/>
                    <a:pt x="100894" y="58712"/>
                    <a:pt x="102421" y="58607"/>
                  </a:cubicBezTo>
                  <a:cubicBezTo>
                    <a:pt x="102756" y="58586"/>
                    <a:pt x="103091" y="58503"/>
                    <a:pt x="103405" y="58419"/>
                  </a:cubicBezTo>
                  <a:cubicBezTo>
                    <a:pt x="103990" y="58314"/>
                    <a:pt x="104597" y="58272"/>
                    <a:pt x="105162" y="58189"/>
                  </a:cubicBezTo>
                  <a:cubicBezTo>
                    <a:pt x="105288" y="58168"/>
                    <a:pt x="105455" y="58189"/>
                    <a:pt x="105560" y="58147"/>
                  </a:cubicBezTo>
                  <a:cubicBezTo>
                    <a:pt x="105978" y="57896"/>
                    <a:pt x="106439" y="57938"/>
                    <a:pt x="106899" y="57875"/>
                  </a:cubicBezTo>
                  <a:cubicBezTo>
                    <a:pt x="107045" y="57854"/>
                    <a:pt x="107255" y="57875"/>
                    <a:pt x="107380" y="57791"/>
                  </a:cubicBezTo>
                  <a:cubicBezTo>
                    <a:pt x="107673" y="57666"/>
                    <a:pt x="108008" y="57624"/>
                    <a:pt x="108322" y="57561"/>
                  </a:cubicBezTo>
                  <a:cubicBezTo>
                    <a:pt x="108594" y="57519"/>
                    <a:pt x="108887" y="57435"/>
                    <a:pt x="109200" y="57352"/>
                  </a:cubicBezTo>
                  <a:cubicBezTo>
                    <a:pt x="109117" y="57247"/>
                    <a:pt x="109096" y="57205"/>
                    <a:pt x="109033" y="57122"/>
                  </a:cubicBezTo>
                  <a:cubicBezTo>
                    <a:pt x="108803" y="56808"/>
                    <a:pt x="108782" y="56494"/>
                    <a:pt x="108928" y="56159"/>
                  </a:cubicBezTo>
                  <a:cubicBezTo>
                    <a:pt x="109012" y="55992"/>
                    <a:pt x="109117" y="55824"/>
                    <a:pt x="109200" y="55657"/>
                  </a:cubicBezTo>
                  <a:cubicBezTo>
                    <a:pt x="109263" y="55510"/>
                    <a:pt x="109347" y="55364"/>
                    <a:pt x="109431" y="55218"/>
                  </a:cubicBezTo>
                  <a:cubicBezTo>
                    <a:pt x="109556" y="54987"/>
                    <a:pt x="109682" y="54736"/>
                    <a:pt x="109828" y="54527"/>
                  </a:cubicBezTo>
                  <a:cubicBezTo>
                    <a:pt x="109870" y="54464"/>
                    <a:pt x="109933" y="54318"/>
                    <a:pt x="110016" y="54130"/>
                  </a:cubicBezTo>
                  <a:close/>
                  <a:moveTo>
                    <a:pt x="109724" y="56619"/>
                  </a:moveTo>
                  <a:cubicBezTo>
                    <a:pt x="109849" y="56703"/>
                    <a:pt x="109933" y="56745"/>
                    <a:pt x="110016" y="56808"/>
                  </a:cubicBezTo>
                  <a:cubicBezTo>
                    <a:pt x="110623" y="57101"/>
                    <a:pt x="111293" y="57394"/>
                    <a:pt x="111941" y="57645"/>
                  </a:cubicBezTo>
                  <a:cubicBezTo>
                    <a:pt x="112193" y="57749"/>
                    <a:pt x="112465" y="57833"/>
                    <a:pt x="112757" y="57917"/>
                  </a:cubicBezTo>
                  <a:cubicBezTo>
                    <a:pt x="113197" y="58042"/>
                    <a:pt x="113636" y="58147"/>
                    <a:pt x="114055" y="58293"/>
                  </a:cubicBezTo>
                  <a:cubicBezTo>
                    <a:pt x="114452" y="58461"/>
                    <a:pt x="114808" y="58482"/>
                    <a:pt x="115247" y="58440"/>
                  </a:cubicBezTo>
                  <a:cubicBezTo>
                    <a:pt x="115770" y="58356"/>
                    <a:pt x="116294" y="58272"/>
                    <a:pt x="116838" y="58398"/>
                  </a:cubicBezTo>
                  <a:lnTo>
                    <a:pt x="116984" y="58398"/>
                  </a:lnTo>
                  <a:cubicBezTo>
                    <a:pt x="117277" y="58398"/>
                    <a:pt x="117465" y="58272"/>
                    <a:pt x="117570" y="58042"/>
                  </a:cubicBezTo>
                  <a:cubicBezTo>
                    <a:pt x="117863" y="57415"/>
                    <a:pt x="118030" y="56724"/>
                    <a:pt x="118219" y="56054"/>
                  </a:cubicBezTo>
                  <a:cubicBezTo>
                    <a:pt x="118239" y="55950"/>
                    <a:pt x="118219" y="55845"/>
                    <a:pt x="118198" y="55720"/>
                  </a:cubicBezTo>
                  <a:cubicBezTo>
                    <a:pt x="118198" y="55615"/>
                    <a:pt x="118177" y="55510"/>
                    <a:pt x="118177" y="55364"/>
                  </a:cubicBezTo>
                  <a:lnTo>
                    <a:pt x="118177" y="54799"/>
                  </a:lnTo>
                  <a:cubicBezTo>
                    <a:pt x="118135" y="54569"/>
                    <a:pt x="118009" y="54297"/>
                    <a:pt x="118072" y="54067"/>
                  </a:cubicBezTo>
                  <a:cubicBezTo>
                    <a:pt x="118114" y="53837"/>
                    <a:pt x="118093" y="53565"/>
                    <a:pt x="118093" y="53334"/>
                  </a:cubicBezTo>
                  <a:cubicBezTo>
                    <a:pt x="118093" y="53146"/>
                    <a:pt x="118072" y="53000"/>
                    <a:pt x="118093" y="52811"/>
                  </a:cubicBezTo>
                  <a:cubicBezTo>
                    <a:pt x="118093" y="52644"/>
                    <a:pt x="118135" y="52497"/>
                    <a:pt x="118177" y="52288"/>
                  </a:cubicBezTo>
                  <a:cubicBezTo>
                    <a:pt x="117884" y="52267"/>
                    <a:pt x="117612" y="52288"/>
                    <a:pt x="117361" y="52330"/>
                  </a:cubicBezTo>
                  <a:cubicBezTo>
                    <a:pt x="116649" y="52435"/>
                    <a:pt x="115980" y="52435"/>
                    <a:pt x="115268" y="52309"/>
                  </a:cubicBezTo>
                  <a:cubicBezTo>
                    <a:pt x="114724" y="52184"/>
                    <a:pt x="114201" y="51974"/>
                    <a:pt x="113615" y="52100"/>
                  </a:cubicBezTo>
                  <a:cubicBezTo>
                    <a:pt x="113197" y="51995"/>
                    <a:pt x="112841" y="52225"/>
                    <a:pt x="112465" y="52309"/>
                  </a:cubicBezTo>
                  <a:cubicBezTo>
                    <a:pt x="112423" y="52309"/>
                    <a:pt x="112360" y="52372"/>
                    <a:pt x="112339" y="52414"/>
                  </a:cubicBezTo>
                  <a:cubicBezTo>
                    <a:pt x="112109" y="52749"/>
                    <a:pt x="111816" y="53062"/>
                    <a:pt x="111628" y="53439"/>
                  </a:cubicBezTo>
                  <a:cubicBezTo>
                    <a:pt x="111397" y="53899"/>
                    <a:pt x="111167" y="54360"/>
                    <a:pt x="110853" y="54736"/>
                  </a:cubicBezTo>
                  <a:cubicBezTo>
                    <a:pt x="110581" y="55050"/>
                    <a:pt x="110351" y="55364"/>
                    <a:pt x="110247" y="55762"/>
                  </a:cubicBezTo>
                  <a:cubicBezTo>
                    <a:pt x="110226" y="55887"/>
                    <a:pt x="110121" y="55992"/>
                    <a:pt x="110058" y="56096"/>
                  </a:cubicBezTo>
                  <a:cubicBezTo>
                    <a:pt x="109870" y="56285"/>
                    <a:pt x="109807" y="56452"/>
                    <a:pt x="109724" y="56619"/>
                  </a:cubicBezTo>
                  <a:close/>
                  <a:moveTo>
                    <a:pt x="41429" y="56808"/>
                  </a:moveTo>
                  <a:cubicBezTo>
                    <a:pt x="41785" y="56599"/>
                    <a:pt x="42161" y="56452"/>
                    <a:pt x="42475" y="56222"/>
                  </a:cubicBezTo>
                  <a:cubicBezTo>
                    <a:pt x="42873" y="55950"/>
                    <a:pt x="43291" y="55762"/>
                    <a:pt x="43730" y="55573"/>
                  </a:cubicBezTo>
                  <a:cubicBezTo>
                    <a:pt x="44023" y="55469"/>
                    <a:pt x="44337" y="55364"/>
                    <a:pt x="44672" y="55238"/>
                  </a:cubicBezTo>
                  <a:cubicBezTo>
                    <a:pt x="44526" y="55155"/>
                    <a:pt x="44421" y="55113"/>
                    <a:pt x="44274" y="55050"/>
                  </a:cubicBezTo>
                  <a:cubicBezTo>
                    <a:pt x="43814" y="54904"/>
                    <a:pt x="43375" y="54715"/>
                    <a:pt x="42894" y="54590"/>
                  </a:cubicBezTo>
                  <a:cubicBezTo>
                    <a:pt x="41973" y="54318"/>
                    <a:pt x="41094" y="54004"/>
                    <a:pt x="40153" y="53878"/>
                  </a:cubicBezTo>
                  <a:cubicBezTo>
                    <a:pt x="39713" y="53816"/>
                    <a:pt x="39295" y="53753"/>
                    <a:pt x="38876" y="53690"/>
                  </a:cubicBezTo>
                  <a:cubicBezTo>
                    <a:pt x="36805" y="53355"/>
                    <a:pt x="34712" y="53041"/>
                    <a:pt x="32641" y="52707"/>
                  </a:cubicBezTo>
                  <a:cubicBezTo>
                    <a:pt x="32348" y="52644"/>
                    <a:pt x="32076" y="52602"/>
                    <a:pt x="31825" y="52497"/>
                  </a:cubicBezTo>
                  <a:cubicBezTo>
                    <a:pt x="31406" y="52330"/>
                    <a:pt x="31030" y="52205"/>
                    <a:pt x="30570" y="52121"/>
                  </a:cubicBezTo>
                  <a:cubicBezTo>
                    <a:pt x="30360" y="52100"/>
                    <a:pt x="30151" y="51995"/>
                    <a:pt x="29921" y="51995"/>
                  </a:cubicBezTo>
                  <a:cubicBezTo>
                    <a:pt x="30151" y="52518"/>
                    <a:pt x="30423" y="53000"/>
                    <a:pt x="30632" y="53460"/>
                  </a:cubicBezTo>
                  <a:cubicBezTo>
                    <a:pt x="31072" y="54464"/>
                    <a:pt x="31658" y="55364"/>
                    <a:pt x="32139" y="56306"/>
                  </a:cubicBezTo>
                  <a:cubicBezTo>
                    <a:pt x="32222" y="56473"/>
                    <a:pt x="32348" y="56578"/>
                    <a:pt x="32557" y="56578"/>
                  </a:cubicBezTo>
                  <a:cubicBezTo>
                    <a:pt x="32850" y="56578"/>
                    <a:pt x="33143" y="56599"/>
                    <a:pt x="33436" y="56599"/>
                  </a:cubicBezTo>
                  <a:cubicBezTo>
                    <a:pt x="34294" y="56599"/>
                    <a:pt x="35131" y="56599"/>
                    <a:pt x="35989" y="56682"/>
                  </a:cubicBezTo>
                  <a:cubicBezTo>
                    <a:pt x="36679" y="56745"/>
                    <a:pt x="37349" y="56808"/>
                    <a:pt x="38039" y="56808"/>
                  </a:cubicBezTo>
                  <a:cubicBezTo>
                    <a:pt x="38688" y="56808"/>
                    <a:pt x="39357" y="56891"/>
                    <a:pt x="40027" y="56724"/>
                  </a:cubicBezTo>
                  <a:lnTo>
                    <a:pt x="40132" y="56724"/>
                  </a:lnTo>
                  <a:cubicBezTo>
                    <a:pt x="40508" y="56703"/>
                    <a:pt x="40989" y="56745"/>
                    <a:pt x="41429" y="56808"/>
                  </a:cubicBezTo>
                  <a:close/>
                  <a:moveTo>
                    <a:pt x="104200" y="44107"/>
                  </a:moveTo>
                  <a:cubicBezTo>
                    <a:pt x="104221" y="44065"/>
                    <a:pt x="104304" y="44023"/>
                    <a:pt x="104367" y="44002"/>
                  </a:cubicBezTo>
                  <a:cubicBezTo>
                    <a:pt x="104744" y="43814"/>
                    <a:pt x="105120" y="43542"/>
                    <a:pt x="105539" y="43417"/>
                  </a:cubicBezTo>
                  <a:cubicBezTo>
                    <a:pt x="106397" y="43124"/>
                    <a:pt x="107255" y="42831"/>
                    <a:pt x="108071" y="42433"/>
                  </a:cubicBezTo>
                  <a:cubicBezTo>
                    <a:pt x="109305" y="41826"/>
                    <a:pt x="110498" y="41199"/>
                    <a:pt x="111795" y="40717"/>
                  </a:cubicBezTo>
                  <a:cubicBezTo>
                    <a:pt x="112046" y="40613"/>
                    <a:pt x="112276" y="40487"/>
                    <a:pt x="112569" y="40362"/>
                  </a:cubicBezTo>
                  <a:cubicBezTo>
                    <a:pt x="112737" y="39399"/>
                    <a:pt x="112862" y="38416"/>
                    <a:pt x="112904" y="37453"/>
                  </a:cubicBezTo>
                  <a:cubicBezTo>
                    <a:pt x="112967" y="36742"/>
                    <a:pt x="112946" y="36052"/>
                    <a:pt x="113071" y="35361"/>
                  </a:cubicBezTo>
                  <a:cubicBezTo>
                    <a:pt x="113071" y="35340"/>
                    <a:pt x="113050" y="35277"/>
                    <a:pt x="113009" y="35236"/>
                  </a:cubicBezTo>
                  <a:cubicBezTo>
                    <a:pt x="112695" y="35466"/>
                    <a:pt x="112360" y="35675"/>
                    <a:pt x="112046" y="35905"/>
                  </a:cubicBezTo>
                  <a:cubicBezTo>
                    <a:pt x="111879" y="36010"/>
                    <a:pt x="111753" y="36156"/>
                    <a:pt x="111628" y="36282"/>
                  </a:cubicBezTo>
                  <a:cubicBezTo>
                    <a:pt x="111397" y="36512"/>
                    <a:pt x="111146" y="36700"/>
                    <a:pt x="110874" y="36868"/>
                  </a:cubicBezTo>
                  <a:cubicBezTo>
                    <a:pt x="108824" y="38102"/>
                    <a:pt x="106815" y="39357"/>
                    <a:pt x="104765" y="40529"/>
                  </a:cubicBezTo>
                  <a:cubicBezTo>
                    <a:pt x="103823" y="41094"/>
                    <a:pt x="102944" y="41764"/>
                    <a:pt x="102086" y="42454"/>
                  </a:cubicBezTo>
                  <a:cubicBezTo>
                    <a:pt x="101605" y="42810"/>
                    <a:pt x="101187" y="43207"/>
                    <a:pt x="100747" y="43605"/>
                  </a:cubicBezTo>
                  <a:cubicBezTo>
                    <a:pt x="100685" y="43647"/>
                    <a:pt x="100664" y="43730"/>
                    <a:pt x="100622" y="43835"/>
                  </a:cubicBezTo>
                  <a:cubicBezTo>
                    <a:pt x="101459" y="43772"/>
                    <a:pt x="102254" y="43710"/>
                    <a:pt x="103028" y="43940"/>
                  </a:cubicBezTo>
                  <a:cubicBezTo>
                    <a:pt x="103091" y="43961"/>
                    <a:pt x="103174" y="43940"/>
                    <a:pt x="103258" y="43961"/>
                  </a:cubicBezTo>
                  <a:cubicBezTo>
                    <a:pt x="103551" y="44044"/>
                    <a:pt x="103844" y="44065"/>
                    <a:pt x="104200" y="44107"/>
                  </a:cubicBezTo>
                  <a:close/>
                  <a:moveTo>
                    <a:pt x="36386" y="36868"/>
                  </a:moveTo>
                  <a:lnTo>
                    <a:pt x="36386" y="37453"/>
                  </a:lnTo>
                  <a:cubicBezTo>
                    <a:pt x="36386" y="38249"/>
                    <a:pt x="36407" y="39023"/>
                    <a:pt x="36386" y="39776"/>
                  </a:cubicBezTo>
                  <a:cubicBezTo>
                    <a:pt x="36365" y="40445"/>
                    <a:pt x="36324" y="41115"/>
                    <a:pt x="36198" y="41764"/>
                  </a:cubicBezTo>
                  <a:cubicBezTo>
                    <a:pt x="35968" y="42977"/>
                    <a:pt x="35591" y="44128"/>
                    <a:pt x="35005" y="45195"/>
                  </a:cubicBezTo>
                  <a:cubicBezTo>
                    <a:pt x="34963" y="45258"/>
                    <a:pt x="34963" y="45300"/>
                    <a:pt x="34943" y="45363"/>
                  </a:cubicBezTo>
                  <a:cubicBezTo>
                    <a:pt x="35110" y="45802"/>
                    <a:pt x="35445" y="45990"/>
                    <a:pt x="35884" y="45948"/>
                  </a:cubicBezTo>
                  <a:lnTo>
                    <a:pt x="37244" y="45948"/>
                  </a:lnTo>
                  <a:cubicBezTo>
                    <a:pt x="37537" y="45948"/>
                    <a:pt x="37830" y="45907"/>
                    <a:pt x="38060" y="45739"/>
                  </a:cubicBezTo>
                  <a:cubicBezTo>
                    <a:pt x="38500" y="45467"/>
                    <a:pt x="38939" y="45174"/>
                    <a:pt x="39399" y="44860"/>
                  </a:cubicBezTo>
                  <a:cubicBezTo>
                    <a:pt x="39504" y="44777"/>
                    <a:pt x="39609" y="44672"/>
                    <a:pt x="39546" y="44484"/>
                  </a:cubicBezTo>
                  <a:cubicBezTo>
                    <a:pt x="39337" y="44316"/>
                    <a:pt x="39232" y="43961"/>
                    <a:pt x="38939" y="43814"/>
                  </a:cubicBezTo>
                  <a:cubicBezTo>
                    <a:pt x="38813" y="43730"/>
                    <a:pt x="38772" y="43584"/>
                    <a:pt x="38772" y="43417"/>
                  </a:cubicBezTo>
                  <a:cubicBezTo>
                    <a:pt x="38730" y="43103"/>
                    <a:pt x="38813" y="42873"/>
                    <a:pt x="39127" y="42705"/>
                  </a:cubicBezTo>
                  <a:cubicBezTo>
                    <a:pt x="39504" y="42559"/>
                    <a:pt x="39776" y="42266"/>
                    <a:pt x="40069" y="41973"/>
                  </a:cubicBezTo>
                  <a:cubicBezTo>
                    <a:pt x="40299" y="41743"/>
                    <a:pt x="40299" y="41492"/>
                    <a:pt x="40257" y="41199"/>
                  </a:cubicBezTo>
                  <a:cubicBezTo>
                    <a:pt x="40173" y="40822"/>
                    <a:pt x="39943" y="40613"/>
                    <a:pt x="39650" y="40404"/>
                  </a:cubicBezTo>
                  <a:cubicBezTo>
                    <a:pt x="39295" y="40173"/>
                    <a:pt x="38939" y="39922"/>
                    <a:pt x="38583" y="39671"/>
                  </a:cubicBezTo>
                  <a:cubicBezTo>
                    <a:pt x="38500" y="39629"/>
                    <a:pt x="38458" y="39546"/>
                    <a:pt x="38395" y="39462"/>
                  </a:cubicBezTo>
                  <a:cubicBezTo>
                    <a:pt x="38248" y="39232"/>
                    <a:pt x="38353" y="38918"/>
                    <a:pt x="38604" y="38813"/>
                  </a:cubicBezTo>
                  <a:cubicBezTo>
                    <a:pt x="38730" y="38772"/>
                    <a:pt x="38897" y="38772"/>
                    <a:pt x="39044" y="38772"/>
                  </a:cubicBezTo>
                  <a:cubicBezTo>
                    <a:pt x="39420" y="38793"/>
                    <a:pt x="39734" y="38688"/>
                    <a:pt x="39985" y="38311"/>
                  </a:cubicBezTo>
                  <a:cubicBezTo>
                    <a:pt x="39985" y="38165"/>
                    <a:pt x="40027" y="37956"/>
                    <a:pt x="39985" y="37746"/>
                  </a:cubicBezTo>
                  <a:cubicBezTo>
                    <a:pt x="39964" y="37621"/>
                    <a:pt x="39943" y="37432"/>
                    <a:pt x="39839" y="37328"/>
                  </a:cubicBezTo>
                  <a:cubicBezTo>
                    <a:pt x="39567" y="37056"/>
                    <a:pt x="39357" y="36721"/>
                    <a:pt x="38981" y="36596"/>
                  </a:cubicBezTo>
                  <a:cubicBezTo>
                    <a:pt x="38897" y="36575"/>
                    <a:pt x="38813" y="36491"/>
                    <a:pt x="38730" y="36428"/>
                  </a:cubicBezTo>
                  <a:cubicBezTo>
                    <a:pt x="38604" y="36365"/>
                    <a:pt x="38479" y="36303"/>
                    <a:pt x="38353" y="36198"/>
                  </a:cubicBezTo>
                  <a:cubicBezTo>
                    <a:pt x="38207" y="36093"/>
                    <a:pt x="38102" y="35968"/>
                    <a:pt x="37976" y="35842"/>
                  </a:cubicBezTo>
                  <a:cubicBezTo>
                    <a:pt x="37453" y="36303"/>
                    <a:pt x="37014" y="36700"/>
                    <a:pt x="36386" y="36868"/>
                  </a:cubicBezTo>
                  <a:close/>
                  <a:moveTo>
                    <a:pt x="100957" y="47476"/>
                  </a:moveTo>
                  <a:cubicBezTo>
                    <a:pt x="100957" y="47852"/>
                    <a:pt x="100957" y="48229"/>
                    <a:pt x="101019" y="48564"/>
                  </a:cubicBezTo>
                  <a:cubicBezTo>
                    <a:pt x="101145" y="49254"/>
                    <a:pt x="101249" y="49924"/>
                    <a:pt x="101438" y="50593"/>
                  </a:cubicBezTo>
                  <a:cubicBezTo>
                    <a:pt x="101710" y="51640"/>
                    <a:pt x="101710" y="52749"/>
                    <a:pt x="102107" y="53795"/>
                  </a:cubicBezTo>
                  <a:cubicBezTo>
                    <a:pt x="102107" y="53837"/>
                    <a:pt x="102128" y="53878"/>
                    <a:pt x="102128" y="53899"/>
                  </a:cubicBezTo>
                  <a:cubicBezTo>
                    <a:pt x="102128" y="54318"/>
                    <a:pt x="102296" y="54653"/>
                    <a:pt x="102400" y="55050"/>
                  </a:cubicBezTo>
                  <a:cubicBezTo>
                    <a:pt x="102923" y="55029"/>
                    <a:pt x="103363" y="54904"/>
                    <a:pt x="103844" y="54736"/>
                  </a:cubicBezTo>
                  <a:cubicBezTo>
                    <a:pt x="103865" y="54632"/>
                    <a:pt x="103886" y="54548"/>
                    <a:pt x="103865" y="54506"/>
                  </a:cubicBezTo>
                  <a:cubicBezTo>
                    <a:pt x="103739" y="54067"/>
                    <a:pt x="103677" y="53586"/>
                    <a:pt x="103677" y="53125"/>
                  </a:cubicBezTo>
                  <a:cubicBezTo>
                    <a:pt x="103677" y="53041"/>
                    <a:pt x="103635" y="52937"/>
                    <a:pt x="103593" y="52853"/>
                  </a:cubicBezTo>
                  <a:cubicBezTo>
                    <a:pt x="103467" y="52393"/>
                    <a:pt x="103321" y="51912"/>
                    <a:pt x="103363" y="51430"/>
                  </a:cubicBezTo>
                  <a:cubicBezTo>
                    <a:pt x="103363" y="51284"/>
                    <a:pt x="103321" y="51158"/>
                    <a:pt x="103321" y="51033"/>
                  </a:cubicBezTo>
                  <a:cubicBezTo>
                    <a:pt x="103279" y="50907"/>
                    <a:pt x="103237" y="50761"/>
                    <a:pt x="103237" y="50635"/>
                  </a:cubicBezTo>
                  <a:cubicBezTo>
                    <a:pt x="103258" y="50008"/>
                    <a:pt x="103049" y="49401"/>
                    <a:pt x="103007" y="48773"/>
                  </a:cubicBezTo>
                  <a:cubicBezTo>
                    <a:pt x="102965" y="48376"/>
                    <a:pt x="102923" y="47999"/>
                    <a:pt x="103112" y="47622"/>
                  </a:cubicBezTo>
                  <a:cubicBezTo>
                    <a:pt x="103112" y="47601"/>
                    <a:pt x="103070" y="47560"/>
                    <a:pt x="103070" y="47497"/>
                  </a:cubicBezTo>
                  <a:cubicBezTo>
                    <a:pt x="102819" y="47434"/>
                    <a:pt x="102589" y="47434"/>
                    <a:pt x="102338" y="47497"/>
                  </a:cubicBezTo>
                  <a:cubicBezTo>
                    <a:pt x="102107" y="47727"/>
                    <a:pt x="102400" y="47957"/>
                    <a:pt x="102296" y="48187"/>
                  </a:cubicBezTo>
                  <a:cubicBezTo>
                    <a:pt x="102275" y="48208"/>
                    <a:pt x="102212" y="48229"/>
                    <a:pt x="102191" y="48229"/>
                  </a:cubicBezTo>
                  <a:cubicBezTo>
                    <a:pt x="102107" y="48250"/>
                    <a:pt x="102024" y="48250"/>
                    <a:pt x="101961" y="48250"/>
                  </a:cubicBezTo>
                  <a:cubicBezTo>
                    <a:pt x="101710" y="48250"/>
                    <a:pt x="101605" y="48187"/>
                    <a:pt x="101542" y="47936"/>
                  </a:cubicBezTo>
                  <a:cubicBezTo>
                    <a:pt x="101501" y="47811"/>
                    <a:pt x="101480" y="47664"/>
                    <a:pt x="101459" y="47497"/>
                  </a:cubicBezTo>
                  <a:cubicBezTo>
                    <a:pt x="101270" y="47476"/>
                    <a:pt x="101145" y="47476"/>
                    <a:pt x="100957" y="47476"/>
                  </a:cubicBezTo>
                  <a:close/>
                  <a:moveTo>
                    <a:pt x="43647" y="59549"/>
                  </a:moveTo>
                  <a:cubicBezTo>
                    <a:pt x="44044" y="59884"/>
                    <a:pt x="44212" y="60260"/>
                    <a:pt x="44254" y="60679"/>
                  </a:cubicBezTo>
                  <a:cubicBezTo>
                    <a:pt x="44254" y="60804"/>
                    <a:pt x="44337" y="60930"/>
                    <a:pt x="44358" y="61076"/>
                  </a:cubicBezTo>
                  <a:cubicBezTo>
                    <a:pt x="44400" y="61285"/>
                    <a:pt x="44484" y="61516"/>
                    <a:pt x="44546" y="61725"/>
                  </a:cubicBezTo>
                  <a:cubicBezTo>
                    <a:pt x="44567" y="61850"/>
                    <a:pt x="44588" y="61976"/>
                    <a:pt x="44651" y="62122"/>
                  </a:cubicBezTo>
                  <a:cubicBezTo>
                    <a:pt x="44756" y="62373"/>
                    <a:pt x="44819" y="62645"/>
                    <a:pt x="44860" y="62938"/>
                  </a:cubicBezTo>
                  <a:cubicBezTo>
                    <a:pt x="44860" y="63064"/>
                    <a:pt x="44902" y="63189"/>
                    <a:pt x="44965" y="63315"/>
                  </a:cubicBezTo>
                  <a:cubicBezTo>
                    <a:pt x="45111" y="63629"/>
                    <a:pt x="45174" y="63985"/>
                    <a:pt x="45216" y="64319"/>
                  </a:cubicBezTo>
                  <a:cubicBezTo>
                    <a:pt x="45279" y="64759"/>
                    <a:pt x="45342" y="65198"/>
                    <a:pt x="45530" y="65617"/>
                  </a:cubicBezTo>
                  <a:cubicBezTo>
                    <a:pt x="45593" y="65784"/>
                    <a:pt x="45593" y="65951"/>
                    <a:pt x="45614" y="66119"/>
                  </a:cubicBezTo>
                  <a:cubicBezTo>
                    <a:pt x="45635" y="66307"/>
                    <a:pt x="45655" y="66454"/>
                    <a:pt x="45844" y="66558"/>
                  </a:cubicBezTo>
                  <a:cubicBezTo>
                    <a:pt x="46283" y="66433"/>
                    <a:pt x="46764" y="66495"/>
                    <a:pt x="47183" y="66244"/>
                  </a:cubicBezTo>
                  <a:cubicBezTo>
                    <a:pt x="47183" y="66202"/>
                    <a:pt x="47204" y="66140"/>
                    <a:pt x="47204" y="66119"/>
                  </a:cubicBezTo>
                  <a:cubicBezTo>
                    <a:pt x="47225" y="65721"/>
                    <a:pt x="47057" y="65324"/>
                    <a:pt x="46995" y="64947"/>
                  </a:cubicBezTo>
                  <a:cubicBezTo>
                    <a:pt x="46911" y="64319"/>
                    <a:pt x="46806" y="63692"/>
                    <a:pt x="46660" y="63064"/>
                  </a:cubicBezTo>
                  <a:cubicBezTo>
                    <a:pt x="46430" y="62122"/>
                    <a:pt x="46262" y="61181"/>
                    <a:pt x="46137" y="60197"/>
                  </a:cubicBezTo>
                  <a:cubicBezTo>
                    <a:pt x="46053" y="59737"/>
                    <a:pt x="45927" y="59298"/>
                    <a:pt x="45760" y="58837"/>
                  </a:cubicBezTo>
                  <a:cubicBezTo>
                    <a:pt x="45739" y="58795"/>
                    <a:pt x="45697" y="58775"/>
                    <a:pt x="45635" y="58712"/>
                  </a:cubicBezTo>
                  <a:cubicBezTo>
                    <a:pt x="45509" y="58795"/>
                    <a:pt x="45383" y="58837"/>
                    <a:pt x="45237" y="58921"/>
                  </a:cubicBezTo>
                  <a:cubicBezTo>
                    <a:pt x="45279" y="59130"/>
                    <a:pt x="45321" y="59298"/>
                    <a:pt x="45321" y="59444"/>
                  </a:cubicBezTo>
                  <a:cubicBezTo>
                    <a:pt x="45321" y="59549"/>
                    <a:pt x="45237" y="59674"/>
                    <a:pt x="45174" y="59737"/>
                  </a:cubicBezTo>
                  <a:cubicBezTo>
                    <a:pt x="45028" y="59821"/>
                    <a:pt x="44881" y="59946"/>
                    <a:pt x="44693" y="59821"/>
                  </a:cubicBezTo>
                  <a:cubicBezTo>
                    <a:pt x="44567" y="59632"/>
                    <a:pt x="44672" y="59360"/>
                    <a:pt x="44442" y="59235"/>
                  </a:cubicBezTo>
                  <a:cubicBezTo>
                    <a:pt x="44274" y="59298"/>
                    <a:pt x="44128" y="59340"/>
                    <a:pt x="43940" y="59423"/>
                  </a:cubicBezTo>
                  <a:cubicBezTo>
                    <a:pt x="43856" y="59423"/>
                    <a:pt x="43793" y="59486"/>
                    <a:pt x="43647" y="59549"/>
                  </a:cubicBezTo>
                  <a:close/>
                  <a:moveTo>
                    <a:pt x="11696" y="44065"/>
                  </a:moveTo>
                  <a:cubicBezTo>
                    <a:pt x="11278" y="43919"/>
                    <a:pt x="10943" y="43856"/>
                    <a:pt x="10629" y="43919"/>
                  </a:cubicBezTo>
                  <a:cubicBezTo>
                    <a:pt x="10357" y="43940"/>
                    <a:pt x="10169" y="44107"/>
                    <a:pt x="10002" y="44275"/>
                  </a:cubicBezTo>
                  <a:cubicBezTo>
                    <a:pt x="9855" y="44379"/>
                    <a:pt x="9709" y="44463"/>
                    <a:pt x="9583" y="44567"/>
                  </a:cubicBezTo>
                  <a:cubicBezTo>
                    <a:pt x="9479" y="44651"/>
                    <a:pt x="9395" y="44756"/>
                    <a:pt x="9311" y="44860"/>
                  </a:cubicBezTo>
                  <a:cubicBezTo>
                    <a:pt x="8893" y="45404"/>
                    <a:pt x="9060" y="46011"/>
                    <a:pt x="9081" y="46618"/>
                  </a:cubicBezTo>
                  <a:cubicBezTo>
                    <a:pt x="9081" y="46681"/>
                    <a:pt x="9123" y="46743"/>
                    <a:pt x="9186" y="46806"/>
                  </a:cubicBezTo>
                  <a:cubicBezTo>
                    <a:pt x="9583" y="47329"/>
                    <a:pt x="10023" y="47811"/>
                    <a:pt x="10650" y="48020"/>
                  </a:cubicBezTo>
                  <a:cubicBezTo>
                    <a:pt x="11048" y="48145"/>
                    <a:pt x="11487" y="48229"/>
                    <a:pt x="11906" y="48229"/>
                  </a:cubicBezTo>
                  <a:cubicBezTo>
                    <a:pt x="12220" y="48229"/>
                    <a:pt x="12533" y="48104"/>
                    <a:pt x="12826" y="47999"/>
                  </a:cubicBezTo>
                  <a:cubicBezTo>
                    <a:pt x="12889" y="47957"/>
                    <a:pt x="12952" y="47894"/>
                    <a:pt x="13036" y="47832"/>
                  </a:cubicBezTo>
                  <a:cubicBezTo>
                    <a:pt x="12826" y="47329"/>
                    <a:pt x="12575" y="46869"/>
                    <a:pt x="12408" y="46388"/>
                  </a:cubicBezTo>
                  <a:lnTo>
                    <a:pt x="12094" y="45530"/>
                  </a:lnTo>
                  <a:cubicBezTo>
                    <a:pt x="11948" y="45049"/>
                    <a:pt x="11822" y="44567"/>
                    <a:pt x="11696" y="44065"/>
                  </a:cubicBezTo>
                  <a:close/>
                  <a:moveTo>
                    <a:pt x="48271" y="82565"/>
                  </a:moveTo>
                  <a:cubicBezTo>
                    <a:pt x="48334" y="82355"/>
                    <a:pt x="48313" y="82188"/>
                    <a:pt x="48229" y="82000"/>
                  </a:cubicBezTo>
                  <a:cubicBezTo>
                    <a:pt x="47936" y="81351"/>
                    <a:pt x="47497" y="80786"/>
                    <a:pt x="46953" y="80368"/>
                  </a:cubicBezTo>
                  <a:cubicBezTo>
                    <a:pt x="46513" y="80033"/>
                    <a:pt x="46032" y="79803"/>
                    <a:pt x="45530" y="79552"/>
                  </a:cubicBezTo>
                  <a:cubicBezTo>
                    <a:pt x="45091" y="79363"/>
                    <a:pt x="44651" y="79301"/>
                    <a:pt x="44170" y="79301"/>
                  </a:cubicBezTo>
                  <a:cubicBezTo>
                    <a:pt x="44107" y="79510"/>
                    <a:pt x="44065" y="79719"/>
                    <a:pt x="43961" y="79907"/>
                  </a:cubicBezTo>
                  <a:cubicBezTo>
                    <a:pt x="43856" y="80117"/>
                    <a:pt x="43898" y="80284"/>
                    <a:pt x="44002" y="80493"/>
                  </a:cubicBezTo>
                  <a:cubicBezTo>
                    <a:pt x="44337" y="81288"/>
                    <a:pt x="44986" y="81791"/>
                    <a:pt x="45572" y="82355"/>
                  </a:cubicBezTo>
                  <a:cubicBezTo>
                    <a:pt x="45614" y="82418"/>
                    <a:pt x="45697" y="82439"/>
                    <a:pt x="45739" y="82481"/>
                  </a:cubicBezTo>
                  <a:cubicBezTo>
                    <a:pt x="46262" y="82753"/>
                    <a:pt x="46764" y="82941"/>
                    <a:pt x="47371" y="82879"/>
                  </a:cubicBezTo>
                  <a:cubicBezTo>
                    <a:pt x="47685" y="82837"/>
                    <a:pt x="47999" y="82816"/>
                    <a:pt x="48271" y="82565"/>
                  </a:cubicBezTo>
                  <a:close/>
                  <a:moveTo>
                    <a:pt x="127509" y="16425"/>
                  </a:moveTo>
                  <a:cubicBezTo>
                    <a:pt x="127613" y="16446"/>
                    <a:pt x="127697" y="16446"/>
                    <a:pt x="127739" y="16509"/>
                  </a:cubicBezTo>
                  <a:cubicBezTo>
                    <a:pt x="127969" y="16697"/>
                    <a:pt x="128241" y="16655"/>
                    <a:pt x="128492" y="16593"/>
                  </a:cubicBezTo>
                  <a:cubicBezTo>
                    <a:pt x="129183" y="16383"/>
                    <a:pt x="129706" y="15902"/>
                    <a:pt x="130019" y="15295"/>
                  </a:cubicBezTo>
                  <a:cubicBezTo>
                    <a:pt x="130480" y="14437"/>
                    <a:pt x="130271" y="13559"/>
                    <a:pt x="129873" y="12680"/>
                  </a:cubicBezTo>
                  <a:cubicBezTo>
                    <a:pt x="129852" y="12638"/>
                    <a:pt x="129831" y="12575"/>
                    <a:pt x="129768" y="12554"/>
                  </a:cubicBezTo>
                  <a:cubicBezTo>
                    <a:pt x="129496" y="12450"/>
                    <a:pt x="129245" y="12261"/>
                    <a:pt x="128911" y="12261"/>
                  </a:cubicBezTo>
                  <a:cubicBezTo>
                    <a:pt x="128618" y="12261"/>
                    <a:pt x="128346" y="12303"/>
                    <a:pt x="128094" y="12533"/>
                  </a:cubicBezTo>
                  <a:cubicBezTo>
                    <a:pt x="128074" y="12868"/>
                    <a:pt x="128053" y="13266"/>
                    <a:pt x="127990" y="13621"/>
                  </a:cubicBezTo>
                  <a:cubicBezTo>
                    <a:pt x="127927" y="14354"/>
                    <a:pt x="127864" y="15086"/>
                    <a:pt x="127446" y="15756"/>
                  </a:cubicBezTo>
                  <a:cubicBezTo>
                    <a:pt x="127341" y="15986"/>
                    <a:pt x="127404" y="16195"/>
                    <a:pt x="127509" y="16425"/>
                  </a:cubicBezTo>
                  <a:close/>
                  <a:moveTo>
                    <a:pt x="118281" y="64717"/>
                  </a:moveTo>
                  <a:cubicBezTo>
                    <a:pt x="118700" y="64947"/>
                    <a:pt x="118721" y="64968"/>
                    <a:pt x="118993" y="64968"/>
                  </a:cubicBezTo>
                  <a:cubicBezTo>
                    <a:pt x="119453" y="64968"/>
                    <a:pt x="119913" y="64989"/>
                    <a:pt x="120374" y="64968"/>
                  </a:cubicBezTo>
                  <a:cubicBezTo>
                    <a:pt x="120918" y="64926"/>
                    <a:pt x="121441" y="64717"/>
                    <a:pt x="121796" y="64298"/>
                  </a:cubicBezTo>
                  <a:cubicBezTo>
                    <a:pt x="122048" y="64005"/>
                    <a:pt x="122257" y="63671"/>
                    <a:pt x="122382" y="63315"/>
                  </a:cubicBezTo>
                  <a:cubicBezTo>
                    <a:pt x="122529" y="62959"/>
                    <a:pt x="122508" y="62562"/>
                    <a:pt x="122194" y="62227"/>
                  </a:cubicBezTo>
                  <a:cubicBezTo>
                    <a:pt x="121901" y="62248"/>
                    <a:pt x="121608" y="62248"/>
                    <a:pt x="121336" y="62269"/>
                  </a:cubicBezTo>
                  <a:cubicBezTo>
                    <a:pt x="121252" y="62269"/>
                    <a:pt x="121127" y="62311"/>
                    <a:pt x="121064" y="62353"/>
                  </a:cubicBezTo>
                  <a:cubicBezTo>
                    <a:pt x="120834" y="62583"/>
                    <a:pt x="120520" y="62666"/>
                    <a:pt x="120227" y="62813"/>
                  </a:cubicBezTo>
                  <a:cubicBezTo>
                    <a:pt x="120039" y="62917"/>
                    <a:pt x="119892" y="63064"/>
                    <a:pt x="119746" y="63189"/>
                  </a:cubicBezTo>
                  <a:cubicBezTo>
                    <a:pt x="119474" y="63378"/>
                    <a:pt x="119244" y="63608"/>
                    <a:pt x="118972" y="63754"/>
                  </a:cubicBezTo>
                  <a:cubicBezTo>
                    <a:pt x="118637" y="63985"/>
                    <a:pt x="118449" y="64319"/>
                    <a:pt x="118281" y="64717"/>
                  </a:cubicBezTo>
                  <a:close/>
                  <a:moveTo>
                    <a:pt x="36303" y="36114"/>
                  </a:moveTo>
                  <a:cubicBezTo>
                    <a:pt x="36679" y="36010"/>
                    <a:pt x="36909" y="35780"/>
                    <a:pt x="37140" y="35591"/>
                  </a:cubicBezTo>
                  <a:cubicBezTo>
                    <a:pt x="37663" y="35152"/>
                    <a:pt x="37809" y="34587"/>
                    <a:pt x="37767" y="33917"/>
                  </a:cubicBezTo>
                  <a:cubicBezTo>
                    <a:pt x="37746" y="33666"/>
                    <a:pt x="37684" y="33394"/>
                    <a:pt x="37642" y="33143"/>
                  </a:cubicBezTo>
                  <a:cubicBezTo>
                    <a:pt x="37558" y="32767"/>
                    <a:pt x="37328" y="32536"/>
                    <a:pt x="37056" y="32327"/>
                  </a:cubicBezTo>
                  <a:cubicBezTo>
                    <a:pt x="36721" y="32348"/>
                    <a:pt x="36407" y="32139"/>
                    <a:pt x="36072" y="32264"/>
                  </a:cubicBezTo>
                  <a:cubicBezTo>
                    <a:pt x="35842" y="32348"/>
                    <a:pt x="35633" y="32411"/>
                    <a:pt x="35528" y="32641"/>
                  </a:cubicBezTo>
                  <a:cubicBezTo>
                    <a:pt x="35424" y="32871"/>
                    <a:pt x="35445" y="33143"/>
                    <a:pt x="35445" y="33394"/>
                  </a:cubicBezTo>
                  <a:cubicBezTo>
                    <a:pt x="35675" y="33603"/>
                    <a:pt x="35612" y="33917"/>
                    <a:pt x="35717" y="34189"/>
                  </a:cubicBezTo>
                  <a:cubicBezTo>
                    <a:pt x="35905" y="34775"/>
                    <a:pt x="36219" y="35382"/>
                    <a:pt x="36303" y="36114"/>
                  </a:cubicBezTo>
                  <a:close/>
                  <a:moveTo>
                    <a:pt x="98320" y="19313"/>
                  </a:moveTo>
                  <a:cubicBezTo>
                    <a:pt x="98236" y="19417"/>
                    <a:pt x="98132" y="19480"/>
                    <a:pt x="98111" y="19585"/>
                  </a:cubicBezTo>
                  <a:cubicBezTo>
                    <a:pt x="98006" y="19961"/>
                    <a:pt x="97902" y="20296"/>
                    <a:pt x="97797" y="20673"/>
                  </a:cubicBezTo>
                  <a:cubicBezTo>
                    <a:pt x="97776" y="20735"/>
                    <a:pt x="97839" y="20840"/>
                    <a:pt x="97902" y="20924"/>
                  </a:cubicBezTo>
                  <a:cubicBezTo>
                    <a:pt x="98216" y="21363"/>
                    <a:pt x="98550" y="21740"/>
                    <a:pt x="99053" y="21991"/>
                  </a:cubicBezTo>
                  <a:lnTo>
                    <a:pt x="99283" y="22158"/>
                  </a:lnTo>
                  <a:cubicBezTo>
                    <a:pt x="99638" y="22472"/>
                    <a:pt x="100036" y="22514"/>
                    <a:pt x="100475" y="22409"/>
                  </a:cubicBezTo>
                  <a:cubicBezTo>
                    <a:pt x="100538" y="21991"/>
                    <a:pt x="100517" y="20903"/>
                    <a:pt x="100433" y="20317"/>
                  </a:cubicBezTo>
                  <a:cubicBezTo>
                    <a:pt x="100245" y="20150"/>
                    <a:pt x="100120" y="19940"/>
                    <a:pt x="99931" y="19773"/>
                  </a:cubicBezTo>
                  <a:cubicBezTo>
                    <a:pt x="99680" y="19543"/>
                    <a:pt x="99408" y="19334"/>
                    <a:pt x="99053" y="19313"/>
                  </a:cubicBezTo>
                  <a:cubicBezTo>
                    <a:pt x="98822" y="19271"/>
                    <a:pt x="98571" y="19313"/>
                    <a:pt x="98320" y="19313"/>
                  </a:cubicBezTo>
                  <a:close/>
                  <a:moveTo>
                    <a:pt x="112527" y="65240"/>
                  </a:moveTo>
                  <a:cubicBezTo>
                    <a:pt x="112025" y="65303"/>
                    <a:pt x="111586" y="65366"/>
                    <a:pt x="111125" y="65449"/>
                  </a:cubicBezTo>
                  <a:cubicBezTo>
                    <a:pt x="110979" y="65470"/>
                    <a:pt x="110791" y="65554"/>
                    <a:pt x="110665" y="65617"/>
                  </a:cubicBezTo>
                  <a:cubicBezTo>
                    <a:pt x="110247" y="65930"/>
                    <a:pt x="109807" y="66223"/>
                    <a:pt x="109493" y="66663"/>
                  </a:cubicBezTo>
                  <a:cubicBezTo>
                    <a:pt x="109347" y="66851"/>
                    <a:pt x="109284" y="67060"/>
                    <a:pt x="109117" y="67249"/>
                  </a:cubicBezTo>
                  <a:cubicBezTo>
                    <a:pt x="108928" y="67458"/>
                    <a:pt x="108887" y="67688"/>
                    <a:pt x="108866" y="67981"/>
                  </a:cubicBezTo>
                  <a:cubicBezTo>
                    <a:pt x="109326" y="68232"/>
                    <a:pt x="109765" y="68232"/>
                    <a:pt x="110226" y="68023"/>
                  </a:cubicBezTo>
                  <a:cubicBezTo>
                    <a:pt x="110456" y="67918"/>
                    <a:pt x="110665" y="67814"/>
                    <a:pt x="110874" y="67688"/>
                  </a:cubicBezTo>
                  <a:cubicBezTo>
                    <a:pt x="111397" y="67374"/>
                    <a:pt x="111900" y="67039"/>
                    <a:pt x="112255" y="66537"/>
                  </a:cubicBezTo>
                  <a:cubicBezTo>
                    <a:pt x="112444" y="66307"/>
                    <a:pt x="112569" y="66014"/>
                    <a:pt x="112737" y="65763"/>
                  </a:cubicBezTo>
                  <a:cubicBezTo>
                    <a:pt x="112757" y="65721"/>
                    <a:pt x="112757" y="65679"/>
                    <a:pt x="112757" y="65617"/>
                  </a:cubicBezTo>
                  <a:cubicBezTo>
                    <a:pt x="112695" y="65554"/>
                    <a:pt x="112632" y="65407"/>
                    <a:pt x="112527" y="65240"/>
                  </a:cubicBezTo>
                  <a:close/>
                  <a:moveTo>
                    <a:pt x="30360" y="84301"/>
                  </a:moveTo>
                  <a:cubicBezTo>
                    <a:pt x="30674" y="84950"/>
                    <a:pt x="31302" y="85661"/>
                    <a:pt x="31825" y="85912"/>
                  </a:cubicBezTo>
                  <a:cubicBezTo>
                    <a:pt x="32202" y="86101"/>
                    <a:pt x="32557" y="86268"/>
                    <a:pt x="32955" y="86268"/>
                  </a:cubicBezTo>
                  <a:cubicBezTo>
                    <a:pt x="33331" y="86289"/>
                    <a:pt x="33708" y="86268"/>
                    <a:pt x="34085" y="86268"/>
                  </a:cubicBezTo>
                  <a:cubicBezTo>
                    <a:pt x="34294" y="86268"/>
                    <a:pt x="34482" y="86185"/>
                    <a:pt x="34650" y="86080"/>
                  </a:cubicBezTo>
                  <a:cubicBezTo>
                    <a:pt x="34796" y="85996"/>
                    <a:pt x="34838" y="85892"/>
                    <a:pt x="34838" y="85766"/>
                  </a:cubicBezTo>
                  <a:cubicBezTo>
                    <a:pt x="34859" y="85473"/>
                    <a:pt x="34733" y="85264"/>
                    <a:pt x="34419" y="85117"/>
                  </a:cubicBezTo>
                  <a:cubicBezTo>
                    <a:pt x="34168" y="84971"/>
                    <a:pt x="33896" y="84824"/>
                    <a:pt x="33603" y="84678"/>
                  </a:cubicBezTo>
                  <a:cubicBezTo>
                    <a:pt x="33541" y="84636"/>
                    <a:pt x="33436" y="84615"/>
                    <a:pt x="33352" y="84594"/>
                  </a:cubicBezTo>
                  <a:cubicBezTo>
                    <a:pt x="32850" y="84427"/>
                    <a:pt x="32390" y="84301"/>
                    <a:pt x="31867" y="84322"/>
                  </a:cubicBezTo>
                  <a:cubicBezTo>
                    <a:pt x="31469" y="84343"/>
                    <a:pt x="31072" y="84301"/>
                    <a:pt x="30674" y="84301"/>
                  </a:cubicBezTo>
                  <a:cubicBezTo>
                    <a:pt x="30611" y="84280"/>
                    <a:pt x="30507" y="84301"/>
                    <a:pt x="30360" y="84301"/>
                  </a:cubicBezTo>
                  <a:close/>
                  <a:moveTo>
                    <a:pt x="101605" y="46681"/>
                  </a:moveTo>
                  <a:cubicBezTo>
                    <a:pt x="101773" y="46346"/>
                    <a:pt x="101898" y="46011"/>
                    <a:pt x="102066" y="45635"/>
                  </a:cubicBezTo>
                  <a:cubicBezTo>
                    <a:pt x="102212" y="45300"/>
                    <a:pt x="102379" y="44923"/>
                    <a:pt x="102526" y="44588"/>
                  </a:cubicBezTo>
                  <a:cubicBezTo>
                    <a:pt x="101919" y="44442"/>
                    <a:pt x="101166" y="44463"/>
                    <a:pt x="100643" y="44651"/>
                  </a:cubicBezTo>
                  <a:cubicBezTo>
                    <a:pt x="100643" y="44777"/>
                    <a:pt x="100643" y="44902"/>
                    <a:pt x="100664" y="45007"/>
                  </a:cubicBezTo>
                  <a:cubicBezTo>
                    <a:pt x="100726" y="45216"/>
                    <a:pt x="100810" y="45404"/>
                    <a:pt x="100915" y="45593"/>
                  </a:cubicBezTo>
                  <a:cubicBezTo>
                    <a:pt x="101019" y="45844"/>
                    <a:pt x="101019" y="46116"/>
                    <a:pt x="100915" y="46346"/>
                  </a:cubicBezTo>
                  <a:cubicBezTo>
                    <a:pt x="100852" y="46451"/>
                    <a:pt x="100768" y="46555"/>
                    <a:pt x="100643" y="46513"/>
                  </a:cubicBezTo>
                  <a:cubicBezTo>
                    <a:pt x="100559" y="46471"/>
                    <a:pt x="100496" y="46430"/>
                    <a:pt x="100433" y="46346"/>
                  </a:cubicBezTo>
                  <a:cubicBezTo>
                    <a:pt x="100392" y="46262"/>
                    <a:pt x="100392" y="46158"/>
                    <a:pt x="100350" y="46095"/>
                  </a:cubicBezTo>
                  <a:cubicBezTo>
                    <a:pt x="100308" y="45948"/>
                    <a:pt x="100245" y="45802"/>
                    <a:pt x="100203" y="45676"/>
                  </a:cubicBezTo>
                  <a:cubicBezTo>
                    <a:pt x="100161" y="45614"/>
                    <a:pt x="100161" y="45509"/>
                    <a:pt x="100036" y="45509"/>
                  </a:cubicBezTo>
                  <a:cubicBezTo>
                    <a:pt x="100015" y="45907"/>
                    <a:pt x="99994" y="46262"/>
                    <a:pt x="100099" y="46660"/>
                  </a:cubicBezTo>
                  <a:cubicBezTo>
                    <a:pt x="100622" y="46681"/>
                    <a:pt x="101082" y="46681"/>
                    <a:pt x="101605" y="46681"/>
                  </a:cubicBezTo>
                  <a:close/>
                  <a:moveTo>
                    <a:pt x="43166" y="56703"/>
                  </a:moveTo>
                  <a:cubicBezTo>
                    <a:pt x="43793" y="57101"/>
                    <a:pt x="44233" y="57728"/>
                    <a:pt x="44798" y="58251"/>
                  </a:cubicBezTo>
                  <a:cubicBezTo>
                    <a:pt x="45279" y="58042"/>
                    <a:pt x="45781" y="57875"/>
                    <a:pt x="46241" y="57645"/>
                  </a:cubicBezTo>
                  <a:cubicBezTo>
                    <a:pt x="46158" y="57289"/>
                    <a:pt x="46011" y="56996"/>
                    <a:pt x="45907" y="56682"/>
                  </a:cubicBezTo>
                  <a:cubicBezTo>
                    <a:pt x="45886" y="56619"/>
                    <a:pt x="45844" y="56599"/>
                    <a:pt x="45781" y="56515"/>
                  </a:cubicBezTo>
                  <a:cubicBezTo>
                    <a:pt x="45739" y="56787"/>
                    <a:pt x="45718" y="57017"/>
                    <a:pt x="45781" y="57226"/>
                  </a:cubicBezTo>
                  <a:cubicBezTo>
                    <a:pt x="45802" y="57331"/>
                    <a:pt x="45802" y="57415"/>
                    <a:pt x="45802" y="57519"/>
                  </a:cubicBezTo>
                  <a:cubicBezTo>
                    <a:pt x="45802" y="57624"/>
                    <a:pt x="45739" y="57749"/>
                    <a:pt x="45614" y="57770"/>
                  </a:cubicBezTo>
                  <a:cubicBezTo>
                    <a:pt x="45530" y="57770"/>
                    <a:pt x="45425" y="57749"/>
                    <a:pt x="45363" y="57707"/>
                  </a:cubicBezTo>
                  <a:cubicBezTo>
                    <a:pt x="45174" y="57540"/>
                    <a:pt x="45070" y="57310"/>
                    <a:pt x="45070" y="57038"/>
                  </a:cubicBezTo>
                  <a:lnTo>
                    <a:pt x="45070" y="56515"/>
                  </a:lnTo>
                  <a:cubicBezTo>
                    <a:pt x="45070" y="56347"/>
                    <a:pt x="45070" y="56138"/>
                    <a:pt x="44881" y="55971"/>
                  </a:cubicBezTo>
                  <a:cubicBezTo>
                    <a:pt x="44442" y="55950"/>
                    <a:pt x="44065" y="56201"/>
                    <a:pt x="43689" y="56368"/>
                  </a:cubicBezTo>
                  <a:cubicBezTo>
                    <a:pt x="43479" y="56410"/>
                    <a:pt x="43228" y="56452"/>
                    <a:pt x="43166" y="56703"/>
                  </a:cubicBezTo>
                  <a:close/>
                  <a:moveTo>
                    <a:pt x="102484" y="46660"/>
                  </a:moveTo>
                  <a:cubicBezTo>
                    <a:pt x="103007" y="46869"/>
                    <a:pt x="103426" y="46555"/>
                    <a:pt x="103865" y="46451"/>
                  </a:cubicBezTo>
                  <a:cubicBezTo>
                    <a:pt x="103886" y="45927"/>
                    <a:pt x="103949" y="45425"/>
                    <a:pt x="103970" y="44902"/>
                  </a:cubicBezTo>
                  <a:cubicBezTo>
                    <a:pt x="103530" y="44672"/>
                    <a:pt x="103488" y="44672"/>
                    <a:pt x="103216" y="45007"/>
                  </a:cubicBezTo>
                  <a:cubicBezTo>
                    <a:pt x="102840" y="45509"/>
                    <a:pt x="102693" y="46095"/>
                    <a:pt x="102484" y="46660"/>
                  </a:cubicBezTo>
                  <a:close/>
                  <a:moveTo>
                    <a:pt x="42580" y="58837"/>
                  </a:moveTo>
                  <a:cubicBezTo>
                    <a:pt x="43082" y="58795"/>
                    <a:pt x="43542" y="58879"/>
                    <a:pt x="43961" y="58503"/>
                  </a:cubicBezTo>
                  <a:cubicBezTo>
                    <a:pt x="43438" y="57959"/>
                    <a:pt x="43019" y="57352"/>
                    <a:pt x="42224" y="57122"/>
                  </a:cubicBezTo>
                  <a:cubicBezTo>
                    <a:pt x="42078" y="57226"/>
                    <a:pt x="41973" y="57352"/>
                    <a:pt x="41868" y="57435"/>
                  </a:cubicBezTo>
                  <a:cubicBezTo>
                    <a:pt x="42140" y="57938"/>
                    <a:pt x="42350" y="58377"/>
                    <a:pt x="42580" y="58837"/>
                  </a:cubicBezTo>
                  <a:close/>
                  <a:moveTo>
                    <a:pt x="46953" y="57310"/>
                  </a:moveTo>
                  <a:cubicBezTo>
                    <a:pt x="47036" y="57268"/>
                    <a:pt x="47099" y="57268"/>
                    <a:pt x="47162" y="57268"/>
                  </a:cubicBezTo>
                  <a:cubicBezTo>
                    <a:pt x="47559" y="57122"/>
                    <a:pt x="47622" y="56954"/>
                    <a:pt x="47476" y="56599"/>
                  </a:cubicBezTo>
                  <a:cubicBezTo>
                    <a:pt x="47350" y="56264"/>
                    <a:pt x="47078" y="56013"/>
                    <a:pt x="46827" y="55782"/>
                  </a:cubicBezTo>
                  <a:cubicBezTo>
                    <a:pt x="46681" y="55678"/>
                    <a:pt x="46534" y="55594"/>
                    <a:pt x="46409" y="55490"/>
                  </a:cubicBezTo>
                  <a:cubicBezTo>
                    <a:pt x="46325" y="55448"/>
                    <a:pt x="46262" y="55448"/>
                    <a:pt x="46179" y="55552"/>
                  </a:cubicBezTo>
                  <a:cubicBezTo>
                    <a:pt x="46430" y="56138"/>
                    <a:pt x="46681" y="56703"/>
                    <a:pt x="46953" y="57310"/>
                  </a:cubicBezTo>
                  <a:close/>
                  <a:moveTo>
                    <a:pt x="99199" y="44714"/>
                  </a:moveTo>
                  <a:cubicBezTo>
                    <a:pt x="98781" y="45091"/>
                    <a:pt x="98529" y="45572"/>
                    <a:pt x="98467" y="45969"/>
                  </a:cubicBezTo>
                  <a:cubicBezTo>
                    <a:pt x="98404" y="46534"/>
                    <a:pt x="98613" y="46743"/>
                    <a:pt x="99157" y="46681"/>
                  </a:cubicBezTo>
                  <a:cubicBezTo>
                    <a:pt x="99178" y="46681"/>
                    <a:pt x="99178" y="46660"/>
                    <a:pt x="99199" y="46660"/>
                  </a:cubicBezTo>
                  <a:cubicBezTo>
                    <a:pt x="99283" y="46137"/>
                    <a:pt x="99283" y="45070"/>
                    <a:pt x="99199" y="44714"/>
                  </a:cubicBezTo>
                  <a:close/>
                  <a:moveTo>
                    <a:pt x="104597" y="46262"/>
                  </a:moveTo>
                  <a:cubicBezTo>
                    <a:pt x="104744" y="46116"/>
                    <a:pt x="104848" y="46053"/>
                    <a:pt x="104848" y="46011"/>
                  </a:cubicBezTo>
                  <a:cubicBezTo>
                    <a:pt x="104848" y="45844"/>
                    <a:pt x="104786" y="45697"/>
                    <a:pt x="104597" y="45509"/>
                  </a:cubicBezTo>
                  <a:close/>
                  <a:moveTo>
                    <a:pt x="41513" y="58189"/>
                  </a:moveTo>
                  <a:cubicBezTo>
                    <a:pt x="41450" y="58482"/>
                    <a:pt x="41429" y="58691"/>
                    <a:pt x="41533" y="58921"/>
                  </a:cubicBezTo>
                  <a:cubicBezTo>
                    <a:pt x="41617" y="58921"/>
                    <a:pt x="41701" y="58900"/>
                    <a:pt x="41764" y="58900"/>
                  </a:cubicBezTo>
                  <a:cubicBezTo>
                    <a:pt x="41743" y="58670"/>
                    <a:pt x="41659" y="58461"/>
                    <a:pt x="41513" y="5818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77935" name="Google Shape;2344;p74"/>
            <p:cNvGrpSpPr>
              <a:grpSpLocks/>
            </p:cNvGrpSpPr>
            <p:nvPr/>
          </p:nvGrpSpPr>
          <p:grpSpPr bwMode="auto">
            <a:xfrm>
              <a:off x="7797563" y="3645950"/>
              <a:ext cx="288250" cy="266800"/>
              <a:chOff x="7797563" y="3645950"/>
              <a:chExt cx="288250" cy="266800"/>
            </a:xfrm>
          </p:grpSpPr>
          <p:sp>
            <p:nvSpPr>
              <p:cNvPr id="73" name="Google Shape;2345;p74"/>
              <p:cNvSpPr/>
              <p:nvPr/>
            </p:nvSpPr>
            <p:spPr>
              <a:xfrm>
                <a:off x="7796821" y="3646573"/>
                <a:ext cx="288992" cy="266582"/>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4" name="Google Shape;2346;p74"/>
              <p:cNvSpPr/>
              <p:nvPr/>
            </p:nvSpPr>
            <p:spPr>
              <a:xfrm>
                <a:off x="7880978" y="3746541"/>
                <a:ext cx="69866" cy="55538"/>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5" name="Google Shape;2347;p74"/>
              <p:cNvSpPr/>
              <p:nvPr/>
            </p:nvSpPr>
            <p:spPr>
              <a:xfrm>
                <a:off x="7822227" y="3783037"/>
                <a:ext cx="65103" cy="61885"/>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6" name="Google Shape;2348;p74"/>
              <p:cNvSpPr/>
              <p:nvPr/>
            </p:nvSpPr>
            <p:spPr>
              <a:xfrm>
                <a:off x="7895269" y="3810012"/>
                <a:ext cx="90509" cy="90448"/>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7" name="Google Shape;2349;p74"/>
              <p:cNvSpPr/>
              <p:nvPr/>
            </p:nvSpPr>
            <p:spPr>
              <a:xfrm>
                <a:off x="7823815" y="3668788"/>
                <a:ext cx="239768" cy="158680"/>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58" name="Google Shape;2350;p74"/>
            <p:cNvSpPr/>
            <p:nvPr/>
          </p:nvSpPr>
          <p:spPr>
            <a:xfrm>
              <a:off x="4646483" y="4059141"/>
              <a:ext cx="384265" cy="145985"/>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77937" name="Google Shape;2351;p74"/>
            <p:cNvGrpSpPr>
              <a:grpSpLocks/>
            </p:cNvGrpSpPr>
            <p:nvPr/>
          </p:nvGrpSpPr>
          <p:grpSpPr bwMode="auto">
            <a:xfrm>
              <a:off x="6953025" y="3691475"/>
              <a:ext cx="643950" cy="195675"/>
              <a:chOff x="806663" y="3241275"/>
              <a:chExt cx="643950" cy="195675"/>
            </a:xfrm>
          </p:grpSpPr>
          <p:sp>
            <p:nvSpPr>
              <p:cNvPr id="71" name="Google Shape;2352;p74"/>
              <p:cNvSpPr/>
              <p:nvPr/>
            </p:nvSpPr>
            <p:spPr>
              <a:xfrm>
                <a:off x="808887" y="3264605"/>
                <a:ext cx="598628" cy="172961"/>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2" name="Google Shape;2353;p74"/>
              <p:cNvSpPr/>
              <p:nvPr/>
            </p:nvSpPr>
            <p:spPr>
              <a:xfrm>
                <a:off x="807299" y="3240803"/>
                <a:ext cx="643088" cy="188828"/>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77938" name="Google Shape;2354;p74"/>
            <p:cNvGrpSpPr>
              <a:grpSpLocks/>
            </p:cNvGrpSpPr>
            <p:nvPr/>
          </p:nvGrpSpPr>
          <p:grpSpPr bwMode="auto">
            <a:xfrm rot="605099" flipH="1">
              <a:off x="4236635" y="1677296"/>
              <a:ext cx="279336" cy="312809"/>
              <a:chOff x="1835200" y="3337050"/>
              <a:chExt cx="279350" cy="312825"/>
            </a:xfrm>
          </p:grpSpPr>
          <p:sp>
            <p:nvSpPr>
              <p:cNvPr id="68" name="Google Shape;2355;p74"/>
              <p:cNvSpPr/>
              <p:nvPr/>
            </p:nvSpPr>
            <p:spPr>
              <a:xfrm>
                <a:off x="1855154" y="3321960"/>
                <a:ext cx="65106" cy="150753"/>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9" name="Google Shape;2356;p74"/>
              <p:cNvSpPr/>
              <p:nvPr/>
            </p:nvSpPr>
            <p:spPr>
              <a:xfrm>
                <a:off x="1949838" y="3612726"/>
                <a:ext cx="165147" cy="36499"/>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0" name="Google Shape;2357;p74"/>
              <p:cNvSpPr/>
              <p:nvPr/>
            </p:nvSpPr>
            <p:spPr>
              <a:xfrm>
                <a:off x="1928744" y="3444337"/>
                <a:ext cx="122272" cy="80931"/>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61" name="Google Shape;2358;p74"/>
            <p:cNvSpPr/>
            <p:nvPr/>
          </p:nvSpPr>
          <p:spPr>
            <a:xfrm>
              <a:off x="5961241" y="2174025"/>
              <a:ext cx="384265" cy="144398"/>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77940" name="Google Shape;2359;p74"/>
            <p:cNvGrpSpPr>
              <a:grpSpLocks/>
            </p:cNvGrpSpPr>
            <p:nvPr/>
          </p:nvGrpSpPr>
          <p:grpSpPr bwMode="auto">
            <a:xfrm>
              <a:off x="5254388" y="1293275"/>
              <a:ext cx="288250" cy="266800"/>
              <a:chOff x="7797563" y="3645950"/>
              <a:chExt cx="288250" cy="266800"/>
            </a:xfrm>
          </p:grpSpPr>
          <p:sp>
            <p:nvSpPr>
              <p:cNvPr id="63" name="Google Shape;2360;p74"/>
              <p:cNvSpPr/>
              <p:nvPr/>
            </p:nvSpPr>
            <p:spPr>
              <a:xfrm>
                <a:off x="7797813" y="3646027"/>
                <a:ext cx="287404" cy="266582"/>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 name="Google Shape;2361;p74"/>
              <p:cNvSpPr/>
              <p:nvPr/>
            </p:nvSpPr>
            <p:spPr>
              <a:xfrm>
                <a:off x="7881970" y="3745996"/>
                <a:ext cx="69866" cy="55537"/>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 name="Google Shape;2362;p74"/>
              <p:cNvSpPr/>
              <p:nvPr/>
            </p:nvSpPr>
            <p:spPr>
              <a:xfrm>
                <a:off x="7821631" y="3782492"/>
                <a:ext cx="66691" cy="61886"/>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 name="Google Shape;2363;p74"/>
              <p:cNvSpPr/>
              <p:nvPr/>
            </p:nvSpPr>
            <p:spPr>
              <a:xfrm>
                <a:off x="7894673" y="3809468"/>
                <a:ext cx="90509" cy="90447"/>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7" name="Google Shape;2364;p74"/>
              <p:cNvSpPr/>
              <p:nvPr/>
            </p:nvSpPr>
            <p:spPr>
              <a:xfrm>
                <a:off x="7823219" y="3668242"/>
                <a:ext cx="241356" cy="158680"/>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sp>
        <p:nvSpPr>
          <p:cNvPr id="77827" name="Google Shape;2252;p74"/>
          <p:cNvSpPr txBox="1">
            <a:spLocks/>
          </p:cNvSpPr>
          <p:nvPr/>
        </p:nvSpPr>
        <p:spPr bwMode="auto">
          <a:xfrm>
            <a:off x="2493964" y="1019175"/>
            <a:ext cx="7140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fontAlgn="base">
              <a:spcBef>
                <a:spcPct val="0"/>
              </a:spcBef>
              <a:spcAft>
                <a:spcPct val="0"/>
              </a:spcAft>
              <a:buSzPts val="3500"/>
              <a:buNone/>
            </a:pPr>
            <a:r>
              <a:rPr lang="vi-VN" altLang="vi-VN" sz="4800" b="1">
                <a:solidFill>
                  <a:srgbClr val="00B050"/>
                </a:solidFill>
                <a:latin typeface="Times New Roman" panose="02020603050405020304" pitchFamily="18" charset="0"/>
                <a:sym typeface="Patrick Hand SC" charset="0"/>
              </a:rPr>
              <a:t>HÁT VÀ VẬN ĐỘNG</a:t>
            </a:r>
          </a:p>
        </p:txBody>
      </p:sp>
      <p:grpSp>
        <p:nvGrpSpPr>
          <p:cNvPr id="77828" name="Google Shape;2253;p74"/>
          <p:cNvGrpSpPr>
            <a:grpSpLocks/>
          </p:cNvGrpSpPr>
          <p:nvPr/>
        </p:nvGrpSpPr>
        <p:grpSpPr bwMode="auto">
          <a:xfrm>
            <a:off x="2239964" y="2832100"/>
            <a:ext cx="1774825" cy="1841500"/>
            <a:chOff x="5904700" y="2250375"/>
            <a:chExt cx="2009225" cy="2083500"/>
          </a:xfrm>
        </p:grpSpPr>
        <p:sp>
          <p:nvSpPr>
            <p:cNvPr id="83" name="Google Shape;2254;p74"/>
            <p:cNvSpPr/>
            <p:nvPr/>
          </p:nvSpPr>
          <p:spPr>
            <a:xfrm>
              <a:off x="7358602" y="3636980"/>
              <a:ext cx="221051" cy="202962"/>
            </a:xfrm>
            <a:custGeom>
              <a:avLst/>
              <a:gdLst/>
              <a:ahLst/>
              <a:cxnLst/>
              <a:rect l="l" t="t" r="r" b="b"/>
              <a:pathLst>
                <a:path w="8852" h="8140" extrusionOk="0">
                  <a:moveTo>
                    <a:pt x="8851" y="2762"/>
                  </a:moveTo>
                  <a:cubicBezTo>
                    <a:pt x="8516" y="3850"/>
                    <a:pt x="8202" y="4875"/>
                    <a:pt x="7889" y="5859"/>
                  </a:cubicBezTo>
                  <a:cubicBezTo>
                    <a:pt x="7805" y="6110"/>
                    <a:pt x="7763" y="6361"/>
                    <a:pt x="7679" y="6591"/>
                  </a:cubicBezTo>
                  <a:cubicBezTo>
                    <a:pt x="7533" y="7072"/>
                    <a:pt x="7177" y="7302"/>
                    <a:pt x="6696" y="7386"/>
                  </a:cubicBezTo>
                  <a:cubicBezTo>
                    <a:pt x="6298" y="7428"/>
                    <a:pt x="5922" y="7574"/>
                    <a:pt x="5566" y="7637"/>
                  </a:cubicBezTo>
                  <a:cubicBezTo>
                    <a:pt x="5252" y="7721"/>
                    <a:pt x="4917" y="7805"/>
                    <a:pt x="4604" y="7846"/>
                  </a:cubicBezTo>
                  <a:cubicBezTo>
                    <a:pt x="4081" y="7951"/>
                    <a:pt x="3557" y="8035"/>
                    <a:pt x="2951" y="8139"/>
                  </a:cubicBezTo>
                  <a:cubicBezTo>
                    <a:pt x="1151" y="7491"/>
                    <a:pt x="524" y="7114"/>
                    <a:pt x="0" y="6382"/>
                  </a:cubicBezTo>
                  <a:cubicBezTo>
                    <a:pt x="147" y="5650"/>
                    <a:pt x="356" y="4917"/>
                    <a:pt x="754" y="4248"/>
                  </a:cubicBezTo>
                  <a:cubicBezTo>
                    <a:pt x="1235" y="3411"/>
                    <a:pt x="1758" y="2574"/>
                    <a:pt x="2323" y="1758"/>
                  </a:cubicBezTo>
                  <a:cubicBezTo>
                    <a:pt x="2741" y="1130"/>
                    <a:pt x="3327" y="649"/>
                    <a:pt x="3934" y="188"/>
                  </a:cubicBezTo>
                  <a:cubicBezTo>
                    <a:pt x="4122" y="21"/>
                    <a:pt x="4332" y="0"/>
                    <a:pt x="4562" y="21"/>
                  </a:cubicBezTo>
                  <a:cubicBezTo>
                    <a:pt x="4959" y="105"/>
                    <a:pt x="5315" y="188"/>
                    <a:pt x="5713" y="272"/>
                  </a:cubicBezTo>
                  <a:cubicBezTo>
                    <a:pt x="6298" y="398"/>
                    <a:pt x="6863" y="502"/>
                    <a:pt x="7470" y="628"/>
                  </a:cubicBezTo>
                  <a:cubicBezTo>
                    <a:pt x="7679" y="963"/>
                    <a:pt x="7889" y="1360"/>
                    <a:pt x="8119" y="1737"/>
                  </a:cubicBezTo>
                  <a:cubicBezTo>
                    <a:pt x="8370" y="2134"/>
                    <a:pt x="8642" y="2469"/>
                    <a:pt x="8851" y="2762"/>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4" name="Google Shape;2255;p74"/>
            <p:cNvSpPr/>
            <p:nvPr/>
          </p:nvSpPr>
          <p:spPr>
            <a:xfrm>
              <a:off x="7380168" y="3841738"/>
              <a:ext cx="239023" cy="202962"/>
            </a:xfrm>
            <a:custGeom>
              <a:avLst/>
              <a:gdLst/>
              <a:ahLst/>
              <a:cxnLst/>
              <a:rect l="l" t="t" r="r" b="b"/>
              <a:pathLst>
                <a:path w="9542" h="8098" extrusionOk="0">
                  <a:moveTo>
                    <a:pt x="9541" y="2051"/>
                  </a:moveTo>
                  <a:cubicBezTo>
                    <a:pt x="9207" y="2658"/>
                    <a:pt x="9018" y="3222"/>
                    <a:pt x="8893" y="3829"/>
                  </a:cubicBezTo>
                  <a:cubicBezTo>
                    <a:pt x="8788" y="4415"/>
                    <a:pt x="8558" y="4959"/>
                    <a:pt x="8349" y="5503"/>
                  </a:cubicBezTo>
                  <a:cubicBezTo>
                    <a:pt x="8286" y="5629"/>
                    <a:pt x="8160" y="5817"/>
                    <a:pt x="8014" y="5838"/>
                  </a:cubicBezTo>
                  <a:cubicBezTo>
                    <a:pt x="7595" y="5984"/>
                    <a:pt x="7240" y="6215"/>
                    <a:pt x="6968" y="6528"/>
                  </a:cubicBezTo>
                  <a:cubicBezTo>
                    <a:pt x="6445" y="7052"/>
                    <a:pt x="5880" y="7491"/>
                    <a:pt x="5168" y="7763"/>
                  </a:cubicBezTo>
                  <a:cubicBezTo>
                    <a:pt x="4938" y="7826"/>
                    <a:pt x="4729" y="7993"/>
                    <a:pt x="4562" y="8098"/>
                  </a:cubicBezTo>
                  <a:cubicBezTo>
                    <a:pt x="3076" y="7407"/>
                    <a:pt x="795" y="5294"/>
                    <a:pt x="0" y="3892"/>
                  </a:cubicBezTo>
                  <a:cubicBezTo>
                    <a:pt x="209" y="3641"/>
                    <a:pt x="398" y="3369"/>
                    <a:pt x="628" y="3160"/>
                  </a:cubicBezTo>
                  <a:cubicBezTo>
                    <a:pt x="1277" y="2553"/>
                    <a:pt x="1800" y="1862"/>
                    <a:pt x="2260" y="1130"/>
                  </a:cubicBezTo>
                  <a:cubicBezTo>
                    <a:pt x="2511" y="754"/>
                    <a:pt x="2846" y="586"/>
                    <a:pt x="3306" y="565"/>
                  </a:cubicBezTo>
                  <a:cubicBezTo>
                    <a:pt x="3976" y="502"/>
                    <a:pt x="4624" y="398"/>
                    <a:pt x="5252" y="168"/>
                  </a:cubicBezTo>
                  <a:cubicBezTo>
                    <a:pt x="5650" y="42"/>
                    <a:pt x="6089" y="42"/>
                    <a:pt x="6487" y="0"/>
                  </a:cubicBezTo>
                  <a:cubicBezTo>
                    <a:pt x="6675" y="0"/>
                    <a:pt x="6884" y="84"/>
                    <a:pt x="7010" y="209"/>
                  </a:cubicBezTo>
                  <a:cubicBezTo>
                    <a:pt x="7512" y="628"/>
                    <a:pt x="8035" y="1005"/>
                    <a:pt x="8663" y="1193"/>
                  </a:cubicBezTo>
                  <a:cubicBezTo>
                    <a:pt x="8767" y="1214"/>
                    <a:pt x="8872" y="1298"/>
                    <a:pt x="8956" y="1360"/>
                  </a:cubicBezTo>
                  <a:cubicBezTo>
                    <a:pt x="9186" y="1549"/>
                    <a:pt x="9332" y="1800"/>
                    <a:pt x="9541" y="2051"/>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5" name="Google Shape;2256;p74"/>
            <p:cNvSpPr/>
            <p:nvPr/>
          </p:nvSpPr>
          <p:spPr>
            <a:xfrm>
              <a:off x="7561682" y="3581301"/>
              <a:ext cx="255197" cy="163446"/>
            </a:xfrm>
            <a:custGeom>
              <a:avLst/>
              <a:gdLst/>
              <a:ahLst/>
              <a:cxnLst/>
              <a:rect l="l" t="t" r="r" b="b"/>
              <a:pathLst>
                <a:path w="10191" h="6508" extrusionOk="0">
                  <a:moveTo>
                    <a:pt x="10190" y="3118"/>
                  </a:moveTo>
                  <a:cubicBezTo>
                    <a:pt x="10086" y="3620"/>
                    <a:pt x="9960" y="4059"/>
                    <a:pt x="9918" y="4520"/>
                  </a:cubicBezTo>
                  <a:cubicBezTo>
                    <a:pt x="9856" y="4834"/>
                    <a:pt x="9709" y="5022"/>
                    <a:pt x="9437" y="5189"/>
                  </a:cubicBezTo>
                  <a:cubicBezTo>
                    <a:pt x="8726" y="5629"/>
                    <a:pt x="8035" y="6047"/>
                    <a:pt x="7303" y="6507"/>
                  </a:cubicBezTo>
                  <a:cubicBezTo>
                    <a:pt x="7094" y="6403"/>
                    <a:pt x="6864" y="6361"/>
                    <a:pt x="6696" y="6235"/>
                  </a:cubicBezTo>
                  <a:cubicBezTo>
                    <a:pt x="6319" y="5943"/>
                    <a:pt x="5901" y="5775"/>
                    <a:pt x="5483" y="5650"/>
                  </a:cubicBezTo>
                  <a:cubicBezTo>
                    <a:pt x="4625" y="5357"/>
                    <a:pt x="3725" y="5064"/>
                    <a:pt x="2867" y="4813"/>
                  </a:cubicBezTo>
                  <a:cubicBezTo>
                    <a:pt x="2637" y="4729"/>
                    <a:pt x="2386" y="4729"/>
                    <a:pt x="2135" y="4729"/>
                  </a:cubicBezTo>
                  <a:cubicBezTo>
                    <a:pt x="1926" y="4729"/>
                    <a:pt x="1695" y="4750"/>
                    <a:pt x="1486" y="4750"/>
                  </a:cubicBezTo>
                  <a:cubicBezTo>
                    <a:pt x="1151" y="4290"/>
                    <a:pt x="796" y="3871"/>
                    <a:pt x="461" y="3432"/>
                  </a:cubicBezTo>
                  <a:cubicBezTo>
                    <a:pt x="356" y="3264"/>
                    <a:pt x="252" y="3118"/>
                    <a:pt x="147" y="2930"/>
                  </a:cubicBezTo>
                  <a:cubicBezTo>
                    <a:pt x="1" y="2637"/>
                    <a:pt x="21" y="2323"/>
                    <a:pt x="210" y="2072"/>
                  </a:cubicBezTo>
                  <a:cubicBezTo>
                    <a:pt x="565" y="1549"/>
                    <a:pt x="963" y="1046"/>
                    <a:pt x="1340" y="502"/>
                  </a:cubicBezTo>
                  <a:cubicBezTo>
                    <a:pt x="1486" y="272"/>
                    <a:pt x="1674" y="168"/>
                    <a:pt x="1946" y="126"/>
                  </a:cubicBezTo>
                  <a:cubicBezTo>
                    <a:pt x="2742" y="63"/>
                    <a:pt x="3495" y="0"/>
                    <a:pt x="4248" y="272"/>
                  </a:cubicBezTo>
                  <a:cubicBezTo>
                    <a:pt x="5085" y="544"/>
                    <a:pt x="5964" y="795"/>
                    <a:pt x="6822" y="1025"/>
                  </a:cubicBezTo>
                  <a:cubicBezTo>
                    <a:pt x="7763" y="1277"/>
                    <a:pt x="8663" y="1695"/>
                    <a:pt x="9353" y="2406"/>
                  </a:cubicBezTo>
                  <a:cubicBezTo>
                    <a:pt x="9625" y="2616"/>
                    <a:pt x="9877" y="2825"/>
                    <a:pt x="10190" y="3118"/>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6" name="Google Shape;2257;p74"/>
            <p:cNvSpPr/>
            <p:nvPr/>
          </p:nvSpPr>
          <p:spPr>
            <a:xfrm>
              <a:off x="7612002" y="3868680"/>
              <a:ext cx="168933" cy="199369"/>
            </a:xfrm>
            <a:custGeom>
              <a:avLst/>
              <a:gdLst/>
              <a:ahLst/>
              <a:cxnLst/>
              <a:rect l="l" t="t" r="r" b="b"/>
              <a:pathLst>
                <a:path w="6801" h="7931" extrusionOk="0">
                  <a:moveTo>
                    <a:pt x="6633" y="1988"/>
                  </a:moveTo>
                  <a:cubicBezTo>
                    <a:pt x="6466" y="3306"/>
                    <a:pt x="6759" y="4562"/>
                    <a:pt x="6801" y="5775"/>
                  </a:cubicBezTo>
                  <a:cubicBezTo>
                    <a:pt x="6026" y="6570"/>
                    <a:pt x="3976" y="7595"/>
                    <a:pt x="2407" y="7930"/>
                  </a:cubicBezTo>
                  <a:cubicBezTo>
                    <a:pt x="2093" y="7826"/>
                    <a:pt x="1904" y="7595"/>
                    <a:pt x="1779" y="7303"/>
                  </a:cubicBezTo>
                  <a:cubicBezTo>
                    <a:pt x="1674" y="7093"/>
                    <a:pt x="1570" y="6905"/>
                    <a:pt x="1465" y="6717"/>
                  </a:cubicBezTo>
                  <a:cubicBezTo>
                    <a:pt x="1193" y="6256"/>
                    <a:pt x="900" y="5838"/>
                    <a:pt x="544" y="5440"/>
                  </a:cubicBezTo>
                  <a:cubicBezTo>
                    <a:pt x="314" y="5210"/>
                    <a:pt x="168" y="4896"/>
                    <a:pt x="0" y="4582"/>
                  </a:cubicBezTo>
                  <a:cubicBezTo>
                    <a:pt x="63" y="4310"/>
                    <a:pt x="147" y="4080"/>
                    <a:pt x="210" y="3850"/>
                  </a:cubicBezTo>
                  <a:cubicBezTo>
                    <a:pt x="335" y="3411"/>
                    <a:pt x="440" y="2930"/>
                    <a:pt x="565" y="2490"/>
                  </a:cubicBezTo>
                  <a:cubicBezTo>
                    <a:pt x="733" y="2051"/>
                    <a:pt x="900" y="1590"/>
                    <a:pt x="1067" y="1151"/>
                  </a:cubicBezTo>
                  <a:cubicBezTo>
                    <a:pt x="1632" y="900"/>
                    <a:pt x="2218" y="691"/>
                    <a:pt x="2720" y="314"/>
                  </a:cubicBezTo>
                  <a:cubicBezTo>
                    <a:pt x="2867" y="189"/>
                    <a:pt x="3139" y="189"/>
                    <a:pt x="3327" y="168"/>
                  </a:cubicBezTo>
                  <a:cubicBezTo>
                    <a:pt x="3725" y="105"/>
                    <a:pt x="4101" y="63"/>
                    <a:pt x="4541" y="0"/>
                  </a:cubicBezTo>
                  <a:cubicBezTo>
                    <a:pt x="5378" y="419"/>
                    <a:pt x="5985" y="1214"/>
                    <a:pt x="6633" y="1988"/>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7" name="Google Shape;2258;p74"/>
            <p:cNvSpPr/>
            <p:nvPr/>
          </p:nvSpPr>
          <p:spPr>
            <a:xfrm>
              <a:off x="7728817" y="3726786"/>
              <a:ext cx="167136" cy="197573"/>
            </a:xfrm>
            <a:custGeom>
              <a:avLst/>
              <a:gdLst/>
              <a:ahLst/>
              <a:cxnLst/>
              <a:rect l="l" t="t" r="r" b="b"/>
              <a:pathLst>
                <a:path w="6675" h="7889" extrusionOk="0">
                  <a:moveTo>
                    <a:pt x="5796" y="649"/>
                  </a:moveTo>
                  <a:cubicBezTo>
                    <a:pt x="6675" y="2908"/>
                    <a:pt x="6256" y="5105"/>
                    <a:pt x="5273" y="7302"/>
                  </a:cubicBezTo>
                  <a:cubicBezTo>
                    <a:pt x="4583" y="7386"/>
                    <a:pt x="3997" y="7888"/>
                    <a:pt x="3223" y="7784"/>
                  </a:cubicBezTo>
                  <a:cubicBezTo>
                    <a:pt x="2804" y="7344"/>
                    <a:pt x="2427" y="6926"/>
                    <a:pt x="2030" y="6507"/>
                  </a:cubicBezTo>
                  <a:cubicBezTo>
                    <a:pt x="1590" y="6005"/>
                    <a:pt x="1172" y="5482"/>
                    <a:pt x="565" y="5168"/>
                  </a:cubicBezTo>
                  <a:cubicBezTo>
                    <a:pt x="398" y="5085"/>
                    <a:pt x="293" y="4980"/>
                    <a:pt x="168" y="4875"/>
                  </a:cubicBezTo>
                  <a:cubicBezTo>
                    <a:pt x="0" y="4143"/>
                    <a:pt x="251" y="3494"/>
                    <a:pt x="461" y="2846"/>
                  </a:cubicBezTo>
                  <a:cubicBezTo>
                    <a:pt x="586" y="2448"/>
                    <a:pt x="754" y="2051"/>
                    <a:pt x="900" y="1653"/>
                  </a:cubicBezTo>
                  <a:cubicBezTo>
                    <a:pt x="984" y="1486"/>
                    <a:pt x="1109" y="1339"/>
                    <a:pt x="1298" y="1235"/>
                  </a:cubicBezTo>
                  <a:cubicBezTo>
                    <a:pt x="1904" y="900"/>
                    <a:pt x="2532" y="586"/>
                    <a:pt x="3097" y="188"/>
                  </a:cubicBezTo>
                  <a:cubicBezTo>
                    <a:pt x="3348" y="0"/>
                    <a:pt x="3599" y="0"/>
                    <a:pt x="3871" y="126"/>
                  </a:cubicBezTo>
                  <a:cubicBezTo>
                    <a:pt x="4478" y="293"/>
                    <a:pt x="5147" y="460"/>
                    <a:pt x="5796" y="649"/>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8" name="Google Shape;2259;p74"/>
            <p:cNvSpPr/>
            <p:nvPr/>
          </p:nvSpPr>
          <p:spPr>
            <a:xfrm>
              <a:off x="7565276" y="3719602"/>
              <a:ext cx="163541" cy="154466"/>
            </a:xfrm>
            <a:custGeom>
              <a:avLst/>
              <a:gdLst/>
              <a:ahLst/>
              <a:cxnLst/>
              <a:rect l="l" t="t" r="r" b="b"/>
              <a:pathLst>
                <a:path w="6508" h="6173" extrusionOk="0">
                  <a:moveTo>
                    <a:pt x="5629" y="5147"/>
                  </a:moveTo>
                  <a:cubicBezTo>
                    <a:pt x="5440" y="5168"/>
                    <a:pt x="5231" y="5210"/>
                    <a:pt x="5022" y="5252"/>
                  </a:cubicBezTo>
                  <a:cubicBezTo>
                    <a:pt x="4603" y="5273"/>
                    <a:pt x="4185" y="5398"/>
                    <a:pt x="3850" y="5670"/>
                  </a:cubicBezTo>
                  <a:cubicBezTo>
                    <a:pt x="3536" y="5901"/>
                    <a:pt x="3160" y="6026"/>
                    <a:pt x="2783" y="6173"/>
                  </a:cubicBezTo>
                  <a:cubicBezTo>
                    <a:pt x="2490" y="5901"/>
                    <a:pt x="2218" y="5587"/>
                    <a:pt x="1904" y="5378"/>
                  </a:cubicBezTo>
                  <a:cubicBezTo>
                    <a:pt x="1590" y="5168"/>
                    <a:pt x="1172" y="5085"/>
                    <a:pt x="837" y="4875"/>
                  </a:cubicBezTo>
                  <a:cubicBezTo>
                    <a:pt x="523" y="4687"/>
                    <a:pt x="251" y="4436"/>
                    <a:pt x="0" y="4206"/>
                  </a:cubicBezTo>
                  <a:cubicBezTo>
                    <a:pt x="356" y="2950"/>
                    <a:pt x="712" y="1737"/>
                    <a:pt x="1046" y="544"/>
                  </a:cubicBezTo>
                  <a:cubicBezTo>
                    <a:pt x="1360" y="481"/>
                    <a:pt x="1653" y="502"/>
                    <a:pt x="1800" y="209"/>
                  </a:cubicBezTo>
                  <a:cubicBezTo>
                    <a:pt x="1904" y="0"/>
                    <a:pt x="2134" y="0"/>
                    <a:pt x="2323" y="63"/>
                  </a:cubicBezTo>
                  <a:cubicBezTo>
                    <a:pt x="3369" y="356"/>
                    <a:pt x="4415" y="649"/>
                    <a:pt x="5419" y="1088"/>
                  </a:cubicBezTo>
                  <a:cubicBezTo>
                    <a:pt x="5775" y="1256"/>
                    <a:pt x="6110" y="1507"/>
                    <a:pt x="6507" y="1779"/>
                  </a:cubicBezTo>
                  <a:cubicBezTo>
                    <a:pt x="6298" y="2344"/>
                    <a:pt x="6089" y="2867"/>
                    <a:pt x="5942" y="3432"/>
                  </a:cubicBezTo>
                  <a:cubicBezTo>
                    <a:pt x="5838" y="3997"/>
                    <a:pt x="5754" y="4541"/>
                    <a:pt x="5629" y="5147"/>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9" name="Google Shape;2260;p74"/>
            <p:cNvSpPr/>
            <p:nvPr/>
          </p:nvSpPr>
          <p:spPr>
            <a:xfrm>
              <a:off x="7522144" y="4008778"/>
              <a:ext cx="115018" cy="77233"/>
            </a:xfrm>
            <a:custGeom>
              <a:avLst/>
              <a:gdLst/>
              <a:ahLst/>
              <a:cxnLst/>
              <a:rect l="l" t="t" r="r" b="b"/>
              <a:pathLst>
                <a:path w="4604" h="3119" extrusionOk="0">
                  <a:moveTo>
                    <a:pt x="2972" y="85"/>
                  </a:moveTo>
                  <a:cubicBezTo>
                    <a:pt x="3725" y="691"/>
                    <a:pt x="4290" y="1445"/>
                    <a:pt x="4604" y="2365"/>
                  </a:cubicBezTo>
                  <a:cubicBezTo>
                    <a:pt x="4122" y="2867"/>
                    <a:pt x="3557" y="3119"/>
                    <a:pt x="2930" y="2972"/>
                  </a:cubicBezTo>
                  <a:cubicBezTo>
                    <a:pt x="1946" y="2721"/>
                    <a:pt x="1005" y="2365"/>
                    <a:pt x="42" y="2051"/>
                  </a:cubicBezTo>
                  <a:cubicBezTo>
                    <a:pt x="21" y="2051"/>
                    <a:pt x="21" y="1989"/>
                    <a:pt x="0" y="1947"/>
                  </a:cubicBezTo>
                  <a:cubicBezTo>
                    <a:pt x="21" y="1884"/>
                    <a:pt x="63" y="1821"/>
                    <a:pt x="126" y="1779"/>
                  </a:cubicBezTo>
                  <a:cubicBezTo>
                    <a:pt x="670" y="1570"/>
                    <a:pt x="1151" y="1214"/>
                    <a:pt x="1570" y="796"/>
                  </a:cubicBezTo>
                  <a:cubicBezTo>
                    <a:pt x="1632" y="712"/>
                    <a:pt x="1737" y="629"/>
                    <a:pt x="1800" y="566"/>
                  </a:cubicBezTo>
                  <a:cubicBezTo>
                    <a:pt x="2114" y="189"/>
                    <a:pt x="2511" y="1"/>
                    <a:pt x="2972" y="85"/>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0" name="Google Shape;2261;p74"/>
            <p:cNvSpPr/>
            <p:nvPr/>
          </p:nvSpPr>
          <p:spPr>
            <a:xfrm>
              <a:off x="7347819" y="3827369"/>
              <a:ext cx="66495" cy="89806"/>
            </a:xfrm>
            <a:custGeom>
              <a:avLst/>
              <a:gdLst/>
              <a:ahLst/>
              <a:cxnLst/>
              <a:rect l="l" t="t" r="r" b="b"/>
              <a:pathLst>
                <a:path w="2659" h="3579" extrusionOk="0">
                  <a:moveTo>
                    <a:pt x="2658" y="1256"/>
                  </a:moveTo>
                  <a:cubicBezTo>
                    <a:pt x="2219" y="2281"/>
                    <a:pt x="1466" y="2825"/>
                    <a:pt x="775" y="3578"/>
                  </a:cubicBezTo>
                  <a:cubicBezTo>
                    <a:pt x="378" y="2804"/>
                    <a:pt x="252" y="2051"/>
                    <a:pt x="106" y="1277"/>
                  </a:cubicBezTo>
                  <a:cubicBezTo>
                    <a:pt x="22" y="858"/>
                    <a:pt x="1" y="440"/>
                    <a:pt x="168" y="0"/>
                  </a:cubicBezTo>
                  <a:cubicBezTo>
                    <a:pt x="587" y="210"/>
                    <a:pt x="1005" y="440"/>
                    <a:pt x="1424" y="649"/>
                  </a:cubicBezTo>
                  <a:cubicBezTo>
                    <a:pt x="1821" y="858"/>
                    <a:pt x="2219" y="1047"/>
                    <a:pt x="2658" y="1256"/>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1" name="Google Shape;2262;p74"/>
            <p:cNvSpPr/>
            <p:nvPr/>
          </p:nvSpPr>
          <p:spPr>
            <a:xfrm>
              <a:off x="7484403" y="3590281"/>
              <a:ext cx="86264" cy="43107"/>
            </a:xfrm>
            <a:custGeom>
              <a:avLst/>
              <a:gdLst/>
              <a:ahLst/>
              <a:cxnLst/>
              <a:rect l="l" t="t" r="r" b="b"/>
              <a:pathLst>
                <a:path w="3433" h="1779" extrusionOk="0">
                  <a:moveTo>
                    <a:pt x="1" y="1255"/>
                  </a:moveTo>
                  <a:cubicBezTo>
                    <a:pt x="189" y="1130"/>
                    <a:pt x="273" y="1025"/>
                    <a:pt x="294" y="1025"/>
                  </a:cubicBezTo>
                  <a:cubicBezTo>
                    <a:pt x="838" y="1172"/>
                    <a:pt x="1319" y="900"/>
                    <a:pt x="1758" y="649"/>
                  </a:cubicBezTo>
                  <a:cubicBezTo>
                    <a:pt x="2135" y="481"/>
                    <a:pt x="2491" y="272"/>
                    <a:pt x="2888" y="105"/>
                  </a:cubicBezTo>
                  <a:cubicBezTo>
                    <a:pt x="3035" y="21"/>
                    <a:pt x="3244" y="21"/>
                    <a:pt x="3432" y="0"/>
                  </a:cubicBezTo>
                  <a:cubicBezTo>
                    <a:pt x="3432" y="335"/>
                    <a:pt x="3223" y="544"/>
                    <a:pt x="3077" y="795"/>
                  </a:cubicBezTo>
                  <a:cubicBezTo>
                    <a:pt x="2972" y="921"/>
                    <a:pt x="2805" y="1025"/>
                    <a:pt x="2763" y="1172"/>
                  </a:cubicBezTo>
                  <a:cubicBezTo>
                    <a:pt x="2491" y="1695"/>
                    <a:pt x="2072" y="1779"/>
                    <a:pt x="1570" y="1653"/>
                  </a:cubicBezTo>
                  <a:cubicBezTo>
                    <a:pt x="1089" y="1528"/>
                    <a:pt x="608" y="1423"/>
                    <a:pt x="1" y="1255"/>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2" name="Google Shape;2263;p74"/>
            <p:cNvSpPr/>
            <p:nvPr/>
          </p:nvSpPr>
          <p:spPr>
            <a:xfrm>
              <a:off x="7797109" y="3938728"/>
              <a:ext cx="48524" cy="50291"/>
            </a:xfrm>
            <a:custGeom>
              <a:avLst/>
              <a:gdLst/>
              <a:ahLst/>
              <a:cxnLst/>
              <a:rect l="l" t="t" r="r" b="b"/>
              <a:pathLst>
                <a:path w="1905" h="2072" extrusionOk="0">
                  <a:moveTo>
                    <a:pt x="0" y="189"/>
                  </a:moveTo>
                  <a:cubicBezTo>
                    <a:pt x="649" y="126"/>
                    <a:pt x="1256" y="84"/>
                    <a:pt x="1904" y="0"/>
                  </a:cubicBezTo>
                  <a:cubicBezTo>
                    <a:pt x="1590" y="858"/>
                    <a:pt x="963" y="1444"/>
                    <a:pt x="398" y="2072"/>
                  </a:cubicBezTo>
                  <a:cubicBezTo>
                    <a:pt x="188" y="2072"/>
                    <a:pt x="188" y="1946"/>
                    <a:pt x="147" y="1841"/>
                  </a:cubicBezTo>
                  <a:cubicBezTo>
                    <a:pt x="105" y="1318"/>
                    <a:pt x="42" y="795"/>
                    <a:pt x="0" y="189"/>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3" name="Google Shape;2264;p74"/>
            <p:cNvSpPr/>
            <p:nvPr/>
          </p:nvSpPr>
          <p:spPr>
            <a:xfrm>
              <a:off x="7831256" y="3681884"/>
              <a:ext cx="32349" cy="32330"/>
            </a:xfrm>
            <a:custGeom>
              <a:avLst/>
              <a:gdLst/>
              <a:ahLst/>
              <a:cxnLst/>
              <a:rect l="l" t="t" r="r" b="b"/>
              <a:pathLst>
                <a:path w="1256" h="1340" extrusionOk="0">
                  <a:moveTo>
                    <a:pt x="335" y="1"/>
                  </a:moveTo>
                  <a:cubicBezTo>
                    <a:pt x="628" y="398"/>
                    <a:pt x="921" y="817"/>
                    <a:pt x="1256" y="1277"/>
                  </a:cubicBezTo>
                  <a:cubicBezTo>
                    <a:pt x="1046" y="1298"/>
                    <a:pt x="942" y="1340"/>
                    <a:pt x="837" y="1298"/>
                  </a:cubicBezTo>
                  <a:cubicBezTo>
                    <a:pt x="649" y="1277"/>
                    <a:pt x="461" y="1235"/>
                    <a:pt x="272" y="1172"/>
                  </a:cubicBezTo>
                  <a:cubicBezTo>
                    <a:pt x="0" y="335"/>
                    <a:pt x="0" y="335"/>
                    <a:pt x="335" y="1"/>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4" name="Google Shape;2265;p74"/>
            <p:cNvSpPr/>
            <p:nvPr/>
          </p:nvSpPr>
          <p:spPr>
            <a:xfrm>
              <a:off x="7319064" y="3554359"/>
              <a:ext cx="594861" cy="553205"/>
            </a:xfrm>
            <a:custGeom>
              <a:avLst/>
              <a:gdLst/>
              <a:ahLst/>
              <a:cxnLst/>
              <a:rect l="l" t="t" r="r" b="b"/>
              <a:pathLst>
                <a:path w="23771" h="22138" extrusionOk="0">
                  <a:moveTo>
                    <a:pt x="23645" y="9249"/>
                  </a:moveTo>
                  <a:cubicBezTo>
                    <a:pt x="23770" y="10483"/>
                    <a:pt x="23666" y="11425"/>
                    <a:pt x="23435" y="12366"/>
                  </a:cubicBezTo>
                  <a:cubicBezTo>
                    <a:pt x="23226" y="13161"/>
                    <a:pt x="23017" y="13998"/>
                    <a:pt x="22682" y="14730"/>
                  </a:cubicBezTo>
                  <a:cubicBezTo>
                    <a:pt x="22285" y="15567"/>
                    <a:pt x="21782" y="16363"/>
                    <a:pt x="21238" y="17095"/>
                  </a:cubicBezTo>
                  <a:cubicBezTo>
                    <a:pt x="20632" y="17869"/>
                    <a:pt x="19941" y="18539"/>
                    <a:pt x="19251" y="19271"/>
                  </a:cubicBezTo>
                  <a:cubicBezTo>
                    <a:pt x="19167" y="19334"/>
                    <a:pt x="19104" y="19417"/>
                    <a:pt x="19000" y="19480"/>
                  </a:cubicBezTo>
                  <a:cubicBezTo>
                    <a:pt x="17556" y="20380"/>
                    <a:pt x="16091" y="21280"/>
                    <a:pt x="14355" y="21593"/>
                  </a:cubicBezTo>
                  <a:cubicBezTo>
                    <a:pt x="14041" y="21635"/>
                    <a:pt x="13706" y="21677"/>
                    <a:pt x="13371" y="21698"/>
                  </a:cubicBezTo>
                  <a:cubicBezTo>
                    <a:pt x="12890" y="21740"/>
                    <a:pt x="12430" y="21803"/>
                    <a:pt x="11948" y="21907"/>
                  </a:cubicBezTo>
                  <a:cubicBezTo>
                    <a:pt x="11174" y="22096"/>
                    <a:pt x="10379" y="22137"/>
                    <a:pt x="9542" y="21907"/>
                  </a:cubicBezTo>
                  <a:cubicBezTo>
                    <a:pt x="7408" y="21321"/>
                    <a:pt x="5546" y="20254"/>
                    <a:pt x="3872" y="18790"/>
                  </a:cubicBezTo>
                  <a:cubicBezTo>
                    <a:pt x="2784" y="17827"/>
                    <a:pt x="1863" y="16697"/>
                    <a:pt x="1026" y="15484"/>
                  </a:cubicBezTo>
                  <a:cubicBezTo>
                    <a:pt x="922" y="15358"/>
                    <a:pt x="838" y="15212"/>
                    <a:pt x="796" y="15044"/>
                  </a:cubicBezTo>
                  <a:cubicBezTo>
                    <a:pt x="440" y="14082"/>
                    <a:pt x="127" y="13078"/>
                    <a:pt x="22" y="12031"/>
                  </a:cubicBezTo>
                  <a:cubicBezTo>
                    <a:pt x="1" y="11592"/>
                    <a:pt x="22" y="11153"/>
                    <a:pt x="85" y="10713"/>
                  </a:cubicBezTo>
                  <a:cubicBezTo>
                    <a:pt x="378" y="8663"/>
                    <a:pt x="1215" y="6863"/>
                    <a:pt x="2365" y="5168"/>
                  </a:cubicBezTo>
                  <a:cubicBezTo>
                    <a:pt x="3349" y="3662"/>
                    <a:pt x="4688" y="2595"/>
                    <a:pt x="6132" y="1632"/>
                  </a:cubicBezTo>
                  <a:cubicBezTo>
                    <a:pt x="6655" y="1298"/>
                    <a:pt x="7220" y="1046"/>
                    <a:pt x="7847" y="1046"/>
                  </a:cubicBezTo>
                  <a:cubicBezTo>
                    <a:pt x="8161" y="1046"/>
                    <a:pt x="8454" y="942"/>
                    <a:pt x="8747" y="816"/>
                  </a:cubicBezTo>
                  <a:cubicBezTo>
                    <a:pt x="9270" y="523"/>
                    <a:pt x="9835" y="398"/>
                    <a:pt x="10421" y="314"/>
                  </a:cubicBezTo>
                  <a:cubicBezTo>
                    <a:pt x="12890" y="42"/>
                    <a:pt x="12890" y="0"/>
                    <a:pt x="15359" y="712"/>
                  </a:cubicBezTo>
                  <a:cubicBezTo>
                    <a:pt x="16175" y="942"/>
                    <a:pt x="16949" y="1214"/>
                    <a:pt x="17744" y="1507"/>
                  </a:cubicBezTo>
                  <a:cubicBezTo>
                    <a:pt x="18309" y="1716"/>
                    <a:pt x="18832" y="2030"/>
                    <a:pt x="19313" y="2448"/>
                  </a:cubicBezTo>
                  <a:cubicBezTo>
                    <a:pt x="19460" y="2595"/>
                    <a:pt x="19648" y="2762"/>
                    <a:pt x="19837" y="2867"/>
                  </a:cubicBezTo>
                  <a:cubicBezTo>
                    <a:pt x="20925" y="3599"/>
                    <a:pt x="21720" y="4603"/>
                    <a:pt x="22452" y="5650"/>
                  </a:cubicBezTo>
                  <a:cubicBezTo>
                    <a:pt x="22578" y="5859"/>
                    <a:pt x="22703" y="6068"/>
                    <a:pt x="22808" y="6319"/>
                  </a:cubicBezTo>
                  <a:cubicBezTo>
                    <a:pt x="23289" y="7365"/>
                    <a:pt x="23561" y="8412"/>
                    <a:pt x="23645" y="9249"/>
                  </a:cubicBezTo>
                  <a:close/>
                  <a:moveTo>
                    <a:pt x="10379" y="6089"/>
                  </a:moveTo>
                  <a:cubicBezTo>
                    <a:pt x="10170" y="5796"/>
                    <a:pt x="9898" y="5419"/>
                    <a:pt x="9647" y="5064"/>
                  </a:cubicBezTo>
                  <a:cubicBezTo>
                    <a:pt x="9417" y="4687"/>
                    <a:pt x="9207" y="4311"/>
                    <a:pt x="8998" y="3955"/>
                  </a:cubicBezTo>
                  <a:cubicBezTo>
                    <a:pt x="8391" y="3829"/>
                    <a:pt x="7826" y="3704"/>
                    <a:pt x="7241" y="3599"/>
                  </a:cubicBezTo>
                  <a:cubicBezTo>
                    <a:pt x="6864" y="3515"/>
                    <a:pt x="6487" y="3432"/>
                    <a:pt x="6090" y="3369"/>
                  </a:cubicBezTo>
                  <a:cubicBezTo>
                    <a:pt x="5860" y="3306"/>
                    <a:pt x="5650" y="3369"/>
                    <a:pt x="5462" y="3515"/>
                  </a:cubicBezTo>
                  <a:cubicBezTo>
                    <a:pt x="4876" y="3997"/>
                    <a:pt x="4269" y="4457"/>
                    <a:pt x="3851" y="5085"/>
                  </a:cubicBezTo>
                  <a:cubicBezTo>
                    <a:pt x="3307" y="5901"/>
                    <a:pt x="2784" y="6738"/>
                    <a:pt x="2282" y="7575"/>
                  </a:cubicBezTo>
                  <a:cubicBezTo>
                    <a:pt x="1884" y="8244"/>
                    <a:pt x="1675" y="9018"/>
                    <a:pt x="1528" y="9709"/>
                  </a:cubicBezTo>
                  <a:cubicBezTo>
                    <a:pt x="2052" y="10420"/>
                    <a:pt x="2679" y="10797"/>
                    <a:pt x="4479" y="11466"/>
                  </a:cubicBezTo>
                  <a:cubicBezTo>
                    <a:pt x="5085" y="11362"/>
                    <a:pt x="5609" y="11278"/>
                    <a:pt x="6132" y="11173"/>
                  </a:cubicBezTo>
                  <a:cubicBezTo>
                    <a:pt x="6466" y="11132"/>
                    <a:pt x="6780" y="11048"/>
                    <a:pt x="7094" y="10964"/>
                  </a:cubicBezTo>
                  <a:cubicBezTo>
                    <a:pt x="7492" y="10901"/>
                    <a:pt x="7847" y="10755"/>
                    <a:pt x="8224" y="10713"/>
                  </a:cubicBezTo>
                  <a:cubicBezTo>
                    <a:pt x="8705" y="10629"/>
                    <a:pt x="9019" y="10399"/>
                    <a:pt x="9207" y="9918"/>
                  </a:cubicBezTo>
                  <a:cubicBezTo>
                    <a:pt x="9291" y="9688"/>
                    <a:pt x="9333" y="9437"/>
                    <a:pt x="9417" y="9186"/>
                  </a:cubicBezTo>
                  <a:cubicBezTo>
                    <a:pt x="9730" y="8202"/>
                    <a:pt x="10044" y="7177"/>
                    <a:pt x="10379" y="6089"/>
                  </a:cubicBezTo>
                  <a:close/>
                  <a:moveTo>
                    <a:pt x="11948" y="13559"/>
                  </a:moveTo>
                  <a:cubicBezTo>
                    <a:pt x="11739" y="13308"/>
                    <a:pt x="11593" y="13057"/>
                    <a:pt x="11404" y="12847"/>
                  </a:cubicBezTo>
                  <a:cubicBezTo>
                    <a:pt x="11321" y="12785"/>
                    <a:pt x="11216" y="12722"/>
                    <a:pt x="11111" y="12680"/>
                  </a:cubicBezTo>
                  <a:cubicBezTo>
                    <a:pt x="10484" y="12492"/>
                    <a:pt x="9961" y="12115"/>
                    <a:pt x="9479" y="11697"/>
                  </a:cubicBezTo>
                  <a:cubicBezTo>
                    <a:pt x="9333" y="11592"/>
                    <a:pt x="9103" y="11487"/>
                    <a:pt x="8956" y="11487"/>
                  </a:cubicBezTo>
                  <a:cubicBezTo>
                    <a:pt x="8517" y="11487"/>
                    <a:pt x="8078" y="11487"/>
                    <a:pt x="7722" y="11655"/>
                  </a:cubicBezTo>
                  <a:cubicBezTo>
                    <a:pt x="7094" y="11885"/>
                    <a:pt x="6445" y="12010"/>
                    <a:pt x="5755" y="12052"/>
                  </a:cubicBezTo>
                  <a:cubicBezTo>
                    <a:pt x="5316" y="12073"/>
                    <a:pt x="4960" y="12220"/>
                    <a:pt x="4709" y="12617"/>
                  </a:cubicBezTo>
                  <a:cubicBezTo>
                    <a:pt x="4228" y="13350"/>
                    <a:pt x="3704" y="14040"/>
                    <a:pt x="3098" y="14626"/>
                  </a:cubicBezTo>
                  <a:cubicBezTo>
                    <a:pt x="2847" y="14835"/>
                    <a:pt x="2658" y="15128"/>
                    <a:pt x="2470" y="15358"/>
                  </a:cubicBezTo>
                  <a:cubicBezTo>
                    <a:pt x="3244" y="16781"/>
                    <a:pt x="5525" y="18915"/>
                    <a:pt x="7010" y="19585"/>
                  </a:cubicBezTo>
                  <a:cubicBezTo>
                    <a:pt x="7199" y="19480"/>
                    <a:pt x="7408" y="19313"/>
                    <a:pt x="7638" y="19229"/>
                  </a:cubicBezTo>
                  <a:cubicBezTo>
                    <a:pt x="8350" y="18978"/>
                    <a:pt x="8894" y="18497"/>
                    <a:pt x="9417" y="18016"/>
                  </a:cubicBezTo>
                  <a:cubicBezTo>
                    <a:pt x="9710" y="17723"/>
                    <a:pt x="10044" y="17451"/>
                    <a:pt x="10463" y="17325"/>
                  </a:cubicBezTo>
                  <a:cubicBezTo>
                    <a:pt x="10588" y="17304"/>
                    <a:pt x="10756" y="17116"/>
                    <a:pt x="10798" y="16990"/>
                  </a:cubicBezTo>
                  <a:cubicBezTo>
                    <a:pt x="11007" y="16446"/>
                    <a:pt x="11216" y="15881"/>
                    <a:pt x="11363" y="15316"/>
                  </a:cubicBezTo>
                  <a:cubicBezTo>
                    <a:pt x="11404" y="14730"/>
                    <a:pt x="11593" y="14166"/>
                    <a:pt x="11948" y="13559"/>
                  </a:cubicBezTo>
                  <a:close/>
                  <a:moveTo>
                    <a:pt x="19899" y="4227"/>
                  </a:moveTo>
                  <a:cubicBezTo>
                    <a:pt x="19586" y="3955"/>
                    <a:pt x="19334" y="3746"/>
                    <a:pt x="19104" y="3515"/>
                  </a:cubicBezTo>
                  <a:cubicBezTo>
                    <a:pt x="18372" y="2804"/>
                    <a:pt x="17493" y="2386"/>
                    <a:pt x="16552" y="2134"/>
                  </a:cubicBezTo>
                  <a:cubicBezTo>
                    <a:pt x="15694" y="1904"/>
                    <a:pt x="14836" y="1653"/>
                    <a:pt x="13999" y="1381"/>
                  </a:cubicBezTo>
                  <a:cubicBezTo>
                    <a:pt x="13246" y="1088"/>
                    <a:pt x="12451" y="1172"/>
                    <a:pt x="11697" y="1235"/>
                  </a:cubicBezTo>
                  <a:cubicBezTo>
                    <a:pt x="11425" y="1277"/>
                    <a:pt x="11216" y="1381"/>
                    <a:pt x="11070" y="1611"/>
                  </a:cubicBezTo>
                  <a:cubicBezTo>
                    <a:pt x="10693" y="2134"/>
                    <a:pt x="10337" y="2658"/>
                    <a:pt x="9940" y="3181"/>
                  </a:cubicBezTo>
                  <a:cubicBezTo>
                    <a:pt x="9730" y="3474"/>
                    <a:pt x="9730" y="3746"/>
                    <a:pt x="9898" y="4039"/>
                  </a:cubicBezTo>
                  <a:cubicBezTo>
                    <a:pt x="9961" y="4227"/>
                    <a:pt x="10065" y="4373"/>
                    <a:pt x="10212" y="4541"/>
                  </a:cubicBezTo>
                  <a:lnTo>
                    <a:pt x="11216" y="5859"/>
                  </a:lnTo>
                  <a:cubicBezTo>
                    <a:pt x="11425" y="5859"/>
                    <a:pt x="11655" y="5838"/>
                    <a:pt x="11865" y="5838"/>
                  </a:cubicBezTo>
                  <a:cubicBezTo>
                    <a:pt x="12116" y="5838"/>
                    <a:pt x="12367" y="5859"/>
                    <a:pt x="12618" y="5922"/>
                  </a:cubicBezTo>
                  <a:cubicBezTo>
                    <a:pt x="13497" y="6173"/>
                    <a:pt x="14355" y="6466"/>
                    <a:pt x="15233" y="6759"/>
                  </a:cubicBezTo>
                  <a:cubicBezTo>
                    <a:pt x="15652" y="6884"/>
                    <a:pt x="16049" y="7052"/>
                    <a:pt x="16426" y="7344"/>
                  </a:cubicBezTo>
                  <a:cubicBezTo>
                    <a:pt x="16593" y="7470"/>
                    <a:pt x="16824" y="7533"/>
                    <a:pt x="17033" y="7616"/>
                  </a:cubicBezTo>
                  <a:cubicBezTo>
                    <a:pt x="17765" y="7177"/>
                    <a:pt x="18477" y="6738"/>
                    <a:pt x="19167" y="6298"/>
                  </a:cubicBezTo>
                  <a:cubicBezTo>
                    <a:pt x="19439" y="6131"/>
                    <a:pt x="19586" y="5943"/>
                    <a:pt x="19648" y="5629"/>
                  </a:cubicBezTo>
                  <a:cubicBezTo>
                    <a:pt x="19690" y="5168"/>
                    <a:pt x="19795" y="4687"/>
                    <a:pt x="19899" y="4227"/>
                  </a:cubicBezTo>
                  <a:close/>
                  <a:moveTo>
                    <a:pt x="18309" y="14605"/>
                  </a:moveTo>
                  <a:cubicBezTo>
                    <a:pt x="17661" y="13831"/>
                    <a:pt x="17075" y="13036"/>
                    <a:pt x="16280" y="12596"/>
                  </a:cubicBezTo>
                  <a:cubicBezTo>
                    <a:pt x="15819" y="12638"/>
                    <a:pt x="15443" y="12701"/>
                    <a:pt x="15066" y="12743"/>
                  </a:cubicBezTo>
                  <a:cubicBezTo>
                    <a:pt x="14857" y="12785"/>
                    <a:pt x="14585" y="12806"/>
                    <a:pt x="14438" y="12910"/>
                  </a:cubicBezTo>
                  <a:cubicBezTo>
                    <a:pt x="13936" y="13266"/>
                    <a:pt x="13371" y="13475"/>
                    <a:pt x="12785" y="13747"/>
                  </a:cubicBezTo>
                  <a:cubicBezTo>
                    <a:pt x="12639" y="14186"/>
                    <a:pt x="12430" y="14605"/>
                    <a:pt x="12304" y="15086"/>
                  </a:cubicBezTo>
                  <a:cubicBezTo>
                    <a:pt x="12137" y="15526"/>
                    <a:pt x="12032" y="15986"/>
                    <a:pt x="11927" y="16446"/>
                  </a:cubicBezTo>
                  <a:cubicBezTo>
                    <a:pt x="11844" y="16676"/>
                    <a:pt x="11802" y="16907"/>
                    <a:pt x="11718" y="17179"/>
                  </a:cubicBezTo>
                  <a:cubicBezTo>
                    <a:pt x="11907" y="17451"/>
                    <a:pt x="12032" y="17764"/>
                    <a:pt x="12262" y="18036"/>
                  </a:cubicBezTo>
                  <a:cubicBezTo>
                    <a:pt x="12639" y="18434"/>
                    <a:pt x="12932" y="18873"/>
                    <a:pt x="13183" y="19313"/>
                  </a:cubicBezTo>
                  <a:cubicBezTo>
                    <a:pt x="13287" y="19501"/>
                    <a:pt x="13413" y="19710"/>
                    <a:pt x="13497" y="19899"/>
                  </a:cubicBezTo>
                  <a:cubicBezTo>
                    <a:pt x="13622" y="20171"/>
                    <a:pt x="13811" y="20422"/>
                    <a:pt x="14124" y="20526"/>
                  </a:cubicBezTo>
                  <a:cubicBezTo>
                    <a:pt x="15694" y="20171"/>
                    <a:pt x="17786" y="19166"/>
                    <a:pt x="18518" y="18371"/>
                  </a:cubicBezTo>
                  <a:cubicBezTo>
                    <a:pt x="18414" y="17179"/>
                    <a:pt x="18163" y="15923"/>
                    <a:pt x="18309" y="14605"/>
                  </a:cubicBezTo>
                  <a:close/>
                  <a:moveTo>
                    <a:pt x="22159" y="7554"/>
                  </a:moveTo>
                  <a:cubicBezTo>
                    <a:pt x="21510" y="7365"/>
                    <a:pt x="20841" y="7198"/>
                    <a:pt x="20213" y="7031"/>
                  </a:cubicBezTo>
                  <a:cubicBezTo>
                    <a:pt x="19941" y="6947"/>
                    <a:pt x="19690" y="6947"/>
                    <a:pt x="19439" y="7093"/>
                  </a:cubicBezTo>
                  <a:cubicBezTo>
                    <a:pt x="18853" y="7470"/>
                    <a:pt x="18225" y="7805"/>
                    <a:pt x="17640" y="8140"/>
                  </a:cubicBezTo>
                  <a:cubicBezTo>
                    <a:pt x="17451" y="8244"/>
                    <a:pt x="17326" y="8391"/>
                    <a:pt x="17242" y="8558"/>
                  </a:cubicBezTo>
                  <a:cubicBezTo>
                    <a:pt x="17075" y="8956"/>
                    <a:pt x="16928" y="9353"/>
                    <a:pt x="16803" y="9751"/>
                  </a:cubicBezTo>
                  <a:cubicBezTo>
                    <a:pt x="16593" y="10399"/>
                    <a:pt x="16342" y="11048"/>
                    <a:pt x="16510" y="11780"/>
                  </a:cubicBezTo>
                  <a:cubicBezTo>
                    <a:pt x="16635" y="11885"/>
                    <a:pt x="16761" y="12010"/>
                    <a:pt x="16907" y="12073"/>
                  </a:cubicBezTo>
                  <a:cubicBezTo>
                    <a:pt x="17535" y="12387"/>
                    <a:pt x="17953" y="12889"/>
                    <a:pt x="18372" y="13412"/>
                  </a:cubicBezTo>
                  <a:cubicBezTo>
                    <a:pt x="18749" y="13852"/>
                    <a:pt x="19146" y="14249"/>
                    <a:pt x="19565" y="14689"/>
                  </a:cubicBezTo>
                  <a:cubicBezTo>
                    <a:pt x="20297" y="14772"/>
                    <a:pt x="20904" y="14270"/>
                    <a:pt x="21615" y="14207"/>
                  </a:cubicBezTo>
                  <a:cubicBezTo>
                    <a:pt x="22619" y="12010"/>
                    <a:pt x="23038" y="9813"/>
                    <a:pt x="22159" y="7554"/>
                  </a:cubicBezTo>
                  <a:close/>
                  <a:moveTo>
                    <a:pt x="15464" y="11759"/>
                  </a:moveTo>
                  <a:cubicBezTo>
                    <a:pt x="15568" y="11153"/>
                    <a:pt x="15652" y="10609"/>
                    <a:pt x="15798" y="10085"/>
                  </a:cubicBezTo>
                  <a:cubicBezTo>
                    <a:pt x="15966" y="9521"/>
                    <a:pt x="16196" y="8977"/>
                    <a:pt x="16384" y="8412"/>
                  </a:cubicBezTo>
                  <a:cubicBezTo>
                    <a:pt x="15987" y="8181"/>
                    <a:pt x="15652" y="7909"/>
                    <a:pt x="15275" y="7721"/>
                  </a:cubicBezTo>
                  <a:cubicBezTo>
                    <a:pt x="14292" y="7282"/>
                    <a:pt x="13246" y="6989"/>
                    <a:pt x="12199" y="6717"/>
                  </a:cubicBezTo>
                  <a:cubicBezTo>
                    <a:pt x="12011" y="6654"/>
                    <a:pt x="11781" y="6633"/>
                    <a:pt x="11676" y="6842"/>
                  </a:cubicBezTo>
                  <a:cubicBezTo>
                    <a:pt x="11509" y="7156"/>
                    <a:pt x="11216" y="7135"/>
                    <a:pt x="10902" y="7177"/>
                  </a:cubicBezTo>
                  <a:cubicBezTo>
                    <a:pt x="10567" y="8391"/>
                    <a:pt x="10212" y="9583"/>
                    <a:pt x="9856" y="10839"/>
                  </a:cubicBezTo>
                  <a:cubicBezTo>
                    <a:pt x="10128" y="11069"/>
                    <a:pt x="10379" y="11341"/>
                    <a:pt x="10693" y="11529"/>
                  </a:cubicBezTo>
                  <a:cubicBezTo>
                    <a:pt x="11049" y="11738"/>
                    <a:pt x="11425" y="11801"/>
                    <a:pt x="11781" y="12010"/>
                  </a:cubicBezTo>
                  <a:cubicBezTo>
                    <a:pt x="12095" y="12220"/>
                    <a:pt x="12346" y="12534"/>
                    <a:pt x="12639" y="12806"/>
                  </a:cubicBezTo>
                  <a:cubicBezTo>
                    <a:pt x="13036" y="12680"/>
                    <a:pt x="13392" y="12534"/>
                    <a:pt x="13706" y="12303"/>
                  </a:cubicBezTo>
                  <a:cubicBezTo>
                    <a:pt x="14041" y="12052"/>
                    <a:pt x="14438" y="11906"/>
                    <a:pt x="14878" y="11885"/>
                  </a:cubicBezTo>
                  <a:cubicBezTo>
                    <a:pt x="15087" y="11843"/>
                    <a:pt x="15296" y="11780"/>
                    <a:pt x="15464" y="11759"/>
                  </a:cubicBezTo>
                  <a:close/>
                  <a:moveTo>
                    <a:pt x="11091" y="18267"/>
                  </a:moveTo>
                  <a:cubicBezTo>
                    <a:pt x="10630" y="18225"/>
                    <a:pt x="10233" y="18371"/>
                    <a:pt x="9940" y="18748"/>
                  </a:cubicBezTo>
                  <a:lnTo>
                    <a:pt x="9710" y="18978"/>
                  </a:lnTo>
                  <a:cubicBezTo>
                    <a:pt x="9312" y="19417"/>
                    <a:pt x="8852" y="19752"/>
                    <a:pt x="8266" y="19961"/>
                  </a:cubicBezTo>
                  <a:cubicBezTo>
                    <a:pt x="8224" y="20003"/>
                    <a:pt x="8161" y="20066"/>
                    <a:pt x="8140" y="20129"/>
                  </a:cubicBezTo>
                  <a:cubicBezTo>
                    <a:pt x="8161" y="20171"/>
                    <a:pt x="8161" y="20233"/>
                    <a:pt x="8182" y="20233"/>
                  </a:cubicBezTo>
                  <a:cubicBezTo>
                    <a:pt x="9124" y="20547"/>
                    <a:pt x="10065" y="20903"/>
                    <a:pt x="11070" y="21154"/>
                  </a:cubicBezTo>
                  <a:cubicBezTo>
                    <a:pt x="11697" y="21301"/>
                    <a:pt x="12262" y="21049"/>
                    <a:pt x="12743" y="20547"/>
                  </a:cubicBezTo>
                  <a:cubicBezTo>
                    <a:pt x="12367" y="19606"/>
                    <a:pt x="11823" y="18873"/>
                    <a:pt x="11091" y="18267"/>
                  </a:cubicBezTo>
                  <a:close/>
                  <a:moveTo>
                    <a:pt x="3767" y="12199"/>
                  </a:moveTo>
                  <a:cubicBezTo>
                    <a:pt x="3328" y="11990"/>
                    <a:pt x="2909" y="11801"/>
                    <a:pt x="2512" y="11592"/>
                  </a:cubicBezTo>
                  <a:cubicBezTo>
                    <a:pt x="2093" y="11383"/>
                    <a:pt x="1675" y="11153"/>
                    <a:pt x="1256" y="10943"/>
                  </a:cubicBezTo>
                  <a:cubicBezTo>
                    <a:pt x="1068" y="11383"/>
                    <a:pt x="1068" y="11801"/>
                    <a:pt x="1173" y="12220"/>
                  </a:cubicBezTo>
                  <a:cubicBezTo>
                    <a:pt x="1340" y="12994"/>
                    <a:pt x="1466" y="13747"/>
                    <a:pt x="1863" y="14521"/>
                  </a:cubicBezTo>
                  <a:cubicBezTo>
                    <a:pt x="2575" y="13789"/>
                    <a:pt x="3328" y="13224"/>
                    <a:pt x="3767" y="12199"/>
                  </a:cubicBezTo>
                  <a:close/>
                  <a:moveTo>
                    <a:pt x="6613" y="2678"/>
                  </a:moveTo>
                  <a:cubicBezTo>
                    <a:pt x="7220" y="2846"/>
                    <a:pt x="7722" y="2951"/>
                    <a:pt x="8182" y="3076"/>
                  </a:cubicBezTo>
                  <a:cubicBezTo>
                    <a:pt x="8705" y="3202"/>
                    <a:pt x="9103" y="3118"/>
                    <a:pt x="9375" y="2595"/>
                  </a:cubicBezTo>
                  <a:cubicBezTo>
                    <a:pt x="9438" y="2448"/>
                    <a:pt x="9605" y="2365"/>
                    <a:pt x="9689" y="2218"/>
                  </a:cubicBezTo>
                  <a:cubicBezTo>
                    <a:pt x="9835" y="1967"/>
                    <a:pt x="10044" y="1800"/>
                    <a:pt x="10044" y="1423"/>
                  </a:cubicBezTo>
                  <a:cubicBezTo>
                    <a:pt x="9835" y="1444"/>
                    <a:pt x="9647" y="1444"/>
                    <a:pt x="9500" y="1528"/>
                  </a:cubicBezTo>
                  <a:cubicBezTo>
                    <a:pt x="9124" y="1695"/>
                    <a:pt x="8768" y="1904"/>
                    <a:pt x="8370" y="2072"/>
                  </a:cubicBezTo>
                  <a:cubicBezTo>
                    <a:pt x="7889" y="2323"/>
                    <a:pt x="7450" y="2595"/>
                    <a:pt x="6906" y="2448"/>
                  </a:cubicBezTo>
                  <a:cubicBezTo>
                    <a:pt x="6864" y="2448"/>
                    <a:pt x="6801" y="2553"/>
                    <a:pt x="6613" y="2678"/>
                  </a:cubicBezTo>
                  <a:close/>
                  <a:moveTo>
                    <a:pt x="19125" y="15547"/>
                  </a:moveTo>
                  <a:cubicBezTo>
                    <a:pt x="19167" y="16153"/>
                    <a:pt x="19230" y="16676"/>
                    <a:pt x="19272" y="17199"/>
                  </a:cubicBezTo>
                  <a:cubicBezTo>
                    <a:pt x="19272" y="17304"/>
                    <a:pt x="19313" y="17430"/>
                    <a:pt x="19523" y="17430"/>
                  </a:cubicBezTo>
                  <a:cubicBezTo>
                    <a:pt x="20088" y="16823"/>
                    <a:pt x="20715" y="16216"/>
                    <a:pt x="21029" y="15358"/>
                  </a:cubicBezTo>
                  <a:cubicBezTo>
                    <a:pt x="20360" y="15442"/>
                    <a:pt x="19774" y="15505"/>
                    <a:pt x="19125" y="15547"/>
                  </a:cubicBezTo>
                  <a:close/>
                  <a:moveTo>
                    <a:pt x="20820" y="5085"/>
                  </a:moveTo>
                  <a:cubicBezTo>
                    <a:pt x="20485" y="5419"/>
                    <a:pt x="20485" y="5419"/>
                    <a:pt x="20778" y="6256"/>
                  </a:cubicBezTo>
                  <a:cubicBezTo>
                    <a:pt x="20946" y="6319"/>
                    <a:pt x="21134" y="6361"/>
                    <a:pt x="21322" y="6382"/>
                  </a:cubicBezTo>
                  <a:cubicBezTo>
                    <a:pt x="21427" y="6424"/>
                    <a:pt x="21552" y="6361"/>
                    <a:pt x="21741" y="6361"/>
                  </a:cubicBezTo>
                  <a:cubicBezTo>
                    <a:pt x="21406" y="5859"/>
                    <a:pt x="21113" y="5482"/>
                    <a:pt x="20820" y="508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5" name="Google Shape;2266;p74"/>
            <p:cNvSpPr/>
            <p:nvPr/>
          </p:nvSpPr>
          <p:spPr>
            <a:xfrm>
              <a:off x="7114188" y="3827369"/>
              <a:ext cx="116816" cy="152671"/>
            </a:xfrm>
            <a:custGeom>
              <a:avLst/>
              <a:gdLst/>
              <a:ahLst/>
              <a:cxnLst/>
              <a:rect l="l" t="t" r="r" b="b"/>
              <a:pathLst>
                <a:path w="4687" h="6152" extrusionOk="0">
                  <a:moveTo>
                    <a:pt x="4687" y="251"/>
                  </a:moveTo>
                  <a:cubicBezTo>
                    <a:pt x="4185" y="712"/>
                    <a:pt x="3662" y="1088"/>
                    <a:pt x="3201" y="1570"/>
                  </a:cubicBezTo>
                  <a:cubicBezTo>
                    <a:pt x="2239" y="2511"/>
                    <a:pt x="1569" y="3683"/>
                    <a:pt x="1088" y="4938"/>
                  </a:cubicBezTo>
                  <a:cubicBezTo>
                    <a:pt x="1004" y="5148"/>
                    <a:pt x="1004" y="5357"/>
                    <a:pt x="984" y="5587"/>
                  </a:cubicBezTo>
                  <a:cubicBezTo>
                    <a:pt x="942" y="5880"/>
                    <a:pt x="837" y="6068"/>
                    <a:pt x="628" y="6089"/>
                  </a:cubicBezTo>
                  <a:cubicBezTo>
                    <a:pt x="398" y="6152"/>
                    <a:pt x="105" y="5964"/>
                    <a:pt x="63" y="5733"/>
                  </a:cubicBezTo>
                  <a:cubicBezTo>
                    <a:pt x="0" y="5545"/>
                    <a:pt x="0" y="5336"/>
                    <a:pt x="42" y="5148"/>
                  </a:cubicBezTo>
                  <a:cubicBezTo>
                    <a:pt x="42" y="5022"/>
                    <a:pt x="84" y="4897"/>
                    <a:pt x="126" y="4750"/>
                  </a:cubicBezTo>
                  <a:cubicBezTo>
                    <a:pt x="711" y="3327"/>
                    <a:pt x="1465" y="1988"/>
                    <a:pt x="2574" y="879"/>
                  </a:cubicBezTo>
                  <a:cubicBezTo>
                    <a:pt x="2678" y="775"/>
                    <a:pt x="2783" y="670"/>
                    <a:pt x="2888" y="607"/>
                  </a:cubicBezTo>
                  <a:cubicBezTo>
                    <a:pt x="3411" y="105"/>
                    <a:pt x="4017" y="0"/>
                    <a:pt x="4687" y="25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6" name="Google Shape;2267;p74"/>
            <p:cNvSpPr/>
            <p:nvPr/>
          </p:nvSpPr>
          <p:spPr>
            <a:xfrm>
              <a:off x="7191467" y="3868680"/>
              <a:ext cx="64698" cy="68253"/>
            </a:xfrm>
            <a:custGeom>
              <a:avLst/>
              <a:gdLst/>
              <a:ahLst/>
              <a:cxnLst/>
              <a:rect l="l" t="t" r="r" b="b"/>
              <a:pathLst>
                <a:path w="2638" h="2700" extrusionOk="0">
                  <a:moveTo>
                    <a:pt x="2637" y="0"/>
                  </a:moveTo>
                  <a:cubicBezTo>
                    <a:pt x="2344" y="565"/>
                    <a:pt x="2114" y="1026"/>
                    <a:pt x="1696" y="1381"/>
                  </a:cubicBezTo>
                  <a:cubicBezTo>
                    <a:pt x="1382" y="1653"/>
                    <a:pt x="1068" y="1904"/>
                    <a:pt x="942" y="2344"/>
                  </a:cubicBezTo>
                  <a:cubicBezTo>
                    <a:pt x="880" y="2595"/>
                    <a:pt x="608" y="2699"/>
                    <a:pt x="398" y="2637"/>
                  </a:cubicBezTo>
                  <a:cubicBezTo>
                    <a:pt x="147" y="2595"/>
                    <a:pt x="1" y="2323"/>
                    <a:pt x="43" y="2030"/>
                  </a:cubicBezTo>
                  <a:cubicBezTo>
                    <a:pt x="84" y="1862"/>
                    <a:pt x="147" y="1653"/>
                    <a:pt x="252" y="1507"/>
                  </a:cubicBezTo>
                  <a:cubicBezTo>
                    <a:pt x="649" y="984"/>
                    <a:pt x="1131" y="544"/>
                    <a:pt x="1717" y="314"/>
                  </a:cubicBezTo>
                  <a:cubicBezTo>
                    <a:pt x="2030" y="210"/>
                    <a:pt x="2261" y="126"/>
                    <a:pt x="2637"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7" name="Google Shape;2268;p74"/>
            <p:cNvSpPr/>
            <p:nvPr/>
          </p:nvSpPr>
          <p:spPr>
            <a:xfrm>
              <a:off x="6168882" y="2279113"/>
              <a:ext cx="770982" cy="576555"/>
            </a:xfrm>
            <a:custGeom>
              <a:avLst/>
              <a:gdLst/>
              <a:ahLst/>
              <a:cxnLst/>
              <a:rect l="l" t="t" r="r" b="b"/>
              <a:pathLst>
                <a:path w="30863" h="23059" extrusionOk="0">
                  <a:moveTo>
                    <a:pt x="13349" y="210"/>
                  </a:moveTo>
                  <a:cubicBezTo>
                    <a:pt x="15149" y="0"/>
                    <a:pt x="16927" y="210"/>
                    <a:pt x="18685" y="565"/>
                  </a:cubicBezTo>
                  <a:cubicBezTo>
                    <a:pt x="19438" y="712"/>
                    <a:pt x="20191" y="921"/>
                    <a:pt x="20945" y="1130"/>
                  </a:cubicBezTo>
                  <a:cubicBezTo>
                    <a:pt x="21928" y="1402"/>
                    <a:pt x="22870" y="1779"/>
                    <a:pt x="23727" y="2302"/>
                  </a:cubicBezTo>
                  <a:cubicBezTo>
                    <a:pt x="24481" y="2762"/>
                    <a:pt x="25213" y="3181"/>
                    <a:pt x="26008" y="3599"/>
                  </a:cubicBezTo>
                  <a:cubicBezTo>
                    <a:pt x="27180" y="4227"/>
                    <a:pt x="28163" y="5085"/>
                    <a:pt x="29147" y="5964"/>
                  </a:cubicBezTo>
                  <a:cubicBezTo>
                    <a:pt x="29607" y="6382"/>
                    <a:pt x="29900" y="6947"/>
                    <a:pt x="30151" y="7491"/>
                  </a:cubicBezTo>
                  <a:cubicBezTo>
                    <a:pt x="30256" y="7700"/>
                    <a:pt x="30339" y="7909"/>
                    <a:pt x="30444" y="8098"/>
                  </a:cubicBezTo>
                  <a:cubicBezTo>
                    <a:pt x="30862" y="8830"/>
                    <a:pt x="30841" y="9604"/>
                    <a:pt x="30590" y="10358"/>
                  </a:cubicBezTo>
                  <a:cubicBezTo>
                    <a:pt x="30318" y="11299"/>
                    <a:pt x="29858" y="12178"/>
                    <a:pt x="29314" y="12973"/>
                  </a:cubicBezTo>
                  <a:cubicBezTo>
                    <a:pt x="28854" y="13663"/>
                    <a:pt x="28372" y="14375"/>
                    <a:pt x="27766" y="14961"/>
                  </a:cubicBezTo>
                  <a:cubicBezTo>
                    <a:pt x="27201" y="15547"/>
                    <a:pt x="26615" y="16112"/>
                    <a:pt x="26050" y="16676"/>
                  </a:cubicBezTo>
                  <a:cubicBezTo>
                    <a:pt x="25883" y="16823"/>
                    <a:pt x="25673" y="16928"/>
                    <a:pt x="25485" y="17011"/>
                  </a:cubicBezTo>
                  <a:cubicBezTo>
                    <a:pt x="24188" y="17660"/>
                    <a:pt x="22890" y="18350"/>
                    <a:pt x="21572" y="18978"/>
                  </a:cubicBezTo>
                  <a:cubicBezTo>
                    <a:pt x="20798" y="19334"/>
                    <a:pt x="19982" y="19627"/>
                    <a:pt x="19166" y="19920"/>
                  </a:cubicBezTo>
                  <a:cubicBezTo>
                    <a:pt x="17660" y="20464"/>
                    <a:pt x="16111" y="21008"/>
                    <a:pt x="14563" y="21510"/>
                  </a:cubicBezTo>
                  <a:cubicBezTo>
                    <a:pt x="13035" y="22012"/>
                    <a:pt x="11424" y="22326"/>
                    <a:pt x="9834" y="22556"/>
                  </a:cubicBezTo>
                  <a:cubicBezTo>
                    <a:pt x="9709" y="22577"/>
                    <a:pt x="9541" y="22577"/>
                    <a:pt x="9416" y="22598"/>
                  </a:cubicBezTo>
                  <a:cubicBezTo>
                    <a:pt x="7658" y="23058"/>
                    <a:pt x="5859" y="22912"/>
                    <a:pt x="4080" y="22912"/>
                  </a:cubicBezTo>
                  <a:cubicBezTo>
                    <a:pt x="3787" y="22912"/>
                    <a:pt x="3452" y="22870"/>
                    <a:pt x="3201" y="22765"/>
                  </a:cubicBezTo>
                  <a:cubicBezTo>
                    <a:pt x="2971" y="22682"/>
                    <a:pt x="2720" y="22535"/>
                    <a:pt x="2615" y="22326"/>
                  </a:cubicBezTo>
                  <a:cubicBezTo>
                    <a:pt x="2113" y="21405"/>
                    <a:pt x="1486" y="20589"/>
                    <a:pt x="1130" y="19606"/>
                  </a:cubicBezTo>
                  <a:cubicBezTo>
                    <a:pt x="439" y="17744"/>
                    <a:pt x="0" y="15860"/>
                    <a:pt x="126" y="13873"/>
                  </a:cubicBezTo>
                  <a:cubicBezTo>
                    <a:pt x="188" y="12827"/>
                    <a:pt x="439" y="11822"/>
                    <a:pt x="837" y="10860"/>
                  </a:cubicBezTo>
                  <a:cubicBezTo>
                    <a:pt x="1758" y="8663"/>
                    <a:pt x="2888" y="6570"/>
                    <a:pt x="4457" y="4750"/>
                  </a:cubicBezTo>
                  <a:cubicBezTo>
                    <a:pt x="6465" y="2365"/>
                    <a:pt x="8976" y="879"/>
                    <a:pt x="12052" y="398"/>
                  </a:cubicBezTo>
                  <a:cubicBezTo>
                    <a:pt x="12450" y="377"/>
                    <a:pt x="12889" y="293"/>
                    <a:pt x="13349" y="210"/>
                  </a:cubicBezTo>
                  <a:close/>
                  <a:moveTo>
                    <a:pt x="25506" y="13475"/>
                  </a:moveTo>
                  <a:cubicBezTo>
                    <a:pt x="25527" y="13371"/>
                    <a:pt x="25548" y="13329"/>
                    <a:pt x="25548" y="13266"/>
                  </a:cubicBezTo>
                  <a:cubicBezTo>
                    <a:pt x="25401" y="11822"/>
                    <a:pt x="24690" y="10630"/>
                    <a:pt x="23853" y="9500"/>
                  </a:cubicBezTo>
                  <a:cubicBezTo>
                    <a:pt x="23644" y="9207"/>
                    <a:pt x="23330" y="9207"/>
                    <a:pt x="23037" y="9416"/>
                  </a:cubicBezTo>
                  <a:cubicBezTo>
                    <a:pt x="22702" y="9688"/>
                    <a:pt x="22388" y="9939"/>
                    <a:pt x="22074" y="10232"/>
                  </a:cubicBezTo>
                  <a:cubicBezTo>
                    <a:pt x="21238" y="10943"/>
                    <a:pt x="20401" y="11613"/>
                    <a:pt x="19438" y="12136"/>
                  </a:cubicBezTo>
                  <a:cubicBezTo>
                    <a:pt x="19041" y="12345"/>
                    <a:pt x="18643" y="12596"/>
                    <a:pt x="18204" y="12659"/>
                  </a:cubicBezTo>
                  <a:cubicBezTo>
                    <a:pt x="17764" y="12764"/>
                    <a:pt x="17388" y="13015"/>
                    <a:pt x="17011" y="13182"/>
                  </a:cubicBezTo>
                  <a:cubicBezTo>
                    <a:pt x="16551" y="13433"/>
                    <a:pt x="16488" y="13747"/>
                    <a:pt x="16551" y="14166"/>
                  </a:cubicBezTo>
                  <a:cubicBezTo>
                    <a:pt x="16655" y="14814"/>
                    <a:pt x="16739" y="15484"/>
                    <a:pt x="16844" y="16153"/>
                  </a:cubicBezTo>
                  <a:cubicBezTo>
                    <a:pt x="16864" y="16279"/>
                    <a:pt x="16864" y="16425"/>
                    <a:pt x="16906" y="16572"/>
                  </a:cubicBezTo>
                  <a:cubicBezTo>
                    <a:pt x="17032" y="17137"/>
                    <a:pt x="17450" y="17472"/>
                    <a:pt x="18057" y="17430"/>
                  </a:cubicBezTo>
                  <a:cubicBezTo>
                    <a:pt x="18643" y="17367"/>
                    <a:pt x="19271" y="17304"/>
                    <a:pt x="19857" y="17116"/>
                  </a:cubicBezTo>
                  <a:cubicBezTo>
                    <a:pt x="21530" y="16635"/>
                    <a:pt x="22890" y="15588"/>
                    <a:pt x="24167" y="14479"/>
                  </a:cubicBezTo>
                  <a:cubicBezTo>
                    <a:pt x="24585" y="14124"/>
                    <a:pt x="25025" y="13747"/>
                    <a:pt x="25506" y="13475"/>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8" name="Google Shape;2269;p74"/>
            <p:cNvSpPr/>
            <p:nvPr/>
          </p:nvSpPr>
          <p:spPr>
            <a:xfrm>
              <a:off x="6172476" y="2555716"/>
              <a:ext cx="864435" cy="598109"/>
            </a:xfrm>
            <a:custGeom>
              <a:avLst/>
              <a:gdLst/>
              <a:ahLst/>
              <a:cxnLst/>
              <a:rect l="l" t="t" r="r" b="b"/>
              <a:pathLst>
                <a:path w="34609" h="23942" extrusionOk="0">
                  <a:moveTo>
                    <a:pt x="31323" y="0"/>
                  </a:moveTo>
                  <a:cubicBezTo>
                    <a:pt x="31219" y="209"/>
                    <a:pt x="31135" y="335"/>
                    <a:pt x="31072" y="502"/>
                  </a:cubicBezTo>
                  <a:cubicBezTo>
                    <a:pt x="30947" y="858"/>
                    <a:pt x="30905" y="1255"/>
                    <a:pt x="30716" y="1590"/>
                  </a:cubicBezTo>
                  <a:cubicBezTo>
                    <a:pt x="30235" y="2469"/>
                    <a:pt x="29712" y="3348"/>
                    <a:pt x="29189" y="4206"/>
                  </a:cubicBezTo>
                  <a:cubicBezTo>
                    <a:pt x="29043" y="4436"/>
                    <a:pt x="28833" y="4624"/>
                    <a:pt x="28645" y="4833"/>
                  </a:cubicBezTo>
                  <a:cubicBezTo>
                    <a:pt x="27829" y="5712"/>
                    <a:pt x="26867" y="6340"/>
                    <a:pt x="25799" y="6842"/>
                  </a:cubicBezTo>
                  <a:cubicBezTo>
                    <a:pt x="25381" y="7051"/>
                    <a:pt x="25067" y="7323"/>
                    <a:pt x="24921" y="7784"/>
                  </a:cubicBezTo>
                  <a:cubicBezTo>
                    <a:pt x="24795" y="8349"/>
                    <a:pt x="24502" y="8809"/>
                    <a:pt x="24126" y="9248"/>
                  </a:cubicBezTo>
                  <a:cubicBezTo>
                    <a:pt x="23979" y="9395"/>
                    <a:pt x="23854" y="9562"/>
                    <a:pt x="23812" y="9750"/>
                  </a:cubicBezTo>
                  <a:cubicBezTo>
                    <a:pt x="23665" y="10462"/>
                    <a:pt x="23205" y="10964"/>
                    <a:pt x="22745" y="11424"/>
                  </a:cubicBezTo>
                  <a:cubicBezTo>
                    <a:pt x="22385" y="11768"/>
                    <a:pt x="21986" y="12035"/>
                    <a:pt x="21510" y="12035"/>
                  </a:cubicBezTo>
                  <a:cubicBezTo>
                    <a:pt x="21377" y="12035"/>
                    <a:pt x="21238" y="12014"/>
                    <a:pt x="21092" y="11968"/>
                  </a:cubicBezTo>
                  <a:cubicBezTo>
                    <a:pt x="20820" y="11885"/>
                    <a:pt x="20527" y="11926"/>
                    <a:pt x="20255" y="11885"/>
                  </a:cubicBezTo>
                  <a:cubicBezTo>
                    <a:pt x="19857" y="12366"/>
                    <a:pt x="19480" y="12826"/>
                    <a:pt x="19125" y="13307"/>
                  </a:cubicBezTo>
                  <a:cubicBezTo>
                    <a:pt x="18619" y="13969"/>
                    <a:pt x="17950" y="14232"/>
                    <a:pt x="17169" y="14232"/>
                  </a:cubicBezTo>
                  <a:cubicBezTo>
                    <a:pt x="17110" y="14232"/>
                    <a:pt x="17051" y="14231"/>
                    <a:pt x="16991" y="14228"/>
                  </a:cubicBezTo>
                  <a:cubicBezTo>
                    <a:pt x="16719" y="14186"/>
                    <a:pt x="16426" y="14082"/>
                    <a:pt x="16195" y="13977"/>
                  </a:cubicBezTo>
                  <a:cubicBezTo>
                    <a:pt x="15944" y="13872"/>
                    <a:pt x="15965" y="13559"/>
                    <a:pt x="15861" y="13328"/>
                  </a:cubicBezTo>
                  <a:cubicBezTo>
                    <a:pt x="15861" y="13307"/>
                    <a:pt x="15819" y="13307"/>
                    <a:pt x="15756" y="13245"/>
                  </a:cubicBezTo>
                  <a:cubicBezTo>
                    <a:pt x="15651" y="13307"/>
                    <a:pt x="15505" y="13349"/>
                    <a:pt x="15442" y="13454"/>
                  </a:cubicBezTo>
                  <a:cubicBezTo>
                    <a:pt x="14835" y="14061"/>
                    <a:pt x="14124" y="14479"/>
                    <a:pt x="13371" y="14877"/>
                  </a:cubicBezTo>
                  <a:cubicBezTo>
                    <a:pt x="13162" y="14981"/>
                    <a:pt x="12952" y="15128"/>
                    <a:pt x="12806" y="15316"/>
                  </a:cubicBezTo>
                  <a:cubicBezTo>
                    <a:pt x="12576" y="15588"/>
                    <a:pt x="12325" y="15693"/>
                    <a:pt x="11990" y="15714"/>
                  </a:cubicBezTo>
                  <a:cubicBezTo>
                    <a:pt x="11760" y="15714"/>
                    <a:pt x="11550" y="15735"/>
                    <a:pt x="11299" y="15776"/>
                  </a:cubicBezTo>
                  <a:cubicBezTo>
                    <a:pt x="11048" y="15776"/>
                    <a:pt x="10881" y="15630"/>
                    <a:pt x="10797" y="15400"/>
                  </a:cubicBezTo>
                  <a:cubicBezTo>
                    <a:pt x="10755" y="15211"/>
                    <a:pt x="10734" y="15002"/>
                    <a:pt x="10693" y="14835"/>
                  </a:cubicBezTo>
                  <a:cubicBezTo>
                    <a:pt x="10672" y="14563"/>
                    <a:pt x="10630" y="14270"/>
                    <a:pt x="10567" y="13935"/>
                  </a:cubicBezTo>
                  <a:cubicBezTo>
                    <a:pt x="10337" y="14061"/>
                    <a:pt x="10149" y="14144"/>
                    <a:pt x="10023" y="14249"/>
                  </a:cubicBezTo>
                  <a:cubicBezTo>
                    <a:pt x="9625" y="14584"/>
                    <a:pt x="9228" y="14981"/>
                    <a:pt x="8851" y="15316"/>
                  </a:cubicBezTo>
                  <a:cubicBezTo>
                    <a:pt x="8579" y="15567"/>
                    <a:pt x="8328" y="15839"/>
                    <a:pt x="7972" y="15986"/>
                  </a:cubicBezTo>
                  <a:cubicBezTo>
                    <a:pt x="7614" y="16149"/>
                    <a:pt x="7233" y="16261"/>
                    <a:pt x="6856" y="16261"/>
                  </a:cubicBezTo>
                  <a:cubicBezTo>
                    <a:pt x="6507" y="16261"/>
                    <a:pt x="6160" y="16164"/>
                    <a:pt x="5838" y="15923"/>
                  </a:cubicBezTo>
                  <a:cubicBezTo>
                    <a:pt x="4876" y="15211"/>
                    <a:pt x="3871" y="14542"/>
                    <a:pt x="3202" y="13579"/>
                  </a:cubicBezTo>
                  <a:cubicBezTo>
                    <a:pt x="2738" y="13502"/>
                    <a:pt x="2281" y="13448"/>
                    <a:pt x="1835" y="13448"/>
                  </a:cubicBezTo>
                  <a:cubicBezTo>
                    <a:pt x="1436" y="13448"/>
                    <a:pt x="1046" y="13492"/>
                    <a:pt x="670" y="13600"/>
                  </a:cubicBezTo>
                  <a:cubicBezTo>
                    <a:pt x="63" y="14416"/>
                    <a:pt x="1" y="15274"/>
                    <a:pt x="210" y="16195"/>
                  </a:cubicBezTo>
                  <a:cubicBezTo>
                    <a:pt x="273" y="16425"/>
                    <a:pt x="377" y="16655"/>
                    <a:pt x="398" y="16927"/>
                  </a:cubicBezTo>
                  <a:cubicBezTo>
                    <a:pt x="503" y="17785"/>
                    <a:pt x="942" y="18434"/>
                    <a:pt x="1591" y="18957"/>
                  </a:cubicBezTo>
                  <a:cubicBezTo>
                    <a:pt x="2281" y="19543"/>
                    <a:pt x="2951" y="20129"/>
                    <a:pt x="3851" y="20359"/>
                  </a:cubicBezTo>
                  <a:cubicBezTo>
                    <a:pt x="3892" y="20359"/>
                    <a:pt x="3955" y="20421"/>
                    <a:pt x="3997" y="20442"/>
                  </a:cubicBezTo>
                  <a:cubicBezTo>
                    <a:pt x="4330" y="20730"/>
                    <a:pt x="4696" y="20799"/>
                    <a:pt x="5080" y="20799"/>
                  </a:cubicBezTo>
                  <a:cubicBezTo>
                    <a:pt x="5226" y="20799"/>
                    <a:pt x="5374" y="20789"/>
                    <a:pt x="5524" y="20777"/>
                  </a:cubicBezTo>
                  <a:cubicBezTo>
                    <a:pt x="5681" y="20767"/>
                    <a:pt x="5838" y="20751"/>
                    <a:pt x="5993" y="20751"/>
                  </a:cubicBezTo>
                  <a:cubicBezTo>
                    <a:pt x="6147" y="20751"/>
                    <a:pt x="6299" y="20767"/>
                    <a:pt x="6445" y="20819"/>
                  </a:cubicBezTo>
                  <a:cubicBezTo>
                    <a:pt x="6751" y="20921"/>
                    <a:pt x="7050" y="20953"/>
                    <a:pt x="7350" y="20953"/>
                  </a:cubicBezTo>
                  <a:cubicBezTo>
                    <a:pt x="7542" y="20953"/>
                    <a:pt x="7735" y="20940"/>
                    <a:pt x="7931" y="20924"/>
                  </a:cubicBezTo>
                  <a:cubicBezTo>
                    <a:pt x="8224" y="21342"/>
                    <a:pt x="8663" y="21593"/>
                    <a:pt x="9102" y="21823"/>
                  </a:cubicBezTo>
                  <a:cubicBezTo>
                    <a:pt x="10400" y="22514"/>
                    <a:pt x="11760" y="23016"/>
                    <a:pt x="13141" y="23476"/>
                  </a:cubicBezTo>
                  <a:cubicBezTo>
                    <a:pt x="14041" y="23792"/>
                    <a:pt x="14965" y="23941"/>
                    <a:pt x="15914" y="23941"/>
                  </a:cubicBezTo>
                  <a:cubicBezTo>
                    <a:pt x="16221" y="23941"/>
                    <a:pt x="16531" y="23926"/>
                    <a:pt x="16844" y="23895"/>
                  </a:cubicBezTo>
                  <a:cubicBezTo>
                    <a:pt x="18685" y="23706"/>
                    <a:pt x="20527" y="23560"/>
                    <a:pt x="22368" y="23372"/>
                  </a:cubicBezTo>
                  <a:cubicBezTo>
                    <a:pt x="23184" y="23288"/>
                    <a:pt x="23958" y="23121"/>
                    <a:pt x="24670" y="22660"/>
                  </a:cubicBezTo>
                  <a:cubicBezTo>
                    <a:pt x="25737" y="22012"/>
                    <a:pt x="26846" y="21405"/>
                    <a:pt x="27850" y="20673"/>
                  </a:cubicBezTo>
                  <a:cubicBezTo>
                    <a:pt x="28938" y="19919"/>
                    <a:pt x="29880" y="18999"/>
                    <a:pt x="30884" y="18162"/>
                  </a:cubicBezTo>
                  <a:lnTo>
                    <a:pt x="31135" y="17932"/>
                  </a:lnTo>
                  <a:cubicBezTo>
                    <a:pt x="33165" y="15965"/>
                    <a:pt x="34253" y="13559"/>
                    <a:pt x="34420" y="10797"/>
                  </a:cubicBezTo>
                  <a:cubicBezTo>
                    <a:pt x="34608" y="8662"/>
                    <a:pt x="34378" y="6507"/>
                    <a:pt x="33792" y="4415"/>
                  </a:cubicBezTo>
                  <a:cubicBezTo>
                    <a:pt x="33416" y="2929"/>
                    <a:pt x="32725" y="1548"/>
                    <a:pt x="31700" y="335"/>
                  </a:cubicBezTo>
                  <a:cubicBezTo>
                    <a:pt x="31595" y="209"/>
                    <a:pt x="31470" y="126"/>
                    <a:pt x="31323" y="0"/>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9" name="Google Shape;2270;p74"/>
            <p:cNvSpPr/>
            <p:nvPr/>
          </p:nvSpPr>
          <p:spPr>
            <a:xfrm>
              <a:off x="6431267" y="3112513"/>
              <a:ext cx="560714" cy="546021"/>
            </a:xfrm>
            <a:custGeom>
              <a:avLst/>
              <a:gdLst/>
              <a:ahLst/>
              <a:cxnLst/>
              <a:rect l="l" t="t" r="r" b="b"/>
              <a:pathLst>
                <a:path w="22431" h="21804" extrusionOk="0">
                  <a:moveTo>
                    <a:pt x="8266" y="18183"/>
                  </a:moveTo>
                  <a:cubicBezTo>
                    <a:pt x="8642" y="18121"/>
                    <a:pt x="8935" y="18100"/>
                    <a:pt x="9207" y="18037"/>
                  </a:cubicBezTo>
                  <a:cubicBezTo>
                    <a:pt x="9521" y="18016"/>
                    <a:pt x="9814" y="17995"/>
                    <a:pt x="10128" y="17932"/>
                  </a:cubicBezTo>
                  <a:cubicBezTo>
                    <a:pt x="10337" y="17911"/>
                    <a:pt x="10567" y="17890"/>
                    <a:pt x="10776" y="17828"/>
                  </a:cubicBezTo>
                  <a:cubicBezTo>
                    <a:pt x="10986" y="17786"/>
                    <a:pt x="11132" y="17576"/>
                    <a:pt x="11090" y="17388"/>
                  </a:cubicBezTo>
                  <a:cubicBezTo>
                    <a:pt x="11069" y="17200"/>
                    <a:pt x="10944" y="17053"/>
                    <a:pt x="10693" y="17032"/>
                  </a:cubicBezTo>
                  <a:cubicBezTo>
                    <a:pt x="10567" y="16991"/>
                    <a:pt x="10421" y="16991"/>
                    <a:pt x="10295" y="17032"/>
                  </a:cubicBezTo>
                  <a:cubicBezTo>
                    <a:pt x="9479" y="17074"/>
                    <a:pt x="8663" y="17137"/>
                    <a:pt x="7847" y="17200"/>
                  </a:cubicBezTo>
                  <a:cubicBezTo>
                    <a:pt x="7450" y="17242"/>
                    <a:pt x="7073" y="17346"/>
                    <a:pt x="6801" y="17660"/>
                  </a:cubicBezTo>
                  <a:cubicBezTo>
                    <a:pt x="6654" y="17869"/>
                    <a:pt x="6445" y="17869"/>
                    <a:pt x="6194" y="17828"/>
                  </a:cubicBezTo>
                  <a:cubicBezTo>
                    <a:pt x="4771" y="17576"/>
                    <a:pt x="3349" y="17304"/>
                    <a:pt x="1905" y="17032"/>
                  </a:cubicBezTo>
                  <a:cubicBezTo>
                    <a:pt x="1570" y="16949"/>
                    <a:pt x="1235" y="16823"/>
                    <a:pt x="900" y="16719"/>
                  </a:cubicBezTo>
                  <a:cubicBezTo>
                    <a:pt x="859" y="15840"/>
                    <a:pt x="1884" y="12701"/>
                    <a:pt x="2595" y="11404"/>
                  </a:cubicBezTo>
                  <a:lnTo>
                    <a:pt x="2993" y="11488"/>
                  </a:lnTo>
                  <a:cubicBezTo>
                    <a:pt x="3411" y="11592"/>
                    <a:pt x="3830" y="11550"/>
                    <a:pt x="4248" y="11509"/>
                  </a:cubicBezTo>
                  <a:cubicBezTo>
                    <a:pt x="4667" y="11446"/>
                    <a:pt x="4897" y="11195"/>
                    <a:pt x="5002" y="10818"/>
                  </a:cubicBezTo>
                  <a:cubicBezTo>
                    <a:pt x="5043" y="10672"/>
                    <a:pt x="5085" y="10483"/>
                    <a:pt x="5106" y="10337"/>
                  </a:cubicBezTo>
                  <a:cubicBezTo>
                    <a:pt x="5190" y="9563"/>
                    <a:pt x="5294" y="8830"/>
                    <a:pt x="5357" y="8077"/>
                  </a:cubicBezTo>
                  <a:cubicBezTo>
                    <a:pt x="5399" y="7763"/>
                    <a:pt x="5441" y="7470"/>
                    <a:pt x="5462" y="7157"/>
                  </a:cubicBezTo>
                  <a:cubicBezTo>
                    <a:pt x="5525" y="6592"/>
                    <a:pt x="5546" y="5985"/>
                    <a:pt x="5629" y="5420"/>
                  </a:cubicBezTo>
                  <a:cubicBezTo>
                    <a:pt x="5713" y="4541"/>
                    <a:pt x="5859" y="3683"/>
                    <a:pt x="5985" y="2909"/>
                  </a:cubicBezTo>
                  <a:cubicBezTo>
                    <a:pt x="6257" y="2658"/>
                    <a:pt x="6508" y="2700"/>
                    <a:pt x="6759" y="2658"/>
                  </a:cubicBezTo>
                  <a:cubicBezTo>
                    <a:pt x="8203" y="2532"/>
                    <a:pt x="9647" y="2407"/>
                    <a:pt x="11090" y="2281"/>
                  </a:cubicBezTo>
                  <a:cubicBezTo>
                    <a:pt x="11739" y="2219"/>
                    <a:pt x="12429" y="2177"/>
                    <a:pt x="13057" y="1884"/>
                  </a:cubicBezTo>
                  <a:cubicBezTo>
                    <a:pt x="13580" y="1612"/>
                    <a:pt x="14187" y="1549"/>
                    <a:pt x="14731" y="1340"/>
                  </a:cubicBezTo>
                  <a:cubicBezTo>
                    <a:pt x="15170" y="1172"/>
                    <a:pt x="15631" y="984"/>
                    <a:pt x="16049" y="754"/>
                  </a:cubicBezTo>
                  <a:cubicBezTo>
                    <a:pt x="16426" y="545"/>
                    <a:pt x="16782" y="252"/>
                    <a:pt x="17137" y="1"/>
                  </a:cubicBezTo>
                  <a:cubicBezTo>
                    <a:pt x="17702" y="587"/>
                    <a:pt x="18288" y="1612"/>
                    <a:pt x="18497" y="2344"/>
                  </a:cubicBezTo>
                  <a:cubicBezTo>
                    <a:pt x="18539" y="2553"/>
                    <a:pt x="18623" y="2804"/>
                    <a:pt x="18727" y="2972"/>
                  </a:cubicBezTo>
                  <a:cubicBezTo>
                    <a:pt x="19146" y="3767"/>
                    <a:pt x="19355" y="4604"/>
                    <a:pt x="19627" y="5399"/>
                  </a:cubicBezTo>
                  <a:cubicBezTo>
                    <a:pt x="19941" y="6403"/>
                    <a:pt x="20234" y="7387"/>
                    <a:pt x="20527" y="8370"/>
                  </a:cubicBezTo>
                  <a:cubicBezTo>
                    <a:pt x="20569" y="8475"/>
                    <a:pt x="20590" y="8579"/>
                    <a:pt x="20631" y="8684"/>
                  </a:cubicBezTo>
                  <a:cubicBezTo>
                    <a:pt x="21322" y="10086"/>
                    <a:pt x="21531" y="11613"/>
                    <a:pt x="21971" y="13099"/>
                  </a:cubicBezTo>
                  <a:cubicBezTo>
                    <a:pt x="22054" y="13350"/>
                    <a:pt x="22075" y="13643"/>
                    <a:pt x="22096" y="13936"/>
                  </a:cubicBezTo>
                  <a:cubicBezTo>
                    <a:pt x="22180" y="14647"/>
                    <a:pt x="22201" y="15317"/>
                    <a:pt x="22326" y="16028"/>
                  </a:cubicBezTo>
                  <a:cubicBezTo>
                    <a:pt x="22431" y="16865"/>
                    <a:pt x="22347" y="17702"/>
                    <a:pt x="22264" y="18539"/>
                  </a:cubicBezTo>
                  <a:cubicBezTo>
                    <a:pt x="22243" y="18874"/>
                    <a:pt x="22117" y="19188"/>
                    <a:pt x="22012" y="19501"/>
                  </a:cubicBezTo>
                  <a:cubicBezTo>
                    <a:pt x="21908" y="19794"/>
                    <a:pt x="21719" y="19983"/>
                    <a:pt x="21447" y="20108"/>
                  </a:cubicBezTo>
                  <a:cubicBezTo>
                    <a:pt x="20652" y="20548"/>
                    <a:pt x="19815" y="20924"/>
                    <a:pt x="18874" y="20987"/>
                  </a:cubicBezTo>
                  <a:cubicBezTo>
                    <a:pt x="16698" y="21175"/>
                    <a:pt x="14522" y="21406"/>
                    <a:pt x="12346" y="21573"/>
                  </a:cubicBezTo>
                  <a:cubicBezTo>
                    <a:pt x="11341" y="21657"/>
                    <a:pt x="10295" y="21636"/>
                    <a:pt x="9249" y="21657"/>
                  </a:cubicBezTo>
                  <a:cubicBezTo>
                    <a:pt x="8831" y="21657"/>
                    <a:pt x="8412" y="21678"/>
                    <a:pt x="7973" y="21719"/>
                  </a:cubicBezTo>
                  <a:cubicBezTo>
                    <a:pt x="7282" y="21803"/>
                    <a:pt x="6592" y="21761"/>
                    <a:pt x="5880" y="21594"/>
                  </a:cubicBezTo>
                  <a:cubicBezTo>
                    <a:pt x="4248" y="21238"/>
                    <a:pt x="2616" y="20882"/>
                    <a:pt x="1026" y="20338"/>
                  </a:cubicBezTo>
                  <a:cubicBezTo>
                    <a:pt x="649" y="20213"/>
                    <a:pt x="294" y="20087"/>
                    <a:pt x="1" y="19690"/>
                  </a:cubicBezTo>
                  <a:cubicBezTo>
                    <a:pt x="126" y="19062"/>
                    <a:pt x="273" y="18372"/>
                    <a:pt x="628" y="17702"/>
                  </a:cubicBezTo>
                  <a:cubicBezTo>
                    <a:pt x="1633" y="18058"/>
                    <a:pt x="2637" y="18225"/>
                    <a:pt x="3641" y="18372"/>
                  </a:cubicBezTo>
                  <a:cubicBezTo>
                    <a:pt x="4646" y="18539"/>
                    <a:pt x="5629" y="18665"/>
                    <a:pt x="6654" y="18832"/>
                  </a:cubicBezTo>
                  <a:cubicBezTo>
                    <a:pt x="6738" y="19020"/>
                    <a:pt x="6822" y="19229"/>
                    <a:pt x="6906" y="19397"/>
                  </a:cubicBezTo>
                  <a:cubicBezTo>
                    <a:pt x="7198" y="19983"/>
                    <a:pt x="7722" y="20317"/>
                    <a:pt x="8307" y="20548"/>
                  </a:cubicBezTo>
                  <a:cubicBezTo>
                    <a:pt x="8412" y="20610"/>
                    <a:pt x="8517" y="20610"/>
                    <a:pt x="8642" y="20610"/>
                  </a:cubicBezTo>
                  <a:cubicBezTo>
                    <a:pt x="9061" y="20590"/>
                    <a:pt x="9479" y="20527"/>
                    <a:pt x="9898" y="20485"/>
                  </a:cubicBezTo>
                  <a:cubicBezTo>
                    <a:pt x="10023" y="20443"/>
                    <a:pt x="10191" y="20401"/>
                    <a:pt x="10295" y="20317"/>
                  </a:cubicBezTo>
                  <a:cubicBezTo>
                    <a:pt x="10400" y="20234"/>
                    <a:pt x="10504" y="20087"/>
                    <a:pt x="10463" y="19983"/>
                  </a:cubicBezTo>
                  <a:cubicBezTo>
                    <a:pt x="10442" y="19878"/>
                    <a:pt x="10316" y="19711"/>
                    <a:pt x="10211" y="19690"/>
                  </a:cubicBezTo>
                  <a:cubicBezTo>
                    <a:pt x="10002" y="19648"/>
                    <a:pt x="9772" y="19648"/>
                    <a:pt x="9563" y="19648"/>
                  </a:cubicBezTo>
                  <a:cubicBezTo>
                    <a:pt x="9312" y="19648"/>
                    <a:pt x="9103" y="19690"/>
                    <a:pt x="8872" y="19669"/>
                  </a:cubicBezTo>
                  <a:cubicBezTo>
                    <a:pt x="8768" y="19648"/>
                    <a:pt x="8663" y="19501"/>
                    <a:pt x="8475" y="19376"/>
                  </a:cubicBezTo>
                  <a:cubicBezTo>
                    <a:pt x="8684" y="19355"/>
                    <a:pt x="8789" y="19292"/>
                    <a:pt x="8893" y="19313"/>
                  </a:cubicBezTo>
                  <a:cubicBezTo>
                    <a:pt x="9416" y="19397"/>
                    <a:pt x="9939" y="19501"/>
                    <a:pt x="10463" y="19564"/>
                  </a:cubicBezTo>
                  <a:cubicBezTo>
                    <a:pt x="10672" y="19585"/>
                    <a:pt x="10923" y="19522"/>
                    <a:pt x="11132" y="19481"/>
                  </a:cubicBezTo>
                  <a:cubicBezTo>
                    <a:pt x="11300" y="19418"/>
                    <a:pt x="11341" y="19083"/>
                    <a:pt x="11174" y="18978"/>
                  </a:cubicBezTo>
                  <a:cubicBezTo>
                    <a:pt x="10944" y="18853"/>
                    <a:pt x="10672" y="18727"/>
                    <a:pt x="10421" y="18665"/>
                  </a:cubicBezTo>
                  <a:cubicBezTo>
                    <a:pt x="9877" y="18560"/>
                    <a:pt x="9312" y="18518"/>
                    <a:pt x="8768" y="18434"/>
                  </a:cubicBezTo>
                  <a:cubicBezTo>
                    <a:pt x="8517" y="18393"/>
                    <a:pt x="8412" y="18351"/>
                    <a:pt x="8266" y="18183"/>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0" name="Google Shape;2271;p74"/>
            <p:cNvSpPr/>
            <p:nvPr/>
          </p:nvSpPr>
          <p:spPr>
            <a:xfrm>
              <a:off x="6398918" y="3649554"/>
              <a:ext cx="625412" cy="289175"/>
            </a:xfrm>
            <a:custGeom>
              <a:avLst/>
              <a:gdLst/>
              <a:ahLst/>
              <a:cxnLst/>
              <a:rect l="l" t="t" r="r" b="b"/>
              <a:pathLst>
                <a:path w="25005" h="11571" extrusionOk="0">
                  <a:moveTo>
                    <a:pt x="3139" y="293"/>
                  </a:moveTo>
                  <a:cubicBezTo>
                    <a:pt x="3913" y="356"/>
                    <a:pt x="4562" y="356"/>
                    <a:pt x="5106" y="733"/>
                  </a:cubicBezTo>
                  <a:cubicBezTo>
                    <a:pt x="6382" y="1088"/>
                    <a:pt x="7637" y="1423"/>
                    <a:pt x="8977" y="1339"/>
                  </a:cubicBezTo>
                  <a:cubicBezTo>
                    <a:pt x="9834" y="1297"/>
                    <a:pt x="10713" y="1318"/>
                    <a:pt x="11571" y="1297"/>
                  </a:cubicBezTo>
                  <a:cubicBezTo>
                    <a:pt x="12136" y="1256"/>
                    <a:pt x="12743" y="1235"/>
                    <a:pt x="13329" y="1193"/>
                  </a:cubicBezTo>
                  <a:cubicBezTo>
                    <a:pt x="15588" y="984"/>
                    <a:pt x="17890" y="774"/>
                    <a:pt x="20171" y="565"/>
                  </a:cubicBezTo>
                  <a:cubicBezTo>
                    <a:pt x="20840" y="502"/>
                    <a:pt x="21510" y="398"/>
                    <a:pt x="22117" y="84"/>
                  </a:cubicBezTo>
                  <a:cubicBezTo>
                    <a:pt x="22221" y="42"/>
                    <a:pt x="22326" y="42"/>
                    <a:pt x="22451" y="0"/>
                  </a:cubicBezTo>
                  <a:cubicBezTo>
                    <a:pt x="22682" y="356"/>
                    <a:pt x="22744" y="733"/>
                    <a:pt x="22870" y="1109"/>
                  </a:cubicBezTo>
                  <a:cubicBezTo>
                    <a:pt x="23100" y="1779"/>
                    <a:pt x="23309" y="2490"/>
                    <a:pt x="23581" y="3181"/>
                  </a:cubicBezTo>
                  <a:cubicBezTo>
                    <a:pt x="24042" y="4373"/>
                    <a:pt x="24439" y="5608"/>
                    <a:pt x="24690" y="6863"/>
                  </a:cubicBezTo>
                  <a:cubicBezTo>
                    <a:pt x="24774" y="7261"/>
                    <a:pt x="24899" y="7679"/>
                    <a:pt x="25004" y="8014"/>
                  </a:cubicBezTo>
                  <a:cubicBezTo>
                    <a:pt x="24795" y="8265"/>
                    <a:pt x="24586" y="8370"/>
                    <a:pt x="24355" y="8453"/>
                  </a:cubicBezTo>
                  <a:cubicBezTo>
                    <a:pt x="23728" y="8684"/>
                    <a:pt x="23100" y="8935"/>
                    <a:pt x="22472" y="9144"/>
                  </a:cubicBezTo>
                  <a:cubicBezTo>
                    <a:pt x="22012" y="9290"/>
                    <a:pt x="21510" y="9458"/>
                    <a:pt x="21008" y="9500"/>
                  </a:cubicBezTo>
                  <a:cubicBezTo>
                    <a:pt x="20087" y="9625"/>
                    <a:pt x="19187" y="9688"/>
                    <a:pt x="18267" y="9772"/>
                  </a:cubicBezTo>
                  <a:cubicBezTo>
                    <a:pt x="18099" y="9792"/>
                    <a:pt x="17932" y="9792"/>
                    <a:pt x="17765" y="9772"/>
                  </a:cubicBezTo>
                  <a:cubicBezTo>
                    <a:pt x="17513" y="9730"/>
                    <a:pt x="17262" y="9604"/>
                    <a:pt x="17158" y="9374"/>
                  </a:cubicBezTo>
                  <a:cubicBezTo>
                    <a:pt x="16928" y="8935"/>
                    <a:pt x="16635" y="8516"/>
                    <a:pt x="16509" y="8014"/>
                  </a:cubicBezTo>
                  <a:cubicBezTo>
                    <a:pt x="16384" y="7595"/>
                    <a:pt x="16174" y="7198"/>
                    <a:pt x="15986" y="6779"/>
                  </a:cubicBezTo>
                  <a:cubicBezTo>
                    <a:pt x="15693" y="6152"/>
                    <a:pt x="15421" y="5503"/>
                    <a:pt x="15128" y="4854"/>
                  </a:cubicBezTo>
                  <a:cubicBezTo>
                    <a:pt x="15254" y="4666"/>
                    <a:pt x="15379" y="4541"/>
                    <a:pt x="15484" y="4373"/>
                  </a:cubicBezTo>
                  <a:cubicBezTo>
                    <a:pt x="15588" y="4227"/>
                    <a:pt x="15505" y="4018"/>
                    <a:pt x="15337" y="3976"/>
                  </a:cubicBezTo>
                  <a:cubicBezTo>
                    <a:pt x="15086" y="3955"/>
                    <a:pt x="14835" y="3934"/>
                    <a:pt x="14563" y="3934"/>
                  </a:cubicBezTo>
                  <a:cubicBezTo>
                    <a:pt x="14312" y="3934"/>
                    <a:pt x="14082" y="3976"/>
                    <a:pt x="13810" y="3955"/>
                  </a:cubicBezTo>
                  <a:cubicBezTo>
                    <a:pt x="13496" y="3913"/>
                    <a:pt x="13203" y="3913"/>
                    <a:pt x="12952" y="4122"/>
                  </a:cubicBezTo>
                  <a:cubicBezTo>
                    <a:pt x="12638" y="4352"/>
                    <a:pt x="12324" y="4582"/>
                    <a:pt x="12199" y="4980"/>
                  </a:cubicBezTo>
                  <a:cubicBezTo>
                    <a:pt x="12136" y="5168"/>
                    <a:pt x="12052" y="5336"/>
                    <a:pt x="12031" y="5545"/>
                  </a:cubicBezTo>
                  <a:cubicBezTo>
                    <a:pt x="11906" y="6654"/>
                    <a:pt x="11592" y="7679"/>
                    <a:pt x="11006" y="8642"/>
                  </a:cubicBezTo>
                  <a:cubicBezTo>
                    <a:pt x="10734" y="9102"/>
                    <a:pt x="10483" y="9625"/>
                    <a:pt x="10211" y="10106"/>
                  </a:cubicBezTo>
                  <a:cubicBezTo>
                    <a:pt x="10127" y="10253"/>
                    <a:pt x="10044" y="10399"/>
                    <a:pt x="9939" y="10546"/>
                  </a:cubicBezTo>
                  <a:cubicBezTo>
                    <a:pt x="9625" y="11027"/>
                    <a:pt x="9228" y="11404"/>
                    <a:pt x="8579" y="11383"/>
                  </a:cubicBezTo>
                  <a:cubicBezTo>
                    <a:pt x="8433" y="11383"/>
                    <a:pt x="8244" y="11404"/>
                    <a:pt x="8077" y="11445"/>
                  </a:cubicBezTo>
                  <a:cubicBezTo>
                    <a:pt x="7345" y="11550"/>
                    <a:pt x="6654" y="11571"/>
                    <a:pt x="5922" y="11362"/>
                  </a:cubicBezTo>
                  <a:cubicBezTo>
                    <a:pt x="5629" y="11278"/>
                    <a:pt x="5315" y="11278"/>
                    <a:pt x="5001" y="11236"/>
                  </a:cubicBezTo>
                  <a:cubicBezTo>
                    <a:pt x="4792" y="11194"/>
                    <a:pt x="4562" y="11173"/>
                    <a:pt x="4352" y="11090"/>
                  </a:cubicBezTo>
                  <a:lnTo>
                    <a:pt x="419" y="9604"/>
                  </a:lnTo>
                  <a:cubicBezTo>
                    <a:pt x="335" y="9583"/>
                    <a:pt x="293" y="9520"/>
                    <a:pt x="210" y="9479"/>
                  </a:cubicBezTo>
                  <a:cubicBezTo>
                    <a:pt x="0" y="8997"/>
                    <a:pt x="84" y="8537"/>
                    <a:pt x="189" y="8098"/>
                  </a:cubicBezTo>
                  <a:cubicBezTo>
                    <a:pt x="293" y="7637"/>
                    <a:pt x="419" y="7219"/>
                    <a:pt x="586" y="6800"/>
                  </a:cubicBezTo>
                  <a:cubicBezTo>
                    <a:pt x="942" y="5817"/>
                    <a:pt x="1360" y="4813"/>
                    <a:pt x="1758" y="3850"/>
                  </a:cubicBezTo>
                  <a:lnTo>
                    <a:pt x="2700" y="1339"/>
                  </a:lnTo>
                  <a:cubicBezTo>
                    <a:pt x="2825" y="963"/>
                    <a:pt x="2992" y="670"/>
                    <a:pt x="3139" y="293"/>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1" name="Google Shape;2272;p74"/>
            <p:cNvSpPr/>
            <p:nvPr/>
          </p:nvSpPr>
          <p:spPr>
            <a:xfrm>
              <a:off x="5933455" y="2620376"/>
              <a:ext cx="287546" cy="246069"/>
            </a:xfrm>
            <a:custGeom>
              <a:avLst/>
              <a:gdLst/>
              <a:ahLst/>
              <a:cxnLst/>
              <a:rect l="l" t="t" r="r" b="b"/>
              <a:pathLst>
                <a:path w="11467" h="9856" extrusionOk="0">
                  <a:moveTo>
                    <a:pt x="8474" y="42"/>
                  </a:moveTo>
                  <a:cubicBezTo>
                    <a:pt x="8433" y="1779"/>
                    <a:pt x="8558" y="3453"/>
                    <a:pt x="9144" y="5043"/>
                  </a:cubicBezTo>
                  <a:cubicBezTo>
                    <a:pt x="9688" y="6591"/>
                    <a:pt x="10358" y="8077"/>
                    <a:pt x="11466" y="9437"/>
                  </a:cubicBezTo>
                  <a:cubicBezTo>
                    <a:pt x="11090" y="9521"/>
                    <a:pt x="10776" y="9542"/>
                    <a:pt x="10504" y="9625"/>
                  </a:cubicBezTo>
                  <a:cubicBezTo>
                    <a:pt x="10190" y="9688"/>
                    <a:pt x="9897" y="9667"/>
                    <a:pt x="9604" y="9584"/>
                  </a:cubicBezTo>
                  <a:cubicBezTo>
                    <a:pt x="9395" y="9542"/>
                    <a:pt x="9165" y="9563"/>
                    <a:pt x="8956" y="9584"/>
                  </a:cubicBezTo>
                  <a:cubicBezTo>
                    <a:pt x="8265" y="9646"/>
                    <a:pt x="7617" y="9730"/>
                    <a:pt x="6947" y="9772"/>
                  </a:cubicBezTo>
                  <a:cubicBezTo>
                    <a:pt x="6759" y="9793"/>
                    <a:pt x="6487" y="9856"/>
                    <a:pt x="6361" y="9751"/>
                  </a:cubicBezTo>
                  <a:cubicBezTo>
                    <a:pt x="6026" y="9521"/>
                    <a:pt x="5692" y="9584"/>
                    <a:pt x="5315" y="9542"/>
                  </a:cubicBezTo>
                  <a:cubicBezTo>
                    <a:pt x="4352" y="9416"/>
                    <a:pt x="3390" y="9312"/>
                    <a:pt x="2407" y="9123"/>
                  </a:cubicBezTo>
                  <a:cubicBezTo>
                    <a:pt x="1842" y="9019"/>
                    <a:pt x="1298" y="8747"/>
                    <a:pt x="816" y="8391"/>
                  </a:cubicBezTo>
                  <a:cubicBezTo>
                    <a:pt x="356" y="8014"/>
                    <a:pt x="63" y="7575"/>
                    <a:pt x="42" y="6968"/>
                  </a:cubicBezTo>
                  <a:cubicBezTo>
                    <a:pt x="42" y="6675"/>
                    <a:pt x="0" y="6424"/>
                    <a:pt x="0" y="6131"/>
                  </a:cubicBezTo>
                  <a:cubicBezTo>
                    <a:pt x="0" y="5587"/>
                    <a:pt x="210" y="5127"/>
                    <a:pt x="607" y="4708"/>
                  </a:cubicBezTo>
                  <a:cubicBezTo>
                    <a:pt x="1319" y="3955"/>
                    <a:pt x="2072" y="3306"/>
                    <a:pt x="2909" y="2762"/>
                  </a:cubicBezTo>
                  <a:cubicBezTo>
                    <a:pt x="4373" y="1821"/>
                    <a:pt x="5901" y="1005"/>
                    <a:pt x="7470" y="273"/>
                  </a:cubicBezTo>
                  <a:cubicBezTo>
                    <a:pt x="7784" y="168"/>
                    <a:pt x="8035" y="1"/>
                    <a:pt x="8474" y="42"/>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2" name="Google Shape;2273;p74"/>
            <p:cNvSpPr/>
            <p:nvPr/>
          </p:nvSpPr>
          <p:spPr>
            <a:xfrm>
              <a:off x="6380947" y="3187950"/>
              <a:ext cx="168933" cy="186797"/>
            </a:xfrm>
            <a:custGeom>
              <a:avLst/>
              <a:gdLst/>
              <a:ahLst/>
              <a:cxnLst/>
              <a:rect l="l" t="t" r="r" b="b"/>
              <a:pathLst>
                <a:path w="6759" h="7450" extrusionOk="0">
                  <a:moveTo>
                    <a:pt x="0" y="5838"/>
                  </a:moveTo>
                  <a:cubicBezTo>
                    <a:pt x="188" y="5001"/>
                    <a:pt x="481" y="4311"/>
                    <a:pt x="921" y="3662"/>
                  </a:cubicBezTo>
                  <a:cubicBezTo>
                    <a:pt x="1067" y="3411"/>
                    <a:pt x="1235" y="3181"/>
                    <a:pt x="1381" y="2972"/>
                  </a:cubicBezTo>
                  <a:cubicBezTo>
                    <a:pt x="1590" y="2700"/>
                    <a:pt x="1800" y="2449"/>
                    <a:pt x="2051" y="2219"/>
                  </a:cubicBezTo>
                  <a:cubicBezTo>
                    <a:pt x="2155" y="2093"/>
                    <a:pt x="2302" y="2009"/>
                    <a:pt x="2406" y="1884"/>
                  </a:cubicBezTo>
                  <a:cubicBezTo>
                    <a:pt x="2950" y="1068"/>
                    <a:pt x="3850" y="796"/>
                    <a:pt x="4666" y="377"/>
                  </a:cubicBezTo>
                  <a:cubicBezTo>
                    <a:pt x="5294" y="63"/>
                    <a:pt x="5921" y="1"/>
                    <a:pt x="6612" y="22"/>
                  </a:cubicBezTo>
                  <a:cubicBezTo>
                    <a:pt x="6675" y="168"/>
                    <a:pt x="6758" y="315"/>
                    <a:pt x="6717" y="419"/>
                  </a:cubicBezTo>
                  <a:cubicBezTo>
                    <a:pt x="6612" y="942"/>
                    <a:pt x="6696" y="1465"/>
                    <a:pt x="6675" y="2009"/>
                  </a:cubicBezTo>
                  <a:cubicBezTo>
                    <a:pt x="6654" y="2679"/>
                    <a:pt x="6570" y="3348"/>
                    <a:pt x="6486" y="3997"/>
                  </a:cubicBezTo>
                  <a:cubicBezTo>
                    <a:pt x="6382" y="4939"/>
                    <a:pt x="6277" y="5880"/>
                    <a:pt x="6152" y="6822"/>
                  </a:cubicBezTo>
                  <a:cubicBezTo>
                    <a:pt x="6131" y="6968"/>
                    <a:pt x="6068" y="7136"/>
                    <a:pt x="6047" y="7345"/>
                  </a:cubicBezTo>
                  <a:cubicBezTo>
                    <a:pt x="5942" y="7366"/>
                    <a:pt x="5838" y="7449"/>
                    <a:pt x="5733" y="7449"/>
                  </a:cubicBezTo>
                  <a:cubicBezTo>
                    <a:pt x="5105" y="7408"/>
                    <a:pt x="4457" y="7387"/>
                    <a:pt x="3829" y="7345"/>
                  </a:cubicBezTo>
                  <a:cubicBezTo>
                    <a:pt x="3515" y="7324"/>
                    <a:pt x="3222" y="7240"/>
                    <a:pt x="2992" y="7031"/>
                  </a:cubicBezTo>
                  <a:cubicBezTo>
                    <a:pt x="2699" y="6759"/>
                    <a:pt x="2364" y="6654"/>
                    <a:pt x="1988" y="6613"/>
                  </a:cubicBezTo>
                  <a:cubicBezTo>
                    <a:pt x="1318" y="6487"/>
                    <a:pt x="649" y="6215"/>
                    <a:pt x="0" y="5838"/>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3" name="Google Shape;2274;p74"/>
            <p:cNvSpPr/>
            <p:nvPr/>
          </p:nvSpPr>
          <p:spPr>
            <a:xfrm>
              <a:off x="6884152" y="3089164"/>
              <a:ext cx="190499" cy="190389"/>
            </a:xfrm>
            <a:custGeom>
              <a:avLst/>
              <a:gdLst/>
              <a:ahLst/>
              <a:cxnLst/>
              <a:rect l="l" t="t" r="r" b="b"/>
              <a:pathLst>
                <a:path w="7554" h="7617" extrusionOk="0">
                  <a:moveTo>
                    <a:pt x="3013" y="7616"/>
                  </a:moveTo>
                  <a:cubicBezTo>
                    <a:pt x="2867" y="7282"/>
                    <a:pt x="2762" y="6989"/>
                    <a:pt x="2700" y="6696"/>
                  </a:cubicBezTo>
                  <a:cubicBezTo>
                    <a:pt x="2449" y="5922"/>
                    <a:pt x="2218" y="5168"/>
                    <a:pt x="1988" y="4373"/>
                  </a:cubicBezTo>
                  <a:cubicBezTo>
                    <a:pt x="1925" y="4185"/>
                    <a:pt x="1821" y="4018"/>
                    <a:pt x="1758" y="3850"/>
                  </a:cubicBezTo>
                  <a:cubicBezTo>
                    <a:pt x="1653" y="3620"/>
                    <a:pt x="1507" y="3411"/>
                    <a:pt x="1465" y="3181"/>
                  </a:cubicBezTo>
                  <a:cubicBezTo>
                    <a:pt x="1172" y="2093"/>
                    <a:pt x="670" y="1109"/>
                    <a:pt x="0" y="168"/>
                  </a:cubicBezTo>
                  <a:cubicBezTo>
                    <a:pt x="126" y="105"/>
                    <a:pt x="231" y="0"/>
                    <a:pt x="314" y="42"/>
                  </a:cubicBezTo>
                  <a:cubicBezTo>
                    <a:pt x="503" y="63"/>
                    <a:pt x="670" y="147"/>
                    <a:pt x="858" y="189"/>
                  </a:cubicBezTo>
                  <a:cubicBezTo>
                    <a:pt x="2344" y="774"/>
                    <a:pt x="3767" y="1465"/>
                    <a:pt x="5106" y="2365"/>
                  </a:cubicBezTo>
                  <a:cubicBezTo>
                    <a:pt x="5210" y="2448"/>
                    <a:pt x="5336" y="2511"/>
                    <a:pt x="5441" y="2616"/>
                  </a:cubicBezTo>
                  <a:cubicBezTo>
                    <a:pt x="6110" y="3327"/>
                    <a:pt x="6801" y="4018"/>
                    <a:pt x="7470" y="4708"/>
                  </a:cubicBezTo>
                  <a:cubicBezTo>
                    <a:pt x="7512" y="4750"/>
                    <a:pt x="7533" y="4813"/>
                    <a:pt x="7554" y="4917"/>
                  </a:cubicBezTo>
                  <a:cubicBezTo>
                    <a:pt x="7156" y="5336"/>
                    <a:pt x="6612" y="5587"/>
                    <a:pt x="6173" y="5922"/>
                  </a:cubicBezTo>
                  <a:cubicBezTo>
                    <a:pt x="5692" y="6256"/>
                    <a:pt x="5210" y="6570"/>
                    <a:pt x="4687" y="6863"/>
                  </a:cubicBezTo>
                  <a:cubicBezTo>
                    <a:pt x="4164" y="7135"/>
                    <a:pt x="3704" y="7575"/>
                    <a:pt x="3013" y="7616"/>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4" name="Google Shape;2275;p74"/>
            <p:cNvSpPr/>
            <p:nvPr/>
          </p:nvSpPr>
          <p:spPr>
            <a:xfrm>
              <a:off x="7081839" y="4050088"/>
              <a:ext cx="167136" cy="138302"/>
            </a:xfrm>
            <a:custGeom>
              <a:avLst/>
              <a:gdLst/>
              <a:ahLst/>
              <a:cxnLst/>
              <a:rect l="l" t="t" r="r" b="b"/>
              <a:pathLst>
                <a:path w="6697" h="5546" extrusionOk="0">
                  <a:moveTo>
                    <a:pt x="126" y="5525"/>
                  </a:moveTo>
                  <a:cubicBezTo>
                    <a:pt x="22" y="5148"/>
                    <a:pt x="1" y="4897"/>
                    <a:pt x="126" y="4604"/>
                  </a:cubicBezTo>
                  <a:cubicBezTo>
                    <a:pt x="587" y="3809"/>
                    <a:pt x="921" y="3014"/>
                    <a:pt x="1465" y="2282"/>
                  </a:cubicBezTo>
                  <a:cubicBezTo>
                    <a:pt x="2470" y="942"/>
                    <a:pt x="3767" y="210"/>
                    <a:pt x="5420" y="22"/>
                  </a:cubicBezTo>
                  <a:cubicBezTo>
                    <a:pt x="5546" y="1"/>
                    <a:pt x="5713" y="1"/>
                    <a:pt x="5838" y="22"/>
                  </a:cubicBezTo>
                  <a:cubicBezTo>
                    <a:pt x="6403" y="85"/>
                    <a:pt x="6613" y="315"/>
                    <a:pt x="6654" y="859"/>
                  </a:cubicBezTo>
                  <a:cubicBezTo>
                    <a:pt x="6696" y="1968"/>
                    <a:pt x="6236" y="2805"/>
                    <a:pt x="5357" y="3453"/>
                  </a:cubicBezTo>
                  <a:cubicBezTo>
                    <a:pt x="4395" y="4186"/>
                    <a:pt x="3349" y="4730"/>
                    <a:pt x="2177" y="5106"/>
                  </a:cubicBezTo>
                  <a:cubicBezTo>
                    <a:pt x="1696" y="5253"/>
                    <a:pt x="1214" y="5357"/>
                    <a:pt x="712" y="5462"/>
                  </a:cubicBezTo>
                  <a:cubicBezTo>
                    <a:pt x="587" y="5546"/>
                    <a:pt x="356" y="5525"/>
                    <a:pt x="126" y="5525"/>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5" name="Google Shape;2276;p74"/>
            <p:cNvSpPr/>
            <p:nvPr/>
          </p:nvSpPr>
          <p:spPr>
            <a:xfrm>
              <a:off x="6336018" y="4121933"/>
              <a:ext cx="77277" cy="188593"/>
            </a:xfrm>
            <a:custGeom>
              <a:avLst/>
              <a:gdLst/>
              <a:ahLst/>
              <a:cxnLst/>
              <a:rect l="l" t="t" r="r" b="b"/>
              <a:pathLst>
                <a:path w="3056" h="7533" extrusionOk="0">
                  <a:moveTo>
                    <a:pt x="1382" y="0"/>
                  </a:moveTo>
                  <a:cubicBezTo>
                    <a:pt x="1884" y="251"/>
                    <a:pt x="1884" y="251"/>
                    <a:pt x="2616" y="314"/>
                  </a:cubicBezTo>
                  <a:cubicBezTo>
                    <a:pt x="2637" y="858"/>
                    <a:pt x="2658" y="1444"/>
                    <a:pt x="2700" y="1988"/>
                  </a:cubicBezTo>
                  <a:lnTo>
                    <a:pt x="3014" y="5671"/>
                  </a:lnTo>
                  <a:cubicBezTo>
                    <a:pt x="3055" y="6152"/>
                    <a:pt x="3014" y="6612"/>
                    <a:pt x="2804" y="7051"/>
                  </a:cubicBezTo>
                  <a:cubicBezTo>
                    <a:pt x="2637" y="7428"/>
                    <a:pt x="2449" y="7533"/>
                    <a:pt x="2072" y="7470"/>
                  </a:cubicBezTo>
                  <a:cubicBezTo>
                    <a:pt x="1695" y="7449"/>
                    <a:pt x="1382" y="7324"/>
                    <a:pt x="1130" y="7010"/>
                  </a:cubicBezTo>
                  <a:cubicBezTo>
                    <a:pt x="628" y="6466"/>
                    <a:pt x="294" y="5838"/>
                    <a:pt x="210" y="5064"/>
                  </a:cubicBezTo>
                  <a:cubicBezTo>
                    <a:pt x="105" y="3976"/>
                    <a:pt x="1" y="2909"/>
                    <a:pt x="105" y="1800"/>
                  </a:cubicBezTo>
                  <a:cubicBezTo>
                    <a:pt x="231" y="984"/>
                    <a:pt x="607" y="335"/>
                    <a:pt x="1382" y="0"/>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6" name="Google Shape;2277;p74"/>
            <p:cNvSpPr/>
            <p:nvPr/>
          </p:nvSpPr>
          <p:spPr>
            <a:xfrm>
              <a:off x="6452833" y="2756881"/>
              <a:ext cx="314504" cy="170632"/>
            </a:xfrm>
            <a:custGeom>
              <a:avLst/>
              <a:gdLst/>
              <a:ahLst/>
              <a:cxnLst/>
              <a:rect l="l" t="t" r="r" b="b"/>
              <a:pathLst>
                <a:path w="12576" h="6801" extrusionOk="0">
                  <a:moveTo>
                    <a:pt x="5692" y="5190"/>
                  </a:moveTo>
                  <a:cubicBezTo>
                    <a:pt x="5629" y="4918"/>
                    <a:pt x="5608" y="4708"/>
                    <a:pt x="5587" y="4478"/>
                  </a:cubicBezTo>
                  <a:cubicBezTo>
                    <a:pt x="5483" y="3871"/>
                    <a:pt x="5064" y="3662"/>
                    <a:pt x="4562" y="3997"/>
                  </a:cubicBezTo>
                  <a:cubicBezTo>
                    <a:pt x="4248" y="4206"/>
                    <a:pt x="3934" y="4457"/>
                    <a:pt x="3641" y="4729"/>
                  </a:cubicBezTo>
                  <a:cubicBezTo>
                    <a:pt x="3118" y="5252"/>
                    <a:pt x="2511" y="5650"/>
                    <a:pt x="1842" y="5964"/>
                  </a:cubicBezTo>
                  <a:cubicBezTo>
                    <a:pt x="1507" y="6131"/>
                    <a:pt x="1214" y="6299"/>
                    <a:pt x="942" y="6591"/>
                  </a:cubicBezTo>
                  <a:cubicBezTo>
                    <a:pt x="879" y="6675"/>
                    <a:pt x="733" y="6717"/>
                    <a:pt x="587" y="6801"/>
                  </a:cubicBezTo>
                  <a:cubicBezTo>
                    <a:pt x="210" y="6068"/>
                    <a:pt x="587" y="5231"/>
                    <a:pt x="1" y="4583"/>
                  </a:cubicBezTo>
                  <a:cubicBezTo>
                    <a:pt x="147" y="4520"/>
                    <a:pt x="252" y="4415"/>
                    <a:pt x="377" y="4394"/>
                  </a:cubicBezTo>
                  <a:cubicBezTo>
                    <a:pt x="1444" y="4185"/>
                    <a:pt x="2449" y="3746"/>
                    <a:pt x="3537" y="3662"/>
                  </a:cubicBezTo>
                  <a:cubicBezTo>
                    <a:pt x="3788" y="3641"/>
                    <a:pt x="3976" y="3558"/>
                    <a:pt x="4206" y="3369"/>
                  </a:cubicBezTo>
                  <a:cubicBezTo>
                    <a:pt x="4457" y="3118"/>
                    <a:pt x="4876" y="3014"/>
                    <a:pt x="5252" y="2867"/>
                  </a:cubicBezTo>
                  <a:cubicBezTo>
                    <a:pt x="6215" y="2511"/>
                    <a:pt x="7177" y="2135"/>
                    <a:pt x="8140" y="1821"/>
                  </a:cubicBezTo>
                  <a:cubicBezTo>
                    <a:pt x="9458" y="1381"/>
                    <a:pt x="10714" y="858"/>
                    <a:pt x="11906" y="210"/>
                  </a:cubicBezTo>
                  <a:cubicBezTo>
                    <a:pt x="12074" y="126"/>
                    <a:pt x="12262" y="42"/>
                    <a:pt x="12408" y="1"/>
                  </a:cubicBezTo>
                  <a:cubicBezTo>
                    <a:pt x="12576" y="210"/>
                    <a:pt x="12429" y="314"/>
                    <a:pt x="12366" y="398"/>
                  </a:cubicBezTo>
                  <a:cubicBezTo>
                    <a:pt x="12011" y="817"/>
                    <a:pt x="11697" y="1193"/>
                    <a:pt x="11571" y="1758"/>
                  </a:cubicBezTo>
                  <a:cubicBezTo>
                    <a:pt x="11446" y="2218"/>
                    <a:pt x="11048" y="2616"/>
                    <a:pt x="10651" y="2909"/>
                  </a:cubicBezTo>
                  <a:cubicBezTo>
                    <a:pt x="10525" y="2972"/>
                    <a:pt x="10337" y="3014"/>
                    <a:pt x="10190" y="3014"/>
                  </a:cubicBezTo>
                  <a:cubicBezTo>
                    <a:pt x="9960" y="3014"/>
                    <a:pt x="9667" y="2972"/>
                    <a:pt x="9458" y="2867"/>
                  </a:cubicBezTo>
                  <a:cubicBezTo>
                    <a:pt x="8956" y="2637"/>
                    <a:pt x="8663" y="2867"/>
                    <a:pt x="8391" y="3244"/>
                  </a:cubicBezTo>
                  <a:cubicBezTo>
                    <a:pt x="7973" y="3767"/>
                    <a:pt x="7554" y="4290"/>
                    <a:pt x="7094" y="4792"/>
                  </a:cubicBezTo>
                  <a:cubicBezTo>
                    <a:pt x="6759" y="5127"/>
                    <a:pt x="6320" y="5357"/>
                    <a:pt x="5692" y="519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7" name="Google Shape;2278;p74"/>
            <p:cNvSpPr/>
            <p:nvPr/>
          </p:nvSpPr>
          <p:spPr>
            <a:xfrm>
              <a:off x="6289292" y="2873629"/>
              <a:ext cx="138381" cy="66456"/>
            </a:xfrm>
            <a:custGeom>
              <a:avLst/>
              <a:gdLst/>
              <a:ahLst/>
              <a:cxnLst/>
              <a:rect l="l" t="t" r="r" b="b"/>
              <a:pathLst>
                <a:path w="5525" h="2700" extrusionOk="0">
                  <a:moveTo>
                    <a:pt x="0" y="984"/>
                  </a:moveTo>
                  <a:cubicBezTo>
                    <a:pt x="0" y="838"/>
                    <a:pt x="21" y="712"/>
                    <a:pt x="21" y="607"/>
                  </a:cubicBezTo>
                  <a:lnTo>
                    <a:pt x="168" y="482"/>
                  </a:lnTo>
                  <a:cubicBezTo>
                    <a:pt x="524" y="273"/>
                    <a:pt x="942" y="210"/>
                    <a:pt x="1361" y="252"/>
                  </a:cubicBezTo>
                  <a:cubicBezTo>
                    <a:pt x="2218" y="294"/>
                    <a:pt x="3097" y="210"/>
                    <a:pt x="3955" y="84"/>
                  </a:cubicBezTo>
                  <a:cubicBezTo>
                    <a:pt x="4457" y="1"/>
                    <a:pt x="4938" y="63"/>
                    <a:pt x="5420" y="63"/>
                  </a:cubicBezTo>
                  <a:cubicBezTo>
                    <a:pt x="5524" y="252"/>
                    <a:pt x="5399" y="294"/>
                    <a:pt x="5315" y="356"/>
                  </a:cubicBezTo>
                  <a:cubicBezTo>
                    <a:pt x="4771" y="607"/>
                    <a:pt x="4353" y="1005"/>
                    <a:pt x="3955" y="1444"/>
                  </a:cubicBezTo>
                  <a:cubicBezTo>
                    <a:pt x="3662" y="1779"/>
                    <a:pt x="3327" y="2072"/>
                    <a:pt x="2993" y="2365"/>
                  </a:cubicBezTo>
                  <a:cubicBezTo>
                    <a:pt x="2574" y="2700"/>
                    <a:pt x="2114" y="2700"/>
                    <a:pt x="1674" y="2386"/>
                  </a:cubicBezTo>
                  <a:cubicBezTo>
                    <a:pt x="1109" y="1947"/>
                    <a:pt x="524" y="1528"/>
                    <a:pt x="0" y="984"/>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8" name="Google Shape;2279;p74"/>
            <p:cNvSpPr/>
            <p:nvPr/>
          </p:nvSpPr>
          <p:spPr>
            <a:xfrm>
              <a:off x="6605592" y="2539551"/>
              <a:ext cx="176122" cy="152670"/>
            </a:xfrm>
            <a:custGeom>
              <a:avLst/>
              <a:gdLst/>
              <a:ahLst/>
              <a:cxnLst/>
              <a:rect l="l" t="t" r="r" b="b"/>
              <a:pathLst>
                <a:path w="7010" h="6048" extrusionOk="0">
                  <a:moveTo>
                    <a:pt x="7010" y="2637"/>
                  </a:moveTo>
                  <a:cubicBezTo>
                    <a:pt x="6047" y="3432"/>
                    <a:pt x="5189" y="4227"/>
                    <a:pt x="4143" y="4855"/>
                  </a:cubicBezTo>
                  <a:cubicBezTo>
                    <a:pt x="3808" y="5064"/>
                    <a:pt x="3453" y="5231"/>
                    <a:pt x="3076" y="5315"/>
                  </a:cubicBezTo>
                  <a:cubicBezTo>
                    <a:pt x="2616" y="5378"/>
                    <a:pt x="2197" y="5545"/>
                    <a:pt x="1821" y="5733"/>
                  </a:cubicBezTo>
                  <a:cubicBezTo>
                    <a:pt x="1402" y="5901"/>
                    <a:pt x="984" y="6047"/>
                    <a:pt x="502" y="5984"/>
                  </a:cubicBezTo>
                  <a:cubicBezTo>
                    <a:pt x="168" y="5629"/>
                    <a:pt x="272" y="5148"/>
                    <a:pt x="209" y="4729"/>
                  </a:cubicBezTo>
                  <a:cubicBezTo>
                    <a:pt x="168" y="4290"/>
                    <a:pt x="0" y="3850"/>
                    <a:pt x="188" y="3390"/>
                  </a:cubicBezTo>
                  <a:cubicBezTo>
                    <a:pt x="272" y="3348"/>
                    <a:pt x="356" y="3285"/>
                    <a:pt x="419" y="3285"/>
                  </a:cubicBezTo>
                  <a:cubicBezTo>
                    <a:pt x="1611" y="3055"/>
                    <a:pt x="2616" y="2469"/>
                    <a:pt x="3557" y="1779"/>
                  </a:cubicBezTo>
                  <a:cubicBezTo>
                    <a:pt x="4122" y="1381"/>
                    <a:pt x="4603" y="942"/>
                    <a:pt x="5126" y="523"/>
                  </a:cubicBezTo>
                  <a:cubicBezTo>
                    <a:pt x="5336" y="335"/>
                    <a:pt x="5545" y="147"/>
                    <a:pt x="5754" y="0"/>
                  </a:cubicBezTo>
                  <a:cubicBezTo>
                    <a:pt x="6361" y="565"/>
                    <a:pt x="6863" y="1590"/>
                    <a:pt x="7010" y="2637"/>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9" name="Google Shape;2280;p74"/>
            <p:cNvSpPr/>
            <p:nvPr/>
          </p:nvSpPr>
          <p:spPr>
            <a:xfrm>
              <a:off x="6485182" y="2949067"/>
              <a:ext cx="186905" cy="159854"/>
            </a:xfrm>
            <a:custGeom>
              <a:avLst/>
              <a:gdLst/>
              <a:ahLst/>
              <a:cxnLst/>
              <a:rect l="l" t="t" r="r" b="b"/>
              <a:pathLst>
                <a:path w="7450" h="6362" extrusionOk="0">
                  <a:moveTo>
                    <a:pt x="6257" y="1444"/>
                  </a:moveTo>
                  <a:cubicBezTo>
                    <a:pt x="6152" y="1298"/>
                    <a:pt x="6027" y="1172"/>
                    <a:pt x="5859" y="1026"/>
                  </a:cubicBezTo>
                  <a:cubicBezTo>
                    <a:pt x="5567" y="649"/>
                    <a:pt x="5127" y="314"/>
                    <a:pt x="4520" y="189"/>
                  </a:cubicBezTo>
                  <a:cubicBezTo>
                    <a:pt x="3683" y="0"/>
                    <a:pt x="2679" y="273"/>
                    <a:pt x="1863" y="775"/>
                  </a:cubicBezTo>
                  <a:cubicBezTo>
                    <a:pt x="1340" y="1005"/>
                    <a:pt x="901" y="1361"/>
                    <a:pt x="629" y="1884"/>
                  </a:cubicBezTo>
                  <a:cubicBezTo>
                    <a:pt x="377" y="2260"/>
                    <a:pt x="189" y="2658"/>
                    <a:pt x="126" y="3097"/>
                  </a:cubicBezTo>
                  <a:cubicBezTo>
                    <a:pt x="1" y="3976"/>
                    <a:pt x="608" y="5315"/>
                    <a:pt x="1382" y="5775"/>
                  </a:cubicBezTo>
                  <a:cubicBezTo>
                    <a:pt x="1696" y="5943"/>
                    <a:pt x="2009" y="6026"/>
                    <a:pt x="2365" y="6026"/>
                  </a:cubicBezTo>
                  <a:cubicBezTo>
                    <a:pt x="2888" y="6299"/>
                    <a:pt x="3474" y="6361"/>
                    <a:pt x="4060" y="6215"/>
                  </a:cubicBezTo>
                  <a:cubicBezTo>
                    <a:pt x="5818" y="5713"/>
                    <a:pt x="7450" y="3181"/>
                    <a:pt x="6257" y="144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0" name="Google Shape;2281;p74"/>
            <p:cNvSpPr/>
            <p:nvPr/>
          </p:nvSpPr>
          <p:spPr>
            <a:xfrm>
              <a:off x="6934472" y="2742512"/>
              <a:ext cx="111424" cy="131117"/>
            </a:xfrm>
            <a:custGeom>
              <a:avLst/>
              <a:gdLst/>
              <a:ahLst/>
              <a:cxnLst/>
              <a:rect l="l" t="t" r="r" b="b"/>
              <a:pathLst>
                <a:path w="4395" h="5211" extrusionOk="0">
                  <a:moveTo>
                    <a:pt x="4185" y="1654"/>
                  </a:moveTo>
                  <a:cubicBezTo>
                    <a:pt x="3829" y="608"/>
                    <a:pt x="2825" y="1"/>
                    <a:pt x="1758" y="294"/>
                  </a:cubicBezTo>
                  <a:cubicBezTo>
                    <a:pt x="712" y="587"/>
                    <a:pt x="105" y="1528"/>
                    <a:pt x="63" y="2574"/>
                  </a:cubicBezTo>
                  <a:cubicBezTo>
                    <a:pt x="0" y="3537"/>
                    <a:pt x="272" y="5001"/>
                    <a:pt x="1444" y="5190"/>
                  </a:cubicBezTo>
                  <a:cubicBezTo>
                    <a:pt x="1590" y="5211"/>
                    <a:pt x="1737" y="5211"/>
                    <a:pt x="1862" y="5190"/>
                  </a:cubicBezTo>
                  <a:cubicBezTo>
                    <a:pt x="2030" y="5211"/>
                    <a:pt x="2260" y="5190"/>
                    <a:pt x="2490" y="5085"/>
                  </a:cubicBezTo>
                  <a:cubicBezTo>
                    <a:pt x="3097" y="4855"/>
                    <a:pt x="3620" y="4395"/>
                    <a:pt x="3892" y="3851"/>
                  </a:cubicBezTo>
                  <a:cubicBezTo>
                    <a:pt x="4185" y="3244"/>
                    <a:pt x="4394" y="2302"/>
                    <a:pt x="4185" y="165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1" name="Google Shape;2282;p74"/>
            <p:cNvSpPr/>
            <p:nvPr/>
          </p:nvSpPr>
          <p:spPr>
            <a:xfrm>
              <a:off x="5904700" y="2250375"/>
              <a:ext cx="1468279" cy="2083500"/>
            </a:xfrm>
            <a:custGeom>
              <a:avLst/>
              <a:gdLst/>
              <a:ahLst/>
              <a:cxnLst/>
              <a:rect l="l" t="t" r="r" b="b"/>
              <a:pathLst>
                <a:path w="58713" h="83340" extrusionOk="0">
                  <a:moveTo>
                    <a:pt x="40467" y="32830"/>
                  </a:moveTo>
                  <a:cubicBezTo>
                    <a:pt x="40781" y="32976"/>
                    <a:pt x="41011" y="33123"/>
                    <a:pt x="41241" y="33227"/>
                  </a:cubicBezTo>
                  <a:cubicBezTo>
                    <a:pt x="42371" y="33667"/>
                    <a:pt x="43417" y="34232"/>
                    <a:pt x="44442" y="34901"/>
                  </a:cubicBezTo>
                  <a:cubicBezTo>
                    <a:pt x="44986" y="35236"/>
                    <a:pt x="45489" y="35654"/>
                    <a:pt x="45907" y="36115"/>
                  </a:cubicBezTo>
                  <a:cubicBezTo>
                    <a:pt x="46179" y="36470"/>
                    <a:pt x="46535" y="36742"/>
                    <a:pt x="46849" y="37098"/>
                  </a:cubicBezTo>
                  <a:cubicBezTo>
                    <a:pt x="47079" y="37349"/>
                    <a:pt x="47372" y="37621"/>
                    <a:pt x="47539" y="37935"/>
                  </a:cubicBezTo>
                  <a:cubicBezTo>
                    <a:pt x="47895" y="38479"/>
                    <a:pt x="47790" y="38919"/>
                    <a:pt x="47288" y="39337"/>
                  </a:cubicBezTo>
                  <a:cubicBezTo>
                    <a:pt x="46995" y="39546"/>
                    <a:pt x="46681" y="39755"/>
                    <a:pt x="46367" y="39965"/>
                  </a:cubicBezTo>
                  <a:cubicBezTo>
                    <a:pt x="46598" y="40279"/>
                    <a:pt x="46890" y="40446"/>
                    <a:pt x="47162" y="40613"/>
                  </a:cubicBezTo>
                  <a:cubicBezTo>
                    <a:pt x="48313" y="41429"/>
                    <a:pt x="49464" y="42224"/>
                    <a:pt x="50615" y="42999"/>
                  </a:cubicBezTo>
                  <a:cubicBezTo>
                    <a:pt x="51201" y="43417"/>
                    <a:pt x="51766" y="43898"/>
                    <a:pt x="52226" y="44442"/>
                  </a:cubicBezTo>
                  <a:cubicBezTo>
                    <a:pt x="53021" y="45300"/>
                    <a:pt x="53816" y="46158"/>
                    <a:pt x="54590" y="47058"/>
                  </a:cubicBezTo>
                  <a:cubicBezTo>
                    <a:pt x="55113" y="47686"/>
                    <a:pt x="55553" y="48355"/>
                    <a:pt x="55992" y="49025"/>
                  </a:cubicBezTo>
                  <a:cubicBezTo>
                    <a:pt x="56181" y="49276"/>
                    <a:pt x="56327" y="49485"/>
                    <a:pt x="56641" y="49611"/>
                  </a:cubicBezTo>
                  <a:cubicBezTo>
                    <a:pt x="57038" y="49799"/>
                    <a:pt x="57415" y="50071"/>
                    <a:pt x="57792" y="50301"/>
                  </a:cubicBezTo>
                  <a:cubicBezTo>
                    <a:pt x="58210" y="50531"/>
                    <a:pt x="58419" y="50929"/>
                    <a:pt x="58629" y="51326"/>
                  </a:cubicBezTo>
                  <a:cubicBezTo>
                    <a:pt x="58712" y="51473"/>
                    <a:pt x="58691" y="51703"/>
                    <a:pt x="58629" y="51891"/>
                  </a:cubicBezTo>
                  <a:cubicBezTo>
                    <a:pt x="58608" y="51996"/>
                    <a:pt x="58482" y="52163"/>
                    <a:pt x="58378" y="52184"/>
                  </a:cubicBezTo>
                  <a:cubicBezTo>
                    <a:pt x="58273" y="52205"/>
                    <a:pt x="58105" y="52121"/>
                    <a:pt x="58043" y="52017"/>
                  </a:cubicBezTo>
                  <a:cubicBezTo>
                    <a:pt x="57833" y="51787"/>
                    <a:pt x="57666" y="51535"/>
                    <a:pt x="57478" y="51284"/>
                  </a:cubicBezTo>
                  <a:cubicBezTo>
                    <a:pt x="57373" y="51180"/>
                    <a:pt x="57227" y="51117"/>
                    <a:pt x="56955" y="50950"/>
                  </a:cubicBezTo>
                  <a:cubicBezTo>
                    <a:pt x="57059" y="51263"/>
                    <a:pt x="57122" y="51452"/>
                    <a:pt x="57164" y="51598"/>
                  </a:cubicBezTo>
                  <a:cubicBezTo>
                    <a:pt x="57206" y="51807"/>
                    <a:pt x="57227" y="52059"/>
                    <a:pt x="57227" y="52268"/>
                  </a:cubicBezTo>
                  <a:cubicBezTo>
                    <a:pt x="57227" y="52477"/>
                    <a:pt x="57017" y="52644"/>
                    <a:pt x="56850" y="52644"/>
                  </a:cubicBezTo>
                  <a:cubicBezTo>
                    <a:pt x="56683" y="52644"/>
                    <a:pt x="56515" y="52540"/>
                    <a:pt x="56473" y="52393"/>
                  </a:cubicBezTo>
                  <a:cubicBezTo>
                    <a:pt x="56306" y="51996"/>
                    <a:pt x="56181" y="51598"/>
                    <a:pt x="56013" y="51222"/>
                  </a:cubicBezTo>
                  <a:cubicBezTo>
                    <a:pt x="55909" y="50929"/>
                    <a:pt x="55783" y="50636"/>
                    <a:pt x="55657" y="50280"/>
                  </a:cubicBezTo>
                  <a:cubicBezTo>
                    <a:pt x="55532" y="50427"/>
                    <a:pt x="55427" y="50510"/>
                    <a:pt x="55365" y="50615"/>
                  </a:cubicBezTo>
                  <a:cubicBezTo>
                    <a:pt x="55281" y="50866"/>
                    <a:pt x="55239" y="51159"/>
                    <a:pt x="55176" y="51431"/>
                  </a:cubicBezTo>
                  <a:cubicBezTo>
                    <a:pt x="55155" y="51535"/>
                    <a:pt x="55176" y="51661"/>
                    <a:pt x="55176" y="51766"/>
                  </a:cubicBezTo>
                  <a:cubicBezTo>
                    <a:pt x="55155" y="52017"/>
                    <a:pt x="54967" y="52205"/>
                    <a:pt x="54758" y="52205"/>
                  </a:cubicBezTo>
                  <a:cubicBezTo>
                    <a:pt x="54548" y="52205"/>
                    <a:pt x="54381" y="52017"/>
                    <a:pt x="54318" y="51787"/>
                  </a:cubicBezTo>
                  <a:cubicBezTo>
                    <a:pt x="54214" y="51347"/>
                    <a:pt x="54214" y="50908"/>
                    <a:pt x="54402" y="50489"/>
                  </a:cubicBezTo>
                  <a:cubicBezTo>
                    <a:pt x="54548" y="50092"/>
                    <a:pt x="54737" y="49715"/>
                    <a:pt x="54946" y="49297"/>
                  </a:cubicBezTo>
                  <a:cubicBezTo>
                    <a:pt x="54841" y="48983"/>
                    <a:pt x="54653" y="48732"/>
                    <a:pt x="54444" y="48502"/>
                  </a:cubicBezTo>
                  <a:cubicBezTo>
                    <a:pt x="53272" y="47162"/>
                    <a:pt x="52079" y="45823"/>
                    <a:pt x="50866" y="44484"/>
                  </a:cubicBezTo>
                  <a:cubicBezTo>
                    <a:pt x="50678" y="44275"/>
                    <a:pt x="50447" y="44129"/>
                    <a:pt x="50217" y="43961"/>
                  </a:cubicBezTo>
                  <a:cubicBezTo>
                    <a:pt x="49046" y="43124"/>
                    <a:pt x="47832" y="42287"/>
                    <a:pt x="46639" y="41450"/>
                  </a:cubicBezTo>
                  <a:cubicBezTo>
                    <a:pt x="46221" y="41178"/>
                    <a:pt x="45823" y="40885"/>
                    <a:pt x="45405" y="40572"/>
                  </a:cubicBezTo>
                  <a:cubicBezTo>
                    <a:pt x="44442" y="41095"/>
                    <a:pt x="43522" y="41722"/>
                    <a:pt x="42517" y="41973"/>
                  </a:cubicBezTo>
                  <a:cubicBezTo>
                    <a:pt x="42413" y="42329"/>
                    <a:pt x="42496" y="42559"/>
                    <a:pt x="42601" y="42789"/>
                  </a:cubicBezTo>
                  <a:cubicBezTo>
                    <a:pt x="43124" y="43898"/>
                    <a:pt x="43333" y="45070"/>
                    <a:pt x="43668" y="46221"/>
                  </a:cubicBezTo>
                  <a:cubicBezTo>
                    <a:pt x="44191" y="47937"/>
                    <a:pt x="44191" y="49757"/>
                    <a:pt x="44359" y="51535"/>
                  </a:cubicBezTo>
                  <a:cubicBezTo>
                    <a:pt x="44401" y="52079"/>
                    <a:pt x="44338" y="52644"/>
                    <a:pt x="44254" y="53209"/>
                  </a:cubicBezTo>
                  <a:cubicBezTo>
                    <a:pt x="44129" y="54004"/>
                    <a:pt x="43836" y="54779"/>
                    <a:pt x="43187" y="55365"/>
                  </a:cubicBezTo>
                  <a:cubicBezTo>
                    <a:pt x="43208" y="55574"/>
                    <a:pt x="43208" y="55825"/>
                    <a:pt x="43292" y="56034"/>
                  </a:cubicBezTo>
                  <a:cubicBezTo>
                    <a:pt x="43605" y="56934"/>
                    <a:pt x="43898" y="57875"/>
                    <a:pt x="44254" y="58796"/>
                  </a:cubicBezTo>
                  <a:cubicBezTo>
                    <a:pt x="44714" y="60010"/>
                    <a:pt x="45112" y="61223"/>
                    <a:pt x="45384" y="62479"/>
                  </a:cubicBezTo>
                  <a:cubicBezTo>
                    <a:pt x="45468" y="62855"/>
                    <a:pt x="45593" y="63190"/>
                    <a:pt x="45698" y="63525"/>
                  </a:cubicBezTo>
                  <a:cubicBezTo>
                    <a:pt x="45761" y="63587"/>
                    <a:pt x="45844" y="63629"/>
                    <a:pt x="45928" y="63671"/>
                  </a:cubicBezTo>
                  <a:cubicBezTo>
                    <a:pt x="46137" y="63692"/>
                    <a:pt x="46284" y="63776"/>
                    <a:pt x="46346" y="64006"/>
                  </a:cubicBezTo>
                  <a:cubicBezTo>
                    <a:pt x="46367" y="64215"/>
                    <a:pt x="46305" y="64404"/>
                    <a:pt x="46137" y="64529"/>
                  </a:cubicBezTo>
                  <a:cubicBezTo>
                    <a:pt x="45949" y="64655"/>
                    <a:pt x="45761" y="64780"/>
                    <a:pt x="45572" y="64864"/>
                  </a:cubicBezTo>
                  <a:cubicBezTo>
                    <a:pt x="45007" y="65094"/>
                    <a:pt x="44463" y="65282"/>
                    <a:pt x="43940" y="65492"/>
                  </a:cubicBezTo>
                  <a:lnTo>
                    <a:pt x="43626" y="65659"/>
                  </a:lnTo>
                  <a:cubicBezTo>
                    <a:pt x="44233" y="67145"/>
                    <a:pt x="45070" y="68505"/>
                    <a:pt x="45614" y="70011"/>
                  </a:cubicBezTo>
                  <a:cubicBezTo>
                    <a:pt x="46158" y="71538"/>
                    <a:pt x="46451" y="73108"/>
                    <a:pt x="46849" y="74614"/>
                  </a:cubicBezTo>
                  <a:cubicBezTo>
                    <a:pt x="47142" y="74656"/>
                    <a:pt x="47162" y="74405"/>
                    <a:pt x="47267" y="74259"/>
                  </a:cubicBezTo>
                  <a:cubicBezTo>
                    <a:pt x="47769" y="73463"/>
                    <a:pt x="48334" y="72773"/>
                    <a:pt x="49087" y="72187"/>
                  </a:cubicBezTo>
                  <a:cubicBezTo>
                    <a:pt x="50217" y="71350"/>
                    <a:pt x="51473" y="70994"/>
                    <a:pt x="52854" y="70953"/>
                  </a:cubicBezTo>
                  <a:cubicBezTo>
                    <a:pt x="53942" y="70953"/>
                    <a:pt x="54611" y="71664"/>
                    <a:pt x="54695" y="72731"/>
                  </a:cubicBezTo>
                  <a:cubicBezTo>
                    <a:pt x="54779" y="74175"/>
                    <a:pt x="54193" y="75305"/>
                    <a:pt x="53063" y="76142"/>
                  </a:cubicBezTo>
                  <a:cubicBezTo>
                    <a:pt x="52017" y="76958"/>
                    <a:pt x="50866" y="77585"/>
                    <a:pt x="49611" y="78004"/>
                  </a:cubicBezTo>
                  <a:cubicBezTo>
                    <a:pt x="49129" y="78150"/>
                    <a:pt x="48606" y="78318"/>
                    <a:pt x="48083" y="78422"/>
                  </a:cubicBezTo>
                  <a:cubicBezTo>
                    <a:pt x="47706" y="78485"/>
                    <a:pt x="47288" y="78485"/>
                    <a:pt x="46932" y="78443"/>
                  </a:cubicBezTo>
                  <a:cubicBezTo>
                    <a:pt x="46514" y="78380"/>
                    <a:pt x="46242" y="78129"/>
                    <a:pt x="46116" y="77690"/>
                  </a:cubicBezTo>
                  <a:cubicBezTo>
                    <a:pt x="45991" y="77188"/>
                    <a:pt x="45886" y="76707"/>
                    <a:pt x="45844" y="76184"/>
                  </a:cubicBezTo>
                  <a:cubicBezTo>
                    <a:pt x="45719" y="73882"/>
                    <a:pt x="45175" y="71664"/>
                    <a:pt x="44317" y="69530"/>
                  </a:cubicBezTo>
                  <a:cubicBezTo>
                    <a:pt x="43836" y="68337"/>
                    <a:pt x="43229" y="67186"/>
                    <a:pt x="42664" y="65994"/>
                  </a:cubicBezTo>
                  <a:cubicBezTo>
                    <a:pt x="41032" y="66621"/>
                    <a:pt x="39400" y="66559"/>
                    <a:pt x="37747" y="66726"/>
                  </a:cubicBezTo>
                  <a:cubicBezTo>
                    <a:pt x="36931" y="66810"/>
                    <a:pt x="36261" y="66517"/>
                    <a:pt x="35885" y="65701"/>
                  </a:cubicBezTo>
                  <a:cubicBezTo>
                    <a:pt x="35634" y="65157"/>
                    <a:pt x="35257" y="64655"/>
                    <a:pt x="35152" y="64027"/>
                  </a:cubicBezTo>
                  <a:cubicBezTo>
                    <a:pt x="35110" y="63818"/>
                    <a:pt x="34964" y="63608"/>
                    <a:pt x="34901" y="63420"/>
                  </a:cubicBezTo>
                  <a:cubicBezTo>
                    <a:pt x="34608" y="62771"/>
                    <a:pt x="34315" y="62102"/>
                    <a:pt x="34022" y="61432"/>
                  </a:cubicBezTo>
                  <a:cubicBezTo>
                    <a:pt x="33960" y="61223"/>
                    <a:pt x="33855" y="61056"/>
                    <a:pt x="33709" y="60784"/>
                  </a:cubicBezTo>
                  <a:cubicBezTo>
                    <a:pt x="33144" y="61495"/>
                    <a:pt x="32704" y="62207"/>
                    <a:pt x="32495" y="63002"/>
                  </a:cubicBezTo>
                  <a:cubicBezTo>
                    <a:pt x="32286" y="63797"/>
                    <a:pt x="31972" y="64550"/>
                    <a:pt x="31553" y="65240"/>
                  </a:cubicBezTo>
                  <a:cubicBezTo>
                    <a:pt x="31281" y="65701"/>
                    <a:pt x="31030" y="66182"/>
                    <a:pt x="30779" y="66642"/>
                  </a:cubicBezTo>
                  <a:cubicBezTo>
                    <a:pt x="30549" y="67082"/>
                    <a:pt x="30235" y="67479"/>
                    <a:pt x="29900" y="67856"/>
                  </a:cubicBezTo>
                  <a:cubicBezTo>
                    <a:pt x="29608" y="68128"/>
                    <a:pt x="29315" y="68274"/>
                    <a:pt x="28959" y="68316"/>
                  </a:cubicBezTo>
                  <a:cubicBezTo>
                    <a:pt x="28017" y="68400"/>
                    <a:pt x="27076" y="68505"/>
                    <a:pt x="26051" y="68588"/>
                  </a:cubicBezTo>
                  <a:cubicBezTo>
                    <a:pt x="26051" y="68693"/>
                    <a:pt x="26009" y="68797"/>
                    <a:pt x="26030" y="68923"/>
                  </a:cubicBezTo>
                  <a:cubicBezTo>
                    <a:pt x="26071" y="69969"/>
                    <a:pt x="25904" y="70994"/>
                    <a:pt x="25653" y="71978"/>
                  </a:cubicBezTo>
                  <a:cubicBezTo>
                    <a:pt x="25339" y="73296"/>
                    <a:pt x="24481" y="74133"/>
                    <a:pt x="23226" y="74510"/>
                  </a:cubicBezTo>
                  <a:cubicBezTo>
                    <a:pt x="22766" y="74677"/>
                    <a:pt x="22242" y="74719"/>
                    <a:pt x="21761" y="74803"/>
                  </a:cubicBezTo>
                  <a:cubicBezTo>
                    <a:pt x="21405" y="74865"/>
                    <a:pt x="21050" y="74886"/>
                    <a:pt x="20694" y="74928"/>
                  </a:cubicBezTo>
                  <a:cubicBezTo>
                    <a:pt x="20778" y="75556"/>
                    <a:pt x="20841" y="76142"/>
                    <a:pt x="20924" y="76707"/>
                  </a:cubicBezTo>
                  <a:cubicBezTo>
                    <a:pt x="21050" y="78004"/>
                    <a:pt x="21154" y="79280"/>
                    <a:pt x="21301" y="80557"/>
                  </a:cubicBezTo>
                  <a:cubicBezTo>
                    <a:pt x="21343" y="81163"/>
                    <a:pt x="21238" y="81728"/>
                    <a:pt x="21008" y="82293"/>
                  </a:cubicBezTo>
                  <a:cubicBezTo>
                    <a:pt x="20736" y="82942"/>
                    <a:pt x="20276" y="83298"/>
                    <a:pt x="19543" y="83339"/>
                  </a:cubicBezTo>
                  <a:cubicBezTo>
                    <a:pt x="18790" y="83339"/>
                    <a:pt x="18120" y="83130"/>
                    <a:pt x="17597" y="82523"/>
                  </a:cubicBezTo>
                  <a:cubicBezTo>
                    <a:pt x="16949" y="81791"/>
                    <a:pt x="16551" y="80954"/>
                    <a:pt x="16447" y="79992"/>
                  </a:cubicBezTo>
                  <a:cubicBezTo>
                    <a:pt x="16321" y="78862"/>
                    <a:pt x="16279" y="77753"/>
                    <a:pt x="16384" y="76644"/>
                  </a:cubicBezTo>
                  <a:cubicBezTo>
                    <a:pt x="16488" y="75639"/>
                    <a:pt x="16865" y="74803"/>
                    <a:pt x="17744" y="74259"/>
                  </a:cubicBezTo>
                  <a:cubicBezTo>
                    <a:pt x="18183" y="73966"/>
                    <a:pt x="18644" y="73819"/>
                    <a:pt x="19167" y="73966"/>
                  </a:cubicBezTo>
                  <a:cubicBezTo>
                    <a:pt x="19460" y="74049"/>
                    <a:pt x="19732" y="74028"/>
                    <a:pt x="19983" y="73966"/>
                  </a:cubicBezTo>
                  <a:cubicBezTo>
                    <a:pt x="20401" y="73882"/>
                    <a:pt x="20820" y="73861"/>
                    <a:pt x="21238" y="73819"/>
                  </a:cubicBezTo>
                  <a:cubicBezTo>
                    <a:pt x="21677" y="73756"/>
                    <a:pt x="22138" y="73735"/>
                    <a:pt x="22577" y="73631"/>
                  </a:cubicBezTo>
                  <a:cubicBezTo>
                    <a:pt x="23665" y="73401"/>
                    <a:pt x="24439" y="72731"/>
                    <a:pt x="24690" y="71622"/>
                  </a:cubicBezTo>
                  <a:cubicBezTo>
                    <a:pt x="24921" y="70534"/>
                    <a:pt x="25109" y="69467"/>
                    <a:pt x="25004" y="68400"/>
                  </a:cubicBezTo>
                  <a:cubicBezTo>
                    <a:pt x="24962" y="68337"/>
                    <a:pt x="24900" y="68295"/>
                    <a:pt x="24858" y="68295"/>
                  </a:cubicBezTo>
                  <a:cubicBezTo>
                    <a:pt x="24063" y="68212"/>
                    <a:pt x="23330" y="67898"/>
                    <a:pt x="22598" y="67605"/>
                  </a:cubicBezTo>
                  <a:cubicBezTo>
                    <a:pt x="21615" y="67228"/>
                    <a:pt x="20610" y="66831"/>
                    <a:pt x="19627" y="66496"/>
                  </a:cubicBezTo>
                  <a:cubicBezTo>
                    <a:pt x="19104" y="66308"/>
                    <a:pt x="18895" y="65973"/>
                    <a:pt x="18832" y="65450"/>
                  </a:cubicBezTo>
                  <a:cubicBezTo>
                    <a:pt x="18748" y="64676"/>
                    <a:pt x="18811" y="63922"/>
                    <a:pt x="19062" y="63211"/>
                  </a:cubicBezTo>
                  <a:cubicBezTo>
                    <a:pt x="19481" y="62060"/>
                    <a:pt x="19941" y="60909"/>
                    <a:pt x="20380" y="59758"/>
                  </a:cubicBezTo>
                  <a:cubicBezTo>
                    <a:pt x="20736" y="58796"/>
                    <a:pt x="21154" y="57854"/>
                    <a:pt x="21552" y="56892"/>
                  </a:cubicBezTo>
                  <a:cubicBezTo>
                    <a:pt x="21657" y="56599"/>
                    <a:pt x="21782" y="56348"/>
                    <a:pt x="21929" y="55992"/>
                  </a:cubicBezTo>
                  <a:cubicBezTo>
                    <a:pt x="21740" y="55929"/>
                    <a:pt x="21573" y="55825"/>
                    <a:pt x="21405" y="55762"/>
                  </a:cubicBezTo>
                  <a:cubicBezTo>
                    <a:pt x="20987" y="55637"/>
                    <a:pt x="20631" y="55406"/>
                    <a:pt x="20317" y="55134"/>
                  </a:cubicBezTo>
                  <a:cubicBezTo>
                    <a:pt x="19836" y="54779"/>
                    <a:pt x="19732" y="54276"/>
                    <a:pt x="19878" y="53732"/>
                  </a:cubicBezTo>
                  <a:cubicBezTo>
                    <a:pt x="20045" y="53168"/>
                    <a:pt x="20192" y="52644"/>
                    <a:pt x="20380" y="52121"/>
                  </a:cubicBezTo>
                  <a:cubicBezTo>
                    <a:pt x="20422" y="51975"/>
                    <a:pt x="20464" y="51807"/>
                    <a:pt x="20506" y="51598"/>
                  </a:cubicBezTo>
                  <a:cubicBezTo>
                    <a:pt x="20359" y="51452"/>
                    <a:pt x="20192" y="51326"/>
                    <a:pt x="20045" y="51159"/>
                  </a:cubicBezTo>
                  <a:cubicBezTo>
                    <a:pt x="18895" y="50134"/>
                    <a:pt x="18602" y="48878"/>
                    <a:pt x="18936" y="47455"/>
                  </a:cubicBezTo>
                  <a:cubicBezTo>
                    <a:pt x="19125" y="46598"/>
                    <a:pt x="19334" y="45740"/>
                    <a:pt x="19857" y="44986"/>
                  </a:cubicBezTo>
                  <a:cubicBezTo>
                    <a:pt x="19334" y="44735"/>
                    <a:pt x="18853" y="44526"/>
                    <a:pt x="18372" y="44338"/>
                  </a:cubicBezTo>
                  <a:cubicBezTo>
                    <a:pt x="17974" y="44170"/>
                    <a:pt x="17848" y="44003"/>
                    <a:pt x="17848" y="43585"/>
                  </a:cubicBezTo>
                  <a:cubicBezTo>
                    <a:pt x="17848" y="43417"/>
                    <a:pt x="17890" y="43229"/>
                    <a:pt x="17911" y="43082"/>
                  </a:cubicBezTo>
                  <a:cubicBezTo>
                    <a:pt x="18162" y="42078"/>
                    <a:pt x="18602" y="41199"/>
                    <a:pt x="19125" y="40341"/>
                  </a:cubicBezTo>
                  <a:cubicBezTo>
                    <a:pt x="19732" y="39358"/>
                    <a:pt x="20610" y="38688"/>
                    <a:pt x="21322" y="37831"/>
                  </a:cubicBezTo>
                  <a:cubicBezTo>
                    <a:pt x="21531" y="37559"/>
                    <a:pt x="21887" y="37412"/>
                    <a:pt x="22201" y="37224"/>
                  </a:cubicBezTo>
                  <a:cubicBezTo>
                    <a:pt x="22514" y="37035"/>
                    <a:pt x="22828" y="36910"/>
                    <a:pt x="23205" y="36722"/>
                  </a:cubicBezTo>
                  <a:cubicBezTo>
                    <a:pt x="22263" y="36387"/>
                    <a:pt x="21343" y="36115"/>
                    <a:pt x="20506" y="35675"/>
                  </a:cubicBezTo>
                  <a:cubicBezTo>
                    <a:pt x="19669" y="35257"/>
                    <a:pt x="18916" y="34650"/>
                    <a:pt x="18079" y="34127"/>
                  </a:cubicBezTo>
                  <a:cubicBezTo>
                    <a:pt x="17639" y="34211"/>
                    <a:pt x="17137" y="34315"/>
                    <a:pt x="16635" y="34378"/>
                  </a:cubicBezTo>
                  <a:cubicBezTo>
                    <a:pt x="15798" y="34483"/>
                    <a:pt x="15045" y="34274"/>
                    <a:pt x="14312" y="33876"/>
                  </a:cubicBezTo>
                  <a:cubicBezTo>
                    <a:pt x="13245" y="33332"/>
                    <a:pt x="12346" y="32600"/>
                    <a:pt x="11467" y="31805"/>
                  </a:cubicBezTo>
                  <a:cubicBezTo>
                    <a:pt x="10546" y="30988"/>
                    <a:pt x="9960" y="30026"/>
                    <a:pt x="9835" y="28771"/>
                  </a:cubicBezTo>
                  <a:cubicBezTo>
                    <a:pt x="9730" y="27787"/>
                    <a:pt x="9584" y="26783"/>
                    <a:pt x="9646" y="25799"/>
                  </a:cubicBezTo>
                  <a:cubicBezTo>
                    <a:pt x="9102" y="25402"/>
                    <a:pt x="8537" y="25339"/>
                    <a:pt x="7868" y="25423"/>
                  </a:cubicBezTo>
                  <a:cubicBezTo>
                    <a:pt x="7387" y="25486"/>
                    <a:pt x="6884" y="25444"/>
                    <a:pt x="6382" y="25381"/>
                  </a:cubicBezTo>
                  <a:cubicBezTo>
                    <a:pt x="5336" y="25235"/>
                    <a:pt x="4269" y="25130"/>
                    <a:pt x="3223" y="24921"/>
                  </a:cubicBezTo>
                  <a:cubicBezTo>
                    <a:pt x="2491" y="24795"/>
                    <a:pt x="1779" y="24460"/>
                    <a:pt x="1172" y="23958"/>
                  </a:cubicBezTo>
                  <a:cubicBezTo>
                    <a:pt x="524" y="23414"/>
                    <a:pt x="105" y="22766"/>
                    <a:pt x="84" y="21887"/>
                  </a:cubicBezTo>
                  <a:cubicBezTo>
                    <a:pt x="84" y="21636"/>
                    <a:pt x="22" y="21405"/>
                    <a:pt x="22" y="21133"/>
                  </a:cubicBezTo>
                  <a:cubicBezTo>
                    <a:pt x="1" y="20213"/>
                    <a:pt x="294" y="19418"/>
                    <a:pt x="942" y="18790"/>
                  </a:cubicBezTo>
                  <a:cubicBezTo>
                    <a:pt x="1423" y="18309"/>
                    <a:pt x="1905" y="17848"/>
                    <a:pt x="2428" y="17430"/>
                  </a:cubicBezTo>
                  <a:cubicBezTo>
                    <a:pt x="3767" y="16426"/>
                    <a:pt x="5190" y="15589"/>
                    <a:pt x="6696" y="14919"/>
                  </a:cubicBezTo>
                  <a:cubicBezTo>
                    <a:pt x="6780" y="14877"/>
                    <a:pt x="6864" y="14856"/>
                    <a:pt x="6926" y="14815"/>
                  </a:cubicBezTo>
                  <a:cubicBezTo>
                    <a:pt x="7805" y="14417"/>
                    <a:pt x="8642" y="13999"/>
                    <a:pt x="9605" y="13873"/>
                  </a:cubicBezTo>
                  <a:cubicBezTo>
                    <a:pt x="9646" y="13685"/>
                    <a:pt x="9709" y="13559"/>
                    <a:pt x="9751" y="13413"/>
                  </a:cubicBezTo>
                  <a:cubicBezTo>
                    <a:pt x="10002" y="12346"/>
                    <a:pt x="10379" y="11320"/>
                    <a:pt x="10860" y="10358"/>
                  </a:cubicBezTo>
                  <a:cubicBezTo>
                    <a:pt x="11739" y="8475"/>
                    <a:pt x="12785" y="6696"/>
                    <a:pt x="14145" y="5127"/>
                  </a:cubicBezTo>
                  <a:cubicBezTo>
                    <a:pt x="16237" y="2700"/>
                    <a:pt x="18853" y="1172"/>
                    <a:pt x="22054" y="586"/>
                  </a:cubicBezTo>
                  <a:cubicBezTo>
                    <a:pt x="25088" y="1"/>
                    <a:pt x="28017" y="314"/>
                    <a:pt x="30947" y="1047"/>
                  </a:cubicBezTo>
                  <a:cubicBezTo>
                    <a:pt x="32390" y="1423"/>
                    <a:pt x="33771" y="1947"/>
                    <a:pt x="35048" y="2721"/>
                  </a:cubicBezTo>
                  <a:cubicBezTo>
                    <a:pt x="35654" y="3097"/>
                    <a:pt x="36261" y="3432"/>
                    <a:pt x="36889" y="3746"/>
                  </a:cubicBezTo>
                  <a:cubicBezTo>
                    <a:pt x="38144" y="4395"/>
                    <a:pt x="39211" y="5315"/>
                    <a:pt x="40237" y="6257"/>
                  </a:cubicBezTo>
                  <a:cubicBezTo>
                    <a:pt x="40781" y="6759"/>
                    <a:pt x="41136" y="7387"/>
                    <a:pt x="41450" y="8035"/>
                  </a:cubicBezTo>
                  <a:cubicBezTo>
                    <a:pt x="41618" y="8370"/>
                    <a:pt x="41743" y="8768"/>
                    <a:pt x="42057" y="9019"/>
                  </a:cubicBezTo>
                  <a:cubicBezTo>
                    <a:pt x="42245" y="9207"/>
                    <a:pt x="42287" y="9479"/>
                    <a:pt x="42287" y="9730"/>
                  </a:cubicBezTo>
                  <a:cubicBezTo>
                    <a:pt x="42287" y="10128"/>
                    <a:pt x="42266" y="10525"/>
                    <a:pt x="42245" y="10965"/>
                  </a:cubicBezTo>
                  <a:cubicBezTo>
                    <a:pt x="42266" y="11006"/>
                    <a:pt x="42329" y="11111"/>
                    <a:pt x="42392" y="11174"/>
                  </a:cubicBezTo>
                  <a:cubicBezTo>
                    <a:pt x="43794" y="12408"/>
                    <a:pt x="44631" y="13936"/>
                    <a:pt x="45217" y="15672"/>
                  </a:cubicBezTo>
                  <a:cubicBezTo>
                    <a:pt x="45823" y="17430"/>
                    <a:pt x="46033" y="19271"/>
                    <a:pt x="46137" y="21113"/>
                  </a:cubicBezTo>
                  <a:cubicBezTo>
                    <a:pt x="46221" y="22263"/>
                    <a:pt x="46200" y="23393"/>
                    <a:pt x="45991" y="24544"/>
                  </a:cubicBezTo>
                  <a:cubicBezTo>
                    <a:pt x="45489" y="27055"/>
                    <a:pt x="44359" y="29210"/>
                    <a:pt x="42455" y="30968"/>
                  </a:cubicBezTo>
                  <a:cubicBezTo>
                    <a:pt x="41911" y="31491"/>
                    <a:pt x="41304" y="31930"/>
                    <a:pt x="40718" y="32432"/>
                  </a:cubicBezTo>
                  <a:cubicBezTo>
                    <a:pt x="40718" y="32600"/>
                    <a:pt x="40613" y="32704"/>
                    <a:pt x="40467" y="32830"/>
                  </a:cubicBezTo>
                  <a:close/>
                  <a:moveTo>
                    <a:pt x="23916" y="1382"/>
                  </a:moveTo>
                  <a:cubicBezTo>
                    <a:pt x="23456" y="1465"/>
                    <a:pt x="23017" y="1528"/>
                    <a:pt x="22577" y="1591"/>
                  </a:cubicBezTo>
                  <a:cubicBezTo>
                    <a:pt x="19460" y="2051"/>
                    <a:pt x="16970" y="3558"/>
                    <a:pt x="14961" y="5943"/>
                  </a:cubicBezTo>
                  <a:cubicBezTo>
                    <a:pt x="13413" y="7763"/>
                    <a:pt x="12262" y="9856"/>
                    <a:pt x="11362" y="12053"/>
                  </a:cubicBezTo>
                  <a:cubicBezTo>
                    <a:pt x="10965" y="13036"/>
                    <a:pt x="10693" y="14019"/>
                    <a:pt x="10651" y="15066"/>
                  </a:cubicBezTo>
                  <a:cubicBezTo>
                    <a:pt x="10546" y="17053"/>
                    <a:pt x="10986" y="18936"/>
                    <a:pt x="11634" y="20799"/>
                  </a:cubicBezTo>
                  <a:cubicBezTo>
                    <a:pt x="12011" y="21782"/>
                    <a:pt x="12638" y="22598"/>
                    <a:pt x="13141" y="23519"/>
                  </a:cubicBezTo>
                  <a:cubicBezTo>
                    <a:pt x="13245" y="23728"/>
                    <a:pt x="13496" y="23874"/>
                    <a:pt x="13706" y="23958"/>
                  </a:cubicBezTo>
                  <a:cubicBezTo>
                    <a:pt x="13999" y="24063"/>
                    <a:pt x="14312" y="24126"/>
                    <a:pt x="14605" y="24126"/>
                  </a:cubicBezTo>
                  <a:cubicBezTo>
                    <a:pt x="16384" y="24126"/>
                    <a:pt x="18183" y="24251"/>
                    <a:pt x="19941" y="23812"/>
                  </a:cubicBezTo>
                  <a:cubicBezTo>
                    <a:pt x="20066" y="23770"/>
                    <a:pt x="20213" y="23770"/>
                    <a:pt x="20359" y="23749"/>
                  </a:cubicBezTo>
                  <a:cubicBezTo>
                    <a:pt x="21949" y="23519"/>
                    <a:pt x="23540" y="23184"/>
                    <a:pt x="25088" y="22703"/>
                  </a:cubicBezTo>
                  <a:cubicBezTo>
                    <a:pt x="26636" y="22201"/>
                    <a:pt x="28143" y="21657"/>
                    <a:pt x="29691" y="21113"/>
                  </a:cubicBezTo>
                  <a:cubicBezTo>
                    <a:pt x="30507" y="20820"/>
                    <a:pt x="31344" y="20527"/>
                    <a:pt x="32097" y="20171"/>
                  </a:cubicBezTo>
                  <a:cubicBezTo>
                    <a:pt x="33395" y="19543"/>
                    <a:pt x="34692" y="18853"/>
                    <a:pt x="35989" y="18204"/>
                  </a:cubicBezTo>
                  <a:cubicBezTo>
                    <a:pt x="36198" y="18100"/>
                    <a:pt x="36408" y="17995"/>
                    <a:pt x="36575" y="17869"/>
                  </a:cubicBezTo>
                  <a:cubicBezTo>
                    <a:pt x="37140" y="17304"/>
                    <a:pt x="37726" y="16740"/>
                    <a:pt x="38291" y="16154"/>
                  </a:cubicBezTo>
                  <a:cubicBezTo>
                    <a:pt x="38856" y="15568"/>
                    <a:pt x="39358" y="14856"/>
                    <a:pt x="39839" y="14166"/>
                  </a:cubicBezTo>
                  <a:cubicBezTo>
                    <a:pt x="40383" y="13371"/>
                    <a:pt x="40823" y="12492"/>
                    <a:pt x="41116" y="11550"/>
                  </a:cubicBezTo>
                  <a:cubicBezTo>
                    <a:pt x="41346" y="10797"/>
                    <a:pt x="41388" y="10023"/>
                    <a:pt x="40969" y="9291"/>
                  </a:cubicBezTo>
                  <a:cubicBezTo>
                    <a:pt x="40864" y="9102"/>
                    <a:pt x="40760" y="8893"/>
                    <a:pt x="40676" y="8684"/>
                  </a:cubicBezTo>
                  <a:cubicBezTo>
                    <a:pt x="40404" y="8140"/>
                    <a:pt x="40090" y="7575"/>
                    <a:pt x="39651" y="7156"/>
                  </a:cubicBezTo>
                  <a:cubicBezTo>
                    <a:pt x="38688" y="6278"/>
                    <a:pt x="37684" y="5420"/>
                    <a:pt x="36512" y="4792"/>
                  </a:cubicBezTo>
                  <a:cubicBezTo>
                    <a:pt x="35759" y="4374"/>
                    <a:pt x="35006" y="3955"/>
                    <a:pt x="34232" y="3495"/>
                  </a:cubicBezTo>
                  <a:cubicBezTo>
                    <a:pt x="33374" y="2972"/>
                    <a:pt x="32453" y="2595"/>
                    <a:pt x="31470" y="2323"/>
                  </a:cubicBezTo>
                  <a:cubicBezTo>
                    <a:pt x="30716" y="2114"/>
                    <a:pt x="29942" y="1905"/>
                    <a:pt x="29189" y="1758"/>
                  </a:cubicBezTo>
                  <a:cubicBezTo>
                    <a:pt x="27494" y="1382"/>
                    <a:pt x="25716" y="1214"/>
                    <a:pt x="23916" y="1382"/>
                  </a:cubicBezTo>
                  <a:close/>
                  <a:moveTo>
                    <a:pt x="18706" y="33165"/>
                  </a:moveTo>
                  <a:cubicBezTo>
                    <a:pt x="18999" y="33583"/>
                    <a:pt x="19439" y="33855"/>
                    <a:pt x="19878" y="34085"/>
                  </a:cubicBezTo>
                  <a:cubicBezTo>
                    <a:pt x="21154" y="34755"/>
                    <a:pt x="22514" y="35257"/>
                    <a:pt x="23916" y="35717"/>
                  </a:cubicBezTo>
                  <a:cubicBezTo>
                    <a:pt x="25109" y="36136"/>
                    <a:pt x="26343" y="36282"/>
                    <a:pt x="27620" y="36136"/>
                  </a:cubicBezTo>
                  <a:cubicBezTo>
                    <a:pt x="29461" y="35968"/>
                    <a:pt x="31302" y="35801"/>
                    <a:pt x="33144" y="35613"/>
                  </a:cubicBezTo>
                  <a:cubicBezTo>
                    <a:pt x="33960" y="35550"/>
                    <a:pt x="34734" y="35362"/>
                    <a:pt x="35445" y="34922"/>
                  </a:cubicBezTo>
                  <a:cubicBezTo>
                    <a:pt x="36512" y="34253"/>
                    <a:pt x="37621" y="33667"/>
                    <a:pt x="38626" y="32934"/>
                  </a:cubicBezTo>
                  <a:cubicBezTo>
                    <a:pt x="39714" y="32160"/>
                    <a:pt x="40634" y="31261"/>
                    <a:pt x="41660" y="30424"/>
                  </a:cubicBezTo>
                  <a:lnTo>
                    <a:pt x="41911" y="30172"/>
                  </a:lnTo>
                  <a:cubicBezTo>
                    <a:pt x="43940" y="28227"/>
                    <a:pt x="45007" y="25820"/>
                    <a:pt x="45196" y="23038"/>
                  </a:cubicBezTo>
                  <a:cubicBezTo>
                    <a:pt x="45321" y="20861"/>
                    <a:pt x="45091" y="18727"/>
                    <a:pt x="44526" y="16635"/>
                  </a:cubicBezTo>
                  <a:cubicBezTo>
                    <a:pt x="44129" y="15149"/>
                    <a:pt x="43438" y="13747"/>
                    <a:pt x="42434" y="12555"/>
                  </a:cubicBezTo>
                  <a:cubicBezTo>
                    <a:pt x="42329" y="12429"/>
                    <a:pt x="42183" y="12346"/>
                    <a:pt x="42036" y="12220"/>
                  </a:cubicBezTo>
                  <a:cubicBezTo>
                    <a:pt x="41932" y="12429"/>
                    <a:pt x="41848" y="12555"/>
                    <a:pt x="41806" y="12701"/>
                  </a:cubicBezTo>
                  <a:cubicBezTo>
                    <a:pt x="41660" y="13078"/>
                    <a:pt x="41618" y="13475"/>
                    <a:pt x="41429" y="13810"/>
                  </a:cubicBezTo>
                  <a:cubicBezTo>
                    <a:pt x="40948" y="14689"/>
                    <a:pt x="40425" y="15568"/>
                    <a:pt x="39902" y="16426"/>
                  </a:cubicBezTo>
                  <a:cubicBezTo>
                    <a:pt x="39755" y="16656"/>
                    <a:pt x="39546" y="16844"/>
                    <a:pt x="39358" y="17053"/>
                  </a:cubicBezTo>
                  <a:cubicBezTo>
                    <a:pt x="38542" y="17932"/>
                    <a:pt x="37579" y="18560"/>
                    <a:pt x="36512" y="19062"/>
                  </a:cubicBezTo>
                  <a:cubicBezTo>
                    <a:pt x="36094" y="19271"/>
                    <a:pt x="35780" y="19543"/>
                    <a:pt x="35654" y="20004"/>
                  </a:cubicBezTo>
                  <a:cubicBezTo>
                    <a:pt x="35508" y="20548"/>
                    <a:pt x="35236" y="21029"/>
                    <a:pt x="34838" y="21468"/>
                  </a:cubicBezTo>
                  <a:cubicBezTo>
                    <a:pt x="34713" y="21594"/>
                    <a:pt x="34566" y="21782"/>
                    <a:pt x="34525" y="21970"/>
                  </a:cubicBezTo>
                  <a:cubicBezTo>
                    <a:pt x="34399" y="22682"/>
                    <a:pt x="33918" y="23163"/>
                    <a:pt x="33457" y="23644"/>
                  </a:cubicBezTo>
                  <a:cubicBezTo>
                    <a:pt x="33018" y="24084"/>
                    <a:pt x="32495" y="24398"/>
                    <a:pt x="31805" y="24188"/>
                  </a:cubicBezTo>
                  <a:cubicBezTo>
                    <a:pt x="31533" y="24105"/>
                    <a:pt x="31260" y="24146"/>
                    <a:pt x="30968" y="24105"/>
                  </a:cubicBezTo>
                  <a:cubicBezTo>
                    <a:pt x="30570" y="24586"/>
                    <a:pt x="30214" y="25046"/>
                    <a:pt x="29838" y="25527"/>
                  </a:cubicBezTo>
                  <a:cubicBezTo>
                    <a:pt x="29294" y="26239"/>
                    <a:pt x="28561" y="26490"/>
                    <a:pt x="27703" y="26448"/>
                  </a:cubicBezTo>
                  <a:cubicBezTo>
                    <a:pt x="27431" y="26406"/>
                    <a:pt x="27159" y="26302"/>
                    <a:pt x="26908" y="26197"/>
                  </a:cubicBezTo>
                  <a:cubicBezTo>
                    <a:pt x="26657" y="26092"/>
                    <a:pt x="26678" y="25779"/>
                    <a:pt x="26574" y="25548"/>
                  </a:cubicBezTo>
                  <a:cubicBezTo>
                    <a:pt x="26574" y="25527"/>
                    <a:pt x="26553" y="25527"/>
                    <a:pt x="26469" y="25465"/>
                  </a:cubicBezTo>
                  <a:cubicBezTo>
                    <a:pt x="26364" y="25527"/>
                    <a:pt x="26239" y="25569"/>
                    <a:pt x="26155" y="25674"/>
                  </a:cubicBezTo>
                  <a:cubicBezTo>
                    <a:pt x="25548" y="26281"/>
                    <a:pt x="24837" y="26699"/>
                    <a:pt x="24084" y="27097"/>
                  </a:cubicBezTo>
                  <a:cubicBezTo>
                    <a:pt x="23874" y="27201"/>
                    <a:pt x="23665" y="27348"/>
                    <a:pt x="23519" y="27536"/>
                  </a:cubicBezTo>
                  <a:cubicBezTo>
                    <a:pt x="23310" y="27808"/>
                    <a:pt x="23038" y="27913"/>
                    <a:pt x="22703" y="27934"/>
                  </a:cubicBezTo>
                  <a:cubicBezTo>
                    <a:pt x="22473" y="27934"/>
                    <a:pt x="22263" y="27955"/>
                    <a:pt x="22033" y="27975"/>
                  </a:cubicBezTo>
                  <a:cubicBezTo>
                    <a:pt x="21761" y="27975"/>
                    <a:pt x="21615" y="27850"/>
                    <a:pt x="21531" y="27620"/>
                  </a:cubicBezTo>
                  <a:cubicBezTo>
                    <a:pt x="21468" y="27431"/>
                    <a:pt x="21447" y="27222"/>
                    <a:pt x="21426" y="27034"/>
                  </a:cubicBezTo>
                  <a:cubicBezTo>
                    <a:pt x="21385" y="26783"/>
                    <a:pt x="21343" y="26490"/>
                    <a:pt x="21280" y="26155"/>
                  </a:cubicBezTo>
                  <a:cubicBezTo>
                    <a:pt x="21050" y="26281"/>
                    <a:pt x="20861" y="26364"/>
                    <a:pt x="20736" y="26469"/>
                  </a:cubicBezTo>
                  <a:cubicBezTo>
                    <a:pt x="20338" y="26804"/>
                    <a:pt x="19962" y="27201"/>
                    <a:pt x="19564" y="27536"/>
                  </a:cubicBezTo>
                  <a:cubicBezTo>
                    <a:pt x="19292" y="27766"/>
                    <a:pt x="19041" y="28059"/>
                    <a:pt x="18706" y="28185"/>
                  </a:cubicBezTo>
                  <a:cubicBezTo>
                    <a:pt x="17995" y="28499"/>
                    <a:pt x="17242" y="28645"/>
                    <a:pt x="16551" y="28143"/>
                  </a:cubicBezTo>
                  <a:cubicBezTo>
                    <a:pt x="15589" y="27431"/>
                    <a:pt x="14584" y="26762"/>
                    <a:pt x="13915" y="25779"/>
                  </a:cubicBezTo>
                  <a:cubicBezTo>
                    <a:pt x="13057" y="25653"/>
                    <a:pt x="12199" y="25569"/>
                    <a:pt x="11383" y="25820"/>
                  </a:cubicBezTo>
                  <a:cubicBezTo>
                    <a:pt x="10776" y="26615"/>
                    <a:pt x="10714" y="27494"/>
                    <a:pt x="10923" y="28394"/>
                  </a:cubicBezTo>
                  <a:cubicBezTo>
                    <a:pt x="10986" y="28645"/>
                    <a:pt x="11090" y="28875"/>
                    <a:pt x="11111" y="29126"/>
                  </a:cubicBezTo>
                  <a:cubicBezTo>
                    <a:pt x="11216" y="30005"/>
                    <a:pt x="11655" y="30654"/>
                    <a:pt x="12325" y="31177"/>
                  </a:cubicBezTo>
                  <a:cubicBezTo>
                    <a:pt x="12994" y="31742"/>
                    <a:pt x="13685" y="32349"/>
                    <a:pt x="14563" y="32579"/>
                  </a:cubicBezTo>
                  <a:cubicBezTo>
                    <a:pt x="14626" y="32579"/>
                    <a:pt x="14668" y="32641"/>
                    <a:pt x="14731" y="32662"/>
                  </a:cubicBezTo>
                  <a:cubicBezTo>
                    <a:pt x="15170" y="33060"/>
                    <a:pt x="15693" y="33039"/>
                    <a:pt x="16237" y="32997"/>
                  </a:cubicBezTo>
                  <a:cubicBezTo>
                    <a:pt x="16551" y="32976"/>
                    <a:pt x="16865" y="32934"/>
                    <a:pt x="17158" y="33039"/>
                  </a:cubicBezTo>
                  <a:cubicBezTo>
                    <a:pt x="17681" y="33227"/>
                    <a:pt x="18183" y="33185"/>
                    <a:pt x="18706" y="33165"/>
                  </a:cubicBezTo>
                  <a:close/>
                  <a:moveTo>
                    <a:pt x="29315" y="52686"/>
                  </a:moveTo>
                  <a:cubicBezTo>
                    <a:pt x="29461" y="52854"/>
                    <a:pt x="29566" y="52916"/>
                    <a:pt x="29712" y="52916"/>
                  </a:cubicBezTo>
                  <a:cubicBezTo>
                    <a:pt x="30256" y="52979"/>
                    <a:pt x="30821" y="53042"/>
                    <a:pt x="31365" y="53147"/>
                  </a:cubicBezTo>
                  <a:cubicBezTo>
                    <a:pt x="31616" y="53209"/>
                    <a:pt x="31888" y="53335"/>
                    <a:pt x="32118" y="53460"/>
                  </a:cubicBezTo>
                  <a:cubicBezTo>
                    <a:pt x="32286" y="53565"/>
                    <a:pt x="32244" y="53900"/>
                    <a:pt x="32077" y="53963"/>
                  </a:cubicBezTo>
                  <a:cubicBezTo>
                    <a:pt x="31867" y="54025"/>
                    <a:pt x="31616" y="54067"/>
                    <a:pt x="31407" y="54025"/>
                  </a:cubicBezTo>
                  <a:cubicBezTo>
                    <a:pt x="30884" y="53984"/>
                    <a:pt x="30361" y="53879"/>
                    <a:pt x="29838" y="53795"/>
                  </a:cubicBezTo>
                  <a:cubicBezTo>
                    <a:pt x="29733" y="53774"/>
                    <a:pt x="29628" y="53816"/>
                    <a:pt x="29419" y="53858"/>
                  </a:cubicBezTo>
                  <a:cubicBezTo>
                    <a:pt x="29608" y="54004"/>
                    <a:pt x="29712" y="54151"/>
                    <a:pt x="29817" y="54151"/>
                  </a:cubicBezTo>
                  <a:cubicBezTo>
                    <a:pt x="30026" y="54172"/>
                    <a:pt x="30256" y="54109"/>
                    <a:pt x="30507" y="54109"/>
                  </a:cubicBezTo>
                  <a:cubicBezTo>
                    <a:pt x="30716" y="54109"/>
                    <a:pt x="30947" y="54109"/>
                    <a:pt x="31156" y="54172"/>
                  </a:cubicBezTo>
                  <a:cubicBezTo>
                    <a:pt x="31260" y="54193"/>
                    <a:pt x="31407" y="54360"/>
                    <a:pt x="31407" y="54465"/>
                  </a:cubicBezTo>
                  <a:cubicBezTo>
                    <a:pt x="31449" y="54569"/>
                    <a:pt x="31302" y="54716"/>
                    <a:pt x="31240" y="54800"/>
                  </a:cubicBezTo>
                  <a:cubicBezTo>
                    <a:pt x="31135" y="54862"/>
                    <a:pt x="30988" y="54925"/>
                    <a:pt x="30842" y="54946"/>
                  </a:cubicBezTo>
                  <a:cubicBezTo>
                    <a:pt x="30424" y="55009"/>
                    <a:pt x="30005" y="55051"/>
                    <a:pt x="29587" y="55093"/>
                  </a:cubicBezTo>
                  <a:cubicBezTo>
                    <a:pt x="29482" y="55093"/>
                    <a:pt x="29356" y="55093"/>
                    <a:pt x="29252" y="55030"/>
                  </a:cubicBezTo>
                  <a:cubicBezTo>
                    <a:pt x="28666" y="54800"/>
                    <a:pt x="28143" y="54444"/>
                    <a:pt x="27850" y="53879"/>
                  </a:cubicBezTo>
                  <a:cubicBezTo>
                    <a:pt x="27745" y="53691"/>
                    <a:pt x="27683" y="53481"/>
                    <a:pt x="27599" y="53293"/>
                  </a:cubicBezTo>
                  <a:cubicBezTo>
                    <a:pt x="26574" y="53147"/>
                    <a:pt x="25548" y="53021"/>
                    <a:pt x="24586" y="52854"/>
                  </a:cubicBezTo>
                  <a:cubicBezTo>
                    <a:pt x="23561" y="52707"/>
                    <a:pt x="22556" y="52540"/>
                    <a:pt x="21573" y="52184"/>
                  </a:cubicBezTo>
                  <a:cubicBezTo>
                    <a:pt x="21217" y="52833"/>
                    <a:pt x="21092" y="53502"/>
                    <a:pt x="20945" y="54172"/>
                  </a:cubicBezTo>
                  <a:cubicBezTo>
                    <a:pt x="21238" y="54548"/>
                    <a:pt x="21615" y="54695"/>
                    <a:pt x="21970" y="54820"/>
                  </a:cubicBezTo>
                  <a:cubicBezTo>
                    <a:pt x="23561" y="55365"/>
                    <a:pt x="25193" y="55741"/>
                    <a:pt x="26846" y="56076"/>
                  </a:cubicBezTo>
                  <a:cubicBezTo>
                    <a:pt x="27515" y="56222"/>
                    <a:pt x="28227" y="56264"/>
                    <a:pt x="28938" y="56201"/>
                  </a:cubicBezTo>
                  <a:cubicBezTo>
                    <a:pt x="29356" y="56160"/>
                    <a:pt x="29775" y="56160"/>
                    <a:pt x="30193" y="56118"/>
                  </a:cubicBezTo>
                  <a:cubicBezTo>
                    <a:pt x="31240" y="56097"/>
                    <a:pt x="32244" y="56118"/>
                    <a:pt x="33290" y="56055"/>
                  </a:cubicBezTo>
                  <a:cubicBezTo>
                    <a:pt x="35466" y="55888"/>
                    <a:pt x="37642" y="55637"/>
                    <a:pt x="39818" y="55469"/>
                  </a:cubicBezTo>
                  <a:cubicBezTo>
                    <a:pt x="40760" y="55385"/>
                    <a:pt x="41597" y="55030"/>
                    <a:pt x="42392" y="54590"/>
                  </a:cubicBezTo>
                  <a:cubicBezTo>
                    <a:pt x="42664" y="54444"/>
                    <a:pt x="42852" y="54256"/>
                    <a:pt x="42957" y="53984"/>
                  </a:cubicBezTo>
                  <a:cubicBezTo>
                    <a:pt x="43061" y="53670"/>
                    <a:pt x="43187" y="53356"/>
                    <a:pt x="43208" y="53021"/>
                  </a:cubicBezTo>
                  <a:cubicBezTo>
                    <a:pt x="43313" y="52184"/>
                    <a:pt x="43396" y="51347"/>
                    <a:pt x="43271" y="50510"/>
                  </a:cubicBezTo>
                  <a:cubicBezTo>
                    <a:pt x="43166" y="49799"/>
                    <a:pt x="43124" y="49108"/>
                    <a:pt x="43061" y="48418"/>
                  </a:cubicBezTo>
                  <a:cubicBezTo>
                    <a:pt x="43020" y="48125"/>
                    <a:pt x="42999" y="47832"/>
                    <a:pt x="42915" y="47581"/>
                  </a:cubicBezTo>
                  <a:cubicBezTo>
                    <a:pt x="42476" y="46116"/>
                    <a:pt x="42266" y="44568"/>
                    <a:pt x="41597" y="43145"/>
                  </a:cubicBezTo>
                  <a:cubicBezTo>
                    <a:pt x="41534" y="43040"/>
                    <a:pt x="41534" y="42936"/>
                    <a:pt x="41492" y="42831"/>
                  </a:cubicBezTo>
                  <a:cubicBezTo>
                    <a:pt x="41178" y="41848"/>
                    <a:pt x="40885" y="40844"/>
                    <a:pt x="40572" y="39881"/>
                  </a:cubicBezTo>
                  <a:cubicBezTo>
                    <a:pt x="40300" y="39044"/>
                    <a:pt x="40090" y="38207"/>
                    <a:pt x="39672" y="37454"/>
                  </a:cubicBezTo>
                  <a:cubicBezTo>
                    <a:pt x="39567" y="37266"/>
                    <a:pt x="39525" y="37035"/>
                    <a:pt x="39442" y="36826"/>
                  </a:cubicBezTo>
                  <a:cubicBezTo>
                    <a:pt x="39232" y="36094"/>
                    <a:pt x="38667" y="35069"/>
                    <a:pt x="38082" y="34462"/>
                  </a:cubicBezTo>
                  <a:cubicBezTo>
                    <a:pt x="37726" y="34734"/>
                    <a:pt x="37370" y="35027"/>
                    <a:pt x="36994" y="35236"/>
                  </a:cubicBezTo>
                  <a:cubicBezTo>
                    <a:pt x="36575" y="35466"/>
                    <a:pt x="36115" y="35654"/>
                    <a:pt x="35675" y="35801"/>
                  </a:cubicBezTo>
                  <a:cubicBezTo>
                    <a:pt x="35131" y="36010"/>
                    <a:pt x="34525" y="36094"/>
                    <a:pt x="34001" y="36366"/>
                  </a:cubicBezTo>
                  <a:cubicBezTo>
                    <a:pt x="33374" y="36680"/>
                    <a:pt x="32725" y="36701"/>
                    <a:pt x="32035" y="36742"/>
                  </a:cubicBezTo>
                  <a:cubicBezTo>
                    <a:pt x="30612" y="36889"/>
                    <a:pt x="29147" y="37014"/>
                    <a:pt x="27703" y="37140"/>
                  </a:cubicBezTo>
                  <a:cubicBezTo>
                    <a:pt x="27473" y="37161"/>
                    <a:pt x="27201" y="37140"/>
                    <a:pt x="26950" y="37370"/>
                  </a:cubicBezTo>
                  <a:cubicBezTo>
                    <a:pt x="26783" y="38165"/>
                    <a:pt x="26657" y="39023"/>
                    <a:pt x="26574" y="39881"/>
                  </a:cubicBezTo>
                  <a:cubicBezTo>
                    <a:pt x="26532" y="40467"/>
                    <a:pt x="26469" y="41074"/>
                    <a:pt x="26427" y="41639"/>
                  </a:cubicBezTo>
                  <a:cubicBezTo>
                    <a:pt x="26385" y="41952"/>
                    <a:pt x="26364" y="42245"/>
                    <a:pt x="26323" y="42559"/>
                  </a:cubicBezTo>
                  <a:cubicBezTo>
                    <a:pt x="26239" y="43313"/>
                    <a:pt x="26155" y="44045"/>
                    <a:pt x="26051" y="44798"/>
                  </a:cubicBezTo>
                  <a:cubicBezTo>
                    <a:pt x="26030" y="44965"/>
                    <a:pt x="26009" y="45154"/>
                    <a:pt x="25946" y="45300"/>
                  </a:cubicBezTo>
                  <a:cubicBezTo>
                    <a:pt x="25841" y="45677"/>
                    <a:pt x="25590" y="45928"/>
                    <a:pt x="25193" y="45991"/>
                  </a:cubicBezTo>
                  <a:cubicBezTo>
                    <a:pt x="24774" y="46033"/>
                    <a:pt x="24356" y="46053"/>
                    <a:pt x="23937" y="45949"/>
                  </a:cubicBezTo>
                  <a:lnTo>
                    <a:pt x="23540" y="45886"/>
                  </a:lnTo>
                  <a:cubicBezTo>
                    <a:pt x="22828" y="47183"/>
                    <a:pt x="21845" y="50301"/>
                    <a:pt x="21845" y="51180"/>
                  </a:cubicBezTo>
                  <a:cubicBezTo>
                    <a:pt x="22159" y="51284"/>
                    <a:pt x="22494" y="51452"/>
                    <a:pt x="22849" y="51494"/>
                  </a:cubicBezTo>
                  <a:cubicBezTo>
                    <a:pt x="24272" y="51787"/>
                    <a:pt x="25716" y="52059"/>
                    <a:pt x="27159" y="52310"/>
                  </a:cubicBezTo>
                  <a:cubicBezTo>
                    <a:pt x="27390" y="52372"/>
                    <a:pt x="27599" y="52331"/>
                    <a:pt x="27745" y="52121"/>
                  </a:cubicBezTo>
                  <a:cubicBezTo>
                    <a:pt x="28017" y="51787"/>
                    <a:pt x="28415" y="51703"/>
                    <a:pt x="28792" y="51682"/>
                  </a:cubicBezTo>
                  <a:cubicBezTo>
                    <a:pt x="29608" y="51640"/>
                    <a:pt x="30424" y="51556"/>
                    <a:pt x="31240" y="51494"/>
                  </a:cubicBezTo>
                  <a:lnTo>
                    <a:pt x="31658" y="51494"/>
                  </a:lnTo>
                  <a:cubicBezTo>
                    <a:pt x="31867" y="51535"/>
                    <a:pt x="32014" y="51682"/>
                    <a:pt x="32035" y="51870"/>
                  </a:cubicBezTo>
                  <a:cubicBezTo>
                    <a:pt x="32077" y="52059"/>
                    <a:pt x="31930" y="52247"/>
                    <a:pt x="31721" y="52310"/>
                  </a:cubicBezTo>
                  <a:cubicBezTo>
                    <a:pt x="31512" y="52372"/>
                    <a:pt x="31281" y="52393"/>
                    <a:pt x="31072" y="52414"/>
                  </a:cubicBezTo>
                  <a:cubicBezTo>
                    <a:pt x="30758" y="52435"/>
                    <a:pt x="30465" y="52477"/>
                    <a:pt x="30152" y="52519"/>
                  </a:cubicBezTo>
                  <a:cubicBezTo>
                    <a:pt x="29984" y="52603"/>
                    <a:pt x="29691" y="52624"/>
                    <a:pt x="29315" y="52686"/>
                  </a:cubicBezTo>
                  <a:close/>
                  <a:moveTo>
                    <a:pt x="22933" y="56285"/>
                  </a:moveTo>
                  <a:cubicBezTo>
                    <a:pt x="22786" y="56662"/>
                    <a:pt x="22619" y="56997"/>
                    <a:pt x="22494" y="57331"/>
                  </a:cubicBezTo>
                  <a:lnTo>
                    <a:pt x="21552" y="59842"/>
                  </a:lnTo>
                  <a:cubicBezTo>
                    <a:pt x="21154" y="60846"/>
                    <a:pt x="20778" y="61809"/>
                    <a:pt x="20380" y="62792"/>
                  </a:cubicBezTo>
                  <a:cubicBezTo>
                    <a:pt x="20213" y="63211"/>
                    <a:pt x="20087" y="63629"/>
                    <a:pt x="19983" y="64090"/>
                  </a:cubicBezTo>
                  <a:cubicBezTo>
                    <a:pt x="19878" y="64550"/>
                    <a:pt x="19794" y="65031"/>
                    <a:pt x="20004" y="65471"/>
                  </a:cubicBezTo>
                  <a:cubicBezTo>
                    <a:pt x="20087" y="65512"/>
                    <a:pt x="20171" y="65575"/>
                    <a:pt x="20213" y="65596"/>
                  </a:cubicBezTo>
                  <a:lnTo>
                    <a:pt x="24146" y="67082"/>
                  </a:lnTo>
                  <a:cubicBezTo>
                    <a:pt x="24356" y="67165"/>
                    <a:pt x="24586" y="67186"/>
                    <a:pt x="24795" y="67228"/>
                  </a:cubicBezTo>
                  <a:cubicBezTo>
                    <a:pt x="25109" y="67270"/>
                    <a:pt x="25423" y="67270"/>
                    <a:pt x="25716" y="67354"/>
                  </a:cubicBezTo>
                  <a:cubicBezTo>
                    <a:pt x="26427" y="67563"/>
                    <a:pt x="27159" y="67542"/>
                    <a:pt x="27892" y="67437"/>
                  </a:cubicBezTo>
                  <a:cubicBezTo>
                    <a:pt x="28038" y="67396"/>
                    <a:pt x="28227" y="67375"/>
                    <a:pt x="28373" y="67375"/>
                  </a:cubicBezTo>
                  <a:cubicBezTo>
                    <a:pt x="29043" y="67396"/>
                    <a:pt x="29398" y="67019"/>
                    <a:pt x="29733" y="66538"/>
                  </a:cubicBezTo>
                  <a:cubicBezTo>
                    <a:pt x="29838" y="66412"/>
                    <a:pt x="29921" y="66245"/>
                    <a:pt x="30005" y="66098"/>
                  </a:cubicBezTo>
                  <a:cubicBezTo>
                    <a:pt x="30256" y="65596"/>
                    <a:pt x="30528" y="65094"/>
                    <a:pt x="30821" y="64634"/>
                  </a:cubicBezTo>
                  <a:cubicBezTo>
                    <a:pt x="31365" y="63692"/>
                    <a:pt x="31700" y="62646"/>
                    <a:pt x="31825" y="61537"/>
                  </a:cubicBezTo>
                  <a:cubicBezTo>
                    <a:pt x="31867" y="61349"/>
                    <a:pt x="31909" y="61181"/>
                    <a:pt x="31993" y="60972"/>
                  </a:cubicBezTo>
                  <a:cubicBezTo>
                    <a:pt x="32097" y="60574"/>
                    <a:pt x="32411" y="60302"/>
                    <a:pt x="32746" y="60093"/>
                  </a:cubicBezTo>
                  <a:cubicBezTo>
                    <a:pt x="33018" y="59884"/>
                    <a:pt x="33290" y="59884"/>
                    <a:pt x="33604" y="59947"/>
                  </a:cubicBezTo>
                  <a:cubicBezTo>
                    <a:pt x="33855" y="59968"/>
                    <a:pt x="34106" y="59926"/>
                    <a:pt x="34378" y="59926"/>
                  </a:cubicBezTo>
                  <a:cubicBezTo>
                    <a:pt x="34629" y="59926"/>
                    <a:pt x="34859" y="59926"/>
                    <a:pt x="35131" y="59968"/>
                  </a:cubicBezTo>
                  <a:cubicBezTo>
                    <a:pt x="35320" y="59989"/>
                    <a:pt x="35382" y="60198"/>
                    <a:pt x="35278" y="60365"/>
                  </a:cubicBezTo>
                  <a:cubicBezTo>
                    <a:pt x="35173" y="60512"/>
                    <a:pt x="35048" y="60658"/>
                    <a:pt x="34922" y="60826"/>
                  </a:cubicBezTo>
                  <a:cubicBezTo>
                    <a:pt x="35215" y="61495"/>
                    <a:pt x="35487" y="62123"/>
                    <a:pt x="35780" y="62771"/>
                  </a:cubicBezTo>
                  <a:cubicBezTo>
                    <a:pt x="35968" y="63190"/>
                    <a:pt x="36198" y="63587"/>
                    <a:pt x="36303" y="64006"/>
                  </a:cubicBezTo>
                  <a:cubicBezTo>
                    <a:pt x="36429" y="64487"/>
                    <a:pt x="36742" y="64906"/>
                    <a:pt x="36952" y="65366"/>
                  </a:cubicBezTo>
                  <a:cubicBezTo>
                    <a:pt x="37098" y="65596"/>
                    <a:pt x="37328" y="65722"/>
                    <a:pt x="37559" y="65743"/>
                  </a:cubicBezTo>
                  <a:cubicBezTo>
                    <a:pt x="37726" y="65784"/>
                    <a:pt x="37893" y="65784"/>
                    <a:pt x="38061" y="65743"/>
                  </a:cubicBezTo>
                  <a:cubicBezTo>
                    <a:pt x="38981" y="65680"/>
                    <a:pt x="39881" y="65617"/>
                    <a:pt x="40802" y="65492"/>
                  </a:cubicBezTo>
                  <a:cubicBezTo>
                    <a:pt x="41304" y="65408"/>
                    <a:pt x="41764" y="65282"/>
                    <a:pt x="42266" y="65115"/>
                  </a:cubicBezTo>
                  <a:cubicBezTo>
                    <a:pt x="42894" y="64927"/>
                    <a:pt x="43522" y="64655"/>
                    <a:pt x="44149" y="64445"/>
                  </a:cubicBezTo>
                  <a:cubicBezTo>
                    <a:pt x="44380" y="64362"/>
                    <a:pt x="44631" y="64257"/>
                    <a:pt x="44798" y="64006"/>
                  </a:cubicBezTo>
                  <a:cubicBezTo>
                    <a:pt x="44693" y="63629"/>
                    <a:pt x="44568" y="63232"/>
                    <a:pt x="44484" y="62855"/>
                  </a:cubicBezTo>
                  <a:cubicBezTo>
                    <a:pt x="44233" y="61600"/>
                    <a:pt x="43836" y="60365"/>
                    <a:pt x="43375" y="59152"/>
                  </a:cubicBezTo>
                  <a:cubicBezTo>
                    <a:pt x="43103" y="58482"/>
                    <a:pt x="42894" y="57771"/>
                    <a:pt x="42664" y="57101"/>
                  </a:cubicBezTo>
                  <a:cubicBezTo>
                    <a:pt x="42538" y="56725"/>
                    <a:pt x="42496" y="56327"/>
                    <a:pt x="42245" y="55992"/>
                  </a:cubicBezTo>
                  <a:cubicBezTo>
                    <a:pt x="42120" y="56013"/>
                    <a:pt x="41973" y="56055"/>
                    <a:pt x="41911" y="56076"/>
                  </a:cubicBezTo>
                  <a:cubicBezTo>
                    <a:pt x="41304" y="56390"/>
                    <a:pt x="40655" y="56494"/>
                    <a:pt x="39965" y="56536"/>
                  </a:cubicBezTo>
                  <a:cubicBezTo>
                    <a:pt x="37684" y="56745"/>
                    <a:pt x="35382" y="56955"/>
                    <a:pt x="33123" y="57164"/>
                  </a:cubicBezTo>
                  <a:cubicBezTo>
                    <a:pt x="32537" y="57227"/>
                    <a:pt x="31930" y="57248"/>
                    <a:pt x="31365" y="57269"/>
                  </a:cubicBezTo>
                  <a:cubicBezTo>
                    <a:pt x="30507" y="57310"/>
                    <a:pt x="29628" y="57269"/>
                    <a:pt x="28771" y="57331"/>
                  </a:cubicBezTo>
                  <a:cubicBezTo>
                    <a:pt x="27431" y="57415"/>
                    <a:pt x="26155" y="57101"/>
                    <a:pt x="24900" y="56725"/>
                  </a:cubicBezTo>
                  <a:cubicBezTo>
                    <a:pt x="24335" y="56306"/>
                    <a:pt x="23665" y="56348"/>
                    <a:pt x="22933" y="56285"/>
                  </a:cubicBezTo>
                  <a:close/>
                  <a:moveTo>
                    <a:pt x="9646" y="14856"/>
                  </a:moveTo>
                  <a:cubicBezTo>
                    <a:pt x="9207" y="14815"/>
                    <a:pt x="8956" y="14982"/>
                    <a:pt x="8684" y="15128"/>
                  </a:cubicBezTo>
                  <a:cubicBezTo>
                    <a:pt x="7115" y="15861"/>
                    <a:pt x="5608" y="16656"/>
                    <a:pt x="4143" y="17597"/>
                  </a:cubicBezTo>
                  <a:cubicBezTo>
                    <a:pt x="3307" y="18162"/>
                    <a:pt x="2511" y="18811"/>
                    <a:pt x="1842" y="19543"/>
                  </a:cubicBezTo>
                  <a:cubicBezTo>
                    <a:pt x="1444" y="19941"/>
                    <a:pt x="1235" y="20401"/>
                    <a:pt x="1235" y="20987"/>
                  </a:cubicBezTo>
                  <a:cubicBezTo>
                    <a:pt x="1235" y="21259"/>
                    <a:pt x="1256" y="21531"/>
                    <a:pt x="1256" y="21824"/>
                  </a:cubicBezTo>
                  <a:cubicBezTo>
                    <a:pt x="1256" y="22410"/>
                    <a:pt x="1570" y="22870"/>
                    <a:pt x="2051" y="23226"/>
                  </a:cubicBezTo>
                  <a:cubicBezTo>
                    <a:pt x="2511" y="23582"/>
                    <a:pt x="3035" y="23854"/>
                    <a:pt x="3641" y="23958"/>
                  </a:cubicBezTo>
                  <a:cubicBezTo>
                    <a:pt x="4604" y="24146"/>
                    <a:pt x="5566" y="24251"/>
                    <a:pt x="6550" y="24377"/>
                  </a:cubicBezTo>
                  <a:cubicBezTo>
                    <a:pt x="6905" y="24439"/>
                    <a:pt x="7240" y="24356"/>
                    <a:pt x="7596" y="24586"/>
                  </a:cubicBezTo>
                  <a:cubicBezTo>
                    <a:pt x="7721" y="24690"/>
                    <a:pt x="7952" y="24607"/>
                    <a:pt x="8161" y="24607"/>
                  </a:cubicBezTo>
                  <a:cubicBezTo>
                    <a:pt x="8851" y="24565"/>
                    <a:pt x="9500" y="24481"/>
                    <a:pt x="10169" y="24439"/>
                  </a:cubicBezTo>
                  <a:cubicBezTo>
                    <a:pt x="10379" y="24398"/>
                    <a:pt x="10630" y="24377"/>
                    <a:pt x="10839" y="24439"/>
                  </a:cubicBezTo>
                  <a:cubicBezTo>
                    <a:pt x="11153" y="24502"/>
                    <a:pt x="11425" y="24544"/>
                    <a:pt x="11718" y="24460"/>
                  </a:cubicBezTo>
                  <a:cubicBezTo>
                    <a:pt x="12011" y="24377"/>
                    <a:pt x="12304" y="24356"/>
                    <a:pt x="12680" y="24272"/>
                  </a:cubicBezTo>
                  <a:cubicBezTo>
                    <a:pt x="11592" y="22912"/>
                    <a:pt x="10902" y="21426"/>
                    <a:pt x="10358" y="19878"/>
                  </a:cubicBezTo>
                  <a:cubicBezTo>
                    <a:pt x="9730" y="18267"/>
                    <a:pt x="9605" y="16593"/>
                    <a:pt x="9646" y="14856"/>
                  </a:cubicBezTo>
                  <a:close/>
                  <a:moveTo>
                    <a:pt x="19041" y="43354"/>
                  </a:moveTo>
                  <a:cubicBezTo>
                    <a:pt x="19732" y="43752"/>
                    <a:pt x="20359" y="44024"/>
                    <a:pt x="21050" y="44129"/>
                  </a:cubicBezTo>
                  <a:cubicBezTo>
                    <a:pt x="21426" y="44170"/>
                    <a:pt x="21761" y="44254"/>
                    <a:pt x="22054" y="44547"/>
                  </a:cubicBezTo>
                  <a:cubicBezTo>
                    <a:pt x="22284" y="44756"/>
                    <a:pt x="22577" y="44861"/>
                    <a:pt x="22891" y="44861"/>
                  </a:cubicBezTo>
                  <a:cubicBezTo>
                    <a:pt x="23519" y="44882"/>
                    <a:pt x="24167" y="44924"/>
                    <a:pt x="24795" y="44965"/>
                  </a:cubicBezTo>
                  <a:cubicBezTo>
                    <a:pt x="24900" y="44965"/>
                    <a:pt x="25004" y="44903"/>
                    <a:pt x="25109" y="44861"/>
                  </a:cubicBezTo>
                  <a:cubicBezTo>
                    <a:pt x="25172" y="44673"/>
                    <a:pt x="25193" y="44526"/>
                    <a:pt x="25214" y="44338"/>
                  </a:cubicBezTo>
                  <a:cubicBezTo>
                    <a:pt x="25318" y="43396"/>
                    <a:pt x="25444" y="42455"/>
                    <a:pt x="25548" y="41513"/>
                  </a:cubicBezTo>
                  <a:cubicBezTo>
                    <a:pt x="25632" y="40864"/>
                    <a:pt x="25716" y="40174"/>
                    <a:pt x="25737" y="39525"/>
                  </a:cubicBezTo>
                  <a:cubicBezTo>
                    <a:pt x="25758" y="39002"/>
                    <a:pt x="25716" y="38479"/>
                    <a:pt x="25799" y="37935"/>
                  </a:cubicBezTo>
                  <a:cubicBezTo>
                    <a:pt x="25820" y="37831"/>
                    <a:pt x="25737" y="37663"/>
                    <a:pt x="25695" y="37538"/>
                  </a:cubicBezTo>
                  <a:cubicBezTo>
                    <a:pt x="24983" y="37517"/>
                    <a:pt x="24335" y="37579"/>
                    <a:pt x="23728" y="37893"/>
                  </a:cubicBezTo>
                  <a:cubicBezTo>
                    <a:pt x="22912" y="38312"/>
                    <a:pt x="22033" y="38584"/>
                    <a:pt x="21468" y="39400"/>
                  </a:cubicBezTo>
                  <a:cubicBezTo>
                    <a:pt x="21364" y="39525"/>
                    <a:pt x="21217" y="39609"/>
                    <a:pt x="21113" y="39735"/>
                  </a:cubicBezTo>
                  <a:cubicBezTo>
                    <a:pt x="20861" y="39965"/>
                    <a:pt x="20673" y="40216"/>
                    <a:pt x="20443" y="40488"/>
                  </a:cubicBezTo>
                  <a:cubicBezTo>
                    <a:pt x="20276" y="40697"/>
                    <a:pt x="20150" y="40948"/>
                    <a:pt x="19983" y="41178"/>
                  </a:cubicBezTo>
                  <a:cubicBezTo>
                    <a:pt x="19481" y="41827"/>
                    <a:pt x="19208" y="42538"/>
                    <a:pt x="19041" y="43354"/>
                  </a:cubicBezTo>
                  <a:close/>
                  <a:moveTo>
                    <a:pt x="42224" y="41136"/>
                  </a:moveTo>
                  <a:cubicBezTo>
                    <a:pt x="42957" y="41095"/>
                    <a:pt x="43375" y="40655"/>
                    <a:pt x="43857" y="40362"/>
                  </a:cubicBezTo>
                  <a:cubicBezTo>
                    <a:pt x="44380" y="40069"/>
                    <a:pt x="44882" y="39755"/>
                    <a:pt x="45363" y="39421"/>
                  </a:cubicBezTo>
                  <a:cubicBezTo>
                    <a:pt x="45823" y="39086"/>
                    <a:pt x="46367" y="38835"/>
                    <a:pt x="46744" y="38416"/>
                  </a:cubicBezTo>
                  <a:cubicBezTo>
                    <a:pt x="46681" y="38312"/>
                    <a:pt x="46681" y="38270"/>
                    <a:pt x="46660" y="38207"/>
                  </a:cubicBezTo>
                  <a:cubicBezTo>
                    <a:pt x="45991" y="37517"/>
                    <a:pt x="45300" y="36826"/>
                    <a:pt x="44610" y="36115"/>
                  </a:cubicBezTo>
                  <a:cubicBezTo>
                    <a:pt x="44505" y="36010"/>
                    <a:pt x="44401" y="35947"/>
                    <a:pt x="44275" y="35864"/>
                  </a:cubicBezTo>
                  <a:cubicBezTo>
                    <a:pt x="42936" y="34964"/>
                    <a:pt x="41534" y="34274"/>
                    <a:pt x="40048" y="33688"/>
                  </a:cubicBezTo>
                  <a:cubicBezTo>
                    <a:pt x="39860" y="33604"/>
                    <a:pt x="39672" y="33562"/>
                    <a:pt x="39483" y="33541"/>
                  </a:cubicBezTo>
                  <a:cubicBezTo>
                    <a:pt x="39421" y="33541"/>
                    <a:pt x="39316" y="33604"/>
                    <a:pt x="39191" y="33667"/>
                  </a:cubicBezTo>
                  <a:cubicBezTo>
                    <a:pt x="39881" y="34608"/>
                    <a:pt x="40383" y="35571"/>
                    <a:pt x="40634" y="36680"/>
                  </a:cubicBezTo>
                  <a:cubicBezTo>
                    <a:pt x="40697" y="36910"/>
                    <a:pt x="40823" y="37140"/>
                    <a:pt x="40927" y="37349"/>
                  </a:cubicBezTo>
                  <a:cubicBezTo>
                    <a:pt x="41011" y="37538"/>
                    <a:pt x="41116" y="37684"/>
                    <a:pt x="41157" y="37872"/>
                  </a:cubicBezTo>
                  <a:cubicBezTo>
                    <a:pt x="41408" y="38626"/>
                    <a:pt x="41639" y="39421"/>
                    <a:pt x="41869" y="40195"/>
                  </a:cubicBezTo>
                  <a:cubicBezTo>
                    <a:pt x="41973" y="40509"/>
                    <a:pt x="42078" y="40802"/>
                    <a:pt x="42224" y="41136"/>
                  </a:cubicBezTo>
                  <a:close/>
                  <a:moveTo>
                    <a:pt x="47204" y="77481"/>
                  </a:moveTo>
                  <a:cubicBezTo>
                    <a:pt x="47434" y="77481"/>
                    <a:pt x="47623" y="77502"/>
                    <a:pt x="47811" y="77439"/>
                  </a:cubicBezTo>
                  <a:cubicBezTo>
                    <a:pt x="48313" y="77334"/>
                    <a:pt x="48774" y="77230"/>
                    <a:pt x="49276" y="77083"/>
                  </a:cubicBezTo>
                  <a:cubicBezTo>
                    <a:pt x="50427" y="76707"/>
                    <a:pt x="51494" y="76163"/>
                    <a:pt x="52477" y="75430"/>
                  </a:cubicBezTo>
                  <a:cubicBezTo>
                    <a:pt x="53335" y="74782"/>
                    <a:pt x="53795" y="73966"/>
                    <a:pt x="53753" y="72836"/>
                  </a:cubicBezTo>
                  <a:cubicBezTo>
                    <a:pt x="53712" y="72292"/>
                    <a:pt x="53481" y="72041"/>
                    <a:pt x="52937" y="71999"/>
                  </a:cubicBezTo>
                  <a:lnTo>
                    <a:pt x="52519" y="71999"/>
                  </a:lnTo>
                  <a:cubicBezTo>
                    <a:pt x="50866" y="72166"/>
                    <a:pt x="49569" y="72898"/>
                    <a:pt x="48564" y="74259"/>
                  </a:cubicBezTo>
                  <a:cubicBezTo>
                    <a:pt x="48041" y="74991"/>
                    <a:pt x="47686" y="75807"/>
                    <a:pt x="47225" y="76581"/>
                  </a:cubicBezTo>
                  <a:cubicBezTo>
                    <a:pt x="47079" y="76853"/>
                    <a:pt x="47100" y="77104"/>
                    <a:pt x="47204" y="77481"/>
                  </a:cubicBezTo>
                  <a:close/>
                  <a:moveTo>
                    <a:pt x="27599" y="25486"/>
                  </a:moveTo>
                  <a:cubicBezTo>
                    <a:pt x="28227" y="25653"/>
                    <a:pt x="28666" y="25444"/>
                    <a:pt x="29001" y="25046"/>
                  </a:cubicBezTo>
                  <a:cubicBezTo>
                    <a:pt x="29461" y="24565"/>
                    <a:pt x="29880" y="24042"/>
                    <a:pt x="30298" y="23519"/>
                  </a:cubicBezTo>
                  <a:cubicBezTo>
                    <a:pt x="30570" y="23142"/>
                    <a:pt x="30863" y="22933"/>
                    <a:pt x="31365" y="23142"/>
                  </a:cubicBezTo>
                  <a:cubicBezTo>
                    <a:pt x="31574" y="23247"/>
                    <a:pt x="31867" y="23247"/>
                    <a:pt x="32097" y="23289"/>
                  </a:cubicBezTo>
                  <a:cubicBezTo>
                    <a:pt x="32244" y="23289"/>
                    <a:pt x="32432" y="23247"/>
                    <a:pt x="32558" y="23184"/>
                  </a:cubicBezTo>
                  <a:cubicBezTo>
                    <a:pt x="32976" y="22891"/>
                    <a:pt x="33374" y="22494"/>
                    <a:pt x="33478" y="22033"/>
                  </a:cubicBezTo>
                  <a:cubicBezTo>
                    <a:pt x="33604" y="21468"/>
                    <a:pt x="33918" y="21092"/>
                    <a:pt x="34273" y="20673"/>
                  </a:cubicBezTo>
                  <a:cubicBezTo>
                    <a:pt x="34336" y="20569"/>
                    <a:pt x="34483" y="20464"/>
                    <a:pt x="34315" y="20276"/>
                  </a:cubicBezTo>
                  <a:cubicBezTo>
                    <a:pt x="34169" y="20359"/>
                    <a:pt x="33981" y="20401"/>
                    <a:pt x="33813" y="20485"/>
                  </a:cubicBezTo>
                  <a:cubicBezTo>
                    <a:pt x="32621" y="21133"/>
                    <a:pt x="31365" y="21657"/>
                    <a:pt x="30047" y="22096"/>
                  </a:cubicBezTo>
                  <a:cubicBezTo>
                    <a:pt x="29084" y="22452"/>
                    <a:pt x="28122" y="22786"/>
                    <a:pt x="27159" y="23142"/>
                  </a:cubicBezTo>
                  <a:cubicBezTo>
                    <a:pt x="26783" y="23289"/>
                    <a:pt x="26385" y="23414"/>
                    <a:pt x="26113" y="23644"/>
                  </a:cubicBezTo>
                  <a:cubicBezTo>
                    <a:pt x="25904" y="23833"/>
                    <a:pt x="25716" y="23937"/>
                    <a:pt x="25444" y="23937"/>
                  </a:cubicBezTo>
                  <a:cubicBezTo>
                    <a:pt x="24356" y="24021"/>
                    <a:pt x="23330" y="24460"/>
                    <a:pt x="22284" y="24670"/>
                  </a:cubicBezTo>
                  <a:cubicBezTo>
                    <a:pt x="22159" y="24690"/>
                    <a:pt x="22054" y="24774"/>
                    <a:pt x="21929" y="24858"/>
                  </a:cubicBezTo>
                  <a:cubicBezTo>
                    <a:pt x="22494" y="25486"/>
                    <a:pt x="22138" y="26343"/>
                    <a:pt x="22494" y="27076"/>
                  </a:cubicBezTo>
                  <a:cubicBezTo>
                    <a:pt x="22619" y="26992"/>
                    <a:pt x="22786" y="26971"/>
                    <a:pt x="22870" y="26867"/>
                  </a:cubicBezTo>
                  <a:cubicBezTo>
                    <a:pt x="23100" y="26574"/>
                    <a:pt x="23414" y="26385"/>
                    <a:pt x="23749" y="26239"/>
                  </a:cubicBezTo>
                  <a:cubicBezTo>
                    <a:pt x="24398" y="25925"/>
                    <a:pt x="25004" y="25527"/>
                    <a:pt x="25548" y="25004"/>
                  </a:cubicBezTo>
                  <a:cubicBezTo>
                    <a:pt x="25841" y="24753"/>
                    <a:pt x="26155" y="24502"/>
                    <a:pt x="26469" y="24272"/>
                  </a:cubicBezTo>
                  <a:cubicBezTo>
                    <a:pt x="26971" y="23937"/>
                    <a:pt x="27390" y="24146"/>
                    <a:pt x="27494" y="24753"/>
                  </a:cubicBezTo>
                  <a:cubicBezTo>
                    <a:pt x="27515" y="24983"/>
                    <a:pt x="27536" y="25193"/>
                    <a:pt x="27599" y="25486"/>
                  </a:cubicBezTo>
                  <a:close/>
                  <a:moveTo>
                    <a:pt x="18644" y="74886"/>
                  </a:moveTo>
                  <a:cubicBezTo>
                    <a:pt x="17848" y="75221"/>
                    <a:pt x="17493" y="75870"/>
                    <a:pt x="17430" y="76707"/>
                  </a:cubicBezTo>
                  <a:cubicBezTo>
                    <a:pt x="17284" y="77816"/>
                    <a:pt x="17388" y="78883"/>
                    <a:pt x="17535" y="79992"/>
                  </a:cubicBezTo>
                  <a:cubicBezTo>
                    <a:pt x="17597" y="80745"/>
                    <a:pt x="17911" y="81373"/>
                    <a:pt x="18434" y="81917"/>
                  </a:cubicBezTo>
                  <a:cubicBezTo>
                    <a:pt x="18706" y="82210"/>
                    <a:pt x="19020" y="82335"/>
                    <a:pt x="19376" y="82377"/>
                  </a:cubicBezTo>
                  <a:cubicBezTo>
                    <a:pt x="19773" y="82419"/>
                    <a:pt x="19962" y="82314"/>
                    <a:pt x="20108" y="81958"/>
                  </a:cubicBezTo>
                  <a:cubicBezTo>
                    <a:pt x="20297" y="81519"/>
                    <a:pt x="20359" y="81059"/>
                    <a:pt x="20317" y="80577"/>
                  </a:cubicBezTo>
                  <a:cubicBezTo>
                    <a:pt x="20213" y="79343"/>
                    <a:pt x="20087" y="78129"/>
                    <a:pt x="20004" y="76895"/>
                  </a:cubicBezTo>
                  <a:cubicBezTo>
                    <a:pt x="19962" y="76351"/>
                    <a:pt x="19962" y="75786"/>
                    <a:pt x="19941" y="75221"/>
                  </a:cubicBezTo>
                  <a:cubicBezTo>
                    <a:pt x="19146" y="75137"/>
                    <a:pt x="19146" y="75137"/>
                    <a:pt x="18644" y="74886"/>
                  </a:cubicBezTo>
                  <a:close/>
                  <a:moveTo>
                    <a:pt x="15379" y="25904"/>
                  </a:moveTo>
                  <a:cubicBezTo>
                    <a:pt x="15882" y="26469"/>
                    <a:pt x="16488" y="26887"/>
                    <a:pt x="17074" y="27285"/>
                  </a:cubicBezTo>
                  <a:cubicBezTo>
                    <a:pt x="17535" y="27599"/>
                    <a:pt x="17974" y="27599"/>
                    <a:pt x="18392" y="27243"/>
                  </a:cubicBezTo>
                  <a:cubicBezTo>
                    <a:pt x="18727" y="26971"/>
                    <a:pt x="19062" y="26678"/>
                    <a:pt x="19355" y="26343"/>
                  </a:cubicBezTo>
                  <a:cubicBezTo>
                    <a:pt x="19753" y="25883"/>
                    <a:pt x="20171" y="25507"/>
                    <a:pt x="20715" y="25235"/>
                  </a:cubicBezTo>
                  <a:cubicBezTo>
                    <a:pt x="20820" y="25193"/>
                    <a:pt x="20924" y="25151"/>
                    <a:pt x="20820" y="24942"/>
                  </a:cubicBezTo>
                  <a:cubicBezTo>
                    <a:pt x="20338" y="24942"/>
                    <a:pt x="19857" y="24921"/>
                    <a:pt x="19355" y="24983"/>
                  </a:cubicBezTo>
                  <a:cubicBezTo>
                    <a:pt x="18497" y="25109"/>
                    <a:pt x="17639" y="25193"/>
                    <a:pt x="16760" y="25130"/>
                  </a:cubicBezTo>
                  <a:cubicBezTo>
                    <a:pt x="16342" y="25109"/>
                    <a:pt x="15923" y="25172"/>
                    <a:pt x="15568" y="25360"/>
                  </a:cubicBezTo>
                  <a:cubicBezTo>
                    <a:pt x="15505" y="25402"/>
                    <a:pt x="15484" y="25444"/>
                    <a:pt x="15442" y="25507"/>
                  </a:cubicBezTo>
                  <a:cubicBezTo>
                    <a:pt x="15400" y="25632"/>
                    <a:pt x="15400" y="25758"/>
                    <a:pt x="15379" y="25904"/>
                  </a:cubicBezTo>
                  <a:close/>
                  <a:moveTo>
                    <a:pt x="21259" y="45279"/>
                  </a:moveTo>
                  <a:cubicBezTo>
                    <a:pt x="20422" y="45928"/>
                    <a:pt x="20401" y="45991"/>
                    <a:pt x="20171" y="46890"/>
                  </a:cubicBezTo>
                  <a:cubicBezTo>
                    <a:pt x="20108" y="47142"/>
                    <a:pt x="20066" y="47393"/>
                    <a:pt x="19983" y="47623"/>
                  </a:cubicBezTo>
                  <a:cubicBezTo>
                    <a:pt x="19732" y="48313"/>
                    <a:pt x="19878" y="48962"/>
                    <a:pt x="20108" y="49590"/>
                  </a:cubicBezTo>
                  <a:cubicBezTo>
                    <a:pt x="20255" y="49924"/>
                    <a:pt x="20464" y="50280"/>
                    <a:pt x="20882" y="50406"/>
                  </a:cubicBezTo>
                  <a:cubicBezTo>
                    <a:pt x="21426" y="48836"/>
                    <a:pt x="21949" y="47309"/>
                    <a:pt x="22452" y="45802"/>
                  </a:cubicBezTo>
                  <a:cubicBezTo>
                    <a:pt x="22473" y="45740"/>
                    <a:pt x="22410" y="45698"/>
                    <a:pt x="22389" y="45593"/>
                  </a:cubicBezTo>
                  <a:cubicBezTo>
                    <a:pt x="22054" y="45447"/>
                    <a:pt x="21657" y="45363"/>
                    <a:pt x="21259" y="4527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2" name="Google Shape;2283;p74"/>
            <p:cNvSpPr/>
            <p:nvPr/>
          </p:nvSpPr>
          <p:spPr>
            <a:xfrm>
              <a:off x="6580432" y="2510813"/>
              <a:ext cx="226442" cy="206553"/>
            </a:xfrm>
            <a:custGeom>
              <a:avLst/>
              <a:gdLst/>
              <a:ahLst/>
              <a:cxnLst/>
              <a:rect l="l" t="t" r="r" b="b"/>
              <a:pathLst>
                <a:path w="9061" h="8287" extrusionOk="0">
                  <a:moveTo>
                    <a:pt x="9019" y="4248"/>
                  </a:moveTo>
                  <a:cubicBezTo>
                    <a:pt x="8517" y="4520"/>
                    <a:pt x="8098" y="4897"/>
                    <a:pt x="7659" y="5273"/>
                  </a:cubicBezTo>
                  <a:cubicBezTo>
                    <a:pt x="6383" y="6403"/>
                    <a:pt x="5023" y="7408"/>
                    <a:pt x="3349" y="7910"/>
                  </a:cubicBezTo>
                  <a:cubicBezTo>
                    <a:pt x="2763" y="8077"/>
                    <a:pt x="2135" y="8140"/>
                    <a:pt x="1528" y="8224"/>
                  </a:cubicBezTo>
                  <a:cubicBezTo>
                    <a:pt x="942" y="8286"/>
                    <a:pt x="545" y="7931"/>
                    <a:pt x="377" y="7366"/>
                  </a:cubicBezTo>
                  <a:cubicBezTo>
                    <a:pt x="357" y="7240"/>
                    <a:pt x="357" y="7073"/>
                    <a:pt x="336" y="6947"/>
                  </a:cubicBezTo>
                  <a:cubicBezTo>
                    <a:pt x="252" y="6278"/>
                    <a:pt x="147" y="5608"/>
                    <a:pt x="43" y="4960"/>
                  </a:cubicBezTo>
                  <a:cubicBezTo>
                    <a:pt x="1" y="4541"/>
                    <a:pt x="64" y="4227"/>
                    <a:pt x="482" y="3976"/>
                  </a:cubicBezTo>
                  <a:cubicBezTo>
                    <a:pt x="880" y="3767"/>
                    <a:pt x="1214" y="3537"/>
                    <a:pt x="1696" y="3453"/>
                  </a:cubicBezTo>
                  <a:cubicBezTo>
                    <a:pt x="2114" y="3390"/>
                    <a:pt x="2533" y="3139"/>
                    <a:pt x="2930" y="2930"/>
                  </a:cubicBezTo>
                  <a:cubicBezTo>
                    <a:pt x="3893" y="2407"/>
                    <a:pt x="4730" y="1737"/>
                    <a:pt x="5567" y="1026"/>
                  </a:cubicBezTo>
                  <a:cubicBezTo>
                    <a:pt x="5880" y="775"/>
                    <a:pt x="6194" y="482"/>
                    <a:pt x="6529" y="210"/>
                  </a:cubicBezTo>
                  <a:cubicBezTo>
                    <a:pt x="6822" y="1"/>
                    <a:pt x="7136" y="1"/>
                    <a:pt x="7345" y="294"/>
                  </a:cubicBezTo>
                  <a:cubicBezTo>
                    <a:pt x="8203" y="1423"/>
                    <a:pt x="8872" y="2616"/>
                    <a:pt x="9040" y="4060"/>
                  </a:cubicBezTo>
                  <a:cubicBezTo>
                    <a:pt x="9061" y="4102"/>
                    <a:pt x="9040" y="4144"/>
                    <a:pt x="9019" y="4248"/>
                  </a:cubicBezTo>
                  <a:close/>
                  <a:moveTo>
                    <a:pt x="8015" y="3830"/>
                  </a:moveTo>
                  <a:cubicBezTo>
                    <a:pt x="7868" y="2783"/>
                    <a:pt x="7366" y="1758"/>
                    <a:pt x="6759" y="1193"/>
                  </a:cubicBezTo>
                  <a:cubicBezTo>
                    <a:pt x="6550" y="1361"/>
                    <a:pt x="6341" y="1549"/>
                    <a:pt x="6131" y="1716"/>
                  </a:cubicBezTo>
                  <a:cubicBezTo>
                    <a:pt x="5608" y="2135"/>
                    <a:pt x="5106" y="2574"/>
                    <a:pt x="4562" y="2972"/>
                  </a:cubicBezTo>
                  <a:cubicBezTo>
                    <a:pt x="3600" y="3662"/>
                    <a:pt x="2595" y="4248"/>
                    <a:pt x="1424" y="4478"/>
                  </a:cubicBezTo>
                  <a:cubicBezTo>
                    <a:pt x="1340" y="4520"/>
                    <a:pt x="1277" y="4562"/>
                    <a:pt x="1193" y="4583"/>
                  </a:cubicBezTo>
                  <a:cubicBezTo>
                    <a:pt x="1005" y="5022"/>
                    <a:pt x="1173" y="5483"/>
                    <a:pt x="1214" y="5922"/>
                  </a:cubicBezTo>
                  <a:cubicBezTo>
                    <a:pt x="1277" y="6341"/>
                    <a:pt x="1173" y="6801"/>
                    <a:pt x="1507" y="7177"/>
                  </a:cubicBezTo>
                  <a:cubicBezTo>
                    <a:pt x="1968" y="7240"/>
                    <a:pt x="2386" y="7136"/>
                    <a:pt x="2805" y="6926"/>
                  </a:cubicBezTo>
                  <a:cubicBezTo>
                    <a:pt x="3202" y="6738"/>
                    <a:pt x="3642" y="6571"/>
                    <a:pt x="4060" y="6508"/>
                  </a:cubicBezTo>
                  <a:cubicBezTo>
                    <a:pt x="4458" y="6424"/>
                    <a:pt x="4813" y="6236"/>
                    <a:pt x="5148" y="6048"/>
                  </a:cubicBezTo>
                  <a:cubicBezTo>
                    <a:pt x="6194" y="5420"/>
                    <a:pt x="7073" y="4625"/>
                    <a:pt x="8015" y="383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3" name="Google Shape;2284;p74"/>
            <p:cNvSpPr/>
            <p:nvPr/>
          </p:nvSpPr>
          <p:spPr>
            <a:xfrm>
              <a:off x="6695450" y="2866445"/>
              <a:ext cx="237225" cy="181408"/>
            </a:xfrm>
            <a:custGeom>
              <a:avLst/>
              <a:gdLst/>
              <a:ahLst/>
              <a:cxnLst/>
              <a:rect l="l" t="t" r="r" b="b"/>
              <a:pathLst>
                <a:path w="9500" h="7262" extrusionOk="0">
                  <a:moveTo>
                    <a:pt x="3976" y="7261"/>
                  </a:moveTo>
                  <a:cubicBezTo>
                    <a:pt x="3557" y="7240"/>
                    <a:pt x="3139" y="7261"/>
                    <a:pt x="2720" y="7219"/>
                  </a:cubicBezTo>
                  <a:cubicBezTo>
                    <a:pt x="1904" y="7115"/>
                    <a:pt x="1235" y="6738"/>
                    <a:pt x="795" y="6047"/>
                  </a:cubicBezTo>
                  <a:cubicBezTo>
                    <a:pt x="607" y="5755"/>
                    <a:pt x="398" y="5483"/>
                    <a:pt x="230" y="5190"/>
                  </a:cubicBezTo>
                  <a:cubicBezTo>
                    <a:pt x="147" y="5064"/>
                    <a:pt x="84" y="4918"/>
                    <a:pt x="63" y="4729"/>
                  </a:cubicBezTo>
                  <a:cubicBezTo>
                    <a:pt x="0" y="4541"/>
                    <a:pt x="126" y="4311"/>
                    <a:pt x="293" y="4227"/>
                  </a:cubicBezTo>
                  <a:cubicBezTo>
                    <a:pt x="482" y="4164"/>
                    <a:pt x="628" y="4185"/>
                    <a:pt x="754" y="4311"/>
                  </a:cubicBezTo>
                  <a:cubicBezTo>
                    <a:pt x="1005" y="4562"/>
                    <a:pt x="1235" y="4855"/>
                    <a:pt x="1444" y="5148"/>
                  </a:cubicBezTo>
                  <a:cubicBezTo>
                    <a:pt x="1967" y="5943"/>
                    <a:pt x="2678" y="6194"/>
                    <a:pt x="3578" y="6173"/>
                  </a:cubicBezTo>
                  <a:cubicBezTo>
                    <a:pt x="4603" y="6131"/>
                    <a:pt x="5419" y="5755"/>
                    <a:pt x="6047" y="4939"/>
                  </a:cubicBezTo>
                  <a:cubicBezTo>
                    <a:pt x="6298" y="4562"/>
                    <a:pt x="6591" y="4227"/>
                    <a:pt x="6800" y="3830"/>
                  </a:cubicBezTo>
                  <a:cubicBezTo>
                    <a:pt x="7303" y="2972"/>
                    <a:pt x="7763" y="2093"/>
                    <a:pt x="8265" y="1193"/>
                  </a:cubicBezTo>
                  <a:cubicBezTo>
                    <a:pt x="8453" y="858"/>
                    <a:pt x="8663" y="524"/>
                    <a:pt x="8893" y="231"/>
                  </a:cubicBezTo>
                  <a:cubicBezTo>
                    <a:pt x="9081" y="1"/>
                    <a:pt x="9416" y="105"/>
                    <a:pt x="9479" y="377"/>
                  </a:cubicBezTo>
                  <a:cubicBezTo>
                    <a:pt x="9500" y="586"/>
                    <a:pt x="9479" y="838"/>
                    <a:pt x="9416" y="1047"/>
                  </a:cubicBezTo>
                  <a:cubicBezTo>
                    <a:pt x="9332" y="1319"/>
                    <a:pt x="9186" y="1612"/>
                    <a:pt x="9060" y="1884"/>
                  </a:cubicBezTo>
                  <a:cubicBezTo>
                    <a:pt x="8537" y="3055"/>
                    <a:pt x="7909" y="4185"/>
                    <a:pt x="7177" y="5231"/>
                  </a:cubicBezTo>
                  <a:cubicBezTo>
                    <a:pt x="6989" y="5483"/>
                    <a:pt x="6759" y="5755"/>
                    <a:pt x="6508" y="5985"/>
                  </a:cubicBezTo>
                  <a:cubicBezTo>
                    <a:pt x="5817" y="6780"/>
                    <a:pt x="4980" y="7156"/>
                    <a:pt x="3976" y="726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4" name="Google Shape;2285;p74"/>
            <p:cNvSpPr/>
            <p:nvPr/>
          </p:nvSpPr>
          <p:spPr>
            <a:xfrm>
              <a:off x="6894935" y="2751493"/>
              <a:ext cx="43132" cy="50291"/>
            </a:xfrm>
            <a:custGeom>
              <a:avLst/>
              <a:gdLst/>
              <a:ahLst/>
              <a:cxnLst/>
              <a:rect l="l" t="t" r="r" b="b"/>
              <a:pathLst>
                <a:path w="1737" h="2031" extrusionOk="0">
                  <a:moveTo>
                    <a:pt x="1193" y="21"/>
                  </a:moveTo>
                  <a:cubicBezTo>
                    <a:pt x="1527" y="440"/>
                    <a:pt x="1737" y="796"/>
                    <a:pt x="1716" y="1277"/>
                  </a:cubicBezTo>
                  <a:cubicBezTo>
                    <a:pt x="1695" y="1612"/>
                    <a:pt x="1507" y="1821"/>
                    <a:pt x="1172" y="1925"/>
                  </a:cubicBezTo>
                  <a:cubicBezTo>
                    <a:pt x="858" y="2030"/>
                    <a:pt x="565" y="1925"/>
                    <a:pt x="418" y="1612"/>
                  </a:cubicBezTo>
                  <a:cubicBezTo>
                    <a:pt x="314" y="1423"/>
                    <a:pt x="209" y="1214"/>
                    <a:pt x="146" y="1005"/>
                  </a:cubicBezTo>
                  <a:cubicBezTo>
                    <a:pt x="0" y="440"/>
                    <a:pt x="251" y="42"/>
                    <a:pt x="879" y="0"/>
                  </a:cubicBezTo>
                  <a:cubicBezTo>
                    <a:pt x="963" y="0"/>
                    <a:pt x="1067" y="21"/>
                    <a:pt x="1193" y="2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5" name="Google Shape;2286;p74"/>
            <p:cNvSpPr/>
            <p:nvPr/>
          </p:nvSpPr>
          <p:spPr>
            <a:xfrm>
              <a:off x="6646927" y="2887998"/>
              <a:ext cx="43132" cy="44902"/>
            </a:xfrm>
            <a:custGeom>
              <a:avLst/>
              <a:gdLst/>
              <a:ahLst/>
              <a:cxnLst/>
              <a:rect l="l" t="t" r="r" b="b"/>
              <a:pathLst>
                <a:path w="1758" h="1800" extrusionOk="0">
                  <a:moveTo>
                    <a:pt x="1716" y="817"/>
                  </a:moveTo>
                  <a:cubicBezTo>
                    <a:pt x="1758" y="1130"/>
                    <a:pt x="1695" y="1402"/>
                    <a:pt x="1444" y="1570"/>
                  </a:cubicBezTo>
                  <a:cubicBezTo>
                    <a:pt x="1151" y="1758"/>
                    <a:pt x="816" y="1800"/>
                    <a:pt x="461" y="1612"/>
                  </a:cubicBezTo>
                  <a:cubicBezTo>
                    <a:pt x="126" y="1465"/>
                    <a:pt x="0" y="984"/>
                    <a:pt x="230" y="670"/>
                  </a:cubicBezTo>
                  <a:cubicBezTo>
                    <a:pt x="419" y="461"/>
                    <a:pt x="649" y="293"/>
                    <a:pt x="879" y="189"/>
                  </a:cubicBezTo>
                  <a:cubicBezTo>
                    <a:pt x="1235" y="1"/>
                    <a:pt x="1549" y="189"/>
                    <a:pt x="1674" y="565"/>
                  </a:cubicBezTo>
                  <a:cubicBezTo>
                    <a:pt x="1695" y="649"/>
                    <a:pt x="1695" y="733"/>
                    <a:pt x="1716" y="81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77829" name="Google Shape;2365;p74"/>
          <p:cNvGrpSpPr>
            <a:grpSpLocks/>
          </p:cNvGrpSpPr>
          <p:nvPr/>
        </p:nvGrpSpPr>
        <p:grpSpPr bwMode="auto">
          <a:xfrm>
            <a:off x="8402638" y="2909888"/>
            <a:ext cx="1549400" cy="1763712"/>
            <a:chOff x="5905355" y="2434425"/>
            <a:chExt cx="1753416" cy="1995456"/>
          </a:xfrm>
        </p:grpSpPr>
        <p:sp>
          <p:nvSpPr>
            <p:cNvPr id="117" name="Google Shape;2366;p74"/>
            <p:cNvSpPr/>
            <p:nvPr/>
          </p:nvSpPr>
          <p:spPr>
            <a:xfrm rot="631759">
              <a:off x="6289813" y="2712818"/>
              <a:ext cx="873115" cy="752562"/>
            </a:xfrm>
            <a:custGeom>
              <a:avLst/>
              <a:gdLst/>
              <a:ahLst/>
              <a:cxnLst/>
              <a:rect l="l" t="t" r="r" b="b"/>
              <a:pathLst>
                <a:path w="31700" h="27327" extrusionOk="0">
                  <a:moveTo>
                    <a:pt x="273" y="13433"/>
                  </a:moveTo>
                  <a:cubicBezTo>
                    <a:pt x="649" y="13161"/>
                    <a:pt x="1026" y="13078"/>
                    <a:pt x="1444" y="13119"/>
                  </a:cubicBezTo>
                  <a:cubicBezTo>
                    <a:pt x="1946" y="13182"/>
                    <a:pt x="2449" y="13119"/>
                    <a:pt x="2930" y="13350"/>
                  </a:cubicBezTo>
                  <a:cubicBezTo>
                    <a:pt x="3160" y="13496"/>
                    <a:pt x="3516" y="13496"/>
                    <a:pt x="3788" y="13412"/>
                  </a:cubicBezTo>
                  <a:cubicBezTo>
                    <a:pt x="5064" y="13119"/>
                    <a:pt x="6403" y="13015"/>
                    <a:pt x="7659" y="12575"/>
                  </a:cubicBezTo>
                  <a:cubicBezTo>
                    <a:pt x="8600" y="12241"/>
                    <a:pt x="9542" y="11864"/>
                    <a:pt x="10462" y="11529"/>
                  </a:cubicBezTo>
                  <a:cubicBezTo>
                    <a:pt x="11550" y="11111"/>
                    <a:pt x="12659" y="10650"/>
                    <a:pt x="13601" y="9939"/>
                  </a:cubicBezTo>
                  <a:cubicBezTo>
                    <a:pt x="13831" y="9751"/>
                    <a:pt x="14082" y="9625"/>
                    <a:pt x="14354" y="9479"/>
                  </a:cubicBezTo>
                  <a:cubicBezTo>
                    <a:pt x="15819" y="8851"/>
                    <a:pt x="16907" y="7742"/>
                    <a:pt x="18141" y="6759"/>
                  </a:cubicBezTo>
                  <a:cubicBezTo>
                    <a:pt x="18790" y="6236"/>
                    <a:pt x="18999" y="5461"/>
                    <a:pt x="19271" y="4729"/>
                  </a:cubicBezTo>
                  <a:cubicBezTo>
                    <a:pt x="19355" y="4436"/>
                    <a:pt x="19418" y="4143"/>
                    <a:pt x="19564" y="3892"/>
                  </a:cubicBezTo>
                  <a:cubicBezTo>
                    <a:pt x="20004" y="3097"/>
                    <a:pt x="20108" y="2218"/>
                    <a:pt x="20317" y="1360"/>
                  </a:cubicBezTo>
                  <a:cubicBezTo>
                    <a:pt x="20401" y="1067"/>
                    <a:pt x="20317" y="775"/>
                    <a:pt x="20317" y="461"/>
                  </a:cubicBezTo>
                  <a:cubicBezTo>
                    <a:pt x="20317" y="335"/>
                    <a:pt x="20338" y="168"/>
                    <a:pt x="20359" y="0"/>
                  </a:cubicBezTo>
                  <a:cubicBezTo>
                    <a:pt x="20568" y="42"/>
                    <a:pt x="20757" y="63"/>
                    <a:pt x="20924" y="147"/>
                  </a:cubicBezTo>
                  <a:cubicBezTo>
                    <a:pt x="22242" y="649"/>
                    <a:pt x="23581" y="1109"/>
                    <a:pt x="24900" y="1632"/>
                  </a:cubicBezTo>
                  <a:cubicBezTo>
                    <a:pt x="25444" y="1842"/>
                    <a:pt x="25946" y="2197"/>
                    <a:pt x="26406" y="2532"/>
                  </a:cubicBezTo>
                  <a:cubicBezTo>
                    <a:pt x="27871" y="3578"/>
                    <a:pt x="29231" y="4771"/>
                    <a:pt x="30340" y="6215"/>
                  </a:cubicBezTo>
                  <a:cubicBezTo>
                    <a:pt x="30486" y="6424"/>
                    <a:pt x="30654" y="6654"/>
                    <a:pt x="30716" y="6905"/>
                  </a:cubicBezTo>
                  <a:cubicBezTo>
                    <a:pt x="31030" y="7805"/>
                    <a:pt x="31344" y="8726"/>
                    <a:pt x="31658" y="9688"/>
                  </a:cubicBezTo>
                  <a:cubicBezTo>
                    <a:pt x="31595" y="9834"/>
                    <a:pt x="31491" y="9939"/>
                    <a:pt x="31407" y="10065"/>
                  </a:cubicBezTo>
                  <a:cubicBezTo>
                    <a:pt x="31281" y="10253"/>
                    <a:pt x="31239" y="10483"/>
                    <a:pt x="31407" y="10650"/>
                  </a:cubicBezTo>
                  <a:cubicBezTo>
                    <a:pt x="31637" y="10881"/>
                    <a:pt x="31637" y="11174"/>
                    <a:pt x="31637" y="11446"/>
                  </a:cubicBezTo>
                  <a:cubicBezTo>
                    <a:pt x="31700" y="12220"/>
                    <a:pt x="31553" y="12910"/>
                    <a:pt x="31219" y="13601"/>
                  </a:cubicBezTo>
                  <a:cubicBezTo>
                    <a:pt x="30884" y="14249"/>
                    <a:pt x="30612" y="14940"/>
                    <a:pt x="30340" y="15609"/>
                  </a:cubicBezTo>
                  <a:cubicBezTo>
                    <a:pt x="30172" y="16007"/>
                    <a:pt x="29942" y="16342"/>
                    <a:pt x="29670" y="16656"/>
                  </a:cubicBezTo>
                  <a:cubicBezTo>
                    <a:pt x="27306" y="19480"/>
                    <a:pt x="26950" y="19857"/>
                    <a:pt x="24167" y="22096"/>
                  </a:cubicBezTo>
                  <a:cubicBezTo>
                    <a:pt x="23895" y="22305"/>
                    <a:pt x="23581" y="22514"/>
                    <a:pt x="23268" y="22682"/>
                  </a:cubicBezTo>
                  <a:cubicBezTo>
                    <a:pt x="22117" y="23330"/>
                    <a:pt x="20966" y="23979"/>
                    <a:pt x="19794" y="24607"/>
                  </a:cubicBezTo>
                  <a:cubicBezTo>
                    <a:pt x="18539" y="25255"/>
                    <a:pt x="17221" y="25820"/>
                    <a:pt x="15861" y="26176"/>
                  </a:cubicBezTo>
                  <a:cubicBezTo>
                    <a:pt x="14542" y="26552"/>
                    <a:pt x="13182" y="26866"/>
                    <a:pt x="11843" y="27180"/>
                  </a:cubicBezTo>
                  <a:cubicBezTo>
                    <a:pt x="11634" y="27222"/>
                    <a:pt x="11446" y="27285"/>
                    <a:pt x="11237" y="27285"/>
                  </a:cubicBezTo>
                  <a:cubicBezTo>
                    <a:pt x="9856" y="27327"/>
                    <a:pt x="8475" y="27306"/>
                    <a:pt x="7115" y="27096"/>
                  </a:cubicBezTo>
                  <a:cubicBezTo>
                    <a:pt x="6947" y="27055"/>
                    <a:pt x="6801" y="26950"/>
                    <a:pt x="6633" y="26908"/>
                  </a:cubicBezTo>
                  <a:cubicBezTo>
                    <a:pt x="6215" y="26699"/>
                    <a:pt x="5796" y="26511"/>
                    <a:pt x="5378" y="26301"/>
                  </a:cubicBezTo>
                  <a:cubicBezTo>
                    <a:pt x="4750" y="25987"/>
                    <a:pt x="4039" y="25883"/>
                    <a:pt x="3453" y="25485"/>
                  </a:cubicBezTo>
                  <a:cubicBezTo>
                    <a:pt x="2344" y="24774"/>
                    <a:pt x="1591" y="23791"/>
                    <a:pt x="1068" y="22598"/>
                  </a:cubicBezTo>
                  <a:cubicBezTo>
                    <a:pt x="775" y="21886"/>
                    <a:pt x="503" y="21154"/>
                    <a:pt x="252" y="20443"/>
                  </a:cubicBezTo>
                  <a:cubicBezTo>
                    <a:pt x="126" y="20087"/>
                    <a:pt x="63" y="19710"/>
                    <a:pt x="63" y="19313"/>
                  </a:cubicBezTo>
                  <a:cubicBezTo>
                    <a:pt x="63" y="17890"/>
                    <a:pt x="42" y="16446"/>
                    <a:pt x="21" y="14982"/>
                  </a:cubicBezTo>
                  <a:cubicBezTo>
                    <a:pt x="1" y="14438"/>
                    <a:pt x="63" y="13915"/>
                    <a:pt x="273" y="13433"/>
                  </a:cubicBezTo>
                  <a:close/>
                  <a:moveTo>
                    <a:pt x="13936" y="24983"/>
                  </a:moveTo>
                  <a:lnTo>
                    <a:pt x="13936" y="24983"/>
                  </a:lnTo>
                  <a:lnTo>
                    <a:pt x="15003" y="24983"/>
                  </a:lnTo>
                  <a:cubicBezTo>
                    <a:pt x="15505" y="25004"/>
                    <a:pt x="15944" y="24899"/>
                    <a:pt x="16363" y="24690"/>
                  </a:cubicBezTo>
                  <a:cubicBezTo>
                    <a:pt x="17011" y="24355"/>
                    <a:pt x="17681" y="24042"/>
                    <a:pt x="18371" y="23832"/>
                  </a:cubicBezTo>
                  <a:cubicBezTo>
                    <a:pt x="18623" y="23770"/>
                    <a:pt x="18853" y="23560"/>
                    <a:pt x="19062" y="23414"/>
                  </a:cubicBezTo>
                  <a:cubicBezTo>
                    <a:pt x="19836" y="22807"/>
                    <a:pt x="20631" y="22158"/>
                    <a:pt x="21447" y="21573"/>
                  </a:cubicBezTo>
                  <a:cubicBezTo>
                    <a:pt x="22703" y="20652"/>
                    <a:pt x="23456" y="19355"/>
                    <a:pt x="24209" y="18078"/>
                  </a:cubicBezTo>
                  <a:cubicBezTo>
                    <a:pt x="24272" y="17974"/>
                    <a:pt x="24293" y="17869"/>
                    <a:pt x="24335" y="17723"/>
                  </a:cubicBezTo>
                  <a:cubicBezTo>
                    <a:pt x="24690" y="16718"/>
                    <a:pt x="24649" y="15630"/>
                    <a:pt x="24544" y="14584"/>
                  </a:cubicBezTo>
                  <a:cubicBezTo>
                    <a:pt x="24523" y="14228"/>
                    <a:pt x="24293" y="13894"/>
                    <a:pt x="24125" y="13538"/>
                  </a:cubicBezTo>
                  <a:cubicBezTo>
                    <a:pt x="24063" y="13412"/>
                    <a:pt x="23874" y="13308"/>
                    <a:pt x="23707" y="13266"/>
                  </a:cubicBezTo>
                  <a:cubicBezTo>
                    <a:pt x="23456" y="13161"/>
                    <a:pt x="23142" y="13329"/>
                    <a:pt x="23163" y="13622"/>
                  </a:cubicBezTo>
                  <a:cubicBezTo>
                    <a:pt x="23163" y="13894"/>
                    <a:pt x="23226" y="14145"/>
                    <a:pt x="23268" y="14417"/>
                  </a:cubicBezTo>
                  <a:cubicBezTo>
                    <a:pt x="23498" y="15212"/>
                    <a:pt x="23435" y="16028"/>
                    <a:pt x="23330" y="16865"/>
                  </a:cubicBezTo>
                  <a:cubicBezTo>
                    <a:pt x="23268" y="17262"/>
                    <a:pt x="23142" y="17597"/>
                    <a:pt x="22912" y="17932"/>
                  </a:cubicBezTo>
                  <a:cubicBezTo>
                    <a:pt x="22745" y="18141"/>
                    <a:pt x="22619" y="18392"/>
                    <a:pt x="22514" y="18622"/>
                  </a:cubicBezTo>
                  <a:cubicBezTo>
                    <a:pt x="22221" y="19166"/>
                    <a:pt x="21866" y="19689"/>
                    <a:pt x="21384" y="20087"/>
                  </a:cubicBezTo>
                  <a:cubicBezTo>
                    <a:pt x="20380" y="20903"/>
                    <a:pt x="19376" y="21740"/>
                    <a:pt x="18351" y="22514"/>
                  </a:cubicBezTo>
                  <a:cubicBezTo>
                    <a:pt x="18120" y="22702"/>
                    <a:pt x="17765" y="22828"/>
                    <a:pt x="17493" y="22912"/>
                  </a:cubicBezTo>
                  <a:cubicBezTo>
                    <a:pt x="17095" y="23037"/>
                    <a:pt x="16698" y="23163"/>
                    <a:pt x="16363" y="23414"/>
                  </a:cubicBezTo>
                  <a:cubicBezTo>
                    <a:pt x="15944" y="23728"/>
                    <a:pt x="15463" y="23832"/>
                    <a:pt x="14940" y="23832"/>
                  </a:cubicBezTo>
                  <a:lnTo>
                    <a:pt x="13161" y="23832"/>
                  </a:lnTo>
                  <a:cubicBezTo>
                    <a:pt x="12722" y="23853"/>
                    <a:pt x="12304" y="23770"/>
                    <a:pt x="11885" y="23581"/>
                  </a:cubicBezTo>
                  <a:cubicBezTo>
                    <a:pt x="11446" y="23372"/>
                    <a:pt x="10965" y="23205"/>
                    <a:pt x="10483" y="23058"/>
                  </a:cubicBezTo>
                  <a:cubicBezTo>
                    <a:pt x="10044" y="22933"/>
                    <a:pt x="9688" y="22682"/>
                    <a:pt x="9395" y="22305"/>
                  </a:cubicBezTo>
                  <a:cubicBezTo>
                    <a:pt x="9270" y="22117"/>
                    <a:pt x="9123" y="21949"/>
                    <a:pt x="8956" y="21761"/>
                  </a:cubicBezTo>
                  <a:cubicBezTo>
                    <a:pt x="8621" y="21322"/>
                    <a:pt x="8349" y="20903"/>
                    <a:pt x="8642" y="20296"/>
                  </a:cubicBezTo>
                  <a:cubicBezTo>
                    <a:pt x="8705" y="20213"/>
                    <a:pt x="8600" y="20003"/>
                    <a:pt x="8516" y="19920"/>
                  </a:cubicBezTo>
                  <a:cubicBezTo>
                    <a:pt x="8391" y="19794"/>
                    <a:pt x="8182" y="19815"/>
                    <a:pt x="8014" y="19920"/>
                  </a:cubicBezTo>
                  <a:cubicBezTo>
                    <a:pt x="7805" y="20066"/>
                    <a:pt x="7700" y="20275"/>
                    <a:pt x="7659" y="20506"/>
                  </a:cubicBezTo>
                  <a:cubicBezTo>
                    <a:pt x="7575" y="21050"/>
                    <a:pt x="7596" y="21573"/>
                    <a:pt x="7910" y="22012"/>
                  </a:cubicBezTo>
                  <a:cubicBezTo>
                    <a:pt x="8119" y="22305"/>
                    <a:pt x="8307" y="22598"/>
                    <a:pt x="8516" y="22891"/>
                  </a:cubicBezTo>
                  <a:cubicBezTo>
                    <a:pt x="8914" y="23435"/>
                    <a:pt x="9353" y="23874"/>
                    <a:pt x="10044" y="24042"/>
                  </a:cubicBezTo>
                  <a:cubicBezTo>
                    <a:pt x="10169" y="24063"/>
                    <a:pt x="10295" y="24146"/>
                    <a:pt x="10420" y="24209"/>
                  </a:cubicBezTo>
                  <a:cubicBezTo>
                    <a:pt x="11509" y="24732"/>
                    <a:pt x="12597" y="25130"/>
                    <a:pt x="13831" y="24983"/>
                  </a:cubicBezTo>
                  <a:close/>
                  <a:moveTo>
                    <a:pt x="19732" y="11739"/>
                  </a:moveTo>
                  <a:lnTo>
                    <a:pt x="19732" y="12136"/>
                  </a:lnTo>
                  <a:cubicBezTo>
                    <a:pt x="19773" y="12345"/>
                    <a:pt x="19836" y="12534"/>
                    <a:pt x="20045" y="12638"/>
                  </a:cubicBezTo>
                  <a:cubicBezTo>
                    <a:pt x="20296" y="12743"/>
                    <a:pt x="20527" y="12680"/>
                    <a:pt x="20673" y="12471"/>
                  </a:cubicBezTo>
                  <a:cubicBezTo>
                    <a:pt x="20840" y="12262"/>
                    <a:pt x="20966" y="12031"/>
                    <a:pt x="21050" y="11780"/>
                  </a:cubicBezTo>
                  <a:cubicBezTo>
                    <a:pt x="21217" y="11257"/>
                    <a:pt x="21008" y="11006"/>
                    <a:pt x="20485" y="10985"/>
                  </a:cubicBezTo>
                  <a:cubicBezTo>
                    <a:pt x="20066" y="10943"/>
                    <a:pt x="19815" y="11132"/>
                    <a:pt x="19752" y="11529"/>
                  </a:cubicBezTo>
                  <a:cubicBezTo>
                    <a:pt x="19732" y="11613"/>
                    <a:pt x="19732" y="11739"/>
                    <a:pt x="19732" y="11739"/>
                  </a:cubicBezTo>
                  <a:close/>
                  <a:moveTo>
                    <a:pt x="7470" y="17472"/>
                  </a:moveTo>
                  <a:cubicBezTo>
                    <a:pt x="7993" y="17472"/>
                    <a:pt x="8224" y="17262"/>
                    <a:pt x="8224" y="16865"/>
                  </a:cubicBezTo>
                  <a:cubicBezTo>
                    <a:pt x="8224" y="16216"/>
                    <a:pt x="7868" y="16007"/>
                    <a:pt x="7261" y="16300"/>
                  </a:cubicBezTo>
                  <a:cubicBezTo>
                    <a:pt x="7156" y="16342"/>
                    <a:pt x="7052" y="16404"/>
                    <a:pt x="6968" y="16467"/>
                  </a:cubicBezTo>
                  <a:cubicBezTo>
                    <a:pt x="6780" y="16614"/>
                    <a:pt x="6759" y="16823"/>
                    <a:pt x="6780" y="17032"/>
                  </a:cubicBezTo>
                  <a:cubicBezTo>
                    <a:pt x="6843" y="17241"/>
                    <a:pt x="6968" y="17388"/>
                    <a:pt x="7177" y="17451"/>
                  </a:cubicBezTo>
                  <a:cubicBezTo>
                    <a:pt x="7324" y="17451"/>
                    <a:pt x="7428" y="17451"/>
                    <a:pt x="7470" y="17472"/>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8" name="Google Shape;2367;p74"/>
            <p:cNvSpPr/>
            <p:nvPr/>
          </p:nvSpPr>
          <p:spPr>
            <a:xfrm rot="631759">
              <a:off x="6162259" y="2563744"/>
              <a:ext cx="1126427" cy="871103"/>
            </a:xfrm>
            <a:custGeom>
              <a:avLst/>
              <a:gdLst/>
              <a:ahLst/>
              <a:cxnLst/>
              <a:rect l="l" t="t" r="r" b="b"/>
              <a:pathLst>
                <a:path w="40844" h="31617" extrusionOk="0">
                  <a:moveTo>
                    <a:pt x="5524" y="28561"/>
                  </a:moveTo>
                  <a:cubicBezTo>
                    <a:pt x="6089" y="29670"/>
                    <a:pt x="6780" y="30633"/>
                    <a:pt x="7742" y="31386"/>
                  </a:cubicBezTo>
                  <a:cubicBezTo>
                    <a:pt x="7700" y="31616"/>
                    <a:pt x="7533" y="31595"/>
                    <a:pt x="7408" y="31595"/>
                  </a:cubicBezTo>
                  <a:cubicBezTo>
                    <a:pt x="6843" y="31595"/>
                    <a:pt x="6278" y="31595"/>
                    <a:pt x="5734" y="31574"/>
                  </a:cubicBezTo>
                  <a:cubicBezTo>
                    <a:pt x="5273" y="31574"/>
                    <a:pt x="4855" y="31512"/>
                    <a:pt x="4478" y="31198"/>
                  </a:cubicBezTo>
                  <a:cubicBezTo>
                    <a:pt x="4311" y="31093"/>
                    <a:pt x="4081" y="31010"/>
                    <a:pt x="3892" y="31051"/>
                  </a:cubicBezTo>
                  <a:cubicBezTo>
                    <a:pt x="3139" y="31093"/>
                    <a:pt x="2428" y="30905"/>
                    <a:pt x="1800" y="30486"/>
                  </a:cubicBezTo>
                  <a:cubicBezTo>
                    <a:pt x="1674" y="30424"/>
                    <a:pt x="1549" y="30340"/>
                    <a:pt x="1402" y="30319"/>
                  </a:cubicBezTo>
                  <a:cubicBezTo>
                    <a:pt x="942" y="30235"/>
                    <a:pt x="817" y="29859"/>
                    <a:pt x="775" y="29482"/>
                  </a:cubicBezTo>
                  <a:cubicBezTo>
                    <a:pt x="754" y="29085"/>
                    <a:pt x="775" y="28708"/>
                    <a:pt x="754" y="28331"/>
                  </a:cubicBezTo>
                  <a:cubicBezTo>
                    <a:pt x="733" y="28059"/>
                    <a:pt x="712" y="27808"/>
                    <a:pt x="649" y="27536"/>
                  </a:cubicBezTo>
                  <a:cubicBezTo>
                    <a:pt x="545" y="27097"/>
                    <a:pt x="419" y="26616"/>
                    <a:pt x="252" y="26176"/>
                  </a:cubicBezTo>
                  <a:cubicBezTo>
                    <a:pt x="1" y="25465"/>
                    <a:pt x="1" y="24732"/>
                    <a:pt x="1" y="24000"/>
                  </a:cubicBezTo>
                  <a:lnTo>
                    <a:pt x="1" y="17807"/>
                  </a:lnTo>
                  <a:cubicBezTo>
                    <a:pt x="1" y="17493"/>
                    <a:pt x="1" y="17158"/>
                    <a:pt x="42" y="16844"/>
                  </a:cubicBezTo>
                  <a:cubicBezTo>
                    <a:pt x="189" y="16133"/>
                    <a:pt x="231" y="15463"/>
                    <a:pt x="314" y="14752"/>
                  </a:cubicBezTo>
                  <a:cubicBezTo>
                    <a:pt x="398" y="13915"/>
                    <a:pt x="565" y="13057"/>
                    <a:pt x="858" y="12262"/>
                  </a:cubicBezTo>
                  <a:cubicBezTo>
                    <a:pt x="1382" y="10860"/>
                    <a:pt x="1988" y="9500"/>
                    <a:pt x="2825" y="8203"/>
                  </a:cubicBezTo>
                  <a:cubicBezTo>
                    <a:pt x="3014" y="7952"/>
                    <a:pt x="3181" y="7680"/>
                    <a:pt x="3432" y="7450"/>
                  </a:cubicBezTo>
                  <a:cubicBezTo>
                    <a:pt x="4206" y="6634"/>
                    <a:pt x="5001" y="5859"/>
                    <a:pt x="5796" y="5064"/>
                  </a:cubicBezTo>
                  <a:cubicBezTo>
                    <a:pt x="6006" y="4855"/>
                    <a:pt x="6257" y="4688"/>
                    <a:pt x="6487" y="4520"/>
                  </a:cubicBezTo>
                  <a:cubicBezTo>
                    <a:pt x="7512" y="3809"/>
                    <a:pt x="8558" y="3160"/>
                    <a:pt x="9542" y="2428"/>
                  </a:cubicBezTo>
                  <a:cubicBezTo>
                    <a:pt x="10860" y="1486"/>
                    <a:pt x="12283" y="838"/>
                    <a:pt x="13810" y="336"/>
                  </a:cubicBezTo>
                  <a:cubicBezTo>
                    <a:pt x="14438" y="126"/>
                    <a:pt x="15149" y="84"/>
                    <a:pt x="15798" y="43"/>
                  </a:cubicBezTo>
                  <a:cubicBezTo>
                    <a:pt x="16781" y="1"/>
                    <a:pt x="17807" y="43"/>
                    <a:pt x="18811" y="22"/>
                  </a:cubicBezTo>
                  <a:cubicBezTo>
                    <a:pt x="19606" y="1"/>
                    <a:pt x="20380" y="315"/>
                    <a:pt x="21133" y="461"/>
                  </a:cubicBezTo>
                  <a:cubicBezTo>
                    <a:pt x="21677" y="608"/>
                    <a:pt x="22201" y="775"/>
                    <a:pt x="22724" y="984"/>
                  </a:cubicBezTo>
                  <a:cubicBezTo>
                    <a:pt x="23017" y="1089"/>
                    <a:pt x="23309" y="1277"/>
                    <a:pt x="23540" y="1486"/>
                  </a:cubicBezTo>
                  <a:cubicBezTo>
                    <a:pt x="23874" y="1800"/>
                    <a:pt x="24293" y="2093"/>
                    <a:pt x="24251" y="2637"/>
                  </a:cubicBezTo>
                  <a:cubicBezTo>
                    <a:pt x="24251" y="2721"/>
                    <a:pt x="24293" y="2805"/>
                    <a:pt x="24356" y="2867"/>
                  </a:cubicBezTo>
                  <a:cubicBezTo>
                    <a:pt x="24460" y="3077"/>
                    <a:pt x="24732" y="3139"/>
                    <a:pt x="24879" y="2951"/>
                  </a:cubicBezTo>
                  <a:cubicBezTo>
                    <a:pt x="25214" y="2428"/>
                    <a:pt x="25737" y="2177"/>
                    <a:pt x="26302" y="2030"/>
                  </a:cubicBezTo>
                  <a:cubicBezTo>
                    <a:pt x="27138" y="1863"/>
                    <a:pt x="27975" y="1675"/>
                    <a:pt x="28812" y="1989"/>
                  </a:cubicBezTo>
                  <a:cubicBezTo>
                    <a:pt x="29231" y="2135"/>
                    <a:pt x="29649" y="2281"/>
                    <a:pt x="30110" y="2344"/>
                  </a:cubicBezTo>
                  <a:cubicBezTo>
                    <a:pt x="30884" y="2491"/>
                    <a:pt x="31512" y="2867"/>
                    <a:pt x="32139" y="3349"/>
                  </a:cubicBezTo>
                  <a:cubicBezTo>
                    <a:pt x="32558" y="3662"/>
                    <a:pt x="33039" y="3913"/>
                    <a:pt x="33478" y="4206"/>
                  </a:cubicBezTo>
                  <a:cubicBezTo>
                    <a:pt x="33729" y="4395"/>
                    <a:pt x="34022" y="4541"/>
                    <a:pt x="34253" y="4792"/>
                  </a:cubicBezTo>
                  <a:cubicBezTo>
                    <a:pt x="35089" y="5587"/>
                    <a:pt x="35885" y="6403"/>
                    <a:pt x="36701" y="7219"/>
                  </a:cubicBezTo>
                  <a:cubicBezTo>
                    <a:pt x="36910" y="7429"/>
                    <a:pt x="37077" y="7659"/>
                    <a:pt x="37266" y="7889"/>
                  </a:cubicBezTo>
                  <a:cubicBezTo>
                    <a:pt x="37538" y="8245"/>
                    <a:pt x="37789" y="8600"/>
                    <a:pt x="38061" y="8977"/>
                  </a:cubicBezTo>
                  <a:cubicBezTo>
                    <a:pt x="39421" y="10776"/>
                    <a:pt x="39442" y="10776"/>
                    <a:pt x="40195" y="12890"/>
                  </a:cubicBezTo>
                  <a:cubicBezTo>
                    <a:pt x="40592" y="13957"/>
                    <a:pt x="40843" y="15087"/>
                    <a:pt x="40823" y="16258"/>
                  </a:cubicBezTo>
                  <a:cubicBezTo>
                    <a:pt x="40802" y="17179"/>
                    <a:pt x="40802" y="18100"/>
                    <a:pt x="40823" y="19020"/>
                  </a:cubicBezTo>
                  <a:cubicBezTo>
                    <a:pt x="40843" y="19962"/>
                    <a:pt x="40613" y="20820"/>
                    <a:pt x="40299" y="21678"/>
                  </a:cubicBezTo>
                  <a:cubicBezTo>
                    <a:pt x="40216" y="21740"/>
                    <a:pt x="40153" y="21782"/>
                    <a:pt x="40069" y="21803"/>
                  </a:cubicBezTo>
                  <a:cubicBezTo>
                    <a:pt x="39525" y="22180"/>
                    <a:pt x="38939" y="22222"/>
                    <a:pt x="38312" y="21950"/>
                  </a:cubicBezTo>
                  <a:cubicBezTo>
                    <a:pt x="38102" y="21845"/>
                    <a:pt x="37851" y="21887"/>
                    <a:pt x="37600" y="21887"/>
                  </a:cubicBezTo>
                  <a:lnTo>
                    <a:pt x="36408" y="21887"/>
                  </a:lnTo>
                  <a:cubicBezTo>
                    <a:pt x="36491" y="21636"/>
                    <a:pt x="36533" y="21447"/>
                    <a:pt x="36617" y="21259"/>
                  </a:cubicBezTo>
                  <a:cubicBezTo>
                    <a:pt x="36952" y="20485"/>
                    <a:pt x="37266" y="19690"/>
                    <a:pt x="37600" y="18916"/>
                  </a:cubicBezTo>
                  <a:cubicBezTo>
                    <a:pt x="37810" y="18434"/>
                    <a:pt x="37914" y="17974"/>
                    <a:pt x="37893" y="17451"/>
                  </a:cubicBezTo>
                  <a:cubicBezTo>
                    <a:pt x="37872" y="17054"/>
                    <a:pt x="37893" y="16677"/>
                    <a:pt x="37893" y="16300"/>
                  </a:cubicBezTo>
                  <a:cubicBezTo>
                    <a:pt x="37893" y="15986"/>
                    <a:pt x="37998" y="15714"/>
                    <a:pt x="38228" y="15505"/>
                  </a:cubicBezTo>
                  <a:cubicBezTo>
                    <a:pt x="38939" y="14898"/>
                    <a:pt x="39128" y="14103"/>
                    <a:pt x="39149" y="13224"/>
                  </a:cubicBezTo>
                  <a:cubicBezTo>
                    <a:pt x="39149" y="13078"/>
                    <a:pt x="39128" y="12952"/>
                    <a:pt x="39149" y="12785"/>
                  </a:cubicBezTo>
                  <a:cubicBezTo>
                    <a:pt x="39337" y="11864"/>
                    <a:pt x="38835" y="11216"/>
                    <a:pt x="38312" y="10567"/>
                  </a:cubicBezTo>
                  <a:cubicBezTo>
                    <a:pt x="38165" y="10358"/>
                    <a:pt x="37956" y="10274"/>
                    <a:pt x="37705" y="10253"/>
                  </a:cubicBezTo>
                  <a:cubicBezTo>
                    <a:pt x="37182" y="10191"/>
                    <a:pt x="36638" y="10274"/>
                    <a:pt x="36073" y="10546"/>
                  </a:cubicBezTo>
                  <a:cubicBezTo>
                    <a:pt x="35989" y="10442"/>
                    <a:pt x="35885" y="10337"/>
                    <a:pt x="35780" y="10232"/>
                  </a:cubicBezTo>
                  <a:cubicBezTo>
                    <a:pt x="34462" y="8810"/>
                    <a:pt x="33060" y="7533"/>
                    <a:pt x="31407" y="6508"/>
                  </a:cubicBezTo>
                  <a:cubicBezTo>
                    <a:pt x="31177" y="6382"/>
                    <a:pt x="30968" y="6215"/>
                    <a:pt x="30696" y="6110"/>
                  </a:cubicBezTo>
                  <a:cubicBezTo>
                    <a:pt x="28854" y="5420"/>
                    <a:pt x="27013" y="4730"/>
                    <a:pt x="25151" y="4060"/>
                  </a:cubicBezTo>
                  <a:cubicBezTo>
                    <a:pt x="25109" y="4018"/>
                    <a:pt x="25046" y="4060"/>
                    <a:pt x="24983" y="4018"/>
                  </a:cubicBezTo>
                  <a:cubicBezTo>
                    <a:pt x="24816" y="4185"/>
                    <a:pt x="24921" y="4395"/>
                    <a:pt x="24900" y="4583"/>
                  </a:cubicBezTo>
                  <a:cubicBezTo>
                    <a:pt x="24879" y="4792"/>
                    <a:pt x="24879" y="5002"/>
                    <a:pt x="24837" y="5211"/>
                  </a:cubicBezTo>
                  <a:cubicBezTo>
                    <a:pt x="24816" y="5378"/>
                    <a:pt x="24837" y="5587"/>
                    <a:pt x="24732" y="5692"/>
                  </a:cubicBezTo>
                  <a:cubicBezTo>
                    <a:pt x="24418" y="6069"/>
                    <a:pt x="24502" y="6487"/>
                    <a:pt x="24481" y="6885"/>
                  </a:cubicBezTo>
                  <a:cubicBezTo>
                    <a:pt x="24418" y="7722"/>
                    <a:pt x="24209" y="8496"/>
                    <a:pt x="23665" y="9144"/>
                  </a:cubicBezTo>
                  <a:cubicBezTo>
                    <a:pt x="23519" y="9333"/>
                    <a:pt x="23435" y="9542"/>
                    <a:pt x="23330" y="9751"/>
                  </a:cubicBezTo>
                  <a:cubicBezTo>
                    <a:pt x="23205" y="9981"/>
                    <a:pt x="23058" y="10232"/>
                    <a:pt x="22954" y="10442"/>
                  </a:cubicBezTo>
                  <a:cubicBezTo>
                    <a:pt x="22849" y="10609"/>
                    <a:pt x="22682" y="10797"/>
                    <a:pt x="22682" y="10965"/>
                  </a:cubicBezTo>
                  <a:cubicBezTo>
                    <a:pt x="22682" y="11341"/>
                    <a:pt x="22473" y="11530"/>
                    <a:pt x="22180" y="11739"/>
                  </a:cubicBezTo>
                  <a:cubicBezTo>
                    <a:pt x="21573" y="12178"/>
                    <a:pt x="21008" y="12639"/>
                    <a:pt x="20422" y="13078"/>
                  </a:cubicBezTo>
                  <a:cubicBezTo>
                    <a:pt x="20108" y="13329"/>
                    <a:pt x="19773" y="13580"/>
                    <a:pt x="19292" y="13643"/>
                  </a:cubicBezTo>
                  <a:cubicBezTo>
                    <a:pt x="19292" y="13204"/>
                    <a:pt x="19439" y="12806"/>
                    <a:pt x="19606" y="12450"/>
                  </a:cubicBezTo>
                  <a:cubicBezTo>
                    <a:pt x="20004" y="11739"/>
                    <a:pt x="20213" y="10986"/>
                    <a:pt x="20380" y="10191"/>
                  </a:cubicBezTo>
                  <a:cubicBezTo>
                    <a:pt x="20443" y="9751"/>
                    <a:pt x="20589" y="9333"/>
                    <a:pt x="20840" y="8977"/>
                  </a:cubicBezTo>
                  <a:cubicBezTo>
                    <a:pt x="21133" y="8579"/>
                    <a:pt x="21050" y="8140"/>
                    <a:pt x="20945" y="7680"/>
                  </a:cubicBezTo>
                  <a:cubicBezTo>
                    <a:pt x="20924" y="7575"/>
                    <a:pt x="20820" y="7470"/>
                    <a:pt x="20715" y="7450"/>
                  </a:cubicBezTo>
                  <a:cubicBezTo>
                    <a:pt x="20422" y="7345"/>
                    <a:pt x="20192" y="7533"/>
                    <a:pt x="20234" y="7784"/>
                  </a:cubicBezTo>
                  <a:cubicBezTo>
                    <a:pt x="20317" y="8140"/>
                    <a:pt x="20171" y="8412"/>
                    <a:pt x="19983" y="8705"/>
                  </a:cubicBezTo>
                  <a:cubicBezTo>
                    <a:pt x="19794" y="8998"/>
                    <a:pt x="19648" y="9333"/>
                    <a:pt x="19564" y="9647"/>
                  </a:cubicBezTo>
                  <a:cubicBezTo>
                    <a:pt x="19292" y="10483"/>
                    <a:pt x="19125" y="11341"/>
                    <a:pt x="18706" y="12157"/>
                  </a:cubicBezTo>
                  <a:cubicBezTo>
                    <a:pt x="18518" y="12534"/>
                    <a:pt x="18455" y="12952"/>
                    <a:pt x="18413" y="13371"/>
                  </a:cubicBezTo>
                  <a:cubicBezTo>
                    <a:pt x="18392" y="13580"/>
                    <a:pt x="18497" y="13810"/>
                    <a:pt x="18539" y="14041"/>
                  </a:cubicBezTo>
                  <a:cubicBezTo>
                    <a:pt x="17555" y="14961"/>
                    <a:pt x="15296" y="16049"/>
                    <a:pt x="13998" y="16237"/>
                  </a:cubicBezTo>
                  <a:cubicBezTo>
                    <a:pt x="14061" y="16007"/>
                    <a:pt x="14166" y="15798"/>
                    <a:pt x="14250" y="15589"/>
                  </a:cubicBezTo>
                  <a:cubicBezTo>
                    <a:pt x="14270" y="15484"/>
                    <a:pt x="14354" y="15296"/>
                    <a:pt x="14333" y="15254"/>
                  </a:cubicBezTo>
                  <a:cubicBezTo>
                    <a:pt x="14040" y="14877"/>
                    <a:pt x="14333" y="14585"/>
                    <a:pt x="14459" y="14271"/>
                  </a:cubicBezTo>
                  <a:cubicBezTo>
                    <a:pt x="14982" y="12764"/>
                    <a:pt x="15777" y="11383"/>
                    <a:pt x="16405" y="9919"/>
                  </a:cubicBezTo>
                  <a:cubicBezTo>
                    <a:pt x="16572" y="9458"/>
                    <a:pt x="16781" y="9040"/>
                    <a:pt x="17179" y="8768"/>
                  </a:cubicBezTo>
                  <a:cubicBezTo>
                    <a:pt x="17555" y="8475"/>
                    <a:pt x="17681" y="8035"/>
                    <a:pt x="17786" y="7617"/>
                  </a:cubicBezTo>
                  <a:cubicBezTo>
                    <a:pt x="17807" y="7533"/>
                    <a:pt x="17786" y="7429"/>
                    <a:pt x="17765" y="7345"/>
                  </a:cubicBezTo>
                  <a:cubicBezTo>
                    <a:pt x="17723" y="7219"/>
                    <a:pt x="17472" y="7157"/>
                    <a:pt x="17388" y="7240"/>
                  </a:cubicBezTo>
                  <a:cubicBezTo>
                    <a:pt x="17304" y="7303"/>
                    <a:pt x="17242" y="7345"/>
                    <a:pt x="17200" y="7429"/>
                  </a:cubicBezTo>
                  <a:cubicBezTo>
                    <a:pt x="17074" y="7931"/>
                    <a:pt x="16739" y="8287"/>
                    <a:pt x="16363" y="8663"/>
                  </a:cubicBezTo>
                  <a:cubicBezTo>
                    <a:pt x="16216" y="8810"/>
                    <a:pt x="16091" y="9019"/>
                    <a:pt x="15986" y="9228"/>
                  </a:cubicBezTo>
                  <a:cubicBezTo>
                    <a:pt x="15191" y="10714"/>
                    <a:pt x="14375" y="12178"/>
                    <a:pt x="13706" y="13727"/>
                  </a:cubicBezTo>
                  <a:cubicBezTo>
                    <a:pt x="13266" y="14752"/>
                    <a:pt x="12785" y="15777"/>
                    <a:pt x="12492" y="16865"/>
                  </a:cubicBezTo>
                  <a:cubicBezTo>
                    <a:pt x="11383" y="17367"/>
                    <a:pt x="10149" y="17367"/>
                    <a:pt x="9019" y="17702"/>
                  </a:cubicBezTo>
                  <a:cubicBezTo>
                    <a:pt x="8893" y="17493"/>
                    <a:pt x="9019" y="17346"/>
                    <a:pt x="9081" y="17200"/>
                  </a:cubicBezTo>
                  <a:cubicBezTo>
                    <a:pt x="9667" y="15798"/>
                    <a:pt x="10274" y="14375"/>
                    <a:pt x="10902" y="12994"/>
                  </a:cubicBezTo>
                  <a:cubicBezTo>
                    <a:pt x="11216" y="12325"/>
                    <a:pt x="11592" y="11697"/>
                    <a:pt x="11948" y="11069"/>
                  </a:cubicBezTo>
                  <a:cubicBezTo>
                    <a:pt x="12073" y="10818"/>
                    <a:pt x="12345" y="10651"/>
                    <a:pt x="12534" y="10442"/>
                  </a:cubicBezTo>
                  <a:cubicBezTo>
                    <a:pt x="12576" y="10191"/>
                    <a:pt x="12387" y="10149"/>
                    <a:pt x="12241" y="10065"/>
                  </a:cubicBezTo>
                  <a:cubicBezTo>
                    <a:pt x="12053" y="9981"/>
                    <a:pt x="11864" y="9981"/>
                    <a:pt x="11739" y="10128"/>
                  </a:cubicBezTo>
                  <a:cubicBezTo>
                    <a:pt x="11550" y="10274"/>
                    <a:pt x="11383" y="10442"/>
                    <a:pt x="11278" y="10609"/>
                  </a:cubicBezTo>
                  <a:cubicBezTo>
                    <a:pt x="10860" y="11320"/>
                    <a:pt x="10441" y="12032"/>
                    <a:pt x="10065" y="12764"/>
                  </a:cubicBezTo>
                  <a:cubicBezTo>
                    <a:pt x="9604" y="13706"/>
                    <a:pt x="9186" y="14689"/>
                    <a:pt x="8726" y="15631"/>
                  </a:cubicBezTo>
                  <a:cubicBezTo>
                    <a:pt x="8454" y="16300"/>
                    <a:pt x="8140" y="16928"/>
                    <a:pt x="8056" y="17618"/>
                  </a:cubicBezTo>
                  <a:cubicBezTo>
                    <a:pt x="8056" y="17702"/>
                    <a:pt x="7972" y="17786"/>
                    <a:pt x="7931" y="17890"/>
                  </a:cubicBezTo>
                  <a:cubicBezTo>
                    <a:pt x="7115" y="17828"/>
                    <a:pt x="6319" y="17618"/>
                    <a:pt x="5629" y="17179"/>
                  </a:cubicBezTo>
                  <a:cubicBezTo>
                    <a:pt x="5357" y="17472"/>
                    <a:pt x="5148" y="17723"/>
                    <a:pt x="4918" y="17995"/>
                  </a:cubicBezTo>
                  <a:cubicBezTo>
                    <a:pt x="4897" y="18037"/>
                    <a:pt x="4834" y="18100"/>
                    <a:pt x="4834" y="18142"/>
                  </a:cubicBezTo>
                  <a:cubicBezTo>
                    <a:pt x="4750" y="18811"/>
                    <a:pt x="4415" y="19376"/>
                    <a:pt x="4436" y="20025"/>
                  </a:cubicBezTo>
                  <a:cubicBezTo>
                    <a:pt x="4478" y="20945"/>
                    <a:pt x="4415" y="21866"/>
                    <a:pt x="4415" y="22787"/>
                  </a:cubicBezTo>
                  <a:cubicBezTo>
                    <a:pt x="4415" y="23017"/>
                    <a:pt x="4395" y="23247"/>
                    <a:pt x="4374" y="23540"/>
                  </a:cubicBezTo>
                  <a:cubicBezTo>
                    <a:pt x="4060" y="23519"/>
                    <a:pt x="3788" y="23519"/>
                    <a:pt x="3558" y="23456"/>
                  </a:cubicBezTo>
                  <a:cubicBezTo>
                    <a:pt x="3055" y="23372"/>
                    <a:pt x="2658" y="23540"/>
                    <a:pt x="2386" y="23896"/>
                  </a:cubicBezTo>
                  <a:cubicBezTo>
                    <a:pt x="2114" y="24251"/>
                    <a:pt x="1863" y="24607"/>
                    <a:pt x="1612" y="24984"/>
                  </a:cubicBezTo>
                  <a:cubicBezTo>
                    <a:pt x="1549" y="25109"/>
                    <a:pt x="1507" y="25318"/>
                    <a:pt x="1507" y="25465"/>
                  </a:cubicBezTo>
                  <a:cubicBezTo>
                    <a:pt x="1486" y="25800"/>
                    <a:pt x="1486" y="26134"/>
                    <a:pt x="1507" y="26448"/>
                  </a:cubicBezTo>
                  <a:cubicBezTo>
                    <a:pt x="1549" y="27076"/>
                    <a:pt x="1800" y="27557"/>
                    <a:pt x="2323" y="27934"/>
                  </a:cubicBezTo>
                  <a:cubicBezTo>
                    <a:pt x="2490" y="28038"/>
                    <a:pt x="2637" y="28101"/>
                    <a:pt x="2762" y="28227"/>
                  </a:cubicBezTo>
                  <a:cubicBezTo>
                    <a:pt x="3055" y="28478"/>
                    <a:pt x="3390" y="28541"/>
                    <a:pt x="3767" y="28520"/>
                  </a:cubicBezTo>
                  <a:cubicBezTo>
                    <a:pt x="4269" y="28561"/>
                    <a:pt x="4897" y="28561"/>
                    <a:pt x="5524" y="2856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9" name="Google Shape;2368;p74"/>
            <p:cNvSpPr/>
            <p:nvPr/>
          </p:nvSpPr>
          <p:spPr>
            <a:xfrm rot="631759">
              <a:off x="6541328" y="3377372"/>
              <a:ext cx="528181" cy="529847"/>
            </a:xfrm>
            <a:custGeom>
              <a:avLst/>
              <a:gdLst/>
              <a:ahLst/>
              <a:cxnLst/>
              <a:rect l="l" t="t" r="r" b="b"/>
              <a:pathLst>
                <a:path w="19167" h="19230" extrusionOk="0">
                  <a:moveTo>
                    <a:pt x="19167" y="13831"/>
                  </a:moveTo>
                  <a:cubicBezTo>
                    <a:pt x="18790" y="14333"/>
                    <a:pt x="18309" y="14731"/>
                    <a:pt x="17723" y="15024"/>
                  </a:cubicBezTo>
                  <a:cubicBezTo>
                    <a:pt x="16112" y="15861"/>
                    <a:pt x="14417" y="16593"/>
                    <a:pt x="12660" y="17011"/>
                  </a:cubicBezTo>
                  <a:cubicBezTo>
                    <a:pt x="10484" y="17493"/>
                    <a:pt x="8308" y="18079"/>
                    <a:pt x="6090" y="18392"/>
                  </a:cubicBezTo>
                  <a:cubicBezTo>
                    <a:pt x="5567" y="18476"/>
                    <a:pt x="5044" y="18581"/>
                    <a:pt x="4520" y="18685"/>
                  </a:cubicBezTo>
                  <a:cubicBezTo>
                    <a:pt x="3893" y="18811"/>
                    <a:pt x="3265" y="18915"/>
                    <a:pt x="2575" y="18915"/>
                  </a:cubicBezTo>
                  <a:cubicBezTo>
                    <a:pt x="2240" y="18915"/>
                    <a:pt x="1884" y="18999"/>
                    <a:pt x="1528" y="19041"/>
                  </a:cubicBezTo>
                  <a:cubicBezTo>
                    <a:pt x="1068" y="19104"/>
                    <a:pt x="629" y="19229"/>
                    <a:pt x="126" y="19041"/>
                  </a:cubicBezTo>
                  <a:cubicBezTo>
                    <a:pt x="43" y="18539"/>
                    <a:pt x="1" y="18079"/>
                    <a:pt x="126" y="17639"/>
                  </a:cubicBezTo>
                  <a:cubicBezTo>
                    <a:pt x="378" y="16865"/>
                    <a:pt x="315" y="16112"/>
                    <a:pt x="419" y="15358"/>
                  </a:cubicBezTo>
                  <a:cubicBezTo>
                    <a:pt x="461" y="15024"/>
                    <a:pt x="482" y="14647"/>
                    <a:pt x="587" y="14333"/>
                  </a:cubicBezTo>
                  <a:cubicBezTo>
                    <a:pt x="880" y="13475"/>
                    <a:pt x="1089" y="12576"/>
                    <a:pt x="1215" y="11655"/>
                  </a:cubicBezTo>
                  <a:cubicBezTo>
                    <a:pt x="1298" y="11174"/>
                    <a:pt x="1319" y="10672"/>
                    <a:pt x="1319" y="10169"/>
                  </a:cubicBezTo>
                  <a:cubicBezTo>
                    <a:pt x="1319" y="8391"/>
                    <a:pt x="1277" y="6633"/>
                    <a:pt x="1235" y="4855"/>
                  </a:cubicBezTo>
                  <a:cubicBezTo>
                    <a:pt x="1235" y="4792"/>
                    <a:pt x="1277" y="4687"/>
                    <a:pt x="1298" y="4541"/>
                  </a:cubicBezTo>
                  <a:cubicBezTo>
                    <a:pt x="2365" y="4269"/>
                    <a:pt x="3432" y="3997"/>
                    <a:pt x="4604" y="3683"/>
                  </a:cubicBezTo>
                  <a:cubicBezTo>
                    <a:pt x="4646" y="3871"/>
                    <a:pt x="4709" y="4060"/>
                    <a:pt x="4730" y="4227"/>
                  </a:cubicBezTo>
                  <a:cubicBezTo>
                    <a:pt x="4772" y="4478"/>
                    <a:pt x="4876" y="4708"/>
                    <a:pt x="5085" y="4813"/>
                  </a:cubicBezTo>
                  <a:cubicBezTo>
                    <a:pt x="5462" y="4980"/>
                    <a:pt x="5839" y="5148"/>
                    <a:pt x="6236" y="5231"/>
                  </a:cubicBezTo>
                  <a:cubicBezTo>
                    <a:pt x="6759" y="5336"/>
                    <a:pt x="7261" y="5294"/>
                    <a:pt x="7471" y="4687"/>
                  </a:cubicBezTo>
                  <a:cubicBezTo>
                    <a:pt x="7889" y="4353"/>
                    <a:pt x="7931" y="3892"/>
                    <a:pt x="7931" y="3411"/>
                  </a:cubicBezTo>
                  <a:cubicBezTo>
                    <a:pt x="7910" y="2993"/>
                    <a:pt x="7931" y="2595"/>
                    <a:pt x="7931" y="2156"/>
                  </a:cubicBezTo>
                  <a:cubicBezTo>
                    <a:pt x="9228" y="1444"/>
                    <a:pt x="10484" y="733"/>
                    <a:pt x="11781" y="0"/>
                  </a:cubicBezTo>
                  <a:lnTo>
                    <a:pt x="12262" y="398"/>
                  </a:lnTo>
                  <a:cubicBezTo>
                    <a:pt x="13350" y="1444"/>
                    <a:pt x="14208" y="2637"/>
                    <a:pt x="14878" y="4039"/>
                  </a:cubicBezTo>
                  <a:cubicBezTo>
                    <a:pt x="14940" y="4185"/>
                    <a:pt x="15024" y="4353"/>
                    <a:pt x="15129" y="4478"/>
                  </a:cubicBezTo>
                  <a:cubicBezTo>
                    <a:pt x="15715" y="5190"/>
                    <a:pt x="16091" y="6027"/>
                    <a:pt x="16510" y="6822"/>
                  </a:cubicBezTo>
                  <a:cubicBezTo>
                    <a:pt x="16824" y="7449"/>
                    <a:pt x="17137" y="8119"/>
                    <a:pt x="17472" y="8747"/>
                  </a:cubicBezTo>
                  <a:cubicBezTo>
                    <a:pt x="17702" y="9207"/>
                    <a:pt x="17912" y="9709"/>
                    <a:pt x="18037" y="10211"/>
                  </a:cubicBezTo>
                  <a:cubicBezTo>
                    <a:pt x="18163" y="10630"/>
                    <a:pt x="18351" y="11006"/>
                    <a:pt x="18539" y="11425"/>
                  </a:cubicBezTo>
                  <a:cubicBezTo>
                    <a:pt x="18749" y="11822"/>
                    <a:pt x="18874" y="12220"/>
                    <a:pt x="18874" y="12680"/>
                  </a:cubicBezTo>
                  <a:cubicBezTo>
                    <a:pt x="18895" y="13057"/>
                    <a:pt x="19041" y="13371"/>
                    <a:pt x="19167" y="1383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0" name="Google Shape;2369;p74"/>
            <p:cNvSpPr/>
            <p:nvPr/>
          </p:nvSpPr>
          <p:spPr>
            <a:xfrm rot="631759">
              <a:off x="6173038" y="3637806"/>
              <a:ext cx="1227032" cy="481352"/>
            </a:xfrm>
            <a:custGeom>
              <a:avLst/>
              <a:gdLst/>
              <a:ahLst/>
              <a:cxnLst/>
              <a:rect l="l" t="t" r="r" b="b"/>
              <a:pathLst>
                <a:path w="44485" h="17410" extrusionOk="0">
                  <a:moveTo>
                    <a:pt x="31156" y="1214"/>
                  </a:moveTo>
                  <a:cubicBezTo>
                    <a:pt x="31031" y="901"/>
                    <a:pt x="30926" y="587"/>
                    <a:pt x="30842" y="357"/>
                  </a:cubicBezTo>
                  <a:cubicBezTo>
                    <a:pt x="31073" y="1"/>
                    <a:pt x="31365" y="43"/>
                    <a:pt x="31679" y="43"/>
                  </a:cubicBezTo>
                  <a:cubicBezTo>
                    <a:pt x="32433" y="43"/>
                    <a:pt x="33228" y="64"/>
                    <a:pt x="33981" y="64"/>
                  </a:cubicBezTo>
                  <a:cubicBezTo>
                    <a:pt x="35153" y="64"/>
                    <a:pt x="36324" y="106"/>
                    <a:pt x="37517" y="106"/>
                  </a:cubicBezTo>
                  <a:cubicBezTo>
                    <a:pt x="38396" y="106"/>
                    <a:pt x="39254" y="252"/>
                    <a:pt x="40091" y="566"/>
                  </a:cubicBezTo>
                  <a:cubicBezTo>
                    <a:pt x="40802" y="838"/>
                    <a:pt x="41534" y="1068"/>
                    <a:pt x="42267" y="1319"/>
                  </a:cubicBezTo>
                  <a:cubicBezTo>
                    <a:pt x="42476" y="1403"/>
                    <a:pt x="42664" y="1528"/>
                    <a:pt x="42873" y="1654"/>
                  </a:cubicBezTo>
                  <a:cubicBezTo>
                    <a:pt x="43710" y="2114"/>
                    <a:pt x="44108" y="2867"/>
                    <a:pt x="44338" y="3746"/>
                  </a:cubicBezTo>
                  <a:cubicBezTo>
                    <a:pt x="44485" y="4311"/>
                    <a:pt x="44464" y="4792"/>
                    <a:pt x="44045" y="5232"/>
                  </a:cubicBezTo>
                  <a:cubicBezTo>
                    <a:pt x="43627" y="5650"/>
                    <a:pt x="43208" y="6027"/>
                    <a:pt x="42706" y="6341"/>
                  </a:cubicBezTo>
                  <a:cubicBezTo>
                    <a:pt x="42057" y="6801"/>
                    <a:pt x="41492" y="7345"/>
                    <a:pt x="40907" y="7889"/>
                  </a:cubicBezTo>
                  <a:cubicBezTo>
                    <a:pt x="40279" y="8517"/>
                    <a:pt x="39609" y="9061"/>
                    <a:pt x="38814" y="9479"/>
                  </a:cubicBezTo>
                  <a:cubicBezTo>
                    <a:pt x="38103" y="9856"/>
                    <a:pt x="37433" y="10274"/>
                    <a:pt x="36743" y="10651"/>
                  </a:cubicBezTo>
                  <a:cubicBezTo>
                    <a:pt x="35383" y="11425"/>
                    <a:pt x="34002" y="12137"/>
                    <a:pt x="32537" y="12681"/>
                  </a:cubicBezTo>
                  <a:cubicBezTo>
                    <a:pt x="30508" y="13455"/>
                    <a:pt x="28457" y="14187"/>
                    <a:pt x="26344" y="14773"/>
                  </a:cubicBezTo>
                  <a:cubicBezTo>
                    <a:pt x="24565" y="15233"/>
                    <a:pt x="22787" y="15798"/>
                    <a:pt x="20987" y="16238"/>
                  </a:cubicBezTo>
                  <a:cubicBezTo>
                    <a:pt x="19251" y="16635"/>
                    <a:pt x="17535" y="16970"/>
                    <a:pt x="15756" y="17075"/>
                  </a:cubicBezTo>
                  <a:cubicBezTo>
                    <a:pt x="15024" y="17095"/>
                    <a:pt x="14292" y="17179"/>
                    <a:pt x="13559" y="17284"/>
                  </a:cubicBezTo>
                  <a:cubicBezTo>
                    <a:pt x="12660" y="17409"/>
                    <a:pt x="11802" y="17388"/>
                    <a:pt x="10902" y="17326"/>
                  </a:cubicBezTo>
                  <a:cubicBezTo>
                    <a:pt x="10442" y="17305"/>
                    <a:pt x="9961" y="17263"/>
                    <a:pt x="9500" y="17263"/>
                  </a:cubicBezTo>
                  <a:cubicBezTo>
                    <a:pt x="7282" y="17221"/>
                    <a:pt x="5106" y="16865"/>
                    <a:pt x="2930" y="16489"/>
                  </a:cubicBezTo>
                  <a:cubicBezTo>
                    <a:pt x="2386" y="16426"/>
                    <a:pt x="1863" y="16175"/>
                    <a:pt x="1340" y="16007"/>
                  </a:cubicBezTo>
                  <a:cubicBezTo>
                    <a:pt x="1235" y="15966"/>
                    <a:pt x="1110" y="15924"/>
                    <a:pt x="1026" y="15840"/>
                  </a:cubicBezTo>
                  <a:cubicBezTo>
                    <a:pt x="210" y="15171"/>
                    <a:pt x="1" y="14857"/>
                    <a:pt x="398" y="13769"/>
                  </a:cubicBezTo>
                  <a:cubicBezTo>
                    <a:pt x="1005" y="12241"/>
                    <a:pt x="1947" y="10944"/>
                    <a:pt x="3223" y="9877"/>
                  </a:cubicBezTo>
                  <a:cubicBezTo>
                    <a:pt x="3872" y="9333"/>
                    <a:pt x="4500" y="8747"/>
                    <a:pt x="5127" y="8182"/>
                  </a:cubicBezTo>
                  <a:cubicBezTo>
                    <a:pt x="5211" y="8098"/>
                    <a:pt x="5295" y="8015"/>
                    <a:pt x="5399" y="7952"/>
                  </a:cubicBezTo>
                  <a:cubicBezTo>
                    <a:pt x="7199" y="6550"/>
                    <a:pt x="9124" y="5378"/>
                    <a:pt x="11195" y="4437"/>
                  </a:cubicBezTo>
                  <a:cubicBezTo>
                    <a:pt x="11279" y="4416"/>
                    <a:pt x="11362" y="4416"/>
                    <a:pt x="11488" y="4395"/>
                  </a:cubicBezTo>
                  <a:cubicBezTo>
                    <a:pt x="11488" y="5085"/>
                    <a:pt x="11279" y="5608"/>
                    <a:pt x="10588" y="5880"/>
                  </a:cubicBezTo>
                  <a:cubicBezTo>
                    <a:pt x="10149" y="6069"/>
                    <a:pt x="9751" y="6299"/>
                    <a:pt x="9396" y="6613"/>
                  </a:cubicBezTo>
                  <a:cubicBezTo>
                    <a:pt x="9165" y="6822"/>
                    <a:pt x="8852" y="6927"/>
                    <a:pt x="8538" y="7052"/>
                  </a:cubicBezTo>
                  <a:cubicBezTo>
                    <a:pt x="8182" y="7178"/>
                    <a:pt x="7910" y="7366"/>
                    <a:pt x="7617" y="7554"/>
                  </a:cubicBezTo>
                  <a:cubicBezTo>
                    <a:pt x="6717" y="8056"/>
                    <a:pt x="6152" y="8914"/>
                    <a:pt x="5253" y="9417"/>
                  </a:cubicBezTo>
                  <a:cubicBezTo>
                    <a:pt x="5023" y="9542"/>
                    <a:pt x="4813" y="9751"/>
                    <a:pt x="4709" y="9961"/>
                  </a:cubicBezTo>
                  <a:cubicBezTo>
                    <a:pt x="4416" y="10484"/>
                    <a:pt x="3997" y="10902"/>
                    <a:pt x="3579" y="11321"/>
                  </a:cubicBezTo>
                  <a:cubicBezTo>
                    <a:pt x="3307" y="11614"/>
                    <a:pt x="3160" y="11948"/>
                    <a:pt x="3202" y="12367"/>
                  </a:cubicBezTo>
                  <a:lnTo>
                    <a:pt x="3202" y="12618"/>
                  </a:lnTo>
                  <a:cubicBezTo>
                    <a:pt x="3223" y="13015"/>
                    <a:pt x="3098" y="13434"/>
                    <a:pt x="3432" y="13810"/>
                  </a:cubicBezTo>
                  <a:cubicBezTo>
                    <a:pt x="3893" y="14334"/>
                    <a:pt x="4395" y="14773"/>
                    <a:pt x="5127" y="14982"/>
                  </a:cubicBezTo>
                  <a:cubicBezTo>
                    <a:pt x="6048" y="15212"/>
                    <a:pt x="6989" y="15212"/>
                    <a:pt x="7910" y="15443"/>
                  </a:cubicBezTo>
                  <a:cubicBezTo>
                    <a:pt x="8140" y="15505"/>
                    <a:pt x="8370" y="15505"/>
                    <a:pt x="8601" y="15505"/>
                  </a:cubicBezTo>
                  <a:lnTo>
                    <a:pt x="15338" y="15505"/>
                  </a:lnTo>
                  <a:cubicBezTo>
                    <a:pt x="15673" y="15505"/>
                    <a:pt x="16028" y="15422"/>
                    <a:pt x="16384" y="15380"/>
                  </a:cubicBezTo>
                  <a:cubicBezTo>
                    <a:pt x="16698" y="15317"/>
                    <a:pt x="17012" y="15275"/>
                    <a:pt x="17347" y="15233"/>
                  </a:cubicBezTo>
                  <a:cubicBezTo>
                    <a:pt x="17786" y="15191"/>
                    <a:pt x="18225" y="15212"/>
                    <a:pt x="18644" y="15024"/>
                  </a:cubicBezTo>
                  <a:cubicBezTo>
                    <a:pt x="18790" y="14982"/>
                    <a:pt x="18937" y="14982"/>
                    <a:pt x="19104" y="14982"/>
                  </a:cubicBezTo>
                  <a:cubicBezTo>
                    <a:pt x="20234" y="14961"/>
                    <a:pt x="21364" y="14773"/>
                    <a:pt x="22473" y="14396"/>
                  </a:cubicBezTo>
                  <a:cubicBezTo>
                    <a:pt x="22787" y="14292"/>
                    <a:pt x="23101" y="14187"/>
                    <a:pt x="23414" y="14187"/>
                  </a:cubicBezTo>
                  <a:cubicBezTo>
                    <a:pt x="24042" y="14187"/>
                    <a:pt x="24628" y="14020"/>
                    <a:pt x="25214" y="13831"/>
                  </a:cubicBezTo>
                  <a:cubicBezTo>
                    <a:pt x="25611" y="13706"/>
                    <a:pt x="25988" y="13622"/>
                    <a:pt x="26427" y="13518"/>
                  </a:cubicBezTo>
                  <a:cubicBezTo>
                    <a:pt x="26888" y="13392"/>
                    <a:pt x="27390" y="13287"/>
                    <a:pt x="27850" y="13120"/>
                  </a:cubicBezTo>
                  <a:cubicBezTo>
                    <a:pt x="28290" y="12994"/>
                    <a:pt x="28750" y="12806"/>
                    <a:pt x="29210" y="12827"/>
                  </a:cubicBezTo>
                  <a:cubicBezTo>
                    <a:pt x="29273" y="12827"/>
                    <a:pt x="29336" y="12827"/>
                    <a:pt x="29399" y="12806"/>
                  </a:cubicBezTo>
                  <a:cubicBezTo>
                    <a:pt x="30152" y="12555"/>
                    <a:pt x="30947" y="12367"/>
                    <a:pt x="31617" y="11990"/>
                  </a:cubicBezTo>
                  <a:cubicBezTo>
                    <a:pt x="32370" y="11614"/>
                    <a:pt x="33165" y="11300"/>
                    <a:pt x="33918" y="10881"/>
                  </a:cubicBezTo>
                  <a:cubicBezTo>
                    <a:pt x="34086" y="10797"/>
                    <a:pt x="34274" y="10735"/>
                    <a:pt x="34399" y="10609"/>
                  </a:cubicBezTo>
                  <a:cubicBezTo>
                    <a:pt x="34839" y="10212"/>
                    <a:pt x="35362" y="9961"/>
                    <a:pt x="35906" y="9751"/>
                  </a:cubicBezTo>
                  <a:lnTo>
                    <a:pt x="36073" y="9668"/>
                  </a:lnTo>
                  <a:cubicBezTo>
                    <a:pt x="36596" y="9228"/>
                    <a:pt x="37161" y="8893"/>
                    <a:pt x="37831" y="8705"/>
                  </a:cubicBezTo>
                  <a:cubicBezTo>
                    <a:pt x="38919" y="7952"/>
                    <a:pt x="39944" y="7136"/>
                    <a:pt x="40781" y="6090"/>
                  </a:cubicBezTo>
                  <a:cubicBezTo>
                    <a:pt x="40865" y="6006"/>
                    <a:pt x="40928" y="5880"/>
                    <a:pt x="40969" y="5776"/>
                  </a:cubicBezTo>
                  <a:cubicBezTo>
                    <a:pt x="41011" y="5023"/>
                    <a:pt x="41346" y="4311"/>
                    <a:pt x="41241" y="3516"/>
                  </a:cubicBezTo>
                  <a:cubicBezTo>
                    <a:pt x="41220" y="3265"/>
                    <a:pt x="41137" y="3077"/>
                    <a:pt x="40907" y="2951"/>
                  </a:cubicBezTo>
                  <a:cubicBezTo>
                    <a:pt x="40823" y="2888"/>
                    <a:pt x="40718" y="2888"/>
                    <a:pt x="40676" y="2826"/>
                  </a:cubicBezTo>
                  <a:cubicBezTo>
                    <a:pt x="40091" y="2135"/>
                    <a:pt x="39295" y="1842"/>
                    <a:pt x="38500" y="1528"/>
                  </a:cubicBezTo>
                  <a:cubicBezTo>
                    <a:pt x="37831" y="1277"/>
                    <a:pt x="37161" y="1068"/>
                    <a:pt x="36471" y="1068"/>
                  </a:cubicBezTo>
                  <a:cubicBezTo>
                    <a:pt x="34922" y="1068"/>
                    <a:pt x="33395" y="1110"/>
                    <a:pt x="31868" y="1152"/>
                  </a:cubicBezTo>
                  <a:cubicBezTo>
                    <a:pt x="31617" y="1152"/>
                    <a:pt x="31449" y="1194"/>
                    <a:pt x="31156" y="1214"/>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1" name="Google Shape;2370;p74"/>
            <p:cNvSpPr/>
            <p:nvPr/>
          </p:nvSpPr>
          <p:spPr>
            <a:xfrm rot="631759">
              <a:off x="6927582" y="4174836"/>
              <a:ext cx="159892" cy="84417"/>
            </a:xfrm>
            <a:custGeom>
              <a:avLst/>
              <a:gdLst/>
              <a:ahLst/>
              <a:cxnLst/>
              <a:rect l="l" t="t" r="r" b="b"/>
              <a:pathLst>
                <a:path w="5776" h="3077" extrusionOk="0">
                  <a:moveTo>
                    <a:pt x="398" y="1"/>
                  </a:moveTo>
                  <a:lnTo>
                    <a:pt x="3181" y="1"/>
                  </a:lnTo>
                  <a:cubicBezTo>
                    <a:pt x="3432" y="1"/>
                    <a:pt x="3641" y="106"/>
                    <a:pt x="3871" y="168"/>
                  </a:cubicBezTo>
                  <a:cubicBezTo>
                    <a:pt x="4269" y="315"/>
                    <a:pt x="4645" y="461"/>
                    <a:pt x="5043" y="566"/>
                  </a:cubicBezTo>
                  <a:cubicBezTo>
                    <a:pt x="5273" y="650"/>
                    <a:pt x="5461" y="775"/>
                    <a:pt x="5587" y="963"/>
                  </a:cubicBezTo>
                  <a:cubicBezTo>
                    <a:pt x="5775" y="1215"/>
                    <a:pt x="5775" y="1675"/>
                    <a:pt x="5524" y="1842"/>
                  </a:cubicBezTo>
                  <a:cubicBezTo>
                    <a:pt x="5001" y="2219"/>
                    <a:pt x="4520" y="2658"/>
                    <a:pt x="3871" y="2847"/>
                  </a:cubicBezTo>
                  <a:cubicBezTo>
                    <a:pt x="3076" y="3077"/>
                    <a:pt x="2302" y="3035"/>
                    <a:pt x="1507" y="2972"/>
                  </a:cubicBezTo>
                  <a:cubicBezTo>
                    <a:pt x="963" y="2909"/>
                    <a:pt x="607" y="2470"/>
                    <a:pt x="230" y="2093"/>
                  </a:cubicBezTo>
                  <a:cubicBezTo>
                    <a:pt x="210" y="2031"/>
                    <a:pt x="189" y="1989"/>
                    <a:pt x="189" y="1926"/>
                  </a:cubicBezTo>
                  <a:cubicBezTo>
                    <a:pt x="147" y="1298"/>
                    <a:pt x="0" y="629"/>
                    <a:pt x="398" y="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2" name="Google Shape;2371;p74"/>
            <p:cNvSpPr/>
            <p:nvPr/>
          </p:nvSpPr>
          <p:spPr>
            <a:xfrm rot="631759">
              <a:off x="6491025" y="4173041"/>
              <a:ext cx="114978" cy="84416"/>
            </a:xfrm>
            <a:custGeom>
              <a:avLst/>
              <a:gdLst/>
              <a:ahLst/>
              <a:cxnLst/>
              <a:rect l="l" t="t" r="r" b="b"/>
              <a:pathLst>
                <a:path w="4165" h="3076" extrusionOk="0">
                  <a:moveTo>
                    <a:pt x="3997" y="42"/>
                  </a:moveTo>
                  <a:cubicBezTo>
                    <a:pt x="4164" y="356"/>
                    <a:pt x="4101" y="733"/>
                    <a:pt x="4059" y="1067"/>
                  </a:cubicBezTo>
                  <a:cubicBezTo>
                    <a:pt x="3976" y="1402"/>
                    <a:pt x="3704" y="1590"/>
                    <a:pt x="3432" y="1779"/>
                  </a:cubicBezTo>
                  <a:cubicBezTo>
                    <a:pt x="3076" y="2009"/>
                    <a:pt x="2762" y="2281"/>
                    <a:pt x="2448" y="2511"/>
                  </a:cubicBezTo>
                  <a:cubicBezTo>
                    <a:pt x="1862" y="2950"/>
                    <a:pt x="1193" y="3076"/>
                    <a:pt x="461" y="3055"/>
                  </a:cubicBezTo>
                  <a:cubicBezTo>
                    <a:pt x="126" y="3034"/>
                    <a:pt x="21" y="2909"/>
                    <a:pt x="0" y="2553"/>
                  </a:cubicBezTo>
                  <a:cubicBezTo>
                    <a:pt x="0" y="2281"/>
                    <a:pt x="21" y="2030"/>
                    <a:pt x="251" y="1862"/>
                  </a:cubicBezTo>
                  <a:cubicBezTo>
                    <a:pt x="440" y="1695"/>
                    <a:pt x="607" y="1528"/>
                    <a:pt x="753" y="1360"/>
                  </a:cubicBezTo>
                  <a:cubicBezTo>
                    <a:pt x="1088" y="942"/>
                    <a:pt x="1570" y="733"/>
                    <a:pt x="2072" y="544"/>
                  </a:cubicBezTo>
                  <a:cubicBezTo>
                    <a:pt x="2637" y="314"/>
                    <a:pt x="3264" y="293"/>
                    <a:pt x="3808" y="42"/>
                  </a:cubicBezTo>
                  <a:cubicBezTo>
                    <a:pt x="3850" y="0"/>
                    <a:pt x="3913" y="21"/>
                    <a:pt x="3997" y="42"/>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3" name="Google Shape;2372;p74"/>
            <p:cNvSpPr/>
            <p:nvPr/>
          </p:nvSpPr>
          <p:spPr>
            <a:xfrm rot="631759">
              <a:off x="6180224" y="3140288"/>
              <a:ext cx="77251" cy="98786"/>
            </a:xfrm>
            <a:custGeom>
              <a:avLst/>
              <a:gdLst/>
              <a:ahLst/>
              <a:cxnLst/>
              <a:rect l="l" t="t" r="r" b="b"/>
              <a:pathLst>
                <a:path w="2826" h="3579" extrusionOk="0">
                  <a:moveTo>
                    <a:pt x="1779" y="126"/>
                  </a:moveTo>
                  <a:cubicBezTo>
                    <a:pt x="2114" y="1235"/>
                    <a:pt x="2469" y="2323"/>
                    <a:pt x="2825" y="3453"/>
                  </a:cubicBezTo>
                  <a:cubicBezTo>
                    <a:pt x="2323" y="3558"/>
                    <a:pt x="1821" y="3578"/>
                    <a:pt x="1360" y="3474"/>
                  </a:cubicBezTo>
                  <a:cubicBezTo>
                    <a:pt x="733" y="3348"/>
                    <a:pt x="0" y="2930"/>
                    <a:pt x="84" y="2072"/>
                  </a:cubicBezTo>
                  <a:cubicBezTo>
                    <a:pt x="105" y="1674"/>
                    <a:pt x="105" y="1277"/>
                    <a:pt x="314" y="900"/>
                  </a:cubicBezTo>
                  <a:cubicBezTo>
                    <a:pt x="628" y="252"/>
                    <a:pt x="1047" y="1"/>
                    <a:pt x="1779" y="126"/>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4" name="Google Shape;2373;p74"/>
            <p:cNvSpPr/>
            <p:nvPr/>
          </p:nvSpPr>
          <p:spPr>
            <a:xfrm rot="631759">
              <a:off x="7184486" y="2955291"/>
              <a:ext cx="41320" cy="91600"/>
            </a:xfrm>
            <a:custGeom>
              <a:avLst/>
              <a:gdLst/>
              <a:ahLst/>
              <a:cxnLst/>
              <a:rect l="l" t="t" r="r" b="b"/>
              <a:pathLst>
                <a:path w="1549" h="3307" extrusionOk="0">
                  <a:moveTo>
                    <a:pt x="1088" y="3306"/>
                  </a:moveTo>
                  <a:cubicBezTo>
                    <a:pt x="1026" y="3202"/>
                    <a:pt x="984" y="3160"/>
                    <a:pt x="942" y="3076"/>
                  </a:cubicBezTo>
                  <a:lnTo>
                    <a:pt x="84" y="482"/>
                  </a:lnTo>
                  <a:cubicBezTo>
                    <a:pt x="0" y="231"/>
                    <a:pt x="147" y="42"/>
                    <a:pt x="419" y="21"/>
                  </a:cubicBezTo>
                  <a:cubicBezTo>
                    <a:pt x="712" y="0"/>
                    <a:pt x="921" y="42"/>
                    <a:pt x="1109" y="314"/>
                  </a:cubicBezTo>
                  <a:cubicBezTo>
                    <a:pt x="1402" y="691"/>
                    <a:pt x="1549" y="1088"/>
                    <a:pt x="1528" y="1591"/>
                  </a:cubicBezTo>
                  <a:cubicBezTo>
                    <a:pt x="1507" y="2156"/>
                    <a:pt x="1444" y="2721"/>
                    <a:pt x="1088" y="3306"/>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5" name="Google Shape;2374;p74"/>
            <p:cNvSpPr/>
            <p:nvPr/>
          </p:nvSpPr>
          <p:spPr>
            <a:xfrm rot="631759">
              <a:off x="6724574" y="3438439"/>
              <a:ext cx="43117" cy="48495"/>
            </a:xfrm>
            <a:custGeom>
              <a:avLst/>
              <a:gdLst/>
              <a:ahLst/>
              <a:cxnLst/>
              <a:rect l="l" t="t" r="r" b="b"/>
              <a:pathLst>
                <a:path w="1591" h="1779" extrusionOk="0">
                  <a:moveTo>
                    <a:pt x="1548" y="0"/>
                  </a:moveTo>
                  <a:cubicBezTo>
                    <a:pt x="1569" y="356"/>
                    <a:pt x="1590" y="586"/>
                    <a:pt x="1590" y="817"/>
                  </a:cubicBezTo>
                  <a:cubicBezTo>
                    <a:pt x="1548" y="1507"/>
                    <a:pt x="1067" y="1779"/>
                    <a:pt x="439" y="1549"/>
                  </a:cubicBezTo>
                  <a:cubicBezTo>
                    <a:pt x="335" y="1486"/>
                    <a:pt x="230" y="1465"/>
                    <a:pt x="84" y="1402"/>
                  </a:cubicBezTo>
                  <a:cubicBezTo>
                    <a:pt x="42" y="1193"/>
                    <a:pt x="21" y="942"/>
                    <a:pt x="0" y="691"/>
                  </a:cubicBezTo>
                  <a:cubicBezTo>
                    <a:pt x="418" y="314"/>
                    <a:pt x="921" y="210"/>
                    <a:pt x="1548" y="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6" name="Google Shape;2375;p74"/>
            <p:cNvSpPr/>
            <p:nvPr/>
          </p:nvSpPr>
          <p:spPr>
            <a:xfrm rot="631759">
              <a:off x="6976089" y="3005582"/>
              <a:ext cx="179653" cy="222715"/>
            </a:xfrm>
            <a:custGeom>
              <a:avLst/>
              <a:gdLst/>
              <a:ahLst/>
              <a:cxnLst/>
              <a:rect l="l" t="t" r="r" b="b"/>
              <a:pathLst>
                <a:path w="6508" h="8099" extrusionOk="0">
                  <a:moveTo>
                    <a:pt x="5901" y="2637"/>
                  </a:moveTo>
                  <a:cubicBezTo>
                    <a:pt x="5797" y="1842"/>
                    <a:pt x="5462" y="1089"/>
                    <a:pt x="4834" y="649"/>
                  </a:cubicBezTo>
                  <a:cubicBezTo>
                    <a:pt x="3851" y="1"/>
                    <a:pt x="2574" y="22"/>
                    <a:pt x="1696" y="838"/>
                  </a:cubicBezTo>
                  <a:cubicBezTo>
                    <a:pt x="1528" y="984"/>
                    <a:pt x="1382" y="1152"/>
                    <a:pt x="1235" y="1319"/>
                  </a:cubicBezTo>
                  <a:cubicBezTo>
                    <a:pt x="1172" y="1403"/>
                    <a:pt x="1089" y="1507"/>
                    <a:pt x="1026" y="1612"/>
                  </a:cubicBezTo>
                  <a:lnTo>
                    <a:pt x="963" y="1779"/>
                  </a:lnTo>
                  <a:cubicBezTo>
                    <a:pt x="147" y="3077"/>
                    <a:pt x="1" y="4750"/>
                    <a:pt x="859" y="6111"/>
                  </a:cubicBezTo>
                  <a:cubicBezTo>
                    <a:pt x="2114" y="8098"/>
                    <a:pt x="4771" y="7533"/>
                    <a:pt x="5922" y="5797"/>
                  </a:cubicBezTo>
                  <a:cubicBezTo>
                    <a:pt x="6508" y="4918"/>
                    <a:pt x="6403" y="3683"/>
                    <a:pt x="5901" y="2637"/>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7" name="Google Shape;2376;p74"/>
            <p:cNvSpPr/>
            <p:nvPr/>
          </p:nvSpPr>
          <p:spPr>
            <a:xfrm rot="631759">
              <a:off x="6288016" y="3122327"/>
              <a:ext cx="194026" cy="237084"/>
            </a:xfrm>
            <a:custGeom>
              <a:avLst/>
              <a:gdLst/>
              <a:ahLst/>
              <a:cxnLst/>
              <a:rect l="l" t="t" r="r" b="b"/>
              <a:pathLst>
                <a:path w="7052" h="8579" extrusionOk="0">
                  <a:moveTo>
                    <a:pt x="6821" y="3432"/>
                  </a:moveTo>
                  <a:cubicBezTo>
                    <a:pt x="6759" y="3097"/>
                    <a:pt x="6654" y="2762"/>
                    <a:pt x="6508" y="2490"/>
                  </a:cubicBezTo>
                  <a:cubicBezTo>
                    <a:pt x="5608" y="774"/>
                    <a:pt x="2846" y="0"/>
                    <a:pt x="1737" y="1674"/>
                  </a:cubicBezTo>
                  <a:cubicBezTo>
                    <a:pt x="1632" y="1695"/>
                    <a:pt x="1528" y="1716"/>
                    <a:pt x="1423" y="1779"/>
                  </a:cubicBezTo>
                  <a:cubicBezTo>
                    <a:pt x="63" y="2490"/>
                    <a:pt x="0" y="4582"/>
                    <a:pt x="837" y="5817"/>
                  </a:cubicBezTo>
                  <a:cubicBezTo>
                    <a:pt x="900" y="6507"/>
                    <a:pt x="1088" y="7198"/>
                    <a:pt x="1570" y="7679"/>
                  </a:cubicBezTo>
                  <a:cubicBezTo>
                    <a:pt x="2093" y="8265"/>
                    <a:pt x="2867" y="8307"/>
                    <a:pt x="3557" y="8077"/>
                  </a:cubicBezTo>
                  <a:cubicBezTo>
                    <a:pt x="5336" y="8579"/>
                    <a:pt x="7052" y="5984"/>
                    <a:pt x="7010" y="4310"/>
                  </a:cubicBezTo>
                  <a:cubicBezTo>
                    <a:pt x="7010" y="3997"/>
                    <a:pt x="6926" y="3683"/>
                    <a:pt x="6821" y="3432"/>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8" name="Google Shape;2377;p74"/>
            <p:cNvSpPr/>
            <p:nvPr/>
          </p:nvSpPr>
          <p:spPr>
            <a:xfrm rot="631759">
              <a:off x="5941286" y="3785085"/>
              <a:ext cx="129350" cy="238879"/>
            </a:xfrm>
            <a:custGeom>
              <a:avLst/>
              <a:gdLst/>
              <a:ahLst/>
              <a:cxnLst/>
              <a:rect l="l" t="t" r="r" b="b"/>
              <a:pathLst>
                <a:path w="4688" h="8684" extrusionOk="0">
                  <a:moveTo>
                    <a:pt x="0" y="4667"/>
                  </a:moveTo>
                  <a:cubicBezTo>
                    <a:pt x="84" y="4353"/>
                    <a:pt x="147" y="4039"/>
                    <a:pt x="251" y="3767"/>
                  </a:cubicBezTo>
                  <a:cubicBezTo>
                    <a:pt x="544" y="2846"/>
                    <a:pt x="1088" y="2093"/>
                    <a:pt x="1653" y="1298"/>
                  </a:cubicBezTo>
                  <a:cubicBezTo>
                    <a:pt x="2009" y="775"/>
                    <a:pt x="2448" y="377"/>
                    <a:pt x="3034" y="105"/>
                  </a:cubicBezTo>
                  <a:cubicBezTo>
                    <a:pt x="3139" y="43"/>
                    <a:pt x="3243" y="1"/>
                    <a:pt x="3369" y="1"/>
                  </a:cubicBezTo>
                  <a:cubicBezTo>
                    <a:pt x="3474" y="1"/>
                    <a:pt x="3599" y="43"/>
                    <a:pt x="3662" y="126"/>
                  </a:cubicBezTo>
                  <a:cubicBezTo>
                    <a:pt x="3704" y="210"/>
                    <a:pt x="3704" y="356"/>
                    <a:pt x="3683" y="440"/>
                  </a:cubicBezTo>
                  <a:cubicBezTo>
                    <a:pt x="3599" y="587"/>
                    <a:pt x="3453" y="691"/>
                    <a:pt x="3327" y="796"/>
                  </a:cubicBezTo>
                  <a:cubicBezTo>
                    <a:pt x="2134" y="1675"/>
                    <a:pt x="1507" y="2867"/>
                    <a:pt x="1067" y="4206"/>
                  </a:cubicBezTo>
                  <a:cubicBezTo>
                    <a:pt x="1026" y="4332"/>
                    <a:pt x="984" y="4499"/>
                    <a:pt x="1026" y="4646"/>
                  </a:cubicBezTo>
                  <a:cubicBezTo>
                    <a:pt x="1151" y="5797"/>
                    <a:pt x="1549" y="6822"/>
                    <a:pt x="2741" y="7282"/>
                  </a:cubicBezTo>
                  <a:lnTo>
                    <a:pt x="4394" y="7910"/>
                  </a:lnTo>
                  <a:cubicBezTo>
                    <a:pt x="4478" y="7952"/>
                    <a:pt x="4541" y="7994"/>
                    <a:pt x="4603" y="8056"/>
                  </a:cubicBezTo>
                  <a:cubicBezTo>
                    <a:pt x="4687" y="8098"/>
                    <a:pt x="4687" y="8307"/>
                    <a:pt x="4583" y="8370"/>
                  </a:cubicBezTo>
                  <a:cubicBezTo>
                    <a:pt x="4269" y="8538"/>
                    <a:pt x="3913" y="8684"/>
                    <a:pt x="3578" y="8579"/>
                  </a:cubicBezTo>
                  <a:cubicBezTo>
                    <a:pt x="2825" y="8328"/>
                    <a:pt x="2072" y="8098"/>
                    <a:pt x="1402" y="7596"/>
                  </a:cubicBezTo>
                  <a:cubicBezTo>
                    <a:pt x="942" y="7240"/>
                    <a:pt x="544" y="6822"/>
                    <a:pt x="398" y="6194"/>
                  </a:cubicBezTo>
                  <a:cubicBezTo>
                    <a:pt x="251" y="5713"/>
                    <a:pt x="0" y="5253"/>
                    <a:pt x="0" y="466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9" name="Google Shape;2378;p74"/>
            <p:cNvSpPr/>
            <p:nvPr/>
          </p:nvSpPr>
          <p:spPr>
            <a:xfrm rot="631759">
              <a:off x="6040094" y="3889258"/>
              <a:ext cx="55693" cy="100581"/>
            </a:xfrm>
            <a:custGeom>
              <a:avLst/>
              <a:gdLst/>
              <a:ahLst/>
              <a:cxnLst/>
              <a:rect l="l" t="t" r="r" b="b"/>
              <a:pathLst>
                <a:path w="2010" h="3642" extrusionOk="0">
                  <a:moveTo>
                    <a:pt x="1" y="1946"/>
                  </a:moveTo>
                  <a:cubicBezTo>
                    <a:pt x="1" y="1130"/>
                    <a:pt x="419" y="607"/>
                    <a:pt x="984" y="126"/>
                  </a:cubicBezTo>
                  <a:cubicBezTo>
                    <a:pt x="1130" y="21"/>
                    <a:pt x="1256" y="0"/>
                    <a:pt x="1381" y="105"/>
                  </a:cubicBezTo>
                  <a:cubicBezTo>
                    <a:pt x="1507" y="189"/>
                    <a:pt x="1570" y="440"/>
                    <a:pt x="1465" y="586"/>
                  </a:cubicBezTo>
                  <a:cubicBezTo>
                    <a:pt x="1235" y="837"/>
                    <a:pt x="1089" y="1172"/>
                    <a:pt x="963" y="1486"/>
                  </a:cubicBezTo>
                  <a:cubicBezTo>
                    <a:pt x="775" y="2051"/>
                    <a:pt x="879" y="2365"/>
                    <a:pt x="1381" y="2699"/>
                  </a:cubicBezTo>
                  <a:cubicBezTo>
                    <a:pt x="1549" y="2804"/>
                    <a:pt x="1695" y="2846"/>
                    <a:pt x="1821" y="2992"/>
                  </a:cubicBezTo>
                  <a:cubicBezTo>
                    <a:pt x="1905" y="3055"/>
                    <a:pt x="2009" y="3202"/>
                    <a:pt x="1988" y="3264"/>
                  </a:cubicBezTo>
                  <a:cubicBezTo>
                    <a:pt x="1967" y="3411"/>
                    <a:pt x="1821" y="3536"/>
                    <a:pt x="1716" y="3578"/>
                  </a:cubicBezTo>
                  <a:cubicBezTo>
                    <a:pt x="1612" y="3641"/>
                    <a:pt x="1444" y="3641"/>
                    <a:pt x="1298" y="3620"/>
                  </a:cubicBezTo>
                  <a:cubicBezTo>
                    <a:pt x="837" y="3474"/>
                    <a:pt x="440" y="3202"/>
                    <a:pt x="210" y="2804"/>
                  </a:cubicBezTo>
                  <a:cubicBezTo>
                    <a:pt x="84" y="2532"/>
                    <a:pt x="42" y="2218"/>
                    <a:pt x="1" y="194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0" name="Google Shape;2379;p74"/>
            <p:cNvSpPr/>
            <p:nvPr/>
          </p:nvSpPr>
          <p:spPr>
            <a:xfrm rot="631759">
              <a:off x="7484507" y="3630621"/>
              <a:ext cx="161688" cy="156259"/>
            </a:xfrm>
            <a:custGeom>
              <a:avLst/>
              <a:gdLst/>
              <a:ahLst/>
              <a:cxnLst/>
              <a:rect l="l" t="t" r="r" b="b"/>
              <a:pathLst>
                <a:path w="5859" h="5650" extrusionOk="0">
                  <a:moveTo>
                    <a:pt x="4875" y="5650"/>
                  </a:moveTo>
                  <a:cubicBezTo>
                    <a:pt x="4562" y="5273"/>
                    <a:pt x="5064" y="5043"/>
                    <a:pt x="4959" y="4708"/>
                  </a:cubicBezTo>
                  <a:cubicBezTo>
                    <a:pt x="4875" y="4436"/>
                    <a:pt x="4917" y="4122"/>
                    <a:pt x="4917" y="3871"/>
                  </a:cubicBezTo>
                  <a:cubicBezTo>
                    <a:pt x="4080" y="2867"/>
                    <a:pt x="3202" y="2009"/>
                    <a:pt x="2009" y="1486"/>
                  </a:cubicBezTo>
                  <a:cubicBezTo>
                    <a:pt x="1695" y="1318"/>
                    <a:pt x="1402" y="1151"/>
                    <a:pt x="1067" y="984"/>
                  </a:cubicBezTo>
                  <a:cubicBezTo>
                    <a:pt x="858" y="879"/>
                    <a:pt x="691" y="754"/>
                    <a:pt x="419" y="858"/>
                  </a:cubicBezTo>
                  <a:cubicBezTo>
                    <a:pt x="209" y="942"/>
                    <a:pt x="105" y="754"/>
                    <a:pt x="63" y="565"/>
                  </a:cubicBezTo>
                  <a:cubicBezTo>
                    <a:pt x="0" y="356"/>
                    <a:pt x="105" y="210"/>
                    <a:pt x="272" y="126"/>
                  </a:cubicBezTo>
                  <a:cubicBezTo>
                    <a:pt x="565" y="0"/>
                    <a:pt x="837" y="0"/>
                    <a:pt x="1130" y="105"/>
                  </a:cubicBezTo>
                  <a:cubicBezTo>
                    <a:pt x="2386" y="628"/>
                    <a:pt x="3641" y="1088"/>
                    <a:pt x="4603" y="2114"/>
                  </a:cubicBezTo>
                  <a:lnTo>
                    <a:pt x="5545" y="3055"/>
                  </a:lnTo>
                  <a:cubicBezTo>
                    <a:pt x="5754" y="3264"/>
                    <a:pt x="5838" y="3495"/>
                    <a:pt x="5838" y="3767"/>
                  </a:cubicBezTo>
                  <a:lnTo>
                    <a:pt x="5838" y="4541"/>
                  </a:lnTo>
                  <a:cubicBezTo>
                    <a:pt x="5859" y="5022"/>
                    <a:pt x="5650" y="5336"/>
                    <a:pt x="5210" y="5482"/>
                  </a:cubicBezTo>
                  <a:cubicBezTo>
                    <a:pt x="5126" y="5587"/>
                    <a:pt x="4980" y="5629"/>
                    <a:pt x="4875" y="565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1" name="Google Shape;2380;p74"/>
            <p:cNvSpPr/>
            <p:nvPr/>
          </p:nvSpPr>
          <p:spPr>
            <a:xfrm rot="631759">
              <a:off x="7540200" y="3544409"/>
              <a:ext cx="104199" cy="46698"/>
            </a:xfrm>
            <a:custGeom>
              <a:avLst/>
              <a:gdLst/>
              <a:ahLst/>
              <a:cxnLst/>
              <a:rect l="l" t="t" r="r" b="b"/>
              <a:pathLst>
                <a:path w="3830" h="1716" extrusionOk="0">
                  <a:moveTo>
                    <a:pt x="3599" y="1716"/>
                  </a:moveTo>
                  <a:cubicBezTo>
                    <a:pt x="3495" y="1674"/>
                    <a:pt x="3327" y="1653"/>
                    <a:pt x="3223" y="1548"/>
                  </a:cubicBezTo>
                  <a:cubicBezTo>
                    <a:pt x="2720" y="1046"/>
                    <a:pt x="2156" y="879"/>
                    <a:pt x="1465" y="879"/>
                  </a:cubicBezTo>
                  <a:cubicBezTo>
                    <a:pt x="1130" y="879"/>
                    <a:pt x="775" y="879"/>
                    <a:pt x="419" y="837"/>
                  </a:cubicBezTo>
                  <a:cubicBezTo>
                    <a:pt x="293" y="795"/>
                    <a:pt x="147" y="732"/>
                    <a:pt x="63" y="649"/>
                  </a:cubicBezTo>
                  <a:cubicBezTo>
                    <a:pt x="0" y="586"/>
                    <a:pt x="0" y="419"/>
                    <a:pt x="63" y="356"/>
                  </a:cubicBezTo>
                  <a:cubicBezTo>
                    <a:pt x="105" y="272"/>
                    <a:pt x="251" y="168"/>
                    <a:pt x="356" y="168"/>
                  </a:cubicBezTo>
                  <a:cubicBezTo>
                    <a:pt x="1298" y="105"/>
                    <a:pt x="2197" y="0"/>
                    <a:pt x="3097" y="419"/>
                  </a:cubicBezTo>
                  <a:cubicBezTo>
                    <a:pt x="3348" y="523"/>
                    <a:pt x="3536" y="691"/>
                    <a:pt x="3641" y="963"/>
                  </a:cubicBezTo>
                  <a:cubicBezTo>
                    <a:pt x="3746" y="1172"/>
                    <a:pt x="3829" y="1444"/>
                    <a:pt x="3599" y="171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2" name="Google Shape;2381;p74"/>
            <p:cNvSpPr/>
            <p:nvPr/>
          </p:nvSpPr>
          <p:spPr>
            <a:xfrm rot="631759">
              <a:off x="6054467" y="2552967"/>
              <a:ext cx="1453396" cy="1758372"/>
            </a:xfrm>
            <a:custGeom>
              <a:avLst/>
              <a:gdLst/>
              <a:ahLst/>
              <a:cxnLst/>
              <a:rect l="l" t="t" r="r" b="b"/>
              <a:pathLst>
                <a:path w="52770" h="63818" extrusionOk="0">
                  <a:moveTo>
                    <a:pt x="19460" y="34504"/>
                  </a:moveTo>
                  <a:cubicBezTo>
                    <a:pt x="19104" y="34441"/>
                    <a:pt x="18832" y="34566"/>
                    <a:pt x="18560" y="34608"/>
                  </a:cubicBezTo>
                  <a:cubicBezTo>
                    <a:pt x="18288" y="34650"/>
                    <a:pt x="18037" y="34734"/>
                    <a:pt x="17765" y="34734"/>
                  </a:cubicBezTo>
                  <a:cubicBezTo>
                    <a:pt x="16154" y="34797"/>
                    <a:pt x="14522" y="34797"/>
                    <a:pt x="12931" y="34504"/>
                  </a:cubicBezTo>
                  <a:cubicBezTo>
                    <a:pt x="12638" y="34441"/>
                    <a:pt x="12387" y="34315"/>
                    <a:pt x="12115" y="34190"/>
                  </a:cubicBezTo>
                  <a:cubicBezTo>
                    <a:pt x="11488" y="33876"/>
                    <a:pt x="10860" y="33520"/>
                    <a:pt x="10211" y="33185"/>
                  </a:cubicBezTo>
                  <a:cubicBezTo>
                    <a:pt x="9709" y="33688"/>
                    <a:pt x="9186" y="33709"/>
                    <a:pt x="8579" y="33457"/>
                  </a:cubicBezTo>
                  <a:cubicBezTo>
                    <a:pt x="8349" y="33353"/>
                    <a:pt x="8056" y="33374"/>
                    <a:pt x="7805" y="33353"/>
                  </a:cubicBezTo>
                  <a:cubicBezTo>
                    <a:pt x="7010" y="33311"/>
                    <a:pt x="6194" y="33416"/>
                    <a:pt x="5441" y="33123"/>
                  </a:cubicBezTo>
                  <a:cubicBezTo>
                    <a:pt x="5148" y="33018"/>
                    <a:pt x="4792" y="33060"/>
                    <a:pt x="4478" y="33081"/>
                  </a:cubicBezTo>
                  <a:cubicBezTo>
                    <a:pt x="4039" y="33123"/>
                    <a:pt x="3599" y="33018"/>
                    <a:pt x="3202" y="32830"/>
                  </a:cubicBezTo>
                  <a:cubicBezTo>
                    <a:pt x="2721" y="32620"/>
                    <a:pt x="2260" y="32348"/>
                    <a:pt x="1737" y="32202"/>
                  </a:cubicBezTo>
                  <a:cubicBezTo>
                    <a:pt x="1528" y="32139"/>
                    <a:pt x="1340" y="31930"/>
                    <a:pt x="1235" y="31721"/>
                  </a:cubicBezTo>
                  <a:cubicBezTo>
                    <a:pt x="1089" y="31449"/>
                    <a:pt x="900" y="31198"/>
                    <a:pt x="607" y="31030"/>
                  </a:cubicBezTo>
                  <a:cubicBezTo>
                    <a:pt x="189" y="30737"/>
                    <a:pt x="1" y="30298"/>
                    <a:pt x="1" y="29712"/>
                  </a:cubicBezTo>
                  <a:cubicBezTo>
                    <a:pt x="42" y="28059"/>
                    <a:pt x="1" y="26427"/>
                    <a:pt x="1" y="24774"/>
                  </a:cubicBezTo>
                  <a:lnTo>
                    <a:pt x="1" y="18685"/>
                  </a:lnTo>
                  <a:cubicBezTo>
                    <a:pt x="1" y="18225"/>
                    <a:pt x="84" y="17807"/>
                    <a:pt x="147" y="17367"/>
                  </a:cubicBezTo>
                  <a:lnTo>
                    <a:pt x="294" y="15882"/>
                  </a:lnTo>
                  <a:cubicBezTo>
                    <a:pt x="377" y="14835"/>
                    <a:pt x="586" y="13810"/>
                    <a:pt x="942" y="12869"/>
                  </a:cubicBezTo>
                  <a:cubicBezTo>
                    <a:pt x="1528" y="11425"/>
                    <a:pt x="2156" y="10002"/>
                    <a:pt x="3014" y="8684"/>
                  </a:cubicBezTo>
                  <a:cubicBezTo>
                    <a:pt x="3244" y="8349"/>
                    <a:pt x="3495" y="8014"/>
                    <a:pt x="3767" y="7721"/>
                  </a:cubicBezTo>
                  <a:lnTo>
                    <a:pt x="6194" y="5294"/>
                  </a:lnTo>
                  <a:cubicBezTo>
                    <a:pt x="6445" y="5043"/>
                    <a:pt x="6696" y="4855"/>
                    <a:pt x="6968" y="4687"/>
                  </a:cubicBezTo>
                  <a:cubicBezTo>
                    <a:pt x="7931" y="4018"/>
                    <a:pt x="8956" y="3432"/>
                    <a:pt x="9897" y="2721"/>
                  </a:cubicBezTo>
                  <a:cubicBezTo>
                    <a:pt x="11299" y="1674"/>
                    <a:pt x="12890" y="963"/>
                    <a:pt x="14543" y="419"/>
                  </a:cubicBezTo>
                  <a:cubicBezTo>
                    <a:pt x="15254" y="189"/>
                    <a:pt x="16028" y="105"/>
                    <a:pt x="16802" y="63"/>
                  </a:cubicBezTo>
                  <a:cubicBezTo>
                    <a:pt x="17848" y="1"/>
                    <a:pt x="18916" y="22"/>
                    <a:pt x="19983" y="63"/>
                  </a:cubicBezTo>
                  <a:cubicBezTo>
                    <a:pt x="20297" y="63"/>
                    <a:pt x="20652" y="105"/>
                    <a:pt x="20945" y="189"/>
                  </a:cubicBezTo>
                  <a:cubicBezTo>
                    <a:pt x="21929" y="440"/>
                    <a:pt x="22891" y="733"/>
                    <a:pt x="23833" y="1005"/>
                  </a:cubicBezTo>
                  <a:cubicBezTo>
                    <a:pt x="24481" y="1172"/>
                    <a:pt x="25067" y="1528"/>
                    <a:pt x="25527" y="2072"/>
                  </a:cubicBezTo>
                  <a:cubicBezTo>
                    <a:pt x="25716" y="2281"/>
                    <a:pt x="25946" y="2490"/>
                    <a:pt x="26113" y="2637"/>
                  </a:cubicBezTo>
                  <a:cubicBezTo>
                    <a:pt x="26846" y="2428"/>
                    <a:pt x="27515" y="2260"/>
                    <a:pt x="28206" y="2093"/>
                  </a:cubicBezTo>
                  <a:cubicBezTo>
                    <a:pt x="28833" y="1926"/>
                    <a:pt x="29482" y="1926"/>
                    <a:pt x="30110" y="2156"/>
                  </a:cubicBezTo>
                  <a:cubicBezTo>
                    <a:pt x="30633" y="2302"/>
                    <a:pt x="31177" y="2428"/>
                    <a:pt x="31721" y="2574"/>
                  </a:cubicBezTo>
                  <a:cubicBezTo>
                    <a:pt x="32307" y="2700"/>
                    <a:pt x="32851" y="2930"/>
                    <a:pt x="33332" y="3265"/>
                  </a:cubicBezTo>
                  <a:cubicBezTo>
                    <a:pt x="33960" y="3746"/>
                    <a:pt x="34608" y="4248"/>
                    <a:pt x="35341" y="4541"/>
                  </a:cubicBezTo>
                  <a:cubicBezTo>
                    <a:pt x="35550" y="4625"/>
                    <a:pt x="35738" y="4813"/>
                    <a:pt x="35885" y="4980"/>
                  </a:cubicBezTo>
                  <a:lnTo>
                    <a:pt x="38647" y="7721"/>
                  </a:lnTo>
                  <a:cubicBezTo>
                    <a:pt x="38814" y="7910"/>
                    <a:pt x="38981" y="8119"/>
                    <a:pt x="39128" y="8307"/>
                  </a:cubicBezTo>
                  <a:cubicBezTo>
                    <a:pt x="39525" y="8830"/>
                    <a:pt x="39881" y="9353"/>
                    <a:pt x="40299" y="9856"/>
                  </a:cubicBezTo>
                  <a:cubicBezTo>
                    <a:pt x="41492" y="11216"/>
                    <a:pt x="42015" y="12869"/>
                    <a:pt x="42538" y="14542"/>
                  </a:cubicBezTo>
                  <a:cubicBezTo>
                    <a:pt x="42852" y="15568"/>
                    <a:pt x="42978" y="16614"/>
                    <a:pt x="42957" y="17681"/>
                  </a:cubicBezTo>
                  <a:cubicBezTo>
                    <a:pt x="42915" y="18539"/>
                    <a:pt x="42915" y="19376"/>
                    <a:pt x="42957" y="20234"/>
                  </a:cubicBezTo>
                  <a:cubicBezTo>
                    <a:pt x="42978" y="21259"/>
                    <a:pt x="42664" y="22201"/>
                    <a:pt x="42308" y="23142"/>
                  </a:cubicBezTo>
                  <a:cubicBezTo>
                    <a:pt x="42120" y="23644"/>
                    <a:pt x="41743" y="23958"/>
                    <a:pt x="41325" y="24272"/>
                  </a:cubicBezTo>
                  <a:cubicBezTo>
                    <a:pt x="41053" y="24481"/>
                    <a:pt x="40760" y="24502"/>
                    <a:pt x="40425" y="24314"/>
                  </a:cubicBezTo>
                  <a:cubicBezTo>
                    <a:pt x="39735" y="23958"/>
                    <a:pt x="39023" y="23728"/>
                    <a:pt x="38249" y="23770"/>
                  </a:cubicBezTo>
                  <a:cubicBezTo>
                    <a:pt x="37810" y="23791"/>
                    <a:pt x="37349" y="23770"/>
                    <a:pt x="36826" y="23770"/>
                  </a:cubicBezTo>
                  <a:cubicBezTo>
                    <a:pt x="36073" y="24628"/>
                    <a:pt x="35320" y="25632"/>
                    <a:pt x="34462" y="26490"/>
                  </a:cubicBezTo>
                  <a:cubicBezTo>
                    <a:pt x="33625" y="27348"/>
                    <a:pt x="32641" y="28080"/>
                    <a:pt x="31679" y="28896"/>
                  </a:cubicBezTo>
                  <a:cubicBezTo>
                    <a:pt x="32097" y="29168"/>
                    <a:pt x="32537" y="29210"/>
                    <a:pt x="32934" y="29335"/>
                  </a:cubicBezTo>
                  <a:cubicBezTo>
                    <a:pt x="33625" y="29545"/>
                    <a:pt x="34294" y="29733"/>
                    <a:pt x="34985" y="29921"/>
                  </a:cubicBezTo>
                  <a:cubicBezTo>
                    <a:pt x="35654" y="30110"/>
                    <a:pt x="36345" y="30277"/>
                    <a:pt x="37014" y="30507"/>
                  </a:cubicBezTo>
                  <a:cubicBezTo>
                    <a:pt x="37349" y="30612"/>
                    <a:pt x="37663" y="30737"/>
                    <a:pt x="38019" y="30863"/>
                  </a:cubicBezTo>
                  <a:cubicBezTo>
                    <a:pt x="38333" y="30968"/>
                    <a:pt x="38605" y="31093"/>
                    <a:pt x="38919" y="31177"/>
                  </a:cubicBezTo>
                  <a:cubicBezTo>
                    <a:pt x="39735" y="31365"/>
                    <a:pt x="40467" y="31721"/>
                    <a:pt x="41178" y="32181"/>
                  </a:cubicBezTo>
                  <a:cubicBezTo>
                    <a:pt x="41408" y="32328"/>
                    <a:pt x="41680" y="32495"/>
                    <a:pt x="41952" y="32558"/>
                  </a:cubicBezTo>
                  <a:cubicBezTo>
                    <a:pt x="42538" y="32746"/>
                    <a:pt x="42999" y="33081"/>
                    <a:pt x="43459" y="33478"/>
                  </a:cubicBezTo>
                  <a:cubicBezTo>
                    <a:pt x="43919" y="33918"/>
                    <a:pt x="44359" y="34399"/>
                    <a:pt x="44924" y="34755"/>
                  </a:cubicBezTo>
                  <a:cubicBezTo>
                    <a:pt x="45133" y="34880"/>
                    <a:pt x="45279" y="35152"/>
                    <a:pt x="45468" y="35341"/>
                  </a:cubicBezTo>
                  <a:lnTo>
                    <a:pt x="47121" y="35341"/>
                  </a:lnTo>
                  <a:cubicBezTo>
                    <a:pt x="47351" y="35341"/>
                    <a:pt x="47581" y="35341"/>
                    <a:pt x="47811" y="35403"/>
                  </a:cubicBezTo>
                  <a:cubicBezTo>
                    <a:pt x="47916" y="35445"/>
                    <a:pt x="48020" y="35592"/>
                    <a:pt x="48083" y="35738"/>
                  </a:cubicBezTo>
                  <a:cubicBezTo>
                    <a:pt x="48125" y="35906"/>
                    <a:pt x="48020" y="36094"/>
                    <a:pt x="47853" y="36157"/>
                  </a:cubicBezTo>
                  <a:cubicBezTo>
                    <a:pt x="47665" y="36198"/>
                    <a:pt x="47455" y="36198"/>
                    <a:pt x="47246" y="36219"/>
                  </a:cubicBezTo>
                  <a:cubicBezTo>
                    <a:pt x="46974" y="36261"/>
                    <a:pt x="46723" y="36157"/>
                    <a:pt x="46493" y="36324"/>
                  </a:cubicBezTo>
                  <a:cubicBezTo>
                    <a:pt x="46493" y="36554"/>
                    <a:pt x="46639" y="36638"/>
                    <a:pt x="46765" y="36742"/>
                  </a:cubicBezTo>
                  <a:cubicBezTo>
                    <a:pt x="46911" y="36847"/>
                    <a:pt x="47079" y="36931"/>
                    <a:pt x="47183" y="37056"/>
                  </a:cubicBezTo>
                  <a:cubicBezTo>
                    <a:pt x="47330" y="37203"/>
                    <a:pt x="47372" y="37370"/>
                    <a:pt x="47246" y="37538"/>
                  </a:cubicBezTo>
                  <a:cubicBezTo>
                    <a:pt x="47162" y="37642"/>
                    <a:pt x="47016" y="37726"/>
                    <a:pt x="46870" y="37726"/>
                  </a:cubicBezTo>
                  <a:cubicBezTo>
                    <a:pt x="46660" y="37726"/>
                    <a:pt x="46430" y="37642"/>
                    <a:pt x="46137" y="37579"/>
                  </a:cubicBezTo>
                  <a:cubicBezTo>
                    <a:pt x="46242" y="37872"/>
                    <a:pt x="46325" y="38082"/>
                    <a:pt x="46409" y="38270"/>
                  </a:cubicBezTo>
                  <a:cubicBezTo>
                    <a:pt x="46493" y="38312"/>
                    <a:pt x="46514" y="38354"/>
                    <a:pt x="46556" y="38374"/>
                  </a:cubicBezTo>
                  <a:cubicBezTo>
                    <a:pt x="47037" y="38521"/>
                    <a:pt x="47497" y="38667"/>
                    <a:pt x="47999" y="38814"/>
                  </a:cubicBezTo>
                  <a:cubicBezTo>
                    <a:pt x="48648" y="39023"/>
                    <a:pt x="49276" y="39232"/>
                    <a:pt x="49945" y="39442"/>
                  </a:cubicBezTo>
                  <a:cubicBezTo>
                    <a:pt x="49966" y="39442"/>
                    <a:pt x="49987" y="39442"/>
                    <a:pt x="50008" y="39463"/>
                  </a:cubicBezTo>
                  <a:cubicBezTo>
                    <a:pt x="50636" y="39776"/>
                    <a:pt x="52205" y="40823"/>
                    <a:pt x="52289" y="41764"/>
                  </a:cubicBezTo>
                  <a:cubicBezTo>
                    <a:pt x="52770" y="42894"/>
                    <a:pt x="52310" y="43919"/>
                    <a:pt x="51933" y="44945"/>
                  </a:cubicBezTo>
                  <a:cubicBezTo>
                    <a:pt x="51870" y="45091"/>
                    <a:pt x="51724" y="45217"/>
                    <a:pt x="51577" y="45321"/>
                  </a:cubicBezTo>
                  <a:lnTo>
                    <a:pt x="47895" y="48627"/>
                  </a:lnTo>
                  <a:cubicBezTo>
                    <a:pt x="47706" y="48774"/>
                    <a:pt x="47539" y="48941"/>
                    <a:pt x="47330" y="49046"/>
                  </a:cubicBezTo>
                  <a:cubicBezTo>
                    <a:pt x="45970" y="49820"/>
                    <a:pt x="44610" y="50594"/>
                    <a:pt x="43250" y="51347"/>
                  </a:cubicBezTo>
                  <a:cubicBezTo>
                    <a:pt x="41806" y="52163"/>
                    <a:pt x="40237" y="52686"/>
                    <a:pt x="38688" y="53272"/>
                  </a:cubicBezTo>
                  <a:cubicBezTo>
                    <a:pt x="38333" y="53419"/>
                    <a:pt x="37977" y="53565"/>
                    <a:pt x="37642" y="53691"/>
                  </a:cubicBezTo>
                  <a:lnTo>
                    <a:pt x="37642" y="54841"/>
                  </a:lnTo>
                  <a:cubicBezTo>
                    <a:pt x="37642" y="55218"/>
                    <a:pt x="37600" y="55616"/>
                    <a:pt x="37726" y="56034"/>
                  </a:cubicBezTo>
                  <a:cubicBezTo>
                    <a:pt x="38019" y="56034"/>
                    <a:pt x="38270" y="56055"/>
                    <a:pt x="38542" y="56055"/>
                  </a:cubicBezTo>
                  <a:cubicBezTo>
                    <a:pt x="39002" y="56055"/>
                    <a:pt x="39483" y="56034"/>
                    <a:pt x="39944" y="56034"/>
                  </a:cubicBezTo>
                  <a:cubicBezTo>
                    <a:pt x="40216" y="56034"/>
                    <a:pt x="40467" y="56055"/>
                    <a:pt x="40739" y="56139"/>
                  </a:cubicBezTo>
                  <a:cubicBezTo>
                    <a:pt x="41199" y="56285"/>
                    <a:pt x="41680" y="56473"/>
                    <a:pt x="42162" y="56515"/>
                  </a:cubicBezTo>
                  <a:cubicBezTo>
                    <a:pt x="42664" y="56599"/>
                    <a:pt x="43417" y="57394"/>
                    <a:pt x="43459" y="57854"/>
                  </a:cubicBezTo>
                  <a:cubicBezTo>
                    <a:pt x="43522" y="58566"/>
                    <a:pt x="43417" y="59214"/>
                    <a:pt x="42748" y="59612"/>
                  </a:cubicBezTo>
                  <a:cubicBezTo>
                    <a:pt x="42643" y="59654"/>
                    <a:pt x="42538" y="59717"/>
                    <a:pt x="42455" y="59800"/>
                  </a:cubicBezTo>
                  <a:cubicBezTo>
                    <a:pt x="42036" y="60261"/>
                    <a:pt x="41492" y="60428"/>
                    <a:pt x="40948" y="60637"/>
                  </a:cubicBezTo>
                  <a:cubicBezTo>
                    <a:pt x="40320" y="60867"/>
                    <a:pt x="39693" y="60888"/>
                    <a:pt x="39023" y="60888"/>
                  </a:cubicBezTo>
                  <a:cubicBezTo>
                    <a:pt x="37558" y="60888"/>
                    <a:pt x="37914" y="60993"/>
                    <a:pt x="36659" y="60030"/>
                  </a:cubicBezTo>
                  <a:cubicBezTo>
                    <a:pt x="36470" y="59905"/>
                    <a:pt x="36303" y="59717"/>
                    <a:pt x="36136" y="59549"/>
                  </a:cubicBezTo>
                  <a:cubicBezTo>
                    <a:pt x="35947" y="59382"/>
                    <a:pt x="35864" y="59173"/>
                    <a:pt x="35864" y="58921"/>
                  </a:cubicBezTo>
                  <a:lnTo>
                    <a:pt x="35864" y="57331"/>
                  </a:lnTo>
                  <a:cubicBezTo>
                    <a:pt x="35864" y="57143"/>
                    <a:pt x="35926" y="56997"/>
                    <a:pt x="35968" y="56808"/>
                  </a:cubicBezTo>
                  <a:cubicBezTo>
                    <a:pt x="36052" y="56557"/>
                    <a:pt x="36198" y="56306"/>
                    <a:pt x="36240" y="56076"/>
                  </a:cubicBezTo>
                  <a:cubicBezTo>
                    <a:pt x="36261" y="55469"/>
                    <a:pt x="36303" y="54841"/>
                    <a:pt x="36198" y="54193"/>
                  </a:cubicBezTo>
                  <a:cubicBezTo>
                    <a:pt x="34420" y="54569"/>
                    <a:pt x="32788" y="55155"/>
                    <a:pt x="31072" y="55616"/>
                  </a:cubicBezTo>
                  <a:cubicBezTo>
                    <a:pt x="29398" y="56055"/>
                    <a:pt x="27703" y="56411"/>
                    <a:pt x="26009" y="56829"/>
                  </a:cubicBezTo>
                  <a:cubicBezTo>
                    <a:pt x="25841" y="57457"/>
                    <a:pt x="25883" y="58482"/>
                    <a:pt x="26092" y="59068"/>
                  </a:cubicBezTo>
                  <a:cubicBezTo>
                    <a:pt x="26343" y="59717"/>
                    <a:pt x="26302" y="60386"/>
                    <a:pt x="26197" y="61077"/>
                  </a:cubicBezTo>
                  <a:cubicBezTo>
                    <a:pt x="26113" y="61537"/>
                    <a:pt x="25799" y="61914"/>
                    <a:pt x="25402" y="62206"/>
                  </a:cubicBezTo>
                  <a:cubicBezTo>
                    <a:pt x="25046" y="62458"/>
                    <a:pt x="24690" y="62730"/>
                    <a:pt x="24335" y="62981"/>
                  </a:cubicBezTo>
                  <a:cubicBezTo>
                    <a:pt x="23477" y="63671"/>
                    <a:pt x="22473" y="63818"/>
                    <a:pt x="21405" y="63713"/>
                  </a:cubicBezTo>
                  <a:cubicBezTo>
                    <a:pt x="21008" y="63692"/>
                    <a:pt x="20694" y="63462"/>
                    <a:pt x="20380" y="63253"/>
                  </a:cubicBezTo>
                  <a:cubicBezTo>
                    <a:pt x="20255" y="62771"/>
                    <a:pt x="20276" y="62269"/>
                    <a:pt x="20338" y="61830"/>
                  </a:cubicBezTo>
                  <a:cubicBezTo>
                    <a:pt x="20359" y="61642"/>
                    <a:pt x="20443" y="61432"/>
                    <a:pt x="20569" y="61286"/>
                  </a:cubicBezTo>
                  <a:cubicBezTo>
                    <a:pt x="20987" y="60846"/>
                    <a:pt x="21426" y="60386"/>
                    <a:pt x="21866" y="59968"/>
                  </a:cubicBezTo>
                  <a:cubicBezTo>
                    <a:pt x="21949" y="59905"/>
                    <a:pt x="22054" y="59800"/>
                    <a:pt x="22159" y="59758"/>
                  </a:cubicBezTo>
                  <a:cubicBezTo>
                    <a:pt x="22766" y="59633"/>
                    <a:pt x="23289" y="59277"/>
                    <a:pt x="23895" y="59173"/>
                  </a:cubicBezTo>
                  <a:cubicBezTo>
                    <a:pt x="24251" y="59110"/>
                    <a:pt x="24628" y="58963"/>
                    <a:pt x="25004" y="58817"/>
                  </a:cubicBezTo>
                  <a:cubicBezTo>
                    <a:pt x="25109" y="58231"/>
                    <a:pt x="25109" y="57624"/>
                    <a:pt x="25046" y="56976"/>
                  </a:cubicBezTo>
                  <a:lnTo>
                    <a:pt x="24565" y="56976"/>
                  </a:lnTo>
                  <a:cubicBezTo>
                    <a:pt x="23184" y="57101"/>
                    <a:pt x="21824" y="57227"/>
                    <a:pt x="20443" y="57352"/>
                  </a:cubicBezTo>
                  <a:cubicBezTo>
                    <a:pt x="19920" y="57415"/>
                    <a:pt x="19397" y="57415"/>
                    <a:pt x="18832" y="57415"/>
                  </a:cubicBezTo>
                  <a:cubicBezTo>
                    <a:pt x="17974" y="57394"/>
                    <a:pt x="17137" y="57352"/>
                    <a:pt x="16279" y="57289"/>
                  </a:cubicBezTo>
                  <a:cubicBezTo>
                    <a:pt x="14898" y="57143"/>
                    <a:pt x="13538" y="57017"/>
                    <a:pt x="12136" y="56871"/>
                  </a:cubicBezTo>
                  <a:cubicBezTo>
                    <a:pt x="11278" y="56766"/>
                    <a:pt x="10400" y="56620"/>
                    <a:pt x="9521" y="56411"/>
                  </a:cubicBezTo>
                  <a:cubicBezTo>
                    <a:pt x="8956" y="56285"/>
                    <a:pt x="8349" y="56139"/>
                    <a:pt x="7889" y="55846"/>
                  </a:cubicBezTo>
                  <a:cubicBezTo>
                    <a:pt x="6487" y="54946"/>
                    <a:pt x="6048" y="54004"/>
                    <a:pt x="6571" y="52582"/>
                  </a:cubicBezTo>
                  <a:cubicBezTo>
                    <a:pt x="7198" y="50845"/>
                    <a:pt x="8224" y="49380"/>
                    <a:pt x="9625" y="48230"/>
                  </a:cubicBezTo>
                  <a:cubicBezTo>
                    <a:pt x="10337" y="47665"/>
                    <a:pt x="11048" y="47079"/>
                    <a:pt x="11697" y="46430"/>
                  </a:cubicBezTo>
                  <a:cubicBezTo>
                    <a:pt x="11948" y="46158"/>
                    <a:pt x="12304" y="45949"/>
                    <a:pt x="12618" y="45719"/>
                  </a:cubicBezTo>
                  <a:cubicBezTo>
                    <a:pt x="14417" y="44317"/>
                    <a:pt x="16509" y="43396"/>
                    <a:pt x="18602" y="42538"/>
                  </a:cubicBezTo>
                  <a:cubicBezTo>
                    <a:pt x="18706" y="42476"/>
                    <a:pt x="18811" y="42434"/>
                    <a:pt x="18957" y="42371"/>
                  </a:cubicBezTo>
                  <a:cubicBezTo>
                    <a:pt x="19167" y="41513"/>
                    <a:pt x="19439" y="40655"/>
                    <a:pt x="19418" y="39714"/>
                  </a:cubicBezTo>
                  <a:cubicBezTo>
                    <a:pt x="19418" y="38584"/>
                    <a:pt x="19439" y="37454"/>
                    <a:pt x="19439" y="36366"/>
                  </a:cubicBezTo>
                  <a:cubicBezTo>
                    <a:pt x="19439" y="36178"/>
                    <a:pt x="19522" y="35968"/>
                    <a:pt x="19334" y="35759"/>
                  </a:cubicBezTo>
                  <a:cubicBezTo>
                    <a:pt x="18790" y="36533"/>
                    <a:pt x="18267" y="37307"/>
                    <a:pt x="17744" y="38061"/>
                  </a:cubicBezTo>
                  <a:cubicBezTo>
                    <a:pt x="17346" y="38626"/>
                    <a:pt x="16928" y="39128"/>
                    <a:pt x="16384" y="39546"/>
                  </a:cubicBezTo>
                  <a:cubicBezTo>
                    <a:pt x="16112" y="39735"/>
                    <a:pt x="15903" y="39986"/>
                    <a:pt x="15714" y="40258"/>
                  </a:cubicBezTo>
                  <a:cubicBezTo>
                    <a:pt x="14438" y="41848"/>
                    <a:pt x="12952" y="43229"/>
                    <a:pt x="11299" y="44421"/>
                  </a:cubicBezTo>
                  <a:cubicBezTo>
                    <a:pt x="11174" y="44484"/>
                    <a:pt x="11069" y="44589"/>
                    <a:pt x="10944" y="44652"/>
                  </a:cubicBezTo>
                  <a:cubicBezTo>
                    <a:pt x="10441" y="44840"/>
                    <a:pt x="10107" y="45175"/>
                    <a:pt x="9918" y="45677"/>
                  </a:cubicBezTo>
                  <a:cubicBezTo>
                    <a:pt x="9877" y="45802"/>
                    <a:pt x="9772" y="45907"/>
                    <a:pt x="9688" y="46033"/>
                  </a:cubicBezTo>
                  <a:cubicBezTo>
                    <a:pt x="9521" y="46263"/>
                    <a:pt x="9312" y="46514"/>
                    <a:pt x="9249" y="46786"/>
                  </a:cubicBezTo>
                  <a:cubicBezTo>
                    <a:pt x="9081" y="47476"/>
                    <a:pt x="8537" y="47602"/>
                    <a:pt x="8014" y="47769"/>
                  </a:cubicBezTo>
                  <a:cubicBezTo>
                    <a:pt x="7826" y="47811"/>
                    <a:pt x="7575" y="47665"/>
                    <a:pt x="7491" y="47497"/>
                  </a:cubicBezTo>
                  <a:cubicBezTo>
                    <a:pt x="7428" y="47288"/>
                    <a:pt x="7512" y="47162"/>
                    <a:pt x="7680" y="47058"/>
                  </a:cubicBezTo>
                  <a:cubicBezTo>
                    <a:pt x="7826" y="46932"/>
                    <a:pt x="8035" y="46849"/>
                    <a:pt x="8161" y="46681"/>
                  </a:cubicBezTo>
                  <a:cubicBezTo>
                    <a:pt x="8307" y="46556"/>
                    <a:pt x="8370" y="46367"/>
                    <a:pt x="8475" y="46221"/>
                  </a:cubicBezTo>
                  <a:cubicBezTo>
                    <a:pt x="8328" y="46033"/>
                    <a:pt x="8224" y="46137"/>
                    <a:pt x="8140" y="46200"/>
                  </a:cubicBezTo>
                  <a:cubicBezTo>
                    <a:pt x="7784" y="46430"/>
                    <a:pt x="7408" y="46660"/>
                    <a:pt x="7010" y="46890"/>
                  </a:cubicBezTo>
                  <a:cubicBezTo>
                    <a:pt x="6843" y="46995"/>
                    <a:pt x="6633" y="47058"/>
                    <a:pt x="6445" y="47079"/>
                  </a:cubicBezTo>
                  <a:cubicBezTo>
                    <a:pt x="6257" y="47100"/>
                    <a:pt x="6110" y="46995"/>
                    <a:pt x="6027" y="46828"/>
                  </a:cubicBezTo>
                  <a:cubicBezTo>
                    <a:pt x="5964" y="46639"/>
                    <a:pt x="5964" y="46451"/>
                    <a:pt x="6131" y="46325"/>
                  </a:cubicBezTo>
                  <a:cubicBezTo>
                    <a:pt x="6194" y="46242"/>
                    <a:pt x="6299" y="46200"/>
                    <a:pt x="6424" y="46116"/>
                  </a:cubicBezTo>
                  <a:cubicBezTo>
                    <a:pt x="7031" y="45719"/>
                    <a:pt x="7680" y="45363"/>
                    <a:pt x="8286" y="44986"/>
                  </a:cubicBezTo>
                  <a:cubicBezTo>
                    <a:pt x="8433" y="44903"/>
                    <a:pt x="8537" y="44840"/>
                    <a:pt x="8642" y="44777"/>
                  </a:cubicBezTo>
                  <a:cubicBezTo>
                    <a:pt x="8600" y="44568"/>
                    <a:pt x="8475" y="44589"/>
                    <a:pt x="8370" y="44589"/>
                  </a:cubicBezTo>
                  <a:cubicBezTo>
                    <a:pt x="8056" y="44589"/>
                    <a:pt x="7721" y="44589"/>
                    <a:pt x="7408" y="44631"/>
                  </a:cubicBezTo>
                  <a:cubicBezTo>
                    <a:pt x="6989" y="44631"/>
                    <a:pt x="6592" y="44693"/>
                    <a:pt x="6236" y="44965"/>
                  </a:cubicBezTo>
                  <a:cubicBezTo>
                    <a:pt x="6006" y="45112"/>
                    <a:pt x="5713" y="45196"/>
                    <a:pt x="5420" y="45279"/>
                  </a:cubicBezTo>
                  <a:cubicBezTo>
                    <a:pt x="5211" y="45321"/>
                    <a:pt x="5022" y="45091"/>
                    <a:pt x="5106" y="44882"/>
                  </a:cubicBezTo>
                  <a:cubicBezTo>
                    <a:pt x="5127" y="44777"/>
                    <a:pt x="5190" y="44652"/>
                    <a:pt x="5273" y="44589"/>
                  </a:cubicBezTo>
                  <a:cubicBezTo>
                    <a:pt x="5838" y="44212"/>
                    <a:pt x="6382" y="43752"/>
                    <a:pt x="7177" y="43836"/>
                  </a:cubicBezTo>
                  <a:cubicBezTo>
                    <a:pt x="7993" y="43919"/>
                    <a:pt x="8830" y="43898"/>
                    <a:pt x="9667" y="43919"/>
                  </a:cubicBezTo>
                  <a:cubicBezTo>
                    <a:pt x="10002" y="43940"/>
                    <a:pt x="10316" y="43856"/>
                    <a:pt x="10567" y="43647"/>
                  </a:cubicBezTo>
                  <a:cubicBezTo>
                    <a:pt x="11132" y="43229"/>
                    <a:pt x="11676" y="42852"/>
                    <a:pt x="12178" y="42392"/>
                  </a:cubicBezTo>
                  <a:cubicBezTo>
                    <a:pt x="13182" y="41513"/>
                    <a:pt x="14187" y="40571"/>
                    <a:pt x="15024" y="39525"/>
                  </a:cubicBezTo>
                  <a:cubicBezTo>
                    <a:pt x="15233" y="39253"/>
                    <a:pt x="15442" y="39023"/>
                    <a:pt x="15693" y="38835"/>
                  </a:cubicBezTo>
                  <a:cubicBezTo>
                    <a:pt x="16279" y="38458"/>
                    <a:pt x="16698" y="37956"/>
                    <a:pt x="17116" y="37412"/>
                  </a:cubicBezTo>
                  <a:cubicBezTo>
                    <a:pt x="17430" y="36994"/>
                    <a:pt x="17786" y="36596"/>
                    <a:pt x="18100" y="36178"/>
                  </a:cubicBezTo>
                  <a:cubicBezTo>
                    <a:pt x="18204" y="36073"/>
                    <a:pt x="18288" y="35947"/>
                    <a:pt x="18372" y="35801"/>
                  </a:cubicBezTo>
                  <a:cubicBezTo>
                    <a:pt x="18518" y="35550"/>
                    <a:pt x="18623" y="35278"/>
                    <a:pt x="18811" y="35048"/>
                  </a:cubicBezTo>
                  <a:cubicBezTo>
                    <a:pt x="19020" y="34880"/>
                    <a:pt x="19229" y="34734"/>
                    <a:pt x="19460" y="34504"/>
                  </a:cubicBezTo>
                  <a:close/>
                  <a:moveTo>
                    <a:pt x="6592" y="19794"/>
                  </a:moveTo>
                  <a:cubicBezTo>
                    <a:pt x="6361" y="20276"/>
                    <a:pt x="6278" y="20799"/>
                    <a:pt x="6299" y="21322"/>
                  </a:cubicBezTo>
                  <a:cubicBezTo>
                    <a:pt x="6340" y="22765"/>
                    <a:pt x="6340" y="24188"/>
                    <a:pt x="6361" y="25653"/>
                  </a:cubicBezTo>
                  <a:cubicBezTo>
                    <a:pt x="6361" y="26050"/>
                    <a:pt x="6403" y="26427"/>
                    <a:pt x="6550" y="26783"/>
                  </a:cubicBezTo>
                  <a:cubicBezTo>
                    <a:pt x="6801" y="27494"/>
                    <a:pt x="7073" y="28227"/>
                    <a:pt x="7345" y="28938"/>
                  </a:cubicBezTo>
                  <a:cubicBezTo>
                    <a:pt x="7847" y="30110"/>
                    <a:pt x="8642" y="31093"/>
                    <a:pt x="9730" y="31825"/>
                  </a:cubicBezTo>
                  <a:cubicBezTo>
                    <a:pt x="10337" y="32223"/>
                    <a:pt x="11048" y="32328"/>
                    <a:pt x="11676" y="32641"/>
                  </a:cubicBezTo>
                  <a:cubicBezTo>
                    <a:pt x="12094" y="32851"/>
                    <a:pt x="12513" y="33060"/>
                    <a:pt x="12931" y="33248"/>
                  </a:cubicBezTo>
                  <a:cubicBezTo>
                    <a:pt x="13078" y="33311"/>
                    <a:pt x="13245" y="33395"/>
                    <a:pt x="13392" y="33437"/>
                  </a:cubicBezTo>
                  <a:cubicBezTo>
                    <a:pt x="14794" y="33646"/>
                    <a:pt x="16133" y="33667"/>
                    <a:pt x="17535" y="33604"/>
                  </a:cubicBezTo>
                  <a:cubicBezTo>
                    <a:pt x="17744" y="33604"/>
                    <a:pt x="17953" y="33541"/>
                    <a:pt x="18141" y="33499"/>
                  </a:cubicBezTo>
                  <a:cubicBezTo>
                    <a:pt x="19460" y="33165"/>
                    <a:pt x="20820" y="32851"/>
                    <a:pt x="22159" y="32516"/>
                  </a:cubicBezTo>
                  <a:cubicBezTo>
                    <a:pt x="23519" y="32139"/>
                    <a:pt x="24858" y="31616"/>
                    <a:pt x="26092" y="30947"/>
                  </a:cubicBezTo>
                  <a:cubicBezTo>
                    <a:pt x="27264" y="30319"/>
                    <a:pt x="28415" y="29670"/>
                    <a:pt x="29566" y="29001"/>
                  </a:cubicBezTo>
                  <a:cubicBezTo>
                    <a:pt x="29880" y="28833"/>
                    <a:pt x="30172" y="28645"/>
                    <a:pt x="30444" y="28436"/>
                  </a:cubicBezTo>
                  <a:cubicBezTo>
                    <a:pt x="33248" y="26176"/>
                    <a:pt x="33625" y="25820"/>
                    <a:pt x="35968" y="22996"/>
                  </a:cubicBezTo>
                  <a:cubicBezTo>
                    <a:pt x="36240" y="22682"/>
                    <a:pt x="36470" y="22347"/>
                    <a:pt x="36617" y="21949"/>
                  </a:cubicBezTo>
                  <a:cubicBezTo>
                    <a:pt x="36910" y="21259"/>
                    <a:pt x="37182" y="20589"/>
                    <a:pt x="37517" y="19941"/>
                  </a:cubicBezTo>
                  <a:cubicBezTo>
                    <a:pt x="37851" y="19250"/>
                    <a:pt x="37977" y="18539"/>
                    <a:pt x="37935" y="17786"/>
                  </a:cubicBezTo>
                  <a:cubicBezTo>
                    <a:pt x="37914" y="17493"/>
                    <a:pt x="37935" y="17221"/>
                    <a:pt x="37705" y="16970"/>
                  </a:cubicBezTo>
                  <a:cubicBezTo>
                    <a:pt x="37538" y="16823"/>
                    <a:pt x="37558" y="16614"/>
                    <a:pt x="37705" y="16405"/>
                  </a:cubicBezTo>
                  <a:cubicBezTo>
                    <a:pt x="37768" y="16300"/>
                    <a:pt x="37851" y="16175"/>
                    <a:pt x="37956" y="16028"/>
                  </a:cubicBezTo>
                  <a:cubicBezTo>
                    <a:pt x="37642" y="15087"/>
                    <a:pt x="37349" y="14145"/>
                    <a:pt x="37014" y="13245"/>
                  </a:cubicBezTo>
                  <a:cubicBezTo>
                    <a:pt x="36931" y="12994"/>
                    <a:pt x="36784" y="12764"/>
                    <a:pt x="36617" y="12555"/>
                  </a:cubicBezTo>
                  <a:cubicBezTo>
                    <a:pt x="35529" y="11111"/>
                    <a:pt x="34190" y="9918"/>
                    <a:pt x="32704" y="8872"/>
                  </a:cubicBezTo>
                  <a:cubicBezTo>
                    <a:pt x="32223" y="8537"/>
                    <a:pt x="31742" y="8182"/>
                    <a:pt x="31177" y="7972"/>
                  </a:cubicBezTo>
                  <a:cubicBezTo>
                    <a:pt x="29880" y="7449"/>
                    <a:pt x="28540" y="6989"/>
                    <a:pt x="27201" y="6487"/>
                  </a:cubicBezTo>
                  <a:cubicBezTo>
                    <a:pt x="27055" y="6445"/>
                    <a:pt x="26867" y="6403"/>
                    <a:pt x="26657" y="6340"/>
                  </a:cubicBezTo>
                  <a:cubicBezTo>
                    <a:pt x="26636" y="6508"/>
                    <a:pt x="26615" y="6675"/>
                    <a:pt x="26615" y="6801"/>
                  </a:cubicBezTo>
                  <a:cubicBezTo>
                    <a:pt x="26615" y="7094"/>
                    <a:pt x="26678" y="7408"/>
                    <a:pt x="26615" y="7680"/>
                  </a:cubicBezTo>
                  <a:cubicBezTo>
                    <a:pt x="26406" y="8558"/>
                    <a:pt x="26302" y="9416"/>
                    <a:pt x="25841" y="10232"/>
                  </a:cubicBezTo>
                  <a:cubicBezTo>
                    <a:pt x="25716" y="10483"/>
                    <a:pt x="25632" y="10776"/>
                    <a:pt x="25569" y="11069"/>
                  </a:cubicBezTo>
                  <a:cubicBezTo>
                    <a:pt x="25318" y="11822"/>
                    <a:pt x="25109" y="12576"/>
                    <a:pt x="24439" y="13099"/>
                  </a:cubicBezTo>
                  <a:cubicBezTo>
                    <a:pt x="23205" y="14082"/>
                    <a:pt x="22117" y="15191"/>
                    <a:pt x="20652" y="15819"/>
                  </a:cubicBezTo>
                  <a:cubicBezTo>
                    <a:pt x="20380" y="15923"/>
                    <a:pt x="20108" y="16091"/>
                    <a:pt x="19878" y="16279"/>
                  </a:cubicBezTo>
                  <a:cubicBezTo>
                    <a:pt x="18936" y="17011"/>
                    <a:pt x="17848" y="17451"/>
                    <a:pt x="16739" y="17869"/>
                  </a:cubicBezTo>
                  <a:cubicBezTo>
                    <a:pt x="15798" y="18204"/>
                    <a:pt x="14877" y="18581"/>
                    <a:pt x="13957" y="18916"/>
                  </a:cubicBezTo>
                  <a:cubicBezTo>
                    <a:pt x="12701" y="19355"/>
                    <a:pt x="11362" y="19460"/>
                    <a:pt x="10086" y="19752"/>
                  </a:cubicBezTo>
                  <a:cubicBezTo>
                    <a:pt x="9814" y="19794"/>
                    <a:pt x="9458" y="19794"/>
                    <a:pt x="9207" y="19690"/>
                  </a:cubicBezTo>
                  <a:cubicBezTo>
                    <a:pt x="8747" y="19439"/>
                    <a:pt x="8245" y="19522"/>
                    <a:pt x="7742" y="19460"/>
                  </a:cubicBezTo>
                  <a:cubicBezTo>
                    <a:pt x="7366" y="19439"/>
                    <a:pt x="6968" y="19522"/>
                    <a:pt x="6592" y="19794"/>
                  </a:cubicBezTo>
                  <a:close/>
                  <a:moveTo>
                    <a:pt x="6633" y="29607"/>
                  </a:moveTo>
                  <a:lnTo>
                    <a:pt x="4771" y="29607"/>
                  </a:lnTo>
                  <a:cubicBezTo>
                    <a:pt x="4395" y="29607"/>
                    <a:pt x="4060" y="29587"/>
                    <a:pt x="3767" y="29315"/>
                  </a:cubicBezTo>
                  <a:cubicBezTo>
                    <a:pt x="3641" y="29210"/>
                    <a:pt x="3453" y="29126"/>
                    <a:pt x="3327" y="29043"/>
                  </a:cubicBezTo>
                  <a:cubicBezTo>
                    <a:pt x="2804" y="28666"/>
                    <a:pt x="2532" y="28164"/>
                    <a:pt x="2511" y="27536"/>
                  </a:cubicBezTo>
                  <a:lnTo>
                    <a:pt x="2511" y="26574"/>
                  </a:lnTo>
                  <a:cubicBezTo>
                    <a:pt x="2511" y="26385"/>
                    <a:pt x="2532" y="26197"/>
                    <a:pt x="2616" y="26071"/>
                  </a:cubicBezTo>
                  <a:cubicBezTo>
                    <a:pt x="2846" y="25716"/>
                    <a:pt x="3118" y="25339"/>
                    <a:pt x="3369" y="25004"/>
                  </a:cubicBezTo>
                  <a:cubicBezTo>
                    <a:pt x="3662" y="24628"/>
                    <a:pt x="4060" y="24481"/>
                    <a:pt x="4562" y="24565"/>
                  </a:cubicBezTo>
                  <a:cubicBezTo>
                    <a:pt x="4813" y="24607"/>
                    <a:pt x="5085" y="24607"/>
                    <a:pt x="5357" y="24628"/>
                  </a:cubicBezTo>
                  <a:cubicBezTo>
                    <a:pt x="5399" y="24356"/>
                    <a:pt x="5420" y="24105"/>
                    <a:pt x="5420" y="23874"/>
                  </a:cubicBezTo>
                  <a:cubicBezTo>
                    <a:pt x="5441" y="22954"/>
                    <a:pt x="5462" y="22054"/>
                    <a:pt x="5441" y="21133"/>
                  </a:cubicBezTo>
                  <a:cubicBezTo>
                    <a:pt x="5441" y="20485"/>
                    <a:pt x="5755" y="19878"/>
                    <a:pt x="5838" y="19250"/>
                  </a:cubicBezTo>
                  <a:cubicBezTo>
                    <a:pt x="5838" y="19188"/>
                    <a:pt x="5880" y="19146"/>
                    <a:pt x="5922" y="19083"/>
                  </a:cubicBezTo>
                  <a:cubicBezTo>
                    <a:pt x="6152" y="18832"/>
                    <a:pt x="6361" y="18560"/>
                    <a:pt x="6612" y="18288"/>
                  </a:cubicBezTo>
                  <a:cubicBezTo>
                    <a:pt x="7345" y="18727"/>
                    <a:pt x="8119" y="18936"/>
                    <a:pt x="8914" y="18978"/>
                  </a:cubicBezTo>
                  <a:cubicBezTo>
                    <a:pt x="8977" y="18874"/>
                    <a:pt x="9019" y="18811"/>
                    <a:pt x="9061" y="18727"/>
                  </a:cubicBezTo>
                  <a:cubicBezTo>
                    <a:pt x="9123" y="18016"/>
                    <a:pt x="9437" y="17367"/>
                    <a:pt x="9730" y="16739"/>
                  </a:cubicBezTo>
                  <a:cubicBezTo>
                    <a:pt x="10169" y="15777"/>
                    <a:pt x="10609" y="14794"/>
                    <a:pt x="11069" y="13852"/>
                  </a:cubicBezTo>
                  <a:cubicBezTo>
                    <a:pt x="11425" y="13120"/>
                    <a:pt x="11864" y="12429"/>
                    <a:pt x="12283" y="11718"/>
                  </a:cubicBezTo>
                  <a:cubicBezTo>
                    <a:pt x="12387" y="11529"/>
                    <a:pt x="12597" y="11341"/>
                    <a:pt x="12743" y="11216"/>
                  </a:cubicBezTo>
                  <a:cubicBezTo>
                    <a:pt x="12869" y="11090"/>
                    <a:pt x="13057" y="11090"/>
                    <a:pt x="13245" y="11174"/>
                  </a:cubicBezTo>
                  <a:cubicBezTo>
                    <a:pt x="13392" y="11237"/>
                    <a:pt x="13580" y="11299"/>
                    <a:pt x="13538" y="11529"/>
                  </a:cubicBezTo>
                  <a:cubicBezTo>
                    <a:pt x="13329" y="11739"/>
                    <a:pt x="13078" y="11927"/>
                    <a:pt x="12952" y="12157"/>
                  </a:cubicBezTo>
                  <a:cubicBezTo>
                    <a:pt x="12597" y="12785"/>
                    <a:pt x="12220" y="13434"/>
                    <a:pt x="11906" y="14103"/>
                  </a:cubicBezTo>
                  <a:cubicBezTo>
                    <a:pt x="11278" y="15484"/>
                    <a:pt x="10672" y="16886"/>
                    <a:pt x="10086" y="18309"/>
                  </a:cubicBezTo>
                  <a:cubicBezTo>
                    <a:pt x="10023" y="18434"/>
                    <a:pt x="9877" y="18602"/>
                    <a:pt x="10023" y="18811"/>
                  </a:cubicBezTo>
                  <a:cubicBezTo>
                    <a:pt x="11174" y="18455"/>
                    <a:pt x="12408" y="18455"/>
                    <a:pt x="13496" y="17974"/>
                  </a:cubicBezTo>
                  <a:cubicBezTo>
                    <a:pt x="13789" y="16865"/>
                    <a:pt x="14271" y="15840"/>
                    <a:pt x="14710" y="14835"/>
                  </a:cubicBezTo>
                  <a:cubicBezTo>
                    <a:pt x="15379" y="13287"/>
                    <a:pt x="16195" y="11822"/>
                    <a:pt x="16991" y="10337"/>
                  </a:cubicBezTo>
                  <a:cubicBezTo>
                    <a:pt x="17095" y="10128"/>
                    <a:pt x="17221" y="9918"/>
                    <a:pt x="17367" y="9751"/>
                  </a:cubicBezTo>
                  <a:cubicBezTo>
                    <a:pt x="17744" y="9395"/>
                    <a:pt x="18079" y="9040"/>
                    <a:pt x="18204" y="8516"/>
                  </a:cubicBezTo>
                  <a:cubicBezTo>
                    <a:pt x="18246" y="8454"/>
                    <a:pt x="18309" y="8391"/>
                    <a:pt x="18392" y="8349"/>
                  </a:cubicBezTo>
                  <a:cubicBezTo>
                    <a:pt x="18497" y="8265"/>
                    <a:pt x="18727" y="8349"/>
                    <a:pt x="18769" y="8454"/>
                  </a:cubicBezTo>
                  <a:cubicBezTo>
                    <a:pt x="18790" y="8516"/>
                    <a:pt x="18811" y="8621"/>
                    <a:pt x="18790" y="8705"/>
                  </a:cubicBezTo>
                  <a:cubicBezTo>
                    <a:pt x="18685" y="9123"/>
                    <a:pt x="18560" y="9563"/>
                    <a:pt x="18183" y="9856"/>
                  </a:cubicBezTo>
                  <a:cubicBezTo>
                    <a:pt x="17828" y="10169"/>
                    <a:pt x="17576" y="10588"/>
                    <a:pt x="17409" y="11006"/>
                  </a:cubicBezTo>
                  <a:cubicBezTo>
                    <a:pt x="16739" y="12471"/>
                    <a:pt x="15986" y="13852"/>
                    <a:pt x="15463" y="15379"/>
                  </a:cubicBezTo>
                  <a:cubicBezTo>
                    <a:pt x="15359" y="15693"/>
                    <a:pt x="15045" y="15944"/>
                    <a:pt x="15338" y="16342"/>
                  </a:cubicBezTo>
                  <a:cubicBezTo>
                    <a:pt x="15379" y="16405"/>
                    <a:pt x="15317" y="16572"/>
                    <a:pt x="15254" y="16677"/>
                  </a:cubicBezTo>
                  <a:cubicBezTo>
                    <a:pt x="15170" y="16886"/>
                    <a:pt x="15107" y="17095"/>
                    <a:pt x="15003" y="17346"/>
                  </a:cubicBezTo>
                  <a:cubicBezTo>
                    <a:pt x="16300" y="17137"/>
                    <a:pt x="18560" y="16049"/>
                    <a:pt x="19543" y="15149"/>
                  </a:cubicBezTo>
                  <a:cubicBezTo>
                    <a:pt x="19501" y="14898"/>
                    <a:pt x="19397" y="14668"/>
                    <a:pt x="19418" y="14459"/>
                  </a:cubicBezTo>
                  <a:cubicBezTo>
                    <a:pt x="19460" y="14040"/>
                    <a:pt x="19522" y="13622"/>
                    <a:pt x="19711" y="13266"/>
                  </a:cubicBezTo>
                  <a:cubicBezTo>
                    <a:pt x="20129" y="12471"/>
                    <a:pt x="20297" y="11613"/>
                    <a:pt x="20569" y="10755"/>
                  </a:cubicBezTo>
                  <a:cubicBezTo>
                    <a:pt x="20673" y="10400"/>
                    <a:pt x="20820" y="10086"/>
                    <a:pt x="20987" y="9814"/>
                  </a:cubicBezTo>
                  <a:cubicBezTo>
                    <a:pt x="21175" y="9521"/>
                    <a:pt x="21322" y="9249"/>
                    <a:pt x="21238" y="8893"/>
                  </a:cubicBezTo>
                  <a:cubicBezTo>
                    <a:pt x="21196" y="8663"/>
                    <a:pt x="21426" y="8454"/>
                    <a:pt x="21719" y="8558"/>
                  </a:cubicBezTo>
                  <a:cubicBezTo>
                    <a:pt x="21824" y="8579"/>
                    <a:pt x="21929" y="8684"/>
                    <a:pt x="21949" y="8789"/>
                  </a:cubicBezTo>
                  <a:cubicBezTo>
                    <a:pt x="22054" y="9228"/>
                    <a:pt x="22138" y="9646"/>
                    <a:pt x="21845" y="10065"/>
                  </a:cubicBezTo>
                  <a:cubicBezTo>
                    <a:pt x="21594" y="10441"/>
                    <a:pt x="21489" y="10860"/>
                    <a:pt x="21385" y="11299"/>
                  </a:cubicBezTo>
                  <a:cubicBezTo>
                    <a:pt x="21217" y="12074"/>
                    <a:pt x="21008" y="12848"/>
                    <a:pt x="20610" y="13538"/>
                  </a:cubicBezTo>
                  <a:cubicBezTo>
                    <a:pt x="20443" y="13894"/>
                    <a:pt x="20297" y="14270"/>
                    <a:pt x="20297" y="14752"/>
                  </a:cubicBezTo>
                  <a:cubicBezTo>
                    <a:pt x="20778" y="14668"/>
                    <a:pt x="21113" y="14438"/>
                    <a:pt x="21426" y="14166"/>
                  </a:cubicBezTo>
                  <a:cubicBezTo>
                    <a:pt x="22012" y="13726"/>
                    <a:pt x="22598" y="13287"/>
                    <a:pt x="23184" y="12848"/>
                  </a:cubicBezTo>
                  <a:cubicBezTo>
                    <a:pt x="23435" y="12638"/>
                    <a:pt x="23686" y="12450"/>
                    <a:pt x="23686" y="12053"/>
                  </a:cubicBezTo>
                  <a:cubicBezTo>
                    <a:pt x="23686" y="11864"/>
                    <a:pt x="23854" y="11697"/>
                    <a:pt x="23958" y="11529"/>
                  </a:cubicBezTo>
                  <a:cubicBezTo>
                    <a:pt x="24105" y="11299"/>
                    <a:pt x="24230" y="11069"/>
                    <a:pt x="24335" y="10860"/>
                  </a:cubicBezTo>
                  <a:cubicBezTo>
                    <a:pt x="24439" y="10651"/>
                    <a:pt x="24544" y="10400"/>
                    <a:pt x="24670" y="10253"/>
                  </a:cubicBezTo>
                  <a:cubicBezTo>
                    <a:pt x="25255" y="9605"/>
                    <a:pt x="25423" y="8809"/>
                    <a:pt x="25486" y="7972"/>
                  </a:cubicBezTo>
                  <a:cubicBezTo>
                    <a:pt x="25506" y="7575"/>
                    <a:pt x="25423" y="7156"/>
                    <a:pt x="25737" y="6801"/>
                  </a:cubicBezTo>
                  <a:cubicBezTo>
                    <a:pt x="25841" y="6696"/>
                    <a:pt x="25820" y="6466"/>
                    <a:pt x="25841" y="6299"/>
                  </a:cubicBezTo>
                  <a:cubicBezTo>
                    <a:pt x="25883" y="6089"/>
                    <a:pt x="25883" y="5880"/>
                    <a:pt x="25904" y="5671"/>
                  </a:cubicBezTo>
                  <a:cubicBezTo>
                    <a:pt x="25925" y="5483"/>
                    <a:pt x="25820" y="5273"/>
                    <a:pt x="25988" y="5127"/>
                  </a:cubicBezTo>
                  <a:cubicBezTo>
                    <a:pt x="26051" y="5127"/>
                    <a:pt x="26113" y="5127"/>
                    <a:pt x="26155" y="5148"/>
                  </a:cubicBezTo>
                  <a:cubicBezTo>
                    <a:pt x="28017" y="5838"/>
                    <a:pt x="29859" y="6508"/>
                    <a:pt x="31700" y="7219"/>
                  </a:cubicBezTo>
                  <a:cubicBezTo>
                    <a:pt x="31951" y="7324"/>
                    <a:pt x="32181" y="7449"/>
                    <a:pt x="32411" y="7617"/>
                  </a:cubicBezTo>
                  <a:cubicBezTo>
                    <a:pt x="34064" y="8621"/>
                    <a:pt x="35466" y="9877"/>
                    <a:pt x="36784" y="11320"/>
                  </a:cubicBezTo>
                  <a:cubicBezTo>
                    <a:pt x="36889" y="11425"/>
                    <a:pt x="36994" y="11529"/>
                    <a:pt x="37077" y="11634"/>
                  </a:cubicBezTo>
                  <a:cubicBezTo>
                    <a:pt x="37663" y="11383"/>
                    <a:pt x="38186" y="11299"/>
                    <a:pt x="38709" y="11341"/>
                  </a:cubicBezTo>
                  <a:cubicBezTo>
                    <a:pt x="38960" y="11383"/>
                    <a:pt x="39170" y="11446"/>
                    <a:pt x="39316" y="11655"/>
                  </a:cubicBezTo>
                  <a:cubicBezTo>
                    <a:pt x="39839" y="12325"/>
                    <a:pt x="40320" y="12973"/>
                    <a:pt x="40153" y="13894"/>
                  </a:cubicBezTo>
                  <a:cubicBezTo>
                    <a:pt x="40132" y="14019"/>
                    <a:pt x="40153" y="14166"/>
                    <a:pt x="40153" y="14333"/>
                  </a:cubicBezTo>
                  <a:cubicBezTo>
                    <a:pt x="40153" y="15212"/>
                    <a:pt x="39944" y="16007"/>
                    <a:pt x="39232" y="16614"/>
                  </a:cubicBezTo>
                  <a:cubicBezTo>
                    <a:pt x="39002" y="16823"/>
                    <a:pt x="38898" y="17074"/>
                    <a:pt x="38898" y="17388"/>
                  </a:cubicBezTo>
                  <a:cubicBezTo>
                    <a:pt x="38919" y="17786"/>
                    <a:pt x="38898" y="18141"/>
                    <a:pt x="38898" y="18539"/>
                  </a:cubicBezTo>
                  <a:cubicBezTo>
                    <a:pt x="38919" y="19062"/>
                    <a:pt x="38814" y="19543"/>
                    <a:pt x="38605" y="20004"/>
                  </a:cubicBezTo>
                  <a:cubicBezTo>
                    <a:pt x="38270" y="20799"/>
                    <a:pt x="37935" y="21573"/>
                    <a:pt x="37621" y="22368"/>
                  </a:cubicBezTo>
                  <a:cubicBezTo>
                    <a:pt x="37538" y="22535"/>
                    <a:pt x="37496" y="22724"/>
                    <a:pt x="37412" y="22996"/>
                  </a:cubicBezTo>
                  <a:lnTo>
                    <a:pt x="38605" y="22996"/>
                  </a:lnTo>
                  <a:cubicBezTo>
                    <a:pt x="38856" y="22996"/>
                    <a:pt x="39107" y="22954"/>
                    <a:pt x="39316" y="23037"/>
                  </a:cubicBezTo>
                  <a:cubicBezTo>
                    <a:pt x="39944" y="23330"/>
                    <a:pt x="40488" y="23309"/>
                    <a:pt x="41074" y="22912"/>
                  </a:cubicBezTo>
                  <a:cubicBezTo>
                    <a:pt x="41157" y="22849"/>
                    <a:pt x="41220" y="22828"/>
                    <a:pt x="41304" y="22786"/>
                  </a:cubicBezTo>
                  <a:cubicBezTo>
                    <a:pt x="41639" y="21908"/>
                    <a:pt x="41890" y="21050"/>
                    <a:pt x="41827" y="20108"/>
                  </a:cubicBezTo>
                  <a:cubicBezTo>
                    <a:pt x="41806" y="19188"/>
                    <a:pt x="41806" y="18288"/>
                    <a:pt x="41827" y="17367"/>
                  </a:cubicBezTo>
                  <a:cubicBezTo>
                    <a:pt x="41848" y="16195"/>
                    <a:pt x="41597" y="15087"/>
                    <a:pt x="41199" y="13998"/>
                  </a:cubicBezTo>
                  <a:cubicBezTo>
                    <a:pt x="40425" y="11864"/>
                    <a:pt x="40425" y="11864"/>
                    <a:pt x="39065" y="10065"/>
                  </a:cubicBezTo>
                  <a:cubicBezTo>
                    <a:pt x="38793" y="9709"/>
                    <a:pt x="38542" y="9353"/>
                    <a:pt x="38270" y="8998"/>
                  </a:cubicBezTo>
                  <a:cubicBezTo>
                    <a:pt x="38082" y="8768"/>
                    <a:pt x="37914" y="8516"/>
                    <a:pt x="37705" y="8307"/>
                  </a:cubicBezTo>
                  <a:cubicBezTo>
                    <a:pt x="36889" y="7512"/>
                    <a:pt x="36073" y="6675"/>
                    <a:pt x="35257" y="5880"/>
                  </a:cubicBezTo>
                  <a:cubicBezTo>
                    <a:pt x="35027" y="5671"/>
                    <a:pt x="34776" y="5483"/>
                    <a:pt x="34483" y="5315"/>
                  </a:cubicBezTo>
                  <a:cubicBezTo>
                    <a:pt x="34043" y="5022"/>
                    <a:pt x="33562" y="4750"/>
                    <a:pt x="33144" y="4436"/>
                  </a:cubicBezTo>
                  <a:cubicBezTo>
                    <a:pt x="32516" y="3976"/>
                    <a:pt x="31888" y="3579"/>
                    <a:pt x="31114" y="3453"/>
                  </a:cubicBezTo>
                  <a:cubicBezTo>
                    <a:pt x="30654" y="3369"/>
                    <a:pt x="30235" y="3244"/>
                    <a:pt x="29817" y="3076"/>
                  </a:cubicBezTo>
                  <a:cubicBezTo>
                    <a:pt x="28959" y="2763"/>
                    <a:pt x="28122" y="2951"/>
                    <a:pt x="27306" y="3139"/>
                  </a:cubicBezTo>
                  <a:cubicBezTo>
                    <a:pt x="26741" y="3265"/>
                    <a:pt x="26218" y="3537"/>
                    <a:pt x="25883" y="4060"/>
                  </a:cubicBezTo>
                  <a:cubicBezTo>
                    <a:pt x="25737" y="4227"/>
                    <a:pt x="25465" y="4164"/>
                    <a:pt x="25360" y="3976"/>
                  </a:cubicBezTo>
                  <a:cubicBezTo>
                    <a:pt x="25297" y="3892"/>
                    <a:pt x="25255" y="3809"/>
                    <a:pt x="25255" y="3746"/>
                  </a:cubicBezTo>
                  <a:cubicBezTo>
                    <a:pt x="25297" y="3181"/>
                    <a:pt x="24900" y="2867"/>
                    <a:pt x="24544" y="2595"/>
                  </a:cubicBezTo>
                  <a:cubicBezTo>
                    <a:pt x="24314" y="2386"/>
                    <a:pt x="24021" y="2198"/>
                    <a:pt x="23728" y="2093"/>
                  </a:cubicBezTo>
                  <a:cubicBezTo>
                    <a:pt x="23205" y="1884"/>
                    <a:pt x="22682" y="1695"/>
                    <a:pt x="22138" y="1570"/>
                  </a:cubicBezTo>
                  <a:cubicBezTo>
                    <a:pt x="21343" y="1382"/>
                    <a:pt x="20610" y="1089"/>
                    <a:pt x="19815" y="1130"/>
                  </a:cubicBezTo>
                  <a:cubicBezTo>
                    <a:pt x="18811" y="1151"/>
                    <a:pt x="17786" y="1089"/>
                    <a:pt x="16802" y="1151"/>
                  </a:cubicBezTo>
                  <a:cubicBezTo>
                    <a:pt x="16112" y="1172"/>
                    <a:pt x="15442" y="1235"/>
                    <a:pt x="14815" y="1444"/>
                  </a:cubicBezTo>
                  <a:cubicBezTo>
                    <a:pt x="13287" y="1967"/>
                    <a:pt x="11864" y="2595"/>
                    <a:pt x="10546" y="3537"/>
                  </a:cubicBezTo>
                  <a:cubicBezTo>
                    <a:pt x="9563" y="4269"/>
                    <a:pt x="8517" y="4918"/>
                    <a:pt x="7491" y="5629"/>
                  </a:cubicBezTo>
                  <a:cubicBezTo>
                    <a:pt x="7261" y="5776"/>
                    <a:pt x="7010" y="5985"/>
                    <a:pt x="6801" y="6173"/>
                  </a:cubicBezTo>
                  <a:cubicBezTo>
                    <a:pt x="6027" y="6947"/>
                    <a:pt x="5211" y="7742"/>
                    <a:pt x="4415" y="8558"/>
                  </a:cubicBezTo>
                  <a:cubicBezTo>
                    <a:pt x="4185" y="8789"/>
                    <a:pt x="3997" y="9040"/>
                    <a:pt x="3830" y="9312"/>
                  </a:cubicBezTo>
                  <a:cubicBezTo>
                    <a:pt x="3014" y="10588"/>
                    <a:pt x="2407" y="11948"/>
                    <a:pt x="1863" y="13371"/>
                  </a:cubicBezTo>
                  <a:cubicBezTo>
                    <a:pt x="1549" y="14145"/>
                    <a:pt x="1382" y="15003"/>
                    <a:pt x="1319" y="15840"/>
                  </a:cubicBezTo>
                  <a:cubicBezTo>
                    <a:pt x="1235" y="16551"/>
                    <a:pt x="1172" y="17263"/>
                    <a:pt x="1047" y="17932"/>
                  </a:cubicBezTo>
                  <a:cubicBezTo>
                    <a:pt x="1005" y="18246"/>
                    <a:pt x="1005" y="18602"/>
                    <a:pt x="1005" y="18916"/>
                  </a:cubicBezTo>
                  <a:lnTo>
                    <a:pt x="1005" y="25109"/>
                  </a:lnTo>
                  <a:cubicBezTo>
                    <a:pt x="1005" y="25841"/>
                    <a:pt x="1026" y="26574"/>
                    <a:pt x="1256" y="27285"/>
                  </a:cubicBezTo>
                  <a:cubicBezTo>
                    <a:pt x="1423" y="27724"/>
                    <a:pt x="1549" y="28164"/>
                    <a:pt x="1654" y="28645"/>
                  </a:cubicBezTo>
                  <a:cubicBezTo>
                    <a:pt x="1716" y="28896"/>
                    <a:pt x="1758" y="29168"/>
                    <a:pt x="1758" y="29419"/>
                  </a:cubicBezTo>
                  <a:cubicBezTo>
                    <a:pt x="1779" y="29817"/>
                    <a:pt x="1758" y="30172"/>
                    <a:pt x="1779" y="30570"/>
                  </a:cubicBezTo>
                  <a:cubicBezTo>
                    <a:pt x="1821" y="30968"/>
                    <a:pt x="1947" y="31323"/>
                    <a:pt x="2407" y="31407"/>
                  </a:cubicBezTo>
                  <a:cubicBezTo>
                    <a:pt x="2532" y="31428"/>
                    <a:pt x="2700" y="31512"/>
                    <a:pt x="2804" y="31595"/>
                  </a:cubicBezTo>
                  <a:cubicBezTo>
                    <a:pt x="3432" y="32014"/>
                    <a:pt x="4102" y="32223"/>
                    <a:pt x="4897" y="32139"/>
                  </a:cubicBezTo>
                  <a:cubicBezTo>
                    <a:pt x="5085" y="32118"/>
                    <a:pt x="5315" y="32202"/>
                    <a:pt x="5462" y="32307"/>
                  </a:cubicBezTo>
                  <a:cubicBezTo>
                    <a:pt x="5838" y="32579"/>
                    <a:pt x="6278" y="32641"/>
                    <a:pt x="6717" y="32662"/>
                  </a:cubicBezTo>
                  <a:cubicBezTo>
                    <a:pt x="7282" y="32662"/>
                    <a:pt x="7847" y="32683"/>
                    <a:pt x="8391" y="32683"/>
                  </a:cubicBezTo>
                  <a:cubicBezTo>
                    <a:pt x="8537" y="32683"/>
                    <a:pt x="8705" y="32725"/>
                    <a:pt x="8747" y="32474"/>
                  </a:cubicBezTo>
                  <a:cubicBezTo>
                    <a:pt x="7889" y="31700"/>
                    <a:pt x="7177" y="30696"/>
                    <a:pt x="6633" y="29607"/>
                  </a:cubicBezTo>
                  <a:close/>
                  <a:moveTo>
                    <a:pt x="38249" y="43438"/>
                  </a:moveTo>
                  <a:cubicBezTo>
                    <a:pt x="38144" y="42999"/>
                    <a:pt x="37977" y="42664"/>
                    <a:pt x="37977" y="42329"/>
                  </a:cubicBezTo>
                  <a:cubicBezTo>
                    <a:pt x="37977" y="41848"/>
                    <a:pt x="37831" y="41450"/>
                    <a:pt x="37642" y="41074"/>
                  </a:cubicBezTo>
                  <a:cubicBezTo>
                    <a:pt x="37454" y="40676"/>
                    <a:pt x="37245" y="40279"/>
                    <a:pt x="37140" y="39839"/>
                  </a:cubicBezTo>
                  <a:cubicBezTo>
                    <a:pt x="36994" y="39316"/>
                    <a:pt x="36805" y="38835"/>
                    <a:pt x="36575" y="38374"/>
                  </a:cubicBezTo>
                  <a:cubicBezTo>
                    <a:pt x="36261" y="37747"/>
                    <a:pt x="35947" y="37119"/>
                    <a:pt x="35634" y="36470"/>
                  </a:cubicBezTo>
                  <a:cubicBezTo>
                    <a:pt x="35236" y="35654"/>
                    <a:pt x="34838" y="34817"/>
                    <a:pt x="34253" y="34106"/>
                  </a:cubicBezTo>
                  <a:cubicBezTo>
                    <a:pt x="34148" y="33981"/>
                    <a:pt x="34064" y="33813"/>
                    <a:pt x="33981" y="33667"/>
                  </a:cubicBezTo>
                  <a:cubicBezTo>
                    <a:pt x="33332" y="32307"/>
                    <a:pt x="32453" y="31072"/>
                    <a:pt x="31365" y="30026"/>
                  </a:cubicBezTo>
                  <a:cubicBezTo>
                    <a:pt x="31240" y="29900"/>
                    <a:pt x="31051" y="29775"/>
                    <a:pt x="30884" y="29628"/>
                  </a:cubicBezTo>
                  <a:cubicBezTo>
                    <a:pt x="29608" y="30340"/>
                    <a:pt x="28352" y="31051"/>
                    <a:pt x="27055" y="31784"/>
                  </a:cubicBezTo>
                  <a:lnTo>
                    <a:pt x="27055" y="33039"/>
                  </a:lnTo>
                  <a:cubicBezTo>
                    <a:pt x="27076" y="33541"/>
                    <a:pt x="26992" y="33981"/>
                    <a:pt x="26574" y="34315"/>
                  </a:cubicBezTo>
                  <a:cubicBezTo>
                    <a:pt x="26364" y="34922"/>
                    <a:pt x="25883" y="34964"/>
                    <a:pt x="25360" y="34859"/>
                  </a:cubicBezTo>
                  <a:cubicBezTo>
                    <a:pt x="24962" y="34797"/>
                    <a:pt x="24565" y="34629"/>
                    <a:pt x="24209" y="34441"/>
                  </a:cubicBezTo>
                  <a:cubicBezTo>
                    <a:pt x="24000" y="34336"/>
                    <a:pt x="23854" y="34127"/>
                    <a:pt x="23833" y="33876"/>
                  </a:cubicBezTo>
                  <a:cubicBezTo>
                    <a:pt x="23812" y="33688"/>
                    <a:pt x="23749" y="33499"/>
                    <a:pt x="23707" y="33311"/>
                  </a:cubicBezTo>
                  <a:cubicBezTo>
                    <a:pt x="22556" y="33604"/>
                    <a:pt x="21489" y="33897"/>
                    <a:pt x="20401" y="34190"/>
                  </a:cubicBezTo>
                  <a:cubicBezTo>
                    <a:pt x="20380" y="34336"/>
                    <a:pt x="20359" y="34420"/>
                    <a:pt x="20359" y="34504"/>
                  </a:cubicBezTo>
                  <a:cubicBezTo>
                    <a:pt x="20380" y="36282"/>
                    <a:pt x="20401" y="38019"/>
                    <a:pt x="20443" y="39797"/>
                  </a:cubicBezTo>
                  <a:cubicBezTo>
                    <a:pt x="20443" y="40299"/>
                    <a:pt x="20401" y="40802"/>
                    <a:pt x="20338" y="41304"/>
                  </a:cubicBezTo>
                  <a:cubicBezTo>
                    <a:pt x="20192" y="42183"/>
                    <a:pt x="19962" y="43082"/>
                    <a:pt x="19711" y="43961"/>
                  </a:cubicBezTo>
                  <a:cubicBezTo>
                    <a:pt x="19606" y="44317"/>
                    <a:pt x="19564" y="44652"/>
                    <a:pt x="19522" y="44986"/>
                  </a:cubicBezTo>
                  <a:cubicBezTo>
                    <a:pt x="19418" y="45740"/>
                    <a:pt x="19501" y="46514"/>
                    <a:pt x="19229" y="47267"/>
                  </a:cubicBezTo>
                  <a:cubicBezTo>
                    <a:pt x="19083" y="47706"/>
                    <a:pt x="19146" y="48188"/>
                    <a:pt x="19229" y="48669"/>
                  </a:cubicBezTo>
                  <a:cubicBezTo>
                    <a:pt x="19732" y="48857"/>
                    <a:pt x="20192" y="48732"/>
                    <a:pt x="20652" y="48669"/>
                  </a:cubicBezTo>
                  <a:cubicBezTo>
                    <a:pt x="20987" y="48627"/>
                    <a:pt x="21343" y="48543"/>
                    <a:pt x="21698" y="48543"/>
                  </a:cubicBezTo>
                  <a:cubicBezTo>
                    <a:pt x="22347" y="48564"/>
                    <a:pt x="22975" y="48439"/>
                    <a:pt x="23623" y="48313"/>
                  </a:cubicBezTo>
                  <a:cubicBezTo>
                    <a:pt x="24146" y="48209"/>
                    <a:pt x="24670" y="48083"/>
                    <a:pt x="25193" y="48020"/>
                  </a:cubicBezTo>
                  <a:cubicBezTo>
                    <a:pt x="27411" y="47727"/>
                    <a:pt x="29566" y="47141"/>
                    <a:pt x="31763" y="46639"/>
                  </a:cubicBezTo>
                  <a:cubicBezTo>
                    <a:pt x="33541" y="46242"/>
                    <a:pt x="35215" y="45489"/>
                    <a:pt x="36826" y="44652"/>
                  </a:cubicBezTo>
                  <a:cubicBezTo>
                    <a:pt x="37349" y="44338"/>
                    <a:pt x="37872" y="43940"/>
                    <a:pt x="38249" y="43438"/>
                  </a:cubicBezTo>
                  <a:close/>
                  <a:moveTo>
                    <a:pt x="38458" y="40299"/>
                  </a:moveTo>
                  <a:cubicBezTo>
                    <a:pt x="38772" y="40258"/>
                    <a:pt x="38919" y="40237"/>
                    <a:pt x="39107" y="40195"/>
                  </a:cubicBezTo>
                  <a:cubicBezTo>
                    <a:pt x="40655" y="40174"/>
                    <a:pt x="42162" y="40132"/>
                    <a:pt x="43710" y="40132"/>
                  </a:cubicBezTo>
                  <a:cubicBezTo>
                    <a:pt x="44421" y="40132"/>
                    <a:pt x="45091" y="40341"/>
                    <a:pt x="45761" y="40592"/>
                  </a:cubicBezTo>
                  <a:cubicBezTo>
                    <a:pt x="46556" y="40906"/>
                    <a:pt x="47351" y="41199"/>
                    <a:pt x="47916" y="41869"/>
                  </a:cubicBezTo>
                  <a:cubicBezTo>
                    <a:pt x="47978" y="41932"/>
                    <a:pt x="48083" y="41952"/>
                    <a:pt x="48167" y="42015"/>
                  </a:cubicBezTo>
                  <a:cubicBezTo>
                    <a:pt x="48397" y="42141"/>
                    <a:pt x="48439" y="42350"/>
                    <a:pt x="48502" y="42580"/>
                  </a:cubicBezTo>
                  <a:cubicBezTo>
                    <a:pt x="48606" y="43375"/>
                    <a:pt x="48292" y="44066"/>
                    <a:pt x="48209" y="44840"/>
                  </a:cubicBezTo>
                  <a:cubicBezTo>
                    <a:pt x="48209" y="44945"/>
                    <a:pt x="48104" y="45049"/>
                    <a:pt x="48020" y="45154"/>
                  </a:cubicBezTo>
                  <a:cubicBezTo>
                    <a:pt x="47183" y="46200"/>
                    <a:pt x="46179" y="46995"/>
                    <a:pt x="45070" y="47769"/>
                  </a:cubicBezTo>
                  <a:cubicBezTo>
                    <a:pt x="44421" y="47937"/>
                    <a:pt x="43836" y="48292"/>
                    <a:pt x="43312" y="48732"/>
                  </a:cubicBezTo>
                  <a:lnTo>
                    <a:pt x="43166" y="48815"/>
                  </a:lnTo>
                  <a:cubicBezTo>
                    <a:pt x="42622" y="49025"/>
                    <a:pt x="42099" y="49276"/>
                    <a:pt x="41639" y="49673"/>
                  </a:cubicBezTo>
                  <a:cubicBezTo>
                    <a:pt x="41513" y="49778"/>
                    <a:pt x="41325" y="49820"/>
                    <a:pt x="41178" y="49924"/>
                  </a:cubicBezTo>
                  <a:cubicBezTo>
                    <a:pt x="40425" y="50322"/>
                    <a:pt x="39630" y="50657"/>
                    <a:pt x="38877" y="51054"/>
                  </a:cubicBezTo>
                  <a:cubicBezTo>
                    <a:pt x="38165" y="51431"/>
                    <a:pt x="37391" y="51598"/>
                    <a:pt x="36638" y="51870"/>
                  </a:cubicBezTo>
                  <a:cubicBezTo>
                    <a:pt x="36596" y="51891"/>
                    <a:pt x="36554" y="51891"/>
                    <a:pt x="36470" y="51891"/>
                  </a:cubicBezTo>
                  <a:cubicBezTo>
                    <a:pt x="35968" y="51849"/>
                    <a:pt x="35550" y="52017"/>
                    <a:pt x="35110" y="52184"/>
                  </a:cubicBezTo>
                  <a:cubicBezTo>
                    <a:pt x="34629" y="52331"/>
                    <a:pt x="34148" y="52435"/>
                    <a:pt x="33667" y="52582"/>
                  </a:cubicBezTo>
                  <a:cubicBezTo>
                    <a:pt x="33269" y="52686"/>
                    <a:pt x="32851" y="52749"/>
                    <a:pt x="32453" y="52895"/>
                  </a:cubicBezTo>
                  <a:cubicBezTo>
                    <a:pt x="31867" y="53063"/>
                    <a:pt x="31281" y="53251"/>
                    <a:pt x="30654" y="53251"/>
                  </a:cubicBezTo>
                  <a:cubicBezTo>
                    <a:pt x="30340" y="53251"/>
                    <a:pt x="30026" y="53356"/>
                    <a:pt x="29712" y="53460"/>
                  </a:cubicBezTo>
                  <a:cubicBezTo>
                    <a:pt x="28624" y="53837"/>
                    <a:pt x="27494" y="53984"/>
                    <a:pt x="26343" y="54046"/>
                  </a:cubicBezTo>
                  <a:cubicBezTo>
                    <a:pt x="26176" y="54046"/>
                    <a:pt x="26030" y="54046"/>
                    <a:pt x="25904" y="54088"/>
                  </a:cubicBezTo>
                  <a:cubicBezTo>
                    <a:pt x="25486" y="54276"/>
                    <a:pt x="25046" y="54256"/>
                    <a:pt x="24586" y="54297"/>
                  </a:cubicBezTo>
                  <a:cubicBezTo>
                    <a:pt x="24272" y="54318"/>
                    <a:pt x="23958" y="54381"/>
                    <a:pt x="23623" y="54423"/>
                  </a:cubicBezTo>
                  <a:cubicBezTo>
                    <a:pt x="23289" y="54486"/>
                    <a:pt x="22912" y="54569"/>
                    <a:pt x="22577" y="54569"/>
                  </a:cubicBezTo>
                  <a:lnTo>
                    <a:pt x="15861" y="54569"/>
                  </a:lnTo>
                  <a:cubicBezTo>
                    <a:pt x="15631" y="54569"/>
                    <a:pt x="15379" y="54590"/>
                    <a:pt x="15149" y="54507"/>
                  </a:cubicBezTo>
                  <a:cubicBezTo>
                    <a:pt x="14229" y="54276"/>
                    <a:pt x="13287" y="54276"/>
                    <a:pt x="12387" y="54046"/>
                  </a:cubicBezTo>
                  <a:cubicBezTo>
                    <a:pt x="11655" y="53837"/>
                    <a:pt x="11153" y="53377"/>
                    <a:pt x="10672" y="52854"/>
                  </a:cubicBezTo>
                  <a:cubicBezTo>
                    <a:pt x="10358" y="52498"/>
                    <a:pt x="10462" y="52079"/>
                    <a:pt x="10441" y="51682"/>
                  </a:cubicBezTo>
                  <a:lnTo>
                    <a:pt x="10441" y="51431"/>
                  </a:lnTo>
                  <a:cubicBezTo>
                    <a:pt x="10400" y="51012"/>
                    <a:pt x="10546" y="50699"/>
                    <a:pt x="10839" y="50385"/>
                  </a:cubicBezTo>
                  <a:cubicBezTo>
                    <a:pt x="11258" y="49966"/>
                    <a:pt x="11676" y="49548"/>
                    <a:pt x="11969" y="49025"/>
                  </a:cubicBezTo>
                  <a:cubicBezTo>
                    <a:pt x="12094" y="48815"/>
                    <a:pt x="12304" y="48606"/>
                    <a:pt x="12513" y="48460"/>
                  </a:cubicBezTo>
                  <a:cubicBezTo>
                    <a:pt x="13392" y="47978"/>
                    <a:pt x="13978" y="47141"/>
                    <a:pt x="14856" y="46618"/>
                  </a:cubicBezTo>
                  <a:cubicBezTo>
                    <a:pt x="15170" y="46430"/>
                    <a:pt x="15442" y="46242"/>
                    <a:pt x="15777" y="46116"/>
                  </a:cubicBezTo>
                  <a:cubicBezTo>
                    <a:pt x="16070" y="46012"/>
                    <a:pt x="16405" y="45886"/>
                    <a:pt x="16635" y="45677"/>
                  </a:cubicBezTo>
                  <a:cubicBezTo>
                    <a:pt x="17012" y="45363"/>
                    <a:pt x="17409" y="45112"/>
                    <a:pt x="17848" y="44945"/>
                  </a:cubicBezTo>
                  <a:cubicBezTo>
                    <a:pt x="18497" y="44673"/>
                    <a:pt x="18706" y="44128"/>
                    <a:pt x="18727" y="43438"/>
                  </a:cubicBezTo>
                  <a:cubicBezTo>
                    <a:pt x="18602" y="43480"/>
                    <a:pt x="18518" y="43480"/>
                    <a:pt x="18455" y="43501"/>
                  </a:cubicBezTo>
                  <a:cubicBezTo>
                    <a:pt x="16384" y="44442"/>
                    <a:pt x="14438" y="45614"/>
                    <a:pt x="12638" y="46995"/>
                  </a:cubicBezTo>
                  <a:cubicBezTo>
                    <a:pt x="12534" y="47079"/>
                    <a:pt x="12450" y="47162"/>
                    <a:pt x="12387" y="47246"/>
                  </a:cubicBezTo>
                  <a:cubicBezTo>
                    <a:pt x="11760" y="47811"/>
                    <a:pt x="11132" y="48397"/>
                    <a:pt x="10462" y="48941"/>
                  </a:cubicBezTo>
                  <a:cubicBezTo>
                    <a:pt x="9186" y="50008"/>
                    <a:pt x="8245" y="51284"/>
                    <a:pt x="7638" y="52833"/>
                  </a:cubicBezTo>
                  <a:cubicBezTo>
                    <a:pt x="7261" y="53879"/>
                    <a:pt x="7470" y="54193"/>
                    <a:pt x="8265" y="54904"/>
                  </a:cubicBezTo>
                  <a:cubicBezTo>
                    <a:pt x="8349" y="54967"/>
                    <a:pt x="8475" y="55030"/>
                    <a:pt x="8579" y="55051"/>
                  </a:cubicBezTo>
                  <a:cubicBezTo>
                    <a:pt x="9102" y="55239"/>
                    <a:pt x="9625" y="55469"/>
                    <a:pt x="10190" y="55553"/>
                  </a:cubicBezTo>
                  <a:cubicBezTo>
                    <a:pt x="12346" y="55929"/>
                    <a:pt x="14543" y="56264"/>
                    <a:pt x="16739" y="56306"/>
                  </a:cubicBezTo>
                  <a:cubicBezTo>
                    <a:pt x="17221" y="56306"/>
                    <a:pt x="17681" y="56369"/>
                    <a:pt x="18162" y="56390"/>
                  </a:cubicBezTo>
                  <a:cubicBezTo>
                    <a:pt x="19041" y="56452"/>
                    <a:pt x="19920" y="56473"/>
                    <a:pt x="20799" y="56327"/>
                  </a:cubicBezTo>
                  <a:cubicBezTo>
                    <a:pt x="21531" y="56222"/>
                    <a:pt x="22263" y="56160"/>
                    <a:pt x="22996" y="56118"/>
                  </a:cubicBezTo>
                  <a:cubicBezTo>
                    <a:pt x="24774" y="56013"/>
                    <a:pt x="26511" y="55699"/>
                    <a:pt x="28227" y="55281"/>
                  </a:cubicBezTo>
                  <a:cubicBezTo>
                    <a:pt x="30026" y="54862"/>
                    <a:pt x="31805" y="54318"/>
                    <a:pt x="33583" y="53816"/>
                  </a:cubicBezTo>
                  <a:cubicBezTo>
                    <a:pt x="35717" y="53272"/>
                    <a:pt x="37747" y="52519"/>
                    <a:pt x="39797" y="51724"/>
                  </a:cubicBezTo>
                  <a:cubicBezTo>
                    <a:pt x="41262" y="51159"/>
                    <a:pt x="42643" y="50468"/>
                    <a:pt x="44003" y="49715"/>
                  </a:cubicBezTo>
                  <a:cubicBezTo>
                    <a:pt x="44673" y="49318"/>
                    <a:pt x="45363" y="48899"/>
                    <a:pt x="46074" y="48543"/>
                  </a:cubicBezTo>
                  <a:cubicBezTo>
                    <a:pt x="46849" y="48125"/>
                    <a:pt x="47539" y="47539"/>
                    <a:pt x="48167" y="46953"/>
                  </a:cubicBezTo>
                  <a:cubicBezTo>
                    <a:pt x="48732" y="46388"/>
                    <a:pt x="49318" y="45823"/>
                    <a:pt x="49966" y="45405"/>
                  </a:cubicBezTo>
                  <a:cubicBezTo>
                    <a:pt x="50468" y="45070"/>
                    <a:pt x="50887" y="44693"/>
                    <a:pt x="51305" y="44275"/>
                  </a:cubicBezTo>
                  <a:cubicBezTo>
                    <a:pt x="51724" y="43856"/>
                    <a:pt x="51745" y="43354"/>
                    <a:pt x="51577" y="42810"/>
                  </a:cubicBezTo>
                  <a:cubicBezTo>
                    <a:pt x="51347" y="41932"/>
                    <a:pt x="50950" y="41157"/>
                    <a:pt x="50113" y="40718"/>
                  </a:cubicBezTo>
                  <a:cubicBezTo>
                    <a:pt x="49903" y="40613"/>
                    <a:pt x="49736" y="40467"/>
                    <a:pt x="49527" y="40383"/>
                  </a:cubicBezTo>
                  <a:cubicBezTo>
                    <a:pt x="48815" y="40111"/>
                    <a:pt x="48083" y="39881"/>
                    <a:pt x="47351" y="39630"/>
                  </a:cubicBezTo>
                  <a:cubicBezTo>
                    <a:pt x="46514" y="39316"/>
                    <a:pt x="45656" y="39149"/>
                    <a:pt x="44756" y="39149"/>
                  </a:cubicBezTo>
                  <a:cubicBezTo>
                    <a:pt x="43584" y="39149"/>
                    <a:pt x="42413" y="39149"/>
                    <a:pt x="41220" y="39128"/>
                  </a:cubicBezTo>
                  <a:cubicBezTo>
                    <a:pt x="40467" y="39128"/>
                    <a:pt x="39693" y="39107"/>
                    <a:pt x="38919" y="39107"/>
                  </a:cubicBezTo>
                  <a:cubicBezTo>
                    <a:pt x="38647" y="39107"/>
                    <a:pt x="38333" y="39065"/>
                    <a:pt x="38082" y="39421"/>
                  </a:cubicBezTo>
                  <a:cubicBezTo>
                    <a:pt x="38228" y="39714"/>
                    <a:pt x="38333" y="39986"/>
                    <a:pt x="38458" y="40299"/>
                  </a:cubicBezTo>
                  <a:close/>
                  <a:moveTo>
                    <a:pt x="37098" y="50636"/>
                  </a:moveTo>
                  <a:cubicBezTo>
                    <a:pt x="37642" y="50657"/>
                    <a:pt x="38082" y="50510"/>
                    <a:pt x="38479" y="50238"/>
                  </a:cubicBezTo>
                  <a:cubicBezTo>
                    <a:pt x="39274" y="49778"/>
                    <a:pt x="40069" y="49401"/>
                    <a:pt x="40906" y="49046"/>
                  </a:cubicBezTo>
                  <a:cubicBezTo>
                    <a:pt x="41053" y="48983"/>
                    <a:pt x="41178" y="48920"/>
                    <a:pt x="41283" y="48774"/>
                  </a:cubicBezTo>
                  <a:cubicBezTo>
                    <a:pt x="41597" y="48418"/>
                    <a:pt x="42036" y="48230"/>
                    <a:pt x="42476" y="48083"/>
                  </a:cubicBezTo>
                  <a:cubicBezTo>
                    <a:pt x="42768" y="47978"/>
                    <a:pt x="42999" y="47811"/>
                    <a:pt x="43250" y="47644"/>
                  </a:cubicBezTo>
                  <a:cubicBezTo>
                    <a:pt x="43836" y="47225"/>
                    <a:pt x="44442" y="46807"/>
                    <a:pt x="45091" y="46472"/>
                  </a:cubicBezTo>
                  <a:cubicBezTo>
                    <a:pt x="45781" y="46116"/>
                    <a:pt x="46305" y="45551"/>
                    <a:pt x="46870" y="45028"/>
                  </a:cubicBezTo>
                  <a:cubicBezTo>
                    <a:pt x="47330" y="44610"/>
                    <a:pt x="47351" y="43982"/>
                    <a:pt x="47644" y="43459"/>
                  </a:cubicBezTo>
                  <a:cubicBezTo>
                    <a:pt x="47686" y="43354"/>
                    <a:pt x="47665" y="43187"/>
                    <a:pt x="47644" y="43040"/>
                  </a:cubicBezTo>
                  <a:cubicBezTo>
                    <a:pt x="47560" y="42685"/>
                    <a:pt x="47351" y="42413"/>
                    <a:pt x="47037" y="42204"/>
                  </a:cubicBezTo>
                  <a:cubicBezTo>
                    <a:pt x="46556" y="41890"/>
                    <a:pt x="46033" y="41722"/>
                    <a:pt x="45509" y="41513"/>
                  </a:cubicBezTo>
                  <a:cubicBezTo>
                    <a:pt x="44714" y="41157"/>
                    <a:pt x="43898" y="41011"/>
                    <a:pt x="43040" y="41011"/>
                  </a:cubicBezTo>
                  <a:cubicBezTo>
                    <a:pt x="41911" y="41011"/>
                    <a:pt x="40802" y="40948"/>
                    <a:pt x="39693" y="40927"/>
                  </a:cubicBezTo>
                  <a:lnTo>
                    <a:pt x="38856" y="40927"/>
                  </a:lnTo>
                  <a:cubicBezTo>
                    <a:pt x="38919" y="41220"/>
                    <a:pt x="39002" y="41471"/>
                    <a:pt x="39065" y="41680"/>
                  </a:cubicBezTo>
                  <a:cubicBezTo>
                    <a:pt x="39274" y="41827"/>
                    <a:pt x="39421" y="41932"/>
                    <a:pt x="39588" y="41994"/>
                  </a:cubicBezTo>
                  <a:cubicBezTo>
                    <a:pt x="39588" y="42496"/>
                    <a:pt x="39609" y="42936"/>
                    <a:pt x="39546" y="43354"/>
                  </a:cubicBezTo>
                  <a:cubicBezTo>
                    <a:pt x="39525" y="43564"/>
                    <a:pt x="39421" y="43815"/>
                    <a:pt x="39253" y="43982"/>
                  </a:cubicBezTo>
                  <a:cubicBezTo>
                    <a:pt x="38667" y="44673"/>
                    <a:pt x="37977" y="45300"/>
                    <a:pt x="37140" y="45698"/>
                  </a:cubicBezTo>
                  <a:cubicBezTo>
                    <a:pt x="36742" y="45886"/>
                    <a:pt x="36324" y="46053"/>
                    <a:pt x="35947" y="46242"/>
                  </a:cubicBezTo>
                  <a:cubicBezTo>
                    <a:pt x="35780" y="46325"/>
                    <a:pt x="35592" y="46325"/>
                    <a:pt x="35550" y="46597"/>
                  </a:cubicBezTo>
                  <a:cubicBezTo>
                    <a:pt x="35634" y="46702"/>
                    <a:pt x="35696" y="46869"/>
                    <a:pt x="35780" y="46995"/>
                  </a:cubicBezTo>
                  <a:cubicBezTo>
                    <a:pt x="36094" y="47623"/>
                    <a:pt x="36491" y="48167"/>
                    <a:pt x="36596" y="48899"/>
                  </a:cubicBezTo>
                  <a:cubicBezTo>
                    <a:pt x="36701" y="49506"/>
                    <a:pt x="36931" y="50071"/>
                    <a:pt x="37098" y="50636"/>
                  </a:cubicBezTo>
                  <a:close/>
                  <a:moveTo>
                    <a:pt x="18225" y="45530"/>
                  </a:moveTo>
                  <a:cubicBezTo>
                    <a:pt x="17890" y="45677"/>
                    <a:pt x="17576" y="45802"/>
                    <a:pt x="17346" y="46053"/>
                  </a:cubicBezTo>
                  <a:cubicBezTo>
                    <a:pt x="17012" y="46451"/>
                    <a:pt x="16572" y="46660"/>
                    <a:pt x="16091" y="46849"/>
                  </a:cubicBezTo>
                  <a:cubicBezTo>
                    <a:pt x="15903" y="46932"/>
                    <a:pt x="15693" y="46995"/>
                    <a:pt x="15547" y="47141"/>
                  </a:cubicBezTo>
                  <a:cubicBezTo>
                    <a:pt x="14940" y="47665"/>
                    <a:pt x="14271" y="48083"/>
                    <a:pt x="13747" y="48669"/>
                  </a:cubicBezTo>
                  <a:cubicBezTo>
                    <a:pt x="13601" y="48836"/>
                    <a:pt x="13392" y="48920"/>
                    <a:pt x="13245" y="49046"/>
                  </a:cubicBezTo>
                  <a:cubicBezTo>
                    <a:pt x="12492" y="49652"/>
                    <a:pt x="11969" y="50489"/>
                    <a:pt x="11467" y="51284"/>
                  </a:cubicBezTo>
                  <a:cubicBezTo>
                    <a:pt x="11362" y="51473"/>
                    <a:pt x="11341" y="51870"/>
                    <a:pt x="11467" y="52059"/>
                  </a:cubicBezTo>
                  <a:cubicBezTo>
                    <a:pt x="11760" y="52519"/>
                    <a:pt x="12074" y="52958"/>
                    <a:pt x="12659" y="53126"/>
                  </a:cubicBezTo>
                  <a:cubicBezTo>
                    <a:pt x="13371" y="53314"/>
                    <a:pt x="14103" y="53356"/>
                    <a:pt x="14835" y="53523"/>
                  </a:cubicBezTo>
                  <a:cubicBezTo>
                    <a:pt x="15338" y="53628"/>
                    <a:pt x="15840" y="53649"/>
                    <a:pt x="16321" y="53649"/>
                  </a:cubicBezTo>
                  <a:cubicBezTo>
                    <a:pt x="18267" y="53649"/>
                    <a:pt x="20234" y="53628"/>
                    <a:pt x="22159" y="53649"/>
                  </a:cubicBezTo>
                  <a:cubicBezTo>
                    <a:pt x="23163" y="53670"/>
                    <a:pt x="24063" y="53335"/>
                    <a:pt x="25088" y="53272"/>
                  </a:cubicBezTo>
                  <a:lnTo>
                    <a:pt x="25088" y="51912"/>
                  </a:lnTo>
                  <a:cubicBezTo>
                    <a:pt x="25088" y="51452"/>
                    <a:pt x="25109" y="50971"/>
                    <a:pt x="25109" y="50510"/>
                  </a:cubicBezTo>
                  <a:cubicBezTo>
                    <a:pt x="25109" y="50092"/>
                    <a:pt x="25193" y="49652"/>
                    <a:pt x="25046" y="49171"/>
                  </a:cubicBezTo>
                  <a:cubicBezTo>
                    <a:pt x="24690" y="49234"/>
                    <a:pt x="24418" y="49255"/>
                    <a:pt x="24146" y="49297"/>
                  </a:cubicBezTo>
                  <a:cubicBezTo>
                    <a:pt x="23644" y="49380"/>
                    <a:pt x="23163" y="49548"/>
                    <a:pt x="22682" y="49548"/>
                  </a:cubicBezTo>
                  <a:cubicBezTo>
                    <a:pt x="21845" y="49548"/>
                    <a:pt x="21029" y="49694"/>
                    <a:pt x="20234" y="49799"/>
                  </a:cubicBezTo>
                  <a:cubicBezTo>
                    <a:pt x="19836" y="49862"/>
                    <a:pt x="19418" y="49862"/>
                    <a:pt x="18999" y="49820"/>
                  </a:cubicBezTo>
                  <a:cubicBezTo>
                    <a:pt x="18518" y="49778"/>
                    <a:pt x="18162" y="49401"/>
                    <a:pt x="18162" y="48962"/>
                  </a:cubicBezTo>
                  <a:cubicBezTo>
                    <a:pt x="18141" y="48146"/>
                    <a:pt x="18037" y="47309"/>
                    <a:pt x="18351" y="46514"/>
                  </a:cubicBezTo>
                  <a:cubicBezTo>
                    <a:pt x="18372" y="46221"/>
                    <a:pt x="18413" y="45907"/>
                    <a:pt x="18225" y="45530"/>
                  </a:cubicBezTo>
                  <a:close/>
                  <a:moveTo>
                    <a:pt x="32913" y="30235"/>
                  </a:moveTo>
                  <a:cubicBezTo>
                    <a:pt x="33688" y="31302"/>
                    <a:pt x="34378" y="32202"/>
                    <a:pt x="34880" y="33227"/>
                  </a:cubicBezTo>
                  <a:cubicBezTo>
                    <a:pt x="34943" y="33374"/>
                    <a:pt x="35048" y="33541"/>
                    <a:pt x="35152" y="33667"/>
                  </a:cubicBezTo>
                  <a:cubicBezTo>
                    <a:pt x="35654" y="34273"/>
                    <a:pt x="36031" y="34922"/>
                    <a:pt x="36366" y="35634"/>
                  </a:cubicBezTo>
                  <a:cubicBezTo>
                    <a:pt x="36763" y="36429"/>
                    <a:pt x="37182" y="37245"/>
                    <a:pt x="37600" y="38061"/>
                  </a:cubicBezTo>
                  <a:cubicBezTo>
                    <a:pt x="37663" y="38249"/>
                    <a:pt x="37810" y="38395"/>
                    <a:pt x="37935" y="38584"/>
                  </a:cubicBezTo>
                  <a:cubicBezTo>
                    <a:pt x="38500" y="38270"/>
                    <a:pt x="39107" y="38291"/>
                    <a:pt x="39693" y="38270"/>
                  </a:cubicBezTo>
                  <a:cubicBezTo>
                    <a:pt x="41220" y="38228"/>
                    <a:pt x="42748" y="38228"/>
                    <a:pt x="44296" y="38228"/>
                  </a:cubicBezTo>
                  <a:cubicBezTo>
                    <a:pt x="44568" y="38228"/>
                    <a:pt x="44861" y="38207"/>
                    <a:pt x="45196" y="38207"/>
                  </a:cubicBezTo>
                  <a:cubicBezTo>
                    <a:pt x="45196" y="37789"/>
                    <a:pt x="45237" y="37391"/>
                    <a:pt x="45196" y="37035"/>
                  </a:cubicBezTo>
                  <a:cubicBezTo>
                    <a:pt x="45154" y="36408"/>
                    <a:pt x="44840" y="35885"/>
                    <a:pt x="44359" y="35550"/>
                  </a:cubicBezTo>
                  <a:cubicBezTo>
                    <a:pt x="43836" y="35152"/>
                    <a:pt x="43396" y="34713"/>
                    <a:pt x="42894" y="34253"/>
                  </a:cubicBezTo>
                  <a:cubicBezTo>
                    <a:pt x="42643" y="34022"/>
                    <a:pt x="42350" y="33771"/>
                    <a:pt x="42036" y="33667"/>
                  </a:cubicBezTo>
                  <a:cubicBezTo>
                    <a:pt x="41304" y="33395"/>
                    <a:pt x="40676" y="32976"/>
                    <a:pt x="40027" y="32579"/>
                  </a:cubicBezTo>
                  <a:cubicBezTo>
                    <a:pt x="39442" y="32244"/>
                    <a:pt x="38814" y="32139"/>
                    <a:pt x="38186" y="31930"/>
                  </a:cubicBezTo>
                  <a:cubicBezTo>
                    <a:pt x="36701" y="31407"/>
                    <a:pt x="35194" y="30905"/>
                    <a:pt x="33688" y="30424"/>
                  </a:cubicBezTo>
                  <a:cubicBezTo>
                    <a:pt x="33478" y="30340"/>
                    <a:pt x="33269" y="30319"/>
                    <a:pt x="32913" y="30235"/>
                  </a:cubicBezTo>
                  <a:close/>
                  <a:moveTo>
                    <a:pt x="34566" y="46869"/>
                  </a:moveTo>
                  <a:cubicBezTo>
                    <a:pt x="34399" y="46932"/>
                    <a:pt x="34211" y="46953"/>
                    <a:pt x="34064" y="46995"/>
                  </a:cubicBezTo>
                  <a:cubicBezTo>
                    <a:pt x="32934" y="47455"/>
                    <a:pt x="31784" y="47811"/>
                    <a:pt x="30591" y="47978"/>
                  </a:cubicBezTo>
                  <a:cubicBezTo>
                    <a:pt x="30424" y="47999"/>
                    <a:pt x="30298" y="48020"/>
                    <a:pt x="30172" y="48083"/>
                  </a:cubicBezTo>
                  <a:cubicBezTo>
                    <a:pt x="28938" y="48460"/>
                    <a:pt x="27662" y="48711"/>
                    <a:pt x="26364" y="48920"/>
                  </a:cubicBezTo>
                  <a:cubicBezTo>
                    <a:pt x="26218" y="48941"/>
                    <a:pt x="26051" y="49025"/>
                    <a:pt x="25946" y="49066"/>
                  </a:cubicBezTo>
                  <a:lnTo>
                    <a:pt x="25946" y="50447"/>
                  </a:lnTo>
                  <a:cubicBezTo>
                    <a:pt x="25946" y="50908"/>
                    <a:pt x="25946" y="51347"/>
                    <a:pt x="25988" y="51787"/>
                  </a:cubicBezTo>
                  <a:cubicBezTo>
                    <a:pt x="26009" y="52226"/>
                    <a:pt x="25904" y="52644"/>
                    <a:pt x="26051" y="53126"/>
                  </a:cubicBezTo>
                  <a:cubicBezTo>
                    <a:pt x="27055" y="53167"/>
                    <a:pt x="28017" y="53021"/>
                    <a:pt x="28938" y="52749"/>
                  </a:cubicBezTo>
                  <a:cubicBezTo>
                    <a:pt x="29649" y="52582"/>
                    <a:pt x="30340" y="52331"/>
                    <a:pt x="31072" y="52310"/>
                  </a:cubicBezTo>
                  <a:cubicBezTo>
                    <a:pt x="31281" y="52310"/>
                    <a:pt x="31470" y="52226"/>
                    <a:pt x="31679" y="52184"/>
                  </a:cubicBezTo>
                  <a:cubicBezTo>
                    <a:pt x="32411" y="51996"/>
                    <a:pt x="33144" y="51787"/>
                    <a:pt x="33876" y="51577"/>
                  </a:cubicBezTo>
                  <a:cubicBezTo>
                    <a:pt x="34190" y="51494"/>
                    <a:pt x="34504" y="51431"/>
                    <a:pt x="34797" y="51284"/>
                  </a:cubicBezTo>
                  <a:cubicBezTo>
                    <a:pt x="35110" y="51159"/>
                    <a:pt x="35508" y="51159"/>
                    <a:pt x="35717" y="50929"/>
                  </a:cubicBezTo>
                  <a:cubicBezTo>
                    <a:pt x="35864" y="49401"/>
                    <a:pt x="35508" y="48083"/>
                    <a:pt x="34566" y="46869"/>
                  </a:cubicBezTo>
                  <a:close/>
                  <a:moveTo>
                    <a:pt x="37182" y="56871"/>
                  </a:moveTo>
                  <a:cubicBezTo>
                    <a:pt x="36784" y="57499"/>
                    <a:pt x="36931" y="58147"/>
                    <a:pt x="36931" y="58796"/>
                  </a:cubicBezTo>
                  <a:cubicBezTo>
                    <a:pt x="36931" y="58859"/>
                    <a:pt x="36973" y="58921"/>
                    <a:pt x="36994" y="58963"/>
                  </a:cubicBezTo>
                  <a:cubicBezTo>
                    <a:pt x="37349" y="59340"/>
                    <a:pt x="37726" y="59800"/>
                    <a:pt x="38270" y="59842"/>
                  </a:cubicBezTo>
                  <a:cubicBezTo>
                    <a:pt x="39065" y="59926"/>
                    <a:pt x="39839" y="59947"/>
                    <a:pt x="40634" y="59717"/>
                  </a:cubicBezTo>
                  <a:cubicBezTo>
                    <a:pt x="41283" y="59528"/>
                    <a:pt x="41722" y="59068"/>
                    <a:pt x="42266" y="58712"/>
                  </a:cubicBezTo>
                  <a:cubicBezTo>
                    <a:pt x="42538" y="58545"/>
                    <a:pt x="42559" y="58126"/>
                    <a:pt x="42350" y="57833"/>
                  </a:cubicBezTo>
                  <a:cubicBezTo>
                    <a:pt x="42224" y="57645"/>
                    <a:pt x="42036" y="57499"/>
                    <a:pt x="41806" y="57436"/>
                  </a:cubicBezTo>
                  <a:cubicBezTo>
                    <a:pt x="41408" y="57331"/>
                    <a:pt x="41011" y="57185"/>
                    <a:pt x="40634" y="57038"/>
                  </a:cubicBezTo>
                  <a:cubicBezTo>
                    <a:pt x="40383" y="56976"/>
                    <a:pt x="40174" y="56892"/>
                    <a:pt x="39944" y="56871"/>
                  </a:cubicBezTo>
                  <a:close/>
                  <a:moveTo>
                    <a:pt x="25193" y="59863"/>
                  </a:moveTo>
                  <a:cubicBezTo>
                    <a:pt x="25109" y="59842"/>
                    <a:pt x="25046" y="59821"/>
                    <a:pt x="24983" y="59842"/>
                  </a:cubicBezTo>
                  <a:cubicBezTo>
                    <a:pt x="24439" y="60072"/>
                    <a:pt x="23812" y="60135"/>
                    <a:pt x="23226" y="60344"/>
                  </a:cubicBezTo>
                  <a:cubicBezTo>
                    <a:pt x="22745" y="60554"/>
                    <a:pt x="22263" y="60721"/>
                    <a:pt x="21929" y="61160"/>
                  </a:cubicBezTo>
                  <a:cubicBezTo>
                    <a:pt x="21761" y="61328"/>
                    <a:pt x="21615" y="61495"/>
                    <a:pt x="21426" y="61642"/>
                  </a:cubicBezTo>
                  <a:cubicBezTo>
                    <a:pt x="21196" y="61830"/>
                    <a:pt x="21175" y="62102"/>
                    <a:pt x="21175" y="62353"/>
                  </a:cubicBezTo>
                  <a:cubicBezTo>
                    <a:pt x="21196" y="62688"/>
                    <a:pt x="21301" y="62855"/>
                    <a:pt x="21636" y="62855"/>
                  </a:cubicBezTo>
                  <a:cubicBezTo>
                    <a:pt x="22368" y="62876"/>
                    <a:pt x="23058" y="62751"/>
                    <a:pt x="23623" y="62290"/>
                  </a:cubicBezTo>
                  <a:cubicBezTo>
                    <a:pt x="23937" y="62060"/>
                    <a:pt x="24272" y="61809"/>
                    <a:pt x="24586" y="61579"/>
                  </a:cubicBezTo>
                  <a:cubicBezTo>
                    <a:pt x="24858" y="61390"/>
                    <a:pt x="25151" y="61202"/>
                    <a:pt x="25214" y="60867"/>
                  </a:cubicBezTo>
                  <a:cubicBezTo>
                    <a:pt x="25318" y="60554"/>
                    <a:pt x="25360" y="60177"/>
                    <a:pt x="25193" y="59863"/>
                  </a:cubicBezTo>
                  <a:close/>
                  <a:moveTo>
                    <a:pt x="5106" y="25339"/>
                  </a:moveTo>
                  <a:cubicBezTo>
                    <a:pt x="4374" y="25214"/>
                    <a:pt x="3955" y="25506"/>
                    <a:pt x="3641" y="26092"/>
                  </a:cubicBezTo>
                  <a:cubicBezTo>
                    <a:pt x="3432" y="26490"/>
                    <a:pt x="3432" y="26887"/>
                    <a:pt x="3411" y="27285"/>
                  </a:cubicBezTo>
                  <a:cubicBezTo>
                    <a:pt x="3327" y="28143"/>
                    <a:pt x="4039" y="28561"/>
                    <a:pt x="4687" y="28687"/>
                  </a:cubicBezTo>
                  <a:cubicBezTo>
                    <a:pt x="5148" y="28791"/>
                    <a:pt x="5650" y="28771"/>
                    <a:pt x="6152" y="28666"/>
                  </a:cubicBezTo>
                  <a:cubicBezTo>
                    <a:pt x="5796" y="27515"/>
                    <a:pt x="5441" y="26448"/>
                    <a:pt x="5106" y="25339"/>
                  </a:cubicBezTo>
                  <a:close/>
                  <a:moveTo>
                    <a:pt x="38960" y="15400"/>
                  </a:moveTo>
                  <a:cubicBezTo>
                    <a:pt x="39316" y="14815"/>
                    <a:pt x="39379" y="14250"/>
                    <a:pt x="39400" y="13685"/>
                  </a:cubicBezTo>
                  <a:cubicBezTo>
                    <a:pt x="39421" y="13182"/>
                    <a:pt x="39274" y="12785"/>
                    <a:pt x="38981" y="12387"/>
                  </a:cubicBezTo>
                  <a:cubicBezTo>
                    <a:pt x="38793" y="12157"/>
                    <a:pt x="38563" y="12115"/>
                    <a:pt x="38291" y="12115"/>
                  </a:cubicBezTo>
                  <a:cubicBezTo>
                    <a:pt x="37998" y="12136"/>
                    <a:pt x="37872" y="12325"/>
                    <a:pt x="37956" y="12576"/>
                  </a:cubicBezTo>
                  <a:lnTo>
                    <a:pt x="38814" y="15170"/>
                  </a:lnTo>
                  <a:cubicBezTo>
                    <a:pt x="38856" y="15254"/>
                    <a:pt x="38898" y="15296"/>
                    <a:pt x="38960" y="15400"/>
                  </a:cubicBezTo>
                  <a:close/>
                  <a:moveTo>
                    <a:pt x="26092" y="32348"/>
                  </a:moveTo>
                  <a:cubicBezTo>
                    <a:pt x="25465" y="32558"/>
                    <a:pt x="24962" y="32704"/>
                    <a:pt x="24544" y="33060"/>
                  </a:cubicBezTo>
                  <a:cubicBezTo>
                    <a:pt x="24565" y="33332"/>
                    <a:pt x="24586" y="33541"/>
                    <a:pt x="24628" y="33771"/>
                  </a:cubicBezTo>
                  <a:cubicBezTo>
                    <a:pt x="24774" y="33813"/>
                    <a:pt x="24879" y="33876"/>
                    <a:pt x="24983" y="33918"/>
                  </a:cubicBezTo>
                  <a:cubicBezTo>
                    <a:pt x="25611" y="34169"/>
                    <a:pt x="26092" y="33855"/>
                    <a:pt x="26134" y="33185"/>
                  </a:cubicBezTo>
                  <a:cubicBezTo>
                    <a:pt x="26134" y="32934"/>
                    <a:pt x="26113" y="32704"/>
                    <a:pt x="26092" y="3234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3" name="Google Shape;2382;p74"/>
            <p:cNvSpPr/>
            <p:nvPr/>
          </p:nvSpPr>
          <p:spPr>
            <a:xfrm rot="631759">
              <a:off x="6471262" y="3073833"/>
              <a:ext cx="472489" cy="330481"/>
            </a:xfrm>
            <a:custGeom>
              <a:avLst/>
              <a:gdLst/>
              <a:ahLst/>
              <a:cxnLst/>
              <a:rect l="l" t="t" r="r" b="b"/>
              <a:pathLst>
                <a:path w="17117" h="11969" extrusionOk="0">
                  <a:moveTo>
                    <a:pt x="6341" y="11822"/>
                  </a:moveTo>
                  <a:lnTo>
                    <a:pt x="6257" y="11822"/>
                  </a:lnTo>
                  <a:cubicBezTo>
                    <a:pt x="5022" y="11969"/>
                    <a:pt x="3934" y="11571"/>
                    <a:pt x="2867" y="11048"/>
                  </a:cubicBezTo>
                  <a:cubicBezTo>
                    <a:pt x="2721" y="11006"/>
                    <a:pt x="2595" y="10922"/>
                    <a:pt x="2470" y="10881"/>
                  </a:cubicBezTo>
                  <a:cubicBezTo>
                    <a:pt x="1779" y="10692"/>
                    <a:pt x="1340" y="10253"/>
                    <a:pt x="942" y="9730"/>
                  </a:cubicBezTo>
                  <a:cubicBezTo>
                    <a:pt x="733" y="9437"/>
                    <a:pt x="524" y="9144"/>
                    <a:pt x="357" y="8851"/>
                  </a:cubicBezTo>
                  <a:cubicBezTo>
                    <a:pt x="43" y="8391"/>
                    <a:pt x="1" y="7868"/>
                    <a:pt x="85" y="7345"/>
                  </a:cubicBezTo>
                  <a:cubicBezTo>
                    <a:pt x="105" y="7072"/>
                    <a:pt x="252" y="6905"/>
                    <a:pt x="440" y="6759"/>
                  </a:cubicBezTo>
                  <a:cubicBezTo>
                    <a:pt x="608" y="6654"/>
                    <a:pt x="796" y="6633"/>
                    <a:pt x="942" y="6759"/>
                  </a:cubicBezTo>
                  <a:cubicBezTo>
                    <a:pt x="1026" y="6842"/>
                    <a:pt x="1131" y="7052"/>
                    <a:pt x="1068" y="7135"/>
                  </a:cubicBezTo>
                  <a:cubicBezTo>
                    <a:pt x="754" y="7700"/>
                    <a:pt x="1026" y="8161"/>
                    <a:pt x="1382" y="8600"/>
                  </a:cubicBezTo>
                  <a:cubicBezTo>
                    <a:pt x="1549" y="8788"/>
                    <a:pt x="1675" y="8956"/>
                    <a:pt x="1842" y="9144"/>
                  </a:cubicBezTo>
                  <a:cubicBezTo>
                    <a:pt x="2114" y="9521"/>
                    <a:pt x="2470" y="9751"/>
                    <a:pt x="2909" y="9897"/>
                  </a:cubicBezTo>
                  <a:cubicBezTo>
                    <a:pt x="3370" y="10065"/>
                    <a:pt x="3851" y="10253"/>
                    <a:pt x="4311" y="10420"/>
                  </a:cubicBezTo>
                  <a:cubicBezTo>
                    <a:pt x="4730" y="10609"/>
                    <a:pt x="5148" y="10692"/>
                    <a:pt x="5608" y="10671"/>
                  </a:cubicBezTo>
                  <a:cubicBezTo>
                    <a:pt x="6194" y="10630"/>
                    <a:pt x="6780" y="10630"/>
                    <a:pt x="7387" y="10671"/>
                  </a:cubicBezTo>
                  <a:cubicBezTo>
                    <a:pt x="7910" y="10671"/>
                    <a:pt x="8370" y="10567"/>
                    <a:pt x="8789" y="10253"/>
                  </a:cubicBezTo>
                  <a:cubicBezTo>
                    <a:pt x="9124" y="9981"/>
                    <a:pt x="9521" y="9855"/>
                    <a:pt x="9919" y="9751"/>
                  </a:cubicBezTo>
                  <a:cubicBezTo>
                    <a:pt x="10232" y="9646"/>
                    <a:pt x="10546" y="9541"/>
                    <a:pt x="10776" y="9353"/>
                  </a:cubicBezTo>
                  <a:cubicBezTo>
                    <a:pt x="11802" y="8579"/>
                    <a:pt x="12827" y="7763"/>
                    <a:pt x="13810" y="6926"/>
                  </a:cubicBezTo>
                  <a:cubicBezTo>
                    <a:pt x="14292" y="6528"/>
                    <a:pt x="14647" y="6005"/>
                    <a:pt x="14940" y="5461"/>
                  </a:cubicBezTo>
                  <a:cubicBezTo>
                    <a:pt x="15066" y="5231"/>
                    <a:pt x="15191" y="4980"/>
                    <a:pt x="15338" y="4771"/>
                  </a:cubicBezTo>
                  <a:cubicBezTo>
                    <a:pt x="15568" y="4457"/>
                    <a:pt x="15694" y="4101"/>
                    <a:pt x="15756" y="3704"/>
                  </a:cubicBezTo>
                  <a:cubicBezTo>
                    <a:pt x="15861" y="2888"/>
                    <a:pt x="15903" y="2051"/>
                    <a:pt x="15694" y="1256"/>
                  </a:cubicBezTo>
                  <a:cubicBezTo>
                    <a:pt x="15631" y="984"/>
                    <a:pt x="15589" y="733"/>
                    <a:pt x="15589" y="461"/>
                  </a:cubicBezTo>
                  <a:cubicBezTo>
                    <a:pt x="15589" y="168"/>
                    <a:pt x="15882" y="0"/>
                    <a:pt x="16154" y="105"/>
                  </a:cubicBezTo>
                  <a:cubicBezTo>
                    <a:pt x="16300" y="147"/>
                    <a:pt x="16489" y="251"/>
                    <a:pt x="16572" y="377"/>
                  </a:cubicBezTo>
                  <a:cubicBezTo>
                    <a:pt x="16740" y="733"/>
                    <a:pt x="16949" y="1067"/>
                    <a:pt x="16991" y="1423"/>
                  </a:cubicBezTo>
                  <a:cubicBezTo>
                    <a:pt x="17095" y="2469"/>
                    <a:pt x="17116" y="3557"/>
                    <a:pt x="16782" y="4562"/>
                  </a:cubicBezTo>
                  <a:cubicBezTo>
                    <a:pt x="16740" y="4666"/>
                    <a:pt x="16719" y="4813"/>
                    <a:pt x="16635" y="4917"/>
                  </a:cubicBezTo>
                  <a:cubicBezTo>
                    <a:pt x="15882" y="6215"/>
                    <a:pt x="15129" y="7491"/>
                    <a:pt x="13873" y="8412"/>
                  </a:cubicBezTo>
                  <a:cubicBezTo>
                    <a:pt x="13057" y="8997"/>
                    <a:pt x="12304" y="9646"/>
                    <a:pt x="11488" y="10253"/>
                  </a:cubicBezTo>
                  <a:cubicBezTo>
                    <a:pt x="11279" y="10399"/>
                    <a:pt x="11069" y="10588"/>
                    <a:pt x="10818" y="10671"/>
                  </a:cubicBezTo>
                  <a:cubicBezTo>
                    <a:pt x="10107" y="10839"/>
                    <a:pt x="9458" y="11194"/>
                    <a:pt x="8789" y="11529"/>
                  </a:cubicBezTo>
                  <a:cubicBezTo>
                    <a:pt x="8370" y="11738"/>
                    <a:pt x="7910" y="11843"/>
                    <a:pt x="7429" y="11822"/>
                  </a:cubicBezTo>
                  <a:cubicBezTo>
                    <a:pt x="7052" y="11822"/>
                    <a:pt x="6675" y="11843"/>
                    <a:pt x="6341" y="1182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4" name="Google Shape;2383;p74"/>
            <p:cNvSpPr/>
            <p:nvPr/>
          </p:nvSpPr>
          <p:spPr>
            <a:xfrm rot="631759">
              <a:off x="6841348" y="3037911"/>
              <a:ext cx="39524" cy="48494"/>
            </a:xfrm>
            <a:custGeom>
              <a:avLst/>
              <a:gdLst/>
              <a:ahLst/>
              <a:cxnLst/>
              <a:rect l="l" t="t" r="r" b="b"/>
              <a:pathLst>
                <a:path w="1466" h="1759" extrusionOk="0">
                  <a:moveTo>
                    <a:pt x="1" y="817"/>
                  </a:moveTo>
                  <a:cubicBezTo>
                    <a:pt x="1" y="817"/>
                    <a:pt x="1" y="712"/>
                    <a:pt x="42" y="586"/>
                  </a:cubicBezTo>
                  <a:cubicBezTo>
                    <a:pt x="105" y="189"/>
                    <a:pt x="356" y="0"/>
                    <a:pt x="775" y="42"/>
                  </a:cubicBezTo>
                  <a:cubicBezTo>
                    <a:pt x="1298" y="84"/>
                    <a:pt x="1465" y="356"/>
                    <a:pt x="1319" y="837"/>
                  </a:cubicBezTo>
                  <a:cubicBezTo>
                    <a:pt x="1235" y="1089"/>
                    <a:pt x="1109" y="1319"/>
                    <a:pt x="942" y="1528"/>
                  </a:cubicBezTo>
                  <a:cubicBezTo>
                    <a:pt x="796" y="1737"/>
                    <a:pt x="565" y="1758"/>
                    <a:pt x="314" y="1674"/>
                  </a:cubicBezTo>
                  <a:cubicBezTo>
                    <a:pt x="105" y="1612"/>
                    <a:pt x="42" y="1402"/>
                    <a:pt x="1" y="119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5" name="Google Shape;2384;p74"/>
            <p:cNvSpPr/>
            <p:nvPr/>
          </p:nvSpPr>
          <p:spPr>
            <a:xfrm rot="631759">
              <a:off x="6464076" y="3107958"/>
              <a:ext cx="41321" cy="43106"/>
            </a:xfrm>
            <a:custGeom>
              <a:avLst/>
              <a:gdLst/>
              <a:ahLst/>
              <a:cxnLst/>
              <a:rect l="l" t="t" r="r" b="b"/>
              <a:pathLst>
                <a:path w="1487" h="1507" extrusionOk="0">
                  <a:moveTo>
                    <a:pt x="712" y="1507"/>
                  </a:moveTo>
                  <a:cubicBezTo>
                    <a:pt x="670" y="1507"/>
                    <a:pt x="545" y="1486"/>
                    <a:pt x="440" y="1444"/>
                  </a:cubicBezTo>
                  <a:cubicBezTo>
                    <a:pt x="231" y="1402"/>
                    <a:pt x="105" y="1255"/>
                    <a:pt x="64" y="1025"/>
                  </a:cubicBezTo>
                  <a:cubicBezTo>
                    <a:pt x="1" y="816"/>
                    <a:pt x="64" y="607"/>
                    <a:pt x="231" y="481"/>
                  </a:cubicBezTo>
                  <a:cubicBezTo>
                    <a:pt x="315" y="398"/>
                    <a:pt x="419" y="356"/>
                    <a:pt x="524" y="293"/>
                  </a:cubicBezTo>
                  <a:cubicBezTo>
                    <a:pt x="1131" y="0"/>
                    <a:pt x="1486" y="209"/>
                    <a:pt x="1486" y="879"/>
                  </a:cubicBezTo>
                  <a:cubicBezTo>
                    <a:pt x="1466" y="1297"/>
                    <a:pt x="1235" y="1486"/>
                    <a:pt x="712" y="150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Tree>
    <p:extLst>
      <p:ext uri="{BB962C8B-B14F-4D97-AF65-F5344CB8AC3E}">
        <p14:creationId xmlns:p14="http://schemas.microsoft.com/office/powerpoint/2010/main" val="99954495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noChangeArrowheads="1"/>
          </p:cNvSpPr>
          <p:nvPr>
            <p:ph type="title"/>
          </p:nvPr>
        </p:nvSpPr>
        <p:spPr/>
        <p:txBody>
          <a:bodyPr/>
          <a:lstStyle/>
          <a:p>
            <a:endParaRPr lang="vi-VN" altLang="vi-VN" smtClean="0"/>
          </a:p>
        </p:txBody>
      </p:sp>
      <p:pic>
        <p:nvPicPr>
          <p:cNvPr id="3" name="Ở trường cô dạy em thế - CT Sắc màu tuổi thơ - Tuyền hình Hà Nội (online-video-cutter.com).mp4">
            <a:hlinkClick r:id="" action="ppaction://media"/>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524000" y="0"/>
            <a:ext cx="9144000" cy="6858000"/>
          </a:xfrm>
        </p:spPr>
      </p:pic>
    </p:spTree>
    <p:extLst>
      <p:ext uri="{BB962C8B-B14F-4D97-AF65-F5344CB8AC3E}">
        <p14:creationId xmlns:p14="http://schemas.microsoft.com/office/powerpoint/2010/main" val="1543413479"/>
      </p:ext>
    </p:extLst>
  </p:cSld>
  <p:clrMapOvr>
    <a:masterClrMapping/>
  </p:clrMapOvr>
  <p:transition spd="slow">
    <p:circl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5B7"/>
        </a:solidFill>
        <a:effectLst/>
      </p:bgPr>
    </p:bg>
    <p:spTree>
      <p:nvGrpSpPr>
        <p:cNvPr id="1" name=""/>
        <p:cNvGrpSpPr/>
        <p:nvPr/>
      </p:nvGrpSpPr>
      <p:grpSpPr>
        <a:xfrm>
          <a:off x="0" y="0"/>
          <a:ext cx="0" cy="0"/>
          <a:chOff x="0" y="0"/>
          <a:chExt cx="0" cy="0"/>
        </a:xfrm>
      </p:grpSpPr>
      <p:grpSp>
        <p:nvGrpSpPr>
          <p:cNvPr id="79874" name="Google Shape;2094;p73"/>
          <p:cNvGrpSpPr>
            <a:grpSpLocks/>
          </p:cNvGrpSpPr>
          <p:nvPr/>
        </p:nvGrpSpPr>
        <p:grpSpPr bwMode="auto">
          <a:xfrm>
            <a:off x="8880476" y="4864100"/>
            <a:ext cx="1401763" cy="1993900"/>
            <a:chOff x="7162025" y="2806025"/>
            <a:chExt cx="1261975" cy="1797475"/>
          </a:xfrm>
        </p:grpSpPr>
        <p:sp>
          <p:nvSpPr>
            <p:cNvPr id="2095" name="Google Shape;2095;p73"/>
            <p:cNvSpPr/>
            <p:nvPr/>
          </p:nvSpPr>
          <p:spPr>
            <a:xfrm>
              <a:off x="7214905" y="3036434"/>
              <a:ext cx="803205" cy="656879"/>
            </a:xfrm>
            <a:custGeom>
              <a:avLst/>
              <a:gdLst/>
              <a:ahLst/>
              <a:cxnLst/>
              <a:rect l="l" t="t" r="r" b="b"/>
              <a:pathLst>
                <a:path w="32143" h="26284" extrusionOk="0">
                  <a:moveTo>
                    <a:pt x="2657" y="21160"/>
                  </a:moveTo>
                  <a:cubicBezTo>
                    <a:pt x="2752" y="21065"/>
                    <a:pt x="2823" y="20994"/>
                    <a:pt x="2895" y="20923"/>
                  </a:cubicBezTo>
                  <a:cubicBezTo>
                    <a:pt x="3132" y="20686"/>
                    <a:pt x="3013" y="20306"/>
                    <a:pt x="2705" y="20235"/>
                  </a:cubicBezTo>
                  <a:cubicBezTo>
                    <a:pt x="2491" y="20164"/>
                    <a:pt x="2254" y="20140"/>
                    <a:pt x="2017" y="20069"/>
                  </a:cubicBezTo>
                  <a:cubicBezTo>
                    <a:pt x="1803" y="19784"/>
                    <a:pt x="1614" y="19452"/>
                    <a:pt x="1495" y="19120"/>
                  </a:cubicBezTo>
                  <a:cubicBezTo>
                    <a:pt x="973" y="17649"/>
                    <a:pt x="546" y="16179"/>
                    <a:pt x="214" y="14660"/>
                  </a:cubicBezTo>
                  <a:cubicBezTo>
                    <a:pt x="96" y="14210"/>
                    <a:pt x="48" y="13735"/>
                    <a:pt x="48" y="13261"/>
                  </a:cubicBezTo>
                  <a:cubicBezTo>
                    <a:pt x="1" y="11956"/>
                    <a:pt x="143" y="10675"/>
                    <a:pt x="475" y="9442"/>
                  </a:cubicBezTo>
                  <a:cubicBezTo>
                    <a:pt x="665" y="8801"/>
                    <a:pt x="926" y="8185"/>
                    <a:pt x="1258" y="7615"/>
                  </a:cubicBezTo>
                  <a:cubicBezTo>
                    <a:pt x="1305" y="7520"/>
                    <a:pt x="1376" y="7426"/>
                    <a:pt x="1448" y="7354"/>
                  </a:cubicBezTo>
                  <a:cubicBezTo>
                    <a:pt x="1685" y="7378"/>
                    <a:pt x="1898" y="7402"/>
                    <a:pt x="2112" y="7449"/>
                  </a:cubicBezTo>
                  <a:cubicBezTo>
                    <a:pt x="2776" y="7592"/>
                    <a:pt x="3464" y="7592"/>
                    <a:pt x="4152" y="7449"/>
                  </a:cubicBezTo>
                  <a:cubicBezTo>
                    <a:pt x="5551" y="7236"/>
                    <a:pt x="6927" y="6833"/>
                    <a:pt x="8232" y="6240"/>
                  </a:cubicBezTo>
                  <a:cubicBezTo>
                    <a:pt x="9299" y="5741"/>
                    <a:pt x="10414" y="5243"/>
                    <a:pt x="11482" y="4745"/>
                  </a:cubicBezTo>
                  <a:cubicBezTo>
                    <a:pt x="11814" y="4579"/>
                    <a:pt x="12146" y="4389"/>
                    <a:pt x="12454" y="4200"/>
                  </a:cubicBezTo>
                  <a:lnTo>
                    <a:pt x="14186" y="3203"/>
                  </a:lnTo>
                  <a:cubicBezTo>
                    <a:pt x="14304" y="3227"/>
                    <a:pt x="14328" y="3322"/>
                    <a:pt x="14328" y="3440"/>
                  </a:cubicBezTo>
                  <a:cubicBezTo>
                    <a:pt x="14328" y="3630"/>
                    <a:pt x="14352" y="3844"/>
                    <a:pt x="14375" y="4057"/>
                  </a:cubicBezTo>
                  <a:cubicBezTo>
                    <a:pt x="14447" y="4508"/>
                    <a:pt x="14589" y="4935"/>
                    <a:pt x="14850" y="5314"/>
                  </a:cubicBezTo>
                  <a:cubicBezTo>
                    <a:pt x="14992" y="5599"/>
                    <a:pt x="15253" y="5813"/>
                    <a:pt x="15538" y="5931"/>
                  </a:cubicBezTo>
                  <a:cubicBezTo>
                    <a:pt x="16629" y="6453"/>
                    <a:pt x="17910" y="6429"/>
                    <a:pt x="18977" y="5836"/>
                  </a:cubicBezTo>
                  <a:cubicBezTo>
                    <a:pt x="20353" y="5125"/>
                    <a:pt x="21492" y="4057"/>
                    <a:pt x="22322" y="2776"/>
                  </a:cubicBezTo>
                  <a:cubicBezTo>
                    <a:pt x="22417" y="2563"/>
                    <a:pt x="22583" y="2373"/>
                    <a:pt x="22749" y="2231"/>
                  </a:cubicBezTo>
                  <a:cubicBezTo>
                    <a:pt x="22962" y="2492"/>
                    <a:pt x="23152" y="2705"/>
                    <a:pt x="23342" y="2942"/>
                  </a:cubicBezTo>
                  <a:cubicBezTo>
                    <a:pt x="23769" y="3440"/>
                    <a:pt x="24386" y="3678"/>
                    <a:pt x="25026" y="3559"/>
                  </a:cubicBezTo>
                  <a:cubicBezTo>
                    <a:pt x="25311" y="3535"/>
                    <a:pt x="25572" y="3393"/>
                    <a:pt x="25761" y="3156"/>
                  </a:cubicBezTo>
                  <a:cubicBezTo>
                    <a:pt x="26117" y="2681"/>
                    <a:pt x="26331" y="2136"/>
                    <a:pt x="26402" y="1567"/>
                  </a:cubicBezTo>
                  <a:cubicBezTo>
                    <a:pt x="26497" y="1068"/>
                    <a:pt x="26544" y="547"/>
                    <a:pt x="26615" y="1"/>
                  </a:cubicBezTo>
                  <a:cubicBezTo>
                    <a:pt x="26734" y="1"/>
                    <a:pt x="26829" y="48"/>
                    <a:pt x="26924" y="96"/>
                  </a:cubicBezTo>
                  <a:cubicBezTo>
                    <a:pt x="27161" y="262"/>
                    <a:pt x="27374" y="452"/>
                    <a:pt x="27588" y="641"/>
                  </a:cubicBezTo>
                  <a:cubicBezTo>
                    <a:pt x="28228" y="1306"/>
                    <a:pt x="28798" y="2017"/>
                    <a:pt x="29343" y="2753"/>
                  </a:cubicBezTo>
                  <a:cubicBezTo>
                    <a:pt x="30102" y="3701"/>
                    <a:pt x="30767" y="4721"/>
                    <a:pt x="31360" y="5789"/>
                  </a:cubicBezTo>
                  <a:cubicBezTo>
                    <a:pt x="31810" y="6643"/>
                    <a:pt x="32071" y="7592"/>
                    <a:pt x="32095" y="8564"/>
                  </a:cubicBezTo>
                  <a:cubicBezTo>
                    <a:pt x="32142" y="9466"/>
                    <a:pt x="32095" y="10343"/>
                    <a:pt x="32095" y="11245"/>
                  </a:cubicBezTo>
                  <a:cubicBezTo>
                    <a:pt x="32095" y="12099"/>
                    <a:pt x="31953" y="12929"/>
                    <a:pt x="31692" y="13735"/>
                  </a:cubicBezTo>
                  <a:cubicBezTo>
                    <a:pt x="31407" y="14589"/>
                    <a:pt x="31075" y="15420"/>
                    <a:pt x="30695" y="16202"/>
                  </a:cubicBezTo>
                  <a:cubicBezTo>
                    <a:pt x="30292" y="17009"/>
                    <a:pt x="29770" y="17720"/>
                    <a:pt x="29130" y="18361"/>
                  </a:cubicBezTo>
                  <a:cubicBezTo>
                    <a:pt x="28347" y="19191"/>
                    <a:pt x="27517" y="19998"/>
                    <a:pt x="26639" y="20780"/>
                  </a:cubicBezTo>
                  <a:cubicBezTo>
                    <a:pt x="26283" y="21089"/>
                    <a:pt x="25904" y="21373"/>
                    <a:pt x="25501" y="21634"/>
                  </a:cubicBezTo>
                  <a:cubicBezTo>
                    <a:pt x="24979" y="21990"/>
                    <a:pt x="24433" y="22322"/>
                    <a:pt x="23888" y="22654"/>
                  </a:cubicBezTo>
                  <a:cubicBezTo>
                    <a:pt x="23650" y="22844"/>
                    <a:pt x="23342" y="22963"/>
                    <a:pt x="23034" y="22986"/>
                  </a:cubicBezTo>
                  <a:cubicBezTo>
                    <a:pt x="22868" y="22986"/>
                    <a:pt x="22725" y="23105"/>
                    <a:pt x="22654" y="23271"/>
                  </a:cubicBezTo>
                  <a:cubicBezTo>
                    <a:pt x="22559" y="23461"/>
                    <a:pt x="22417" y="23603"/>
                    <a:pt x="22227" y="23698"/>
                  </a:cubicBezTo>
                  <a:cubicBezTo>
                    <a:pt x="21397" y="24220"/>
                    <a:pt x="20519" y="24647"/>
                    <a:pt x="19594" y="24955"/>
                  </a:cubicBezTo>
                  <a:cubicBezTo>
                    <a:pt x="18574" y="25287"/>
                    <a:pt x="17530" y="25619"/>
                    <a:pt x="16463" y="25904"/>
                  </a:cubicBezTo>
                  <a:cubicBezTo>
                    <a:pt x="15301" y="26189"/>
                    <a:pt x="14115" y="26284"/>
                    <a:pt x="12905" y="26213"/>
                  </a:cubicBezTo>
                  <a:cubicBezTo>
                    <a:pt x="11837" y="26165"/>
                    <a:pt x="10770" y="26023"/>
                    <a:pt x="9726" y="25786"/>
                  </a:cubicBezTo>
                  <a:cubicBezTo>
                    <a:pt x="8872" y="25596"/>
                    <a:pt x="8066" y="25287"/>
                    <a:pt x="7235" y="25026"/>
                  </a:cubicBezTo>
                  <a:cubicBezTo>
                    <a:pt x="6405" y="24766"/>
                    <a:pt x="5622" y="24362"/>
                    <a:pt x="4958" y="23817"/>
                  </a:cubicBezTo>
                  <a:cubicBezTo>
                    <a:pt x="4342" y="23366"/>
                    <a:pt x="3820" y="22844"/>
                    <a:pt x="3393" y="22227"/>
                  </a:cubicBezTo>
                  <a:cubicBezTo>
                    <a:pt x="3156" y="21872"/>
                    <a:pt x="2895" y="21539"/>
                    <a:pt x="2657" y="21160"/>
                  </a:cubicBezTo>
                  <a:close/>
                  <a:moveTo>
                    <a:pt x="16107" y="14732"/>
                  </a:moveTo>
                  <a:cubicBezTo>
                    <a:pt x="16392" y="14945"/>
                    <a:pt x="16605" y="15111"/>
                    <a:pt x="16819" y="15277"/>
                  </a:cubicBezTo>
                  <a:cubicBezTo>
                    <a:pt x="17198" y="15633"/>
                    <a:pt x="17673" y="15870"/>
                    <a:pt x="18171" y="15965"/>
                  </a:cubicBezTo>
                  <a:cubicBezTo>
                    <a:pt x="18408" y="15989"/>
                    <a:pt x="18621" y="16060"/>
                    <a:pt x="18811" y="16179"/>
                  </a:cubicBezTo>
                  <a:cubicBezTo>
                    <a:pt x="19238" y="16463"/>
                    <a:pt x="19736" y="16558"/>
                    <a:pt x="20235" y="16416"/>
                  </a:cubicBezTo>
                  <a:cubicBezTo>
                    <a:pt x="21800" y="16179"/>
                    <a:pt x="23318" y="15586"/>
                    <a:pt x="24623" y="14684"/>
                  </a:cubicBezTo>
                  <a:cubicBezTo>
                    <a:pt x="25240" y="14281"/>
                    <a:pt x="25761" y="13783"/>
                    <a:pt x="26212" y="13213"/>
                  </a:cubicBezTo>
                  <a:cubicBezTo>
                    <a:pt x="26829" y="12431"/>
                    <a:pt x="26995" y="11387"/>
                    <a:pt x="26639" y="10462"/>
                  </a:cubicBezTo>
                  <a:cubicBezTo>
                    <a:pt x="26544" y="10201"/>
                    <a:pt x="26497" y="9940"/>
                    <a:pt x="26402" y="9703"/>
                  </a:cubicBezTo>
                  <a:cubicBezTo>
                    <a:pt x="26307" y="9300"/>
                    <a:pt x="26117" y="8967"/>
                    <a:pt x="25833" y="8683"/>
                  </a:cubicBezTo>
                  <a:cubicBezTo>
                    <a:pt x="25524" y="8398"/>
                    <a:pt x="25168" y="8137"/>
                    <a:pt x="24836" y="7853"/>
                  </a:cubicBezTo>
                  <a:cubicBezTo>
                    <a:pt x="24552" y="7592"/>
                    <a:pt x="24148" y="7449"/>
                    <a:pt x="23769" y="7473"/>
                  </a:cubicBezTo>
                  <a:lnTo>
                    <a:pt x="22701" y="7473"/>
                  </a:lnTo>
                  <a:cubicBezTo>
                    <a:pt x="22180" y="7449"/>
                    <a:pt x="21681" y="7544"/>
                    <a:pt x="21183" y="7710"/>
                  </a:cubicBezTo>
                  <a:cubicBezTo>
                    <a:pt x="19950" y="8137"/>
                    <a:pt x="18764" y="8683"/>
                    <a:pt x="17649" y="9347"/>
                  </a:cubicBezTo>
                  <a:cubicBezTo>
                    <a:pt x="17530" y="9418"/>
                    <a:pt x="17412" y="9489"/>
                    <a:pt x="17293" y="9584"/>
                  </a:cubicBezTo>
                  <a:cubicBezTo>
                    <a:pt x="16914" y="9916"/>
                    <a:pt x="16581" y="10272"/>
                    <a:pt x="16297" y="10675"/>
                  </a:cubicBezTo>
                  <a:cubicBezTo>
                    <a:pt x="15822" y="11268"/>
                    <a:pt x="15562" y="12004"/>
                    <a:pt x="15609" y="12763"/>
                  </a:cubicBezTo>
                  <a:lnTo>
                    <a:pt x="15609" y="14091"/>
                  </a:lnTo>
                  <a:lnTo>
                    <a:pt x="13379" y="14755"/>
                  </a:lnTo>
                  <a:cubicBezTo>
                    <a:pt x="13047" y="14400"/>
                    <a:pt x="12715" y="14044"/>
                    <a:pt x="12359" y="13688"/>
                  </a:cubicBezTo>
                  <a:cubicBezTo>
                    <a:pt x="11505" y="12834"/>
                    <a:pt x="10343" y="12312"/>
                    <a:pt x="9133" y="12265"/>
                  </a:cubicBezTo>
                  <a:cubicBezTo>
                    <a:pt x="8493" y="12217"/>
                    <a:pt x="7852" y="12265"/>
                    <a:pt x="7235" y="12265"/>
                  </a:cubicBezTo>
                  <a:cubicBezTo>
                    <a:pt x="6595" y="12288"/>
                    <a:pt x="5955" y="12407"/>
                    <a:pt x="5338" y="12620"/>
                  </a:cubicBezTo>
                  <a:cubicBezTo>
                    <a:pt x="5101" y="12692"/>
                    <a:pt x="4887" y="12787"/>
                    <a:pt x="4674" y="12929"/>
                  </a:cubicBezTo>
                  <a:cubicBezTo>
                    <a:pt x="4508" y="13000"/>
                    <a:pt x="4365" y="13142"/>
                    <a:pt x="4270" y="13285"/>
                  </a:cubicBezTo>
                  <a:cubicBezTo>
                    <a:pt x="4176" y="13451"/>
                    <a:pt x="4128" y="13617"/>
                    <a:pt x="4104" y="13806"/>
                  </a:cubicBezTo>
                  <a:cubicBezTo>
                    <a:pt x="3606" y="14115"/>
                    <a:pt x="3345" y="14589"/>
                    <a:pt x="3061" y="15064"/>
                  </a:cubicBezTo>
                  <a:cubicBezTo>
                    <a:pt x="2800" y="15467"/>
                    <a:pt x="2657" y="15941"/>
                    <a:pt x="2634" y="16416"/>
                  </a:cubicBezTo>
                  <a:lnTo>
                    <a:pt x="2634" y="17649"/>
                  </a:lnTo>
                  <a:cubicBezTo>
                    <a:pt x="2657" y="18313"/>
                    <a:pt x="2918" y="18930"/>
                    <a:pt x="3393" y="19357"/>
                  </a:cubicBezTo>
                  <a:cubicBezTo>
                    <a:pt x="3725" y="19689"/>
                    <a:pt x="4081" y="19974"/>
                    <a:pt x="4484" y="20164"/>
                  </a:cubicBezTo>
                  <a:cubicBezTo>
                    <a:pt x="5196" y="20520"/>
                    <a:pt x="5955" y="20757"/>
                    <a:pt x="6737" y="20852"/>
                  </a:cubicBezTo>
                  <a:cubicBezTo>
                    <a:pt x="7995" y="21018"/>
                    <a:pt x="9252" y="20875"/>
                    <a:pt x="10462" y="20448"/>
                  </a:cubicBezTo>
                  <a:cubicBezTo>
                    <a:pt x="11173" y="20187"/>
                    <a:pt x="11837" y="19760"/>
                    <a:pt x="12335" y="19167"/>
                  </a:cubicBezTo>
                  <a:cubicBezTo>
                    <a:pt x="13142" y="18219"/>
                    <a:pt x="13735" y="17175"/>
                    <a:pt x="13640" y="15870"/>
                  </a:cubicBezTo>
                  <a:cubicBezTo>
                    <a:pt x="13640" y="15823"/>
                    <a:pt x="13664" y="15799"/>
                    <a:pt x="13688" y="15752"/>
                  </a:cubicBezTo>
                  <a:cubicBezTo>
                    <a:pt x="14162" y="15467"/>
                    <a:pt x="14684" y="15277"/>
                    <a:pt x="15229" y="15182"/>
                  </a:cubicBezTo>
                  <a:cubicBezTo>
                    <a:pt x="15562" y="15135"/>
                    <a:pt x="15870" y="14969"/>
                    <a:pt x="16107" y="14732"/>
                  </a:cubicBezTo>
                  <a:close/>
                  <a:moveTo>
                    <a:pt x="16961" y="23200"/>
                  </a:moveTo>
                  <a:cubicBezTo>
                    <a:pt x="17554" y="23176"/>
                    <a:pt x="18123" y="23129"/>
                    <a:pt x="18693" y="23058"/>
                  </a:cubicBezTo>
                  <a:cubicBezTo>
                    <a:pt x="19665" y="22844"/>
                    <a:pt x="20543" y="22441"/>
                    <a:pt x="21349" y="21872"/>
                  </a:cubicBezTo>
                  <a:cubicBezTo>
                    <a:pt x="21634" y="21634"/>
                    <a:pt x="21871" y="21350"/>
                    <a:pt x="22014" y="20994"/>
                  </a:cubicBezTo>
                  <a:cubicBezTo>
                    <a:pt x="22251" y="20448"/>
                    <a:pt x="22488" y="19903"/>
                    <a:pt x="22701" y="19333"/>
                  </a:cubicBezTo>
                  <a:cubicBezTo>
                    <a:pt x="22844" y="18978"/>
                    <a:pt x="22962" y="18598"/>
                    <a:pt x="23057" y="18219"/>
                  </a:cubicBezTo>
                  <a:cubicBezTo>
                    <a:pt x="23128" y="17934"/>
                    <a:pt x="22939" y="17626"/>
                    <a:pt x="22654" y="17554"/>
                  </a:cubicBezTo>
                  <a:cubicBezTo>
                    <a:pt x="22369" y="17483"/>
                    <a:pt x="22085" y="17649"/>
                    <a:pt x="22014" y="17934"/>
                  </a:cubicBezTo>
                  <a:cubicBezTo>
                    <a:pt x="21729" y="18622"/>
                    <a:pt x="21397" y="19333"/>
                    <a:pt x="21183" y="20045"/>
                  </a:cubicBezTo>
                  <a:cubicBezTo>
                    <a:pt x="21041" y="20638"/>
                    <a:pt x="20614" y="21113"/>
                    <a:pt x="20045" y="21350"/>
                  </a:cubicBezTo>
                  <a:cubicBezTo>
                    <a:pt x="19855" y="21421"/>
                    <a:pt x="19689" y="21539"/>
                    <a:pt x="19499" y="21634"/>
                  </a:cubicBezTo>
                  <a:cubicBezTo>
                    <a:pt x="19072" y="21872"/>
                    <a:pt x="18621" y="21990"/>
                    <a:pt x="18147" y="22014"/>
                  </a:cubicBezTo>
                  <a:cubicBezTo>
                    <a:pt x="17198" y="22061"/>
                    <a:pt x="16249" y="22085"/>
                    <a:pt x="15301" y="22085"/>
                  </a:cubicBezTo>
                  <a:cubicBezTo>
                    <a:pt x="14731" y="22061"/>
                    <a:pt x="14186" y="21872"/>
                    <a:pt x="13759" y="21516"/>
                  </a:cubicBezTo>
                  <a:cubicBezTo>
                    <a:pt x="13427" y="21302"/>
                    <a:pt x="13095" y="21089"/>
                    <a:pt x="12762" y="20899"/>
                  </a:cubicBezTo>
                  <a:cubicBezTo>
                    <a:pt x="12549" y="20780"/>
                    <a:pt x="12312" y="20709"/>
                    <a:pt x="12051" y="20662"/>
                  </a:cubicBezTo>
                  <a:cubicBezTo>
                    <a:pt x="11766" y="20614"/>
                    <a:pt x="11600" y="20804"/>
                    <a:pt x="11648" y="21113"/>
                  </a:cubicBezTo>
                  <a:cubicBezTo>
                    <a:pt x="11695" y="21302"/>
                    <a:pt x="11837" y="21492"/>
                    <a:pt x="12003" y="21587"/>
                  </a:cubicBezTo>
                  <a:cubicBezTo>
                    <a:pt x="12478" y="21919"/>
                    <a:pt x="12952" y="22251"/>
                    <a:pt x="13427" y="22583"/>
                  </a:cubicBezTo>
                  <a:cubicBezTo>
                    <a:pt x="13925" y="22892"/>
                    <a:pt x="14470" y="23081"/>
                    <a:pt x="15063" y="23105"/>
                  </a:cubicBezTo>
                  <a:cubicBezTo>
                    <a:pt x="15609" y="23105"/>
                    <a:pt x="16178" y="23153"/>
                    <a:pt x="16961" y="23176"/>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6" name="Google Shape;2096;p73"/>
            <p:cNvSpPr/>
            <p:nvPr/>
          </p:nvSpPr>
          <p:spPr>
            <a:xfrm>
              <a:off x="7259210" y="2833217"/>
              <a:ext cx="655999" cy="364933"/>
            </a:xfrm>
            <a:custGeom>
              <a:avLst/>
              <a:gdLst/>
              <a:ahLst/>
              <a:cxnLst/>
              <a:rect l="l" t="t" r="r" b="b"/>
              <a:pathLst>
                <a:path w="26237" h="14613" extrusionOk="0">
                  <a:moveTo>
                    <a:pt x="238" y="14423"/>
                  </a:moveTo>
                  <a:cubicBezTo>
                    <a:pt x="143" y="14257"/>
                    <a:pt x="72" y="14115"/>
                    <a:pt x="1" y="13972"/>
                  </a:cubicBezTo>
                  <a:cubicBezTo>
                    <a:pt x="72" y="13450"/>
                    <a:pt x="286" y="12976"/>
                    <a:pt x="618" y="12573"/>
                  </a:cubicBezTo>
                  <a:cubicBezTo>
                    <a:pt x="1804" y="11055"/>
                    <a:pt x="3108" y="9608"/>
                    <a:pt x="4484" y="8279"/>
                  </a:cubicBezTo>
                  <a:cubicBezTo>
                    <a:pt x="4674" y="8042"/>
                    <a:pt x="4911" y="7900"/>
                    <a:pt x="5196" y="7829"/>
                  </a:cubicBezTo>
                  <a:cubicBezTo>
                    <a:pt x="5552" y="7781"/>
                    <a:pt x="5623" y="7591"/>
                    <a:pt x="5504" y="7236"/>
                  </a:cubicBezTo>
                  <a:cubicBezTo>
                    <a:pt x="5480" y="7188"/>
                    <a:pt x="5433" y="7117"/>
                    <a:pt x="5409" y="7046"/>
                  </a:cubicBezTo>
                  <a:cubicBezTo>
                    <a:pt x="5670" y="6998"/>
                    <a:pt x="5931" y="6951"/>
                    <a:pt x="6192" y="6880"/>
                  </a:cubicBezTo>
                  <a:cubicBezTo>
                    <a:pt x="6311" y="6856"/>
                    <a:pt x="6429" y="6809"/>
                    <a:pt x="6524" y="6761"/>
                  </a:cubicBezTo>
                  <a:cubicBezTo>
                    <a:pt x="6643" y="6690"/>
                    <a:pt x="6690" y="6548"/>
                    <a:pt x="6667" y="6429"/>
                  </a:cubicBezTo>
                  <a:cubicBezTo>
                    <a:pt x="6643" y="6287"/>
                    <a:pt x="6548" y="6192"/>
                    <a:pt x="6429" y="6168"/>
                  </a:cubicBezTo>
                  <a:cubicBezTo>
                    <a:pt x="6334" y="6144"/>
                    <a:pt x="6240" y="6144"/>
                    <a:pt x="6145" y="6168"/>
                  </a:cubicBezTo>
                  <a:cubicBezTo>
                    <a:pt x="5433" y="6358"/>
                    <a:pt x="4745" y="6263"/>
                    <a:pt x="4034" y="6239"/>
                  </a:cubicBezTo>
                  <a:cubicBezTo>
                    <a:pt x="3322" y="6216"/>
                    <a:pt x="2681" y="6216"/>
                    <a:pt x="1994" y="6168"/>
                  </a:cubicBezTo>
                  <a:cubicBezTo>
                    <a:pt x="1590" y="6144"/>
                    <a:pt x="1187" y="6097"/>
                    <a:pt x="689" y="6026"/>
                  </a:cubicBezTo>
                  <a:cubicBezTo>
                    <a:pt x="784" y="5907"/>
                    <a:pt x="831" y="5812"/>
                    <a:pt x="902" y="5741"/>
                  </a:cubicBezTo>
                  <a:cubicBezTo>
                    <a:pt x="1092" y="5623"/>
                    <a:pt x="1306" y="5480"/>
                    <a:pt x="1519" y="5362"/>
                  </a:cubicBezTo>
                  <a:cubicBezTo>
                    <a:pt x="2634" y="4745"/>
                    <a:pt x="3820" y="4294"/>
                    <a:pt x="5054" y="4033"/>
                  </a:cubicBezTo>
                  <a:cubicBezTo>
                    <a:pt x="5907" y="3891"/>
                    <a:pt x="6738" y="3677"/>
                    <a:pt x="7568" y="3417"/>
                  </a:cubicBezTo>
                  <a:cubicBezTo>
                    <a:pt x="7710" y="3369"/>
                    <a:pt x="7853" y="3322"/>
                    <a:pt x="7995" y="3322"/>
                  </a:cubicBezTo>
                  <a:cubicBezTo>
                    <a:pt x="9062" y="3203"/>
                    <a:pt x="10130" y="3108"/>
                    <a:pt x="11197" y="3013"/>
                  </a:cubicBezTo>
                  <a:cubicBezTo>
                    <a:pt x="12027" y="2966"/>
                    <a:pt x="12858" y="2990"/>
                    <a:pt x="13664" y="3132"/>
                  </a:cubicBezTo>
                  <a:cubicBezTo>
                    <a:pt x="14020" y="3227"/>
                    <a:pt x="14400" y="3132"/>
                    <a:pt x="14660" y="2871"/>
                  </a:cubicBezTo>
                  <a:cubicBezTo>
                    <a:pt x="14779" y="2942"/>
                    <a:pt x="14898" y="3013"/>
                    <a:pt x="15016" y="3084"/>
                  </a:cubicBezTo>
                  <a:cubicBezTo>
                    <a:pt x="15135" y="3156"/>
                    <a:pt x="15301" y="3156"/>
                    <a:pt x="15420" y="3084"/>
                  </a:cubicBezTo>
                  <a:cubicBezTo>
                    <a:pt x="15680" y="3037"/>
                    <a:pt x="15799" y="2752"/>
                    <a:pt x="15657" y="2563"/>
                  </a:cubicBezTo>
                  <a:cubicBezTo>
                    <a:pt x="15633" y="2515"/>
                    <a:pt x="15609" y="2491"/>
                    <a:pt x="15562" y="2468"/>
                  </a:cubicBezTo>
                  <a:cubicBezTo>
                    <a:pt x="15064" y="1898"/>
                    <a:pt x="14874" y="1210"/>
                    <a:pt x="14637" y="523"/>
                  </a:cubicBezTo>
                  <a:cubicBezTo>
                    <a:pt x="14637" y="475"/>
                    <a:pt x="14613" y="404"/>
                    <a:pt x="14613" y="357"/>
                  </a:cubicBezTo>
                  <a:cubicBezTo>
                    <a:pt x="14613" y="190"/>
                    <a:pt x="14755" y="1"/>
                    <a:pt x="14898" y="24"/>
                  </a:cubicBezTo>
                  <a:cubicBezTo>
                    <a:pt x="15087" y="48"/>
                    <a:pt x="15277" y="96"/>
                    <a:pt x="15443" y="190"/>
                  </a:cubicBezTo>
                  <a:cubicBezTo>
                    <a:pt x="15728" y="333"/>
                    <a:pt x="16013" y="499"/>
                    <a:pt x="16273" y="689"/>
                  </a:cubicBezTo>
                  <a:cubicBezTo>
                    <a:pt x="16416" y="784"/>
                    <a:pt x="16534" y="902"/>
                    <a:pt x="16653" y="997"/>
                  </a:cubicBezTo>
                  <a:cubicBezTo>
                    <a:pt x="17104" y="1471"/>
                    <a:pt x="17507" y="1970"/>
                    <a:pt x="17839" y="2515"/>
                  </a:cubicBezTo>
                  <a:cubicBezTo>
                    <a:pt x="17910" y="2634"/>
                    <a:pt x="18005" y="2752"/>
                    <a:pt x="18100" y="2847"/>
                  </a:cubicBezTo>
                  <a:cubicBezTo>
                    <a:pt x="18337" y="3132"/>
                    <a:pt x="18764" y="3084"/>
                    <a:pt x="18954" y="2776"/>
                  </a:cubicBezTo>
                  <a:cubicBezTo>
                    <a:pt x="19049" y="2681"/>
                    <a:pt x="19144" y="2539"/>
                    <a:pt x="19191" y="2420"/>
                  </a:cubicBezTo>
                  <a:cubicBezTo>
                    <a:pt x="19523" y="1756"/>
                    <a:pt x="20069" y="1258"/>
                    <a:pt x="20496" y="689"/>
                  </a:cubicBezTo>
                  <a:cubicBezTo>
                    <a:pt x="20567" y="594"/>
                    <a:pt x="20662" y="499"/>
                    <a:pt x="20780" y="475"/>
                  </a:cubicBezTo>
                  <a:cubicBezTo>
                    <a:pt x="21421" y="285"/>
                    <a:pt x="22061" y="262"/>
                    <a:pt x="22702" y="357"/>
                  </a:cubicBezTo>
                  <a:cubicBezTo>
                    <a:pt x="22726" y="499"/>
                    <a:pt x="22702" y="665"/>
                    <a:pt x="22654" y="807"/>
                  </a:cubicBezTo>
                  <a:cubicBezTo>
                    <a:pt x="22512" y="1116"/>
                    <a:pt x="22322" y="1400"/>
                    <a:pt x="22156" y="1709"/>
                  </a:cubicBezTo>
                  <a:cubicBezTo>
                    <a:pt x="22061" y="1898"/>
                    <a:pt x="21966" y="2088"/>
                    <a:pt x="21872" y="2254"/>
                  </a:cubicBezTo>
                  <a:cubicBezTo>
                    <a:pt x="21706" y="2610"/>
                    <a:pt x="21943" y="3013"/>
                    <a:pt x="22322" y="3037"/>
                  </a:cubicBezTo>
                  <a:cubicBezTo>
                    <a:pt x="22559" y="3061"/>
                    <a:pt x="22820" y="3061"/>
                    <a:pt x="23058" y="3037"/>
                  </a:cubicBezTo>
                  <a:cubicBezTo>
                    <a:pt x="23295" y="3037"/>
                    <a:pt x="23508" y="3084"/>
                    <a:pt x="23722" y="3203"/>
                  </a:cubicBezTo>
                  <a:cubicBezTo>
                    <a:pt x="24054" y="3369"/>
                    <a:pt x="24433" y="3535"/>
                    <a:pt x="24789" y="3677"/>
                  </a:cubicBezTo>
                  <a:cubicBezTo>
                    <a:pt x="25311" y="3891"/>
                    <a:pt x="25738" y="4270"/>
                    <a:pt x="26046" y="4721"/>
                  </a:cubicBezTo>
                  <a:cubicBezTo>
                    <a:pt x="26141" y="4863"/>
                    <a:pt x="26212" y="5006"/>
                    <a:pt x="26212" y="5172"/>
                  </a:cubicBezTo>
                  <a:cubicBezTo>
                    <a:pt x="26236" y="5694"/>
                    <a:pt x="26236" y="6216"/>
                    <a:pt x="26212" y="6714"/>
                  </a:cubicBezTo>
                  <a:cubicBezTo>
                    <a:pt x="26165" y="7070"/>
                    <a:pt x="26070" y="7402"/>
                    <a:pt x="25975" y="7710"/>
                  </a:cubicBezTo>
                  <a:lnTo>
                    <a:pt x="24884" y="7259"/>
                  </a:lnTo>
                  <a:cubicBezTo>
                    <a:pt x="24766" y="7093"/>
                    <a:pt x="24860" y="6856"/>
                    <a:pt x="24837" y="6643"/>
                  </a:cubicBezTo>
                  <a:cubicBezTo>
                    <a:pt x="24813" y="6287"/>
                    <a:pt x="24789" y="5931"/>
                    <a:pt x="24766" y="5599"/>
                  </a:cubicBezTo>
                  <a:cubicBezTo>
                    <a:pt x="24718" y="5243"/>
                    <a:pt x="24457" y="5077"/>
                    <a:pt x="24149" y="4958"/>
                  </a:cubicBezTo>
                  <a:cubicBezTo>
                    <a:pt x="23959" y="4935"/>
                    <a:pt x="23769" y="5030"/>
                    <a:pt x="23698" y="5219"/>
                  </a:cubicBezTo>
                  <a:cubicBezTo>
                    <a:pt x="23698" y="5314"/>
                    <a:pt x="23674" y="5409"/>
                    <a:pt x="23674" y="5504"/>
                  </a:cubicBezTo>
                  <a:cubicBezTo>
                    <a:pt x="23674" y="6500"/>
                    <a:pt x="23698" y="7497"/>
                    <a:pt x="23674" y="8469"/>
                  </a:cubicBezTo>
                  <a:cubicBezTo>
                    <a:pt x="23674" y="9110"/>
                    <a:pt x="23532" y="9726"/>
                    <a:pt x="23295" y="10296"/>
                  </a:cubicBezTo>
                  <a:cubicBezTo>
                    <a:pt x="23176" y="10604"/>
                    <a:pt x="22986" y="10675"/>
                    <a:pt x="22654" y="10509"/>
                  </a:cubicBezTo>
                  <a:cubicBezTo>
                    <a:pt x="22583" y="10485"/>
                    <a:pt x="22512" y="10438"/>
                    <a:pt x="22465" y="10390"/>
                  </a:cubicBezTo>
                  <a:cubicBezTo>
                    <a:pt x="22109" y="9963"/>
                    <a:pt x="21753" y="9584"/>
                    <a:pt x="21634" y="9015"/>
                  </a:cubicBezTo>
                  <a:cubicBezTo>
                    <a:pt x="21634" y="8967"/>
                    <a:pt x="21611" y="8896"/>
                    <a:pt x="21587" y="8849"/>
                  </a:cubicBezTo>
                  <a:cubicBezTo>
                    <a:pt x="21492" y="8493"/>
                    <a:pt x="21326" y="8350"/>
                    <a:pt x="21041" y="8350"/>
                  </a:cubicBezTo>
                  <a:cubicBezTo>
                    <a:pt x="20757" y="8327"/>
                    <a:pt x="20472" y="8493"/>
                    <a:pt x="20353" y="8777"/>
                  </a:cubicBezTo>
                  <a:cubicBezTo>
                    <a:pt x="20282" y="8967"/>
                    <a:pt x="20259" y="9181"/>
                    <a:pt x="20164" y="9370"/>
                  </a:cubicBezTo>
                  <a:cubicBezTo>
                    <a:pt x="19808" y="10130"/>
                    <a:pt x="19310" y="10841"/>
                    <a:pt x="18740" y="11458"/>
                  </a:cubicBezTo>
                  <a:cubicBezTo>
                    <a:pt x="18100" y="12146"/>
                    <a:pt x="17341" y="12715"/>
                    <a:pt x="16487" y="13095"/>
                  </a:cubicBezTo>
                  <a:cubicBezTo>
                    <a:pt x="15799" y="13427"/>
                    <a:pt x="14969" y="13427"/>
                    <a:pt x="14281" y="13071"/>
                  </a:cubicBezTo>
                  <a:cubicBezTo>
                    <a:pt x="14020" y="12929"/>
                    <a:pt x="13830" y="12691"/>
                    <a:pt x="13807" y="12383"/>
                  </a:cubicBezTo>
                  <a:cubicBezTo>
                    <a:pt x="13664" y="11932"/>
                    <a:pt x="13640" y="11434"/>
                    <a:pt x="13688" y="10960"/>
                  </a:cubicBezTo>
                  <a:cubicBezTo>
                    <a:pt x="13712" y="10817"/>
                    <a:pt x="13759" y="10675"/>
                    <a:pt x="13759" y="10533"/>
                  </a:cubicBezTo>
                  <a:cubicBezTo>
                    <a:pt x="13783" y="10296"/>
                    <a:pt x="13878" y="10058"/>
                    <a:pt x="14044" y="9869"/>
                  </a:cubicBezTo>
                  <a:cubicBezTo>
                    <a:pt x="14328" y="9560"/>
                    <a:pt x="14566" y="9228"/>
                    <a:pt x="14732" y="8849"/>
                  </a:cubicBezTo>
                  <a:cubicBezTo>
                    <a:pt x="14803" y="8683"/>
                    <a:pt x="14850" y="8493"/>
                    <a:pt x="14850" y="8303"/>
                  </a:cubicBezTo>
                  <a:cubicBezTo>
                    <a:pt x="14898" y="7876"/>
                    <a:pt x="14400" y="7591"/>
                    <a:pt x="14044" y="7829"/>
                  </a:cubicBezTo>
                  <a:cubicBezTo>
                    <a:pt x="13949" y="7900"/>
                    <a:pt x="13878" y="7947"/>
                    <a:pt x="13807" y="8042"/>
                  </a:cubicBezTo>
                  <a:cubicBezTo>
                    <a:pt x="13617" y="8279"/>
                    <a:pt x="13451" y="8540"/>
                    <a:pt x="13308" y="8801"/>
                  </a:cubicBezTo>
                  <a:cubicBezTo>
                    <a:pt x="13047" y="9347"/>
                    <a:pt x="12668" y="9797"/>
                    <a:pt x="12217" y="10130"/>
                  </a:cubicBezTo>
                  <a:cubicBezTo>
                    <a:pt x="11838" y="10390"/>
                    <a:pt x="11458" y="10628"/>
                    <a:pt x="11055" y="10865"/>
                  </a:cubicBezTo>
                  <a:cubicBezTo>
                    <a:pt x="10770" y="11031"/>
                    <a:pt x="10462" y="11173"/>
                    <a:pt x="10201" y="11363"/>
                  </a:cubicBezTo>
                  <a:cubicBezTo>
                    <a:pt x="9252" y="11909"/>
                    <a:pt x="8280" y="12407"/>
                    <a:pt x="7283" y="12834"/>
                  </a:cubicBezTo>
                  <a:cubicBezTo>
                    <a:pt x="6667" y="13142"/>
                    <a:pt x="6026" y="13403"/>
                    <a:pt x="5409" y="13664"/>
                  </a:cubicBezTo>
                  <a:cubicBezTo>
                    <a:pt x="4579" y="13972"/>
                    <a:pt x="3749" y="14210"/>
                    <a:pt x="2895" y="14376"/>
                  </a:cubicBezTo>
                  <a:cubicBezTo>
                    <a:pt x="2373" y="14518"/>
                    <a:pt x="1851" y="14589"/>
                    <a:pt x="1306" y="14589"/>
                  </a:cubicBezTo>
                  <a:cubicBezTo>
                    <a:pt x="950" y="14613"/>
                    <a:pt x="570" y="14542"/>
                    <a:pt x="238" y="14423"/>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7" name="Google Shape;2097;p73"/>
            <p:cNvSpPr/>
            <p:nvPr/>
          </p:nvSpPr>
          <p:spPr>
            <a:xfrm>
              <a:off x="7643662" y="3584549"/>
              <a:ext cx="277263" cy="462249"/>
            </a:xfrm>
            <a:custGeom>
              <a:avLst/>
              <a:gdLst/>
              <a:ahLst/>
              <a:cxnLst/>
              <a:rect l="l" t="t" r="r" b="b"/>
              <a:pathLst>
                <a:path w="11102" h="18503" extrusionOk="0">
                  <a:moveTo>
                    <a:pt x="9892" y="13759"/>
                  </a:moveTo>
                  <a:cubicBezTo>
                    <a:pt x="9227" y="13783"/>
                    <a:pt x="8587" y="13925"/>
                    <a:pt x="7994" y="14138"/>
                  </a:cubicBezTo>
                  <a:cubicBezTo>
                    <a:pt x="7686" y="14257"/>
                    <a:pt x="7354" y="14328"/>
                    <a:pt x="7045" y="14423"/>
                  </a:cubicBezTo>
                  <a:cubicBezTo>
                    <a:pt x="6808" y="14518"/>
                    <a:pt x="6571" y="14613"/>
                    <a:pt x="6357" y="14731"/>
                  </a:cubicBezTo>
                  <a:cubicBezTo>
                    <a:pt x="6191" y="14803"/>
                    <a:pt x="6096" y="14969"/>
                    <a:pt x="6144" y="15135"/>
                  </a:cubicBezTo>
                  <a:cubicBezTo>
                    <a:pt x="6167" y="15301"/>
                    <a:pt x="6286" y="15443"/>
                    <a:pt x="6476" y="15467"/>
                  </a:cubicBezTo>
                  <a:cubicBezTo>
                    <a:pt x="6927" y="15538"/>
                    <a:pt x="7377" y="15514"/>
                    <a:pt x="7804" y="15348"/>
                  </a:cubicBezTo>
                  <a:cubicBezTo>
                    <a:pt x="7994" y="15324"/>
                    <a:pt x="8160" y="15253"/>
                    <a:pt x="8326" y="15206"/>
                  </a:cubicBezTo>
                  <a:cubicBezTo>
                    <a:pt x="8421" y="15419"/>
                    <a:pt x="8279" y="15514"/>
                    <a:pt x="8231" y="15633"/>
                  </a:cubicBezTo>
                  <a:cubicBezTo>
                    <a:pt x="8136" y="15846"/>
                    <a:pt x="8207" y="16107"/>
                    <a:pt x="8421" y="16226"/>
                  </a:cubicBezTo>
                  <a:cubicBezTo>
                    <a:pt x="8611" y="16344"/>
                    <a:pt x="8895" y="16297"/>
                    <a:pt x="9038" y="16107"/>
                  </a:cubicBezTo>
                  <a:cubicBezTo>
                    <a:pt x="9156" y="15965"/>
                    <a:pt x="9251" y="15823"/>
                    <a:pt x="9346" y="15657"/>
                  </a:cubicBezTo>
                  <a:lnTo>
                    <a:pt x="9512" y="15419"/>
                  </a:lnTo>
                  <a:cubicBezTo>
                    <a:pt x="9749" y="15775"/>
                    <a:pt x="9607" y="16131"/>
                    <a:pt x="9631" y="16487"/>
                  </a:cubicBezTo>
                  <a:cubicBezTo>
                    <a:pt x="6666" y="17910"/>
                    <a:pt x="3392" y="18503"/>
                    <a:pt x="142" y="18171"/>
                  </a:cubicBezTo>
                  <a:cubicBezTo>
                    <a:pt x="95" y="18029"/>
                    <a:pt x="48" y="17886"/>
                    <a:pt x="48" y="17720"/>
                  </a:cubicBezTo>
                  <a:cubicBezTo>
                    <a:pt x="0" y="16771"/>
                    <a:pt x="24" y="15823"/>
                    <a:pt x="119" y="14874"/>
                  </a:cubicBezTo>
                  <a:cubicBezTo>
                    <a:pt x="308" y="13403"/>
                    <a:pt x="451" y="11885"/>
                    <a:pt x="498" y="10367"/>
                  </a:cubicBezTo>
                  <a:cubicBezTo>
                    <a:pt x="546" y="9370"/>
                    <a:pt x="498" y="8350"/>
                    <a:pt x="498" y="7330"/>
                  </a:cubicBezTo>
                  <a:lnTo>
                    <a:pt x="498" y="5219"/>
                  </a:lnTo>
                  <a:cubicBezTo>
                    <a:pt x="498" y="5148"/>
                    <a:pt x="522" y="5053"/>
                    <a:pt x="522" y="4958"/>
                  </a:cubicBezTo>
                  <a:lnTo>
                    <a:pt x="3131" y="4104"/>
                  </a:lnTo>
                  <a:cubicBezTo>
                    <a:pt x="3297" y="4318"/>
                    <a:pt x="3416" y="4555"/>
                    <a:pt x="3487" y="4816"/>
                  </a:cubicBezTo>
                  <a:cubicBezTo>
                    <a:pt x="3677" y="5243"/>
                    <a:pt x="3938" y="5646"/>
                    <a:pt x="4270" y="6002"/>
                  </a:cubicBezTo>
                  <a:cubicBezTo>
                    <a:pt x="4602" y="6334"/>
                    <a:pt x="5053" y="6477"/>
                    <a:pt x="5503" y="6429"/>
                  </a:cubicBezTo>
                  <a:cubicBezTo>
                    <a:pt x="6144" y="6382"/>
                    <a:pt x="6713" y="6050"/>
                    <a:pt x="7045" y="5504"/>
                  </a:cubicBezTo>
                  <a:cubicBezTo>
                    <a:pt x="7306" y="5196"/>
                    <a:pt x="7448" y="4816"/>
                    <a:pt x="7448" y="4413"/>
                  </a:cubicBezTo>
                  <a:lnTo>
                    <a:pt x="7448" y="3179"/>
                  </a:lnTo>
                  <a:cubicBezTo>
                    <a:pt x="7425" y="2776"/>
                    <a:pt x="7282" y="2397"/>
                    <a:pt x="7045" y="2064"/>
                  </a:cubicBezTo>
                  <a:cubicBezTo>
                    <a:pt x="7140" y="1970"/>
                    <a:pt x="7211" y="1898"/>
                    <a:pt x="7306" y="1827"/>
                  </a:cubicBezTo>
                  <a:cubicBezTo>
                    <a:pt x="7804" y="1495"/>
                    <a:pt x="8326" y="1187"/>
                    <a:pt x="8824" y="878"/>
                  </a:cubicBezTo>
                  <a:cubicBezTo>
                    <a:pt x="9156" y="665"/>
                    <a:pt x="9488" y="428"/>
                    <a:pt x="9797" y="191"/>
                  </a:cubicBezTo>
                  <a:cubicBezTo>
                    <a:pt x="9844" y="167"/>
                    <a:pt x="9868" y="143"/>
                    <a:pt x="9892" y="119"/>
                  </a:cubicBezTo>
                  <a:cubicBezTo>
                    <a:pt x="9987" y="24"/>
                    <a:pt x="10129" y="1"/>
                    <a:pt x="10247" y="48"/>
                  </a:cubicBezTo>
                  <a:cubicBezTo>
                    <a:pt x="10390" y="119"/>
                    <a:pt x="10390" y="238"/>
                    <a:pt x="10414" y="357"/>
                  </a:cubicBezTo>
                  <a:cubicBezTo>
                    <a:pt x="10437" y="594"/>
                    <a:pt x="10437" y="855"/>
                    <a:pt x="10485" y="1092"/>
                  </a:cubicBezTo>
                  <a:cubicBezTo>
                    <a:pt x="10580" y="1780"/>
                    <a:pt x="10746" y="2468"/>
                    <a:pt x="10817" y="3156"/>
                  </a:cubicBezTo>
                  <a:cubicBezTo>
                    <a:pt x="10959" y="4081"/>
                    <a:pt x="11030" y="5006"/>
                    <a:pt x="11054" y="5931"/>
                  </a:cubicBezTo>
                  <a:cubicBezTo>
                    <a:pt x="11030" y="6571"/>
                    <a:pt x="11101" y="7212"/>
                    <a:pt x="11078" y="7852"/>
                  </a:cubicBezTo>
                  <a:cubicBezTo>
                    <a:pt x="11030" y="8896"/>
                    <a:pt x="11078" y="9964"/>
                    <a:pt x="10888" y="11007"/>
                  </a:cubicBezTo>
                  <a:cubicBezTo>
                    <a:pt x="10793" y="11648"/>
                    <a:pt x="10580" y="12288"/>
                    <a:pt x="10295" y="12881"/>
                  </a:cubicBezTo>
                  <a:cubicBezTo>
                    <a:pt x="10153" y="13142"/>
                    <a:pt x="10034" y="13450"/>
                    <a:pt x="9892" y="13759"/>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8" name="Google Shape;2098;p73"/>
            <p:cNvSpPr/>
            <p:nvPr/>
          </p:nvSpPr>
          <p:spPr>
            <a:xfrm>
              <a:off x="7908062" y="3617465"/>
              <a:ext cx="212950" cy="367795"/>
            </a:xfrm>
            <a:custGeom>
              <a:avLst/>
              <a:gdLst/>
              <a:ahLst/>
              <a:cxnLst/>
              <a:rect l="l" t="t" r="r" b="b"/>
              <a:pathLst>
                <a:path w="8494" h="14732" extrusionOk="0">
                  <a:moveTo>
                    <a:pt x="72" y="14731"/>
                  </a:moveTo>
                  <a:cubicBezTo>
                    <a:pt x="48" y="14446"/>
                    <a:pt x="25" y="14209"/>
                    <a:pt x="1" y="13972"/>
                  </a:cubicBezTo>
                  <a:cubicBezTo>
                    <a:pt x="1" y="13877"/>
                    <a:pt x="25" y="13782"/>
                    <a:pt x="48" y="13687"/>
                  </a:cubicBezTo>
                  <a:cubicBezTo>
                    <a:pt x="262" y="13023"/>
                    <a:pt x="523" y="12359"/>
                    <a:pt x="831" y="11742"/>
                  </a:cubicBezTo>
                  <a:cubicBezTo>
                    <a:pt x="1140" y="11031"/>
                    <a:pt x="1353" y="10295"/>
                    <a:pt x="1424" y="9512"/>
                  </a:cubicBezTo>
                  <a:cubicBezTo>
                    <a:pt x="1519" y="8611"/>
                    <a:pt x="1590" y="7710"/>
                    <a:pt x="1567" y="6808"/>
                  </a:cubicBezTo>
                  <a:cubicBezTo>
                    <a:pt x="1590" y="5859"/>
                    <a:pt x="1567" y="4911"/>
                    <a:pt x="1543" y="3938"/>
                  </a:cubicBezTo>
                  <a:cubicBezTo>
                    <a:pt x="1543" y="3867"/>
                    <a:pt x="1543" y="3772"/>
                    <a:pt x="1543" y="3701"/>
                  </a:cubicBezTo>
                  <a:cubicBezTo>
                    <a:pt x="1329" y="2515"/>
                    <a:pt x="1306" y="1329"/>
                    <a:pt x="950" y="166"/>
                  </a:cubicBezTo>
                  <a:cubicBezTo>
                    <a:pt x="950" y="119"/>
                    <a:pt x="950" y="72"/>
                    <a:pt x="950" y="24"/>
                  </a:cubicBezTo>
                  <a:cubicBezTo>
                    <a:pt x="997" y="24"/>
                    <a:pt x="1045" y="0"/>
                    <a:pt x="1068" y="24"/>
                  </a:cubicBezTo>
                  <a:cubicBezTo>
                    <a:pt x="1163" y="95"/>
                    <a:pt x="1258" y="166"/>
                    <a:pt x="1353" y="261"/>
                  </a:cubicBezTo>
                  <a:cubicBezTo>
                    <a:pt x="1946" y="926"/>
                    <a:pt x="2563" y="1566"/>
                    <a:pt x="3132" y="2254"/>
                  </a:cubicBezTo>
                  <a:cubicBezTo>
                    <a:pt x="3535" y="2752"/>
                    <a:pt x="3867" y="3298"/>
                    <a:pt x="4247" y="3819"/>
                  </a:cubicBezTo>
                  <a:cubicBezTo>
                    <a:pt x="4674" y="4436"/>
                    <a:pt x="5148" y="5053"/>
                    <a:pt x="5623" y="5646"/>
                  </a:cubicBezTo>
                  <a:cubicBezTo>
                    <a:pt x="6168" y="6334"/>
                    <a:pt x="6690" y="7069"/>
                    <a:pt x="7141" y="7828"/>
                  </a:cubicBezTo>
                  <a:cubicBezTo>
                    <a:pt x="7378" y="8279"/>
                    <a:pt x="7592" y="8730"/>
                    <a:pt x="7781" y="9180"/>
                  </a:cubicBezTo>
                  <a:cubicBezTo>
                    <a:pt x="7971" y="9655"/>
                    <a:pt x="8137" y="10153"/>
                    <a:pt x="8280" y="10627"/>
                  </a:cubicBezTo>
                  <a:cubicBezTo>
                    <a:pt x="8493" y="11410"/>
                    <a:pt x="8327" y="11813"/>
                    <a:pt x="7592" y="12145"/>
                  </a:cubicBezTo>
                  <a:cubicBezTo>
                    <a:pt x="6927" y="12430"/>
                    <a:pt x="6216" y="12667"/>
                    <a:pt x="5528" y="12928"/>
                  </a:cubicBezTo>
                  <a:cubicBezTo>
                    <a:pt x="5409" y="12976"/>
                    <a:pt x="5267" y="12999"/>
                    <a:pt x="5172" y="13047"/>
                  </a:cubicBezTo>
                  <a:cubicBezTo>
                    <a:pt x="3986" y="13545"/>
                    <a:pt x="2753" y="13877"/>
                    <a:pt x="1543" y="14328"/>
                  </a:cubicBezTo>
                  <a:cubicBezTo>
                    <a:pt x="1068" y="14470"/>
                    <a:pt x="594" y="14589"/>
                    <a:pt x="72" y="1473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9" name="Google Shape;2099;p73"/>
            <p:cNvSpPr/>
            <p:nvPr/>
          </p:nvSpPr>
          <p:spPr>
            <a:xfrm>
              <a:off x="7649379" y="3948051"/>
              <a:ext cx="463057" cy="198925"/>
            </a:xfrm>
            <a:custGeom>
              <a:avLst/>
              <a:gdLst/>
              <a:ahLst/>
              <a:cxnLst/>
              <a:rect l="l" t="t" r="r" b="b"/>
              <a:pathLst>
                <a:path w="18480" h="7948" extrusionOk="0">
                  <a:moveTo>
                    <a:pt x="973" y="4840"/>
                  </a:moveTo>
                  <a:lnTo>
                    <a:pt x="2254" y="4840"/>
                  </a:lnTo>
                  <a:cubicBezTo>
                    <a:pt x="3488" y="4840"/>
                    <a:pt x="4721" y="4674"/>
                    <a:pt x="5931" y="4342"/>
                  </a:cubicBezTo>
                  <a:cubicBezTo>
                    <a:pt x="6690" y="4104"/>
                    <a:pt x="7473" y="3891"/>
                    <a:pt x="8232" y="3630"/>
                  </a:cubicBezTo>
                  <a:cubicBezTo>
                    <a:pt x="9038" y="3345"/>
                    <a:pt x="9845" y="2989"/>
                    <a:pt x="10651" y="2681"/>
                  </a:cubicBezTo>
                  <a:cubicBezTo>
                    <a:pt x="10865" y="2610"/>
                    <a:pt x="11078" y="2539"/>
                    <a:pt x="11292" y="2468"/>
                  </a:cubicBezTo>
                  <a:lnTo>
                    <a:pt x="12691" y="1993"/>
                  </a:lnTo>
                  <a:cubicBezTo>
                    <a:pt x="13877" y="1566"/>
                    <a:pt x="15063" y="1163"/>
                    <a:pt x="16249" y="760"/>
                  </a:cubicBezTo>
                  <a:cubicBezTo>
                    <a:pt x="16843" y="546"/>
                    <a:pt x="17436" y="309"/>
                    <a:pt x="18052" y="96"/>
                  </a:cubicBezTo>
                  <a:cubicBezTo>
                    <a:pt x="18147" y="48"/>
                    <a:pt x="18242" y="24"/>
                    <a:pt x="18313" y="1"/>
                  </a:cubicBezTo>
                  <a:cubicBezTo>
                    <a:pt x="18479" y="96"/>
                    <a:pt x="18456" y="190"/>
                    <a:pt x="18456" y="285"/>
                  </a:cubicBezTo>
                  <a:lnTo>
                    <a:pt x="18456" y="3013"/>
                  </a:lnTo>
                  <a:cubicBezTo>
                    <a:pt x="18456" y="3274"/>
                    <a:pt x="18408" y="3511"/>
                    <a:pt x="18313" y="3749"/>
                  </a:cubicBezTo>
                  <a:cubicBezTo>
                    <a:pt x="18218" y="3962"/>
                    <a:pt x="18123" y="4199"/>
                    <a:pt x="18029" y="4413"/>
                  </a:cubicBezTo>
                  <a:cubicBezTo>
                    <a:pt x="17862" y="4745"/>
                    <a:pt x="17625" y="5053"/>
                    <a:pt x="17317" y="5267"/>
                  </a:cubicBezTo>
                  <a:cubicBezTo>
                    <a:pt x="16700" y="5812"/>
                    <a:pt x="15917" y="6026"/>
                    <a:pt x="15206" y="6382"/>
                  </a:cubicBezTo>
                  <a:cubicBezTo>
                    <a:pt x="15111" y="6429"/>
                    <a:pt x="15016" y="6453"/>
                    <a:pt x="14897" y="6429"/>
                  </a:cubicBezTo>
                  <a:lnTo>
                    <a:pt x="13095" y="6429"/>
                  </a:lnTo>
                  <a:cubicBezTo>
                    <a:pt x="12857" y="6453"/>
                    <a:pt x="12620" y="6382"/>
                    <a:pt x="12383" y="6287"/>
                  </a:cubicBezTo>
                  <a:lnTo>
                    <a:pt x="12383" y="5528"/>
                  </a:lnTo>
                  <a:lnTo>
                    <a:pt x="12383" y="4840"/>
                  </a:lnTo>
                  <a:cubicBezTo>
                    <a:pt x="12383" y="4674"/>
                    <a:pt x="12359" y="4531"/>
                    <a:pt x="12288" y="4365"/>
                  </a:cubicBezTo>
                  <a:cubicBezTo>
                    <a:pt x="12122" y="3986"/>
                    <a:pt x="11671" y="3820"/>
                    <a:pt x="11292" y="4033"/>
                  </a:cubicBezTo>
                  <a:cubicBezTo>
                    <a:pt x="11007" y="4152"/>
                    <a:pt x="10699" y="4223"/>
                    <a:pt x="10414" y="4247"/>
                  </a:cubicBezTo>
                  <a:cubicBezTo>
                    <a:pt x="9987" y="4318"/>
                    <a:pt x="9560" y="4436"/>
                    <a:pt x="9157" y="4555"/>
                  </a:cubicBezTo>
                  <a:cubicBezTo>
                    <a:pt x="8872" y="4650"/>
                    <a:pt x="8588" y="4721"/>
                    <a:pt x="8303" y="4721"/>
                  </a:cubicBezTo>
                  <a:cubicBezTo>
                    <a:pt x="8232" y="4697"/>
                    <a:pt x="8184" y="4721"/>
                    <a:pt x="8113" y="4745"/>
                  </a:cubicBezTo>
                  <a:lnTo>
                    <a:pt x="6714" y="5124"/>
                  </a:lnTo>
                  <a:cubicBezTo>
                    <a:pt x="6643" y="5124"/>
                    <a:pt x="6595" y="5195"/>
                    <a:pt x="6524" y="5172"/>
                  </a:cubicBezTo>
                  <a:cubicBezTo>
                    <a:pt x="6216" y="5172"/>
                    <a:pt x="5931" y="5362"/>
                    <a:pt x="5812" y="5670"/>
                  </a:cubicBezTo>
                  <a:cubicBezTo>
                    <a:pt x="5551" y="6049"/>
                    <a:pt x="5314" y="6453"/>
                    <a:pt x="5101" y="6880"/>
                  </a:cubicBezTo>
                  <a:cubicBezTo>
                    <a:pt x="5006" y="7164"/>
                    <a:pt x="4792" y="7378"/>
                    <a:pt x="4508" y="7449"/>
                  </a:cubicBezTo>
                  <a:cubicBezTo>
                    <a:pt x="4223" y="7544"/>
                    <a:pt x="3915" y="7639"/>
                    <a:pt x="3654" y="7781"/>
                  </a:cubicBezTo>
                  <a:cubicBezTo>
                    <a:pt x="3417" y="7900"/>
                    <a:pt x="3179" y="7947"/>
                    <a:pt x="2942" y="7923"/>
                  </a:cubicBezTo>
                  <a:cubicBezTo>
                    <a:pt x="2444" y="7923"/>
                    <a:pt x="1946" y="7923"/>
                    <a:pt x="1448" y="7923"/>
                  </a:cubicBezTo>
                  <a:cubicBezTo>
                    <a:pt x="902" y="7923"/>
                    <a:pt x="380" y="7710"/>
                    <a:pt x="1" y="7330"/>
                  </a:cubicBezTo>
                  <a:cubicBezTo>
                    <a:pt x="24" y="6998"/>
                    <a:pt x="119" y="6666"/>
                    <a:pt x="285" y="6382"/>
                  </a:cubicBezTo>
                  <a:cubicBezTo>
                    <a:pt x="570" y="5907"/>
                    <a:pt x="807" y="5362"/>
                    <a:pt x="973" y="484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0" name="Google Shape;2100;p73"/>
            <p:cNvSpPr/>
            <p:nvPr/>
          </p:nvSpPr>
          <p:spPr>
            <a:xfrm>
              <a:off x="7283507" y="3975243"/>
              <a:ext cx="98614" cy="153128"/>
            </a:xfrm>
            <a:custGeom>
              <a:avLst/>
              <a:gdLst/>
              <a:ahLst/>
              <a:cxnLst/>
              <a:rect l="l" t="t" r="r" b="b"/>
              <a:pathLst>
                <a:path w="3892" h="6098" extrusionOk="0">
                  <a:moveTo>
                    <a:pt x="72" y="25"/>
                  </a:moveTo>
                  <a:cubicBezTo>
                    <a:pt x="167" y="25"/>
                    <a:pt x="262" y="1"/>
                    <a:pt x="357" y="1"/>
                  </a:cubicBezTo>
                  <a:cubicBezTo>
                    <a:pt x="713" y="1"/>
                    <a:pt x="1092" y="1"/>
                    <a:pt x="1495" y="25"/>
                  </a:cubicBezTo>
                  <a:cubicBezTo>
                    <a:pt x="1424" y="214"/>
                    <a:pt x="1282" y="357"/>
                    <a:pt x="1092" y="451"/>
                  </a:cubicBezTo>
                  <a:cubicBezTo>
                    <a:pt x="926" y="546"/>
                    <a:pt x="784" y="665"/>
                    <a:pt x="641" y="784"/>
                  </a:cubicBezTo>
                  <a:cubicBezTo>
                    <a:pt x="428" y="926"/>
                    <a:pt x="381" y="1234"/>
                    <a:pt x="523" y="1448"/>
                  </a:cubicBezTo>
                  <a:cubicBezTo>
                    <a:pt x="689" y="1685"/>
                    <a:pt x="997" y="1732"/>
                    <a:pt x="1234" y="1566"/>
                  </a:cubicBezTo>
                  <a:cubicBezTo>
                    <a:pt x="1495" y="1400"/>
                    <a:pt x="1756" y="1234"/>
                    <a:pt x="1994" y="1021"/>
                  </a:cubicBezTo>
                  <a:cubicBezTo>
                    <a:pt x="2302" y="784"/>
                    <a:pt x="2563" y="475"/>
                    <a:pt x="2847" y="214"/>
                  </a:cubicBezTo>
                  <a:cubicBezTo>
                    <a:pt x="2919" y="143"/>
                    <a:pt x="2990" y="72"/>
                    <a:pt x="3061" y="25"/>
                  </a:cubicBezTo>
                  <a:cubicBezTo>
                    <a:pt x="3227" y="25"/>
                    <a:pt x="3203" y="167"/>
                    <a:pt x="3227" y="238"/>
                  </a:cubicBezTo>
                  <a:cubicBezTo>
                    <a:pt x="3298" y="523"/>
                    <a:pt x="3346" y="807"/>
                    <a:pt x="3393" y="1092"/>
                  </a:cubicBezTo>
                  <a:cubicBezTo>
                    <a:pt x="3393" y="1258"/>
                    <a:pt x="3346" y="1424"/>
                    <a:pt x="3251" y="1566"/>
                  </a:cubicBezTo>
                  <a:cubicBezTo>
                    <a:pt x="2966" y="1970"/>
                    <a:pt x="2966" y="2017"/>
                    <a:pt x="3393" y="2325"/>
                  </a:cubicBezTo>
                  <a:cubicBezTo>
                    <a:pt x="3417" y="2373"/>
                    <a:pt x="3441" y="2397"/>
                    <a:pt x="3464" y="2420"/>
                  </a:cubicBezTo>
                  <a:cubicBezTo>
                    <a:pt x="3796" y="4152"/>
                    <a:pt x="3891" y="5124"/>
                    <a:pt x="3796" y="5528"/>
                  </a:cubicBezTo>
                  <a:lnTo>
                    <a:pt x="902" y="6097"/>
                  </a:lnTo>
                  <a:cubicBezTo>
                    <a:pt x="855" y="6097"/>
                    <a:pt x="807" y="6073"/>
                    <a:pt x="760" y="6050"/>
                  </a:cubicBezTo>
                  <a:cubicBezTo>
                    <a:pt x="594" y="5575"/>
                    <a:pt x="499" y="5053"/>
                    <a:pt x="499" y="4555"/>
                  </a:cubicBezTo>
                  <a:cubicBezTo>
                    <a:pt x="475" y="3464"/>
                    <a:pt x="357" y="2373"/>
                    <a:pt x="143" y="1305"/>
                  </a:cubicBezTo>
                  <a:cubicBezTo>
                    <a:pt x="96" y="926"/>
                    <a:pt x="72" y="570"/>
                    <a:pt x="25" y="191"/>
                  </a:cubicBezTo>
                  <a:cubicBezTo>
                    <a:pt x="1" y="143"/>
                    <a:pt x="25" y="96"/>
                    <a:pt x="72" y="25"/>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1" name="Google Shape;2101;p73"/>
            <p:cNvSpPr/>
            <p:nvPr/>
          </p:nvSpPr>
          <p:spPr>
            <a:xfrm>
              <a:off x="7274931" y="3860754"/>
              <a:ext cx="80035" cy="87297"/>
            </a:xfrm>
            <a:custGeom>
              <a:avLst/>
              <a:gdLst/>
              <a:ahLst/>
              <a:cxnLst/>
              <a:rect l="l" t="t" r="r" b="b"/>
              <a:pathLst>
                <a:path w="3203" h="3488" extrusionOk="0">
                  <a:moveTo>
                    <a:pt x="0" y="499"/>
                  </a:moveTo>
                  <a:cubicBezTo>
                    <a:pt x="238" y="333"/>
                    <a:pt x="522" y="262"/>
                    <a:pt x="807" y="262"/>
                  </a:cubicBezTo>
                  <a:cubicBezTo>
                    <a:pt x="1163" y="262"/>
                    <a:pt x="1519" y="214"/>
                    <a:pt x="1851" y="96"/>
                  </a:cubicBezTo>
                  <a:cubicBezTo>
                    <a:pt x="2040" y="1"/>
                    <a:pt x="2278" y="1"/>
                    <a:pt x="2491" y="72"/>
                  </a:cubicBezTo>
                  <a:cubicBezTo>
                    <a:pt x="2705" y="1092"/>
                    <a:pt x="2942" y="2136"/>
                    <a:pt x="3203" y="3203"/>
                  </a:cubicBezTo>
                  <a:cubicBezTo>
                    <a:pt x="3060" y="3250"/>
                    <a:pt x="2942" y="3322"/>
                    <a:pt x="2800" y="3345"/>
                  </a:cubicBezTo>
                  <a:cubicBezTo>
                    <a:pt x="1993" y="3440"/>
                    <a:pt x="1186" y="3488"/>
                    <a:pt x="380" y="3440"/>
                  </a:cubicBezTo>
                  <a:cubicBezTo>
                    <a:pt x="166" y="2966"/>
                    <a:pt x="190" y="2468"/>
                    <a:pt x="119" y="1993"/>
                  </a:cubicBezTo>
                  <a:cubicBezTo>
                    <a:pt x="48" y="1495"/>
                    <a:pt x="48" y="997"/>
                    <a:pt x="0" y="499"/>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2" name="Google Shape;2102;p73"/>
            <p:cNvSpPr/>
            <p:nvPr/>
          </p:nvSpPr>
          <p:spPr>
            <a:xfrm>
              <a:off x="8015252" y="3115145"/>
              <a:ext cx="61455" cy="95885"/>
            </a:xfrm>
            <a:custGeom>
              <a:avLst/>
              <a:gdLst/>
              <a:ahLst/>
              <a:cxnLst/>
              <a:rect l="l" t="t" r="r" b="b"/>
              <a:pathLst>
                <a:path w="2468" h="3820" extrusionOk="0">
                  <a:moveTo>
                    <a:pt x="1116" y="3820"/>
                  </a:moveTo>
                  <a:cubicBezTo>
                    <a:pt x="997" y="3512"/>
                    <a:pt x="926" y="3251"/>
                    <a:pt x="807" y="2990"/>
                  </a:cubicBezTo>
                  <a:cubicBezTo>
                    <a:pt x="665" y="2586"/>
                    <a:pt x="499" y="2183"/>
                    <a:pt x="309" y="1804"/>
                  </a:cubicBezTo>
                  <a:cubicBezTo>
                    <a:pt x="214" y="1638"/>
                    <a:pt x="119" y="1472"/>
                    <a:pt x="1" y="1329"/>
                  </a:cubicBezTo>
                  <a:cubicBezTo>
                    <a:pt x="238" y="926"/>
                    <a:pt x="451" y="523"/>
                    <a:pt x="926" y="309"/>
                  </a:cubicBezTo>
                  <a:cubicBezTo>
                    <a:pt x="1353" y="1"/>
                    <a:pt x="1970" y="214"/>
                    <a:pt x="2159" y="712"/>
                  </a:cubicBezTo>
                  <a:cubicBezTo>
                    <a:pt x="2444" y="1282"/>
                    <a:pt x="2468" y="1970"/>
                    <a:pt x="2207" y="2563"/>
                  </a:cubicBezTo>
                  <a:cubicBezTo>
                    <a:pt x="1970" y="3085"/>
                    <a:pt x="1590" y="3512"/>
                    <a:pt x="1116" y="382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3" name="Google Shape;2103;p73"/>
            <p:cNvSpPr/>
            <p:nvPr/>
          </p:nvSpPr>
          <p:spPr>
            <a:xfrm>
              <a:off x="7745134" y="3650380"/>
              <a:ext cx="57168" cy="70125"/>
            </a:xfrm>
            <a:custGeom>
              <a:avLst/>
              <a:gdLst/>
              <a:ahLst/>
              <a:cxnLst/>
              <a:rect l="l" t="t" r="r" b="b"/>
              <a:pathLst>
                <a:path w="2278" h="2777" extrusionOk="0">
                  <a:moveTo>
                    <a:pt x="1" y="1068"/>
                  </a:moveTo>
                  <a:lnTo>
                    <a:pt x="1898" y="1"/>
                  </a:lnTo>
                  <a:cubicBezTo>
                    <a:pt x="2136" y="96"/>
                    <a:pt x="2278" y="333"/>
                    <a:pt x="2254" y="594"/>
                  </a:cubicBezTo>
                  <a:cubicBezTo>
                    <a:pt x="2278" y="950"/>
                    <a:pt x="2254" y="1329"/>
                    <a:pt x="2254" y="1685"/>
                  </a:cubicBezTo>
                  <a:cubicBezTo>
                    <a:pt x="2231" y="2017"/>
                    <a:pt x="2064" y="2302"/>
                    <a:pt x="1804" y="2491"/>
                  </a:cubicBezTo>
                  <a:cubicBezTo>
                    <a:pt x="1519" y="2776"/>
                    <a:pt x="1021" y="2752"/>
                    <a:pt x="784" y="2420"/>
                  </a:cubicBezTo>
                  <a:cubicBezTo>
                    <a:pt x="665" y="2302"/>
                    <a:pt x="570" y="2183"/>
                    <a:pt x="475" y="2017"/>
                  </a:cubicBezTo>
                  <a:cubicBezTo>
                    <a:pt x="333" y="1732"/>
                    <a:pt x="167" y="1400"/>
                    <a:pt x="1" y="1068"/>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4" name="Google Shape;2104;p73"/>
            <p:cNvSpPr/>
            <p:nvPr/>
          </p:nvSpPr>
          <p:spPr>
            <a:xfrm>
              <a:off x="7320666" y="4141252"/>
              <a:ext cx="55738" cy="64400"/>
            </a:xfrm>
            <a:custGeom>
              <a:avLst/>
              <a:gdLst/>
              <a:ahLst/>
              <a:cxnLst/>
              <a:rect l="l" t="t" r="r" b="b"/>
              <a:pathLst>
                <a:path w="2207" h="2587" extrusionOk="0">
                  <a:moveTo>
                    <a:pt x="1" y="522"/>
                  </a:moveTo>
                  <a:cubicBezTo>
                    <a:pt x="143" y="380"/>
                    <a:pt x="333" y="309"/>
                    <a:pt x="546" y="309"/>
                  </a:cubicBezTo>
                  <a:cubicBezTo>
                    <a:pt x="1092" y="238"/>
                    <a:pt x="1614" y="1"/>
                    <a:pt x="2207" y="96"/>
                  </a:cubicBezTo>
                  <a:cubicBezTo>
                    <a:pt x="2183" y="190"/>
                    <a:pt x="2183" y="309"/>
                    <a:pt x="2159" y="428"/>
                  </a:cubicBezTo>
                  <a:cubicBezTo>
                    <a:pt x="1946" y="1116"/>
                    <a:pt x="1709" y="1827"/>
                    <a:pt x="1495" y="2515"/>
                  </a:cubicBezTo>
                  <a:cubicBezTo>
                    <a:pt x="1495" y="2562"/>
                    <a:pt x="1424" y="2562"/>
                    <a:pt x="1400" y="2586"/>
                  </a:cubicBezTo>
                  <a:cubicBezTo>
                    <a:pt x="1187" y="2539"/>
                    <a:pt x="1092" y="2373"/>
                    <a:pt x="973" y="2230"/>
                  </a:cubicBezTo>
                  <a:cubicBezTo>
                    <a:pt x="617" y="1685"/>
                    <a:pt x="285" y="1116"/>
                    <a:pt x="1" y="522"/>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5" name="Google Shape;2105;p73"/>
            <p:cNvSpPr/>
            <p:nvPr/>
          </p:nvSpPr>
          <p:spPr>
            <a:xfrm>
              <a:off x="8305377" y="4072558"/>
              <a:ext cx="87181" cy="24328"/>
            </a:xfrm>
            <a:custGeom>
              <a:avLst/>
              <a:gdLst/>
              <a:ahLst/>
              <a:cxnLst/>
              <a:rect l="l" t="t" r="r" b="b"/>
              <a:pathLst>
                <a:path w="3441" h="949" extrusionOk="0">
                  <a:moveTo>
                    <a:pt x="3440" y="949"/>
                  </a:moveTo>
                  <a:lnTo>
                    <a:pt x="1543" y="949"/>
                  </a:lnTo>
                  <a:cubicBezTo>
                    <a:pt x="973" y="901"/>
                    <a:pt x="428" y="664"/>
                    <a:pt x="1" y="285"/>
                  </a:cubicBezTo>
                  <a:cubicBezTo>
                    <a:pt x="380" y="142"/>
                    <a:pt x="784" y="47"/>
                    <a:pt x="1187" y="24"/>
                  </a:cubicBezTo>
                  <a:lnTo>
                    <a:pt x="2112" y="24"/>
                  </a:lnTo>
                  <a:cubicBezTo>
                    <a:pt x="2420" y="0"/>
                    <a:pt x="2729" y="119"/>
                    <a:pt x="2942" y="356"/>
                  </a:cubicBezTo>
                  <a:cubicBezTo>
                    <a:pt x="3037" y="451"/>
                    <a:pt x="3180" y="522"/>
                    <a:pt x="3298" y="617"/>
                  </a:cubicBezTo>
                  <a:cubicBezTo>
                    <a:pt x="3393" y="712"/>
                    <a:pt x="3369" y="783"/>
                    <a:pt x="3440" y="949"/>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6" name="Google Shape;2106;p73"/>
            <p:cNvSpPr/>
            <p:nvPr/>
          </p:nvSpPr>
          <p:spPr>
            <a:xfrm>
              <a:off x="7189180" y="3478647"/>
              <a:ext cx="40017" cy="60107"/>
            </a:xfrm>
            <a:custGeom>
              <a:avLst/>
              <a:gdLst/>
              <a:ahLst/>
              <a:cxnLst/>
              <a:rect l="l" t="t" r="r" b="b"/>
              <a:pathLst>
                <a:path w="1614" h="2397" extrusionOk="0">
                  <a:moveTo>
                    <a:pt x="333" y="1"/>
                  </a:moveTo>
                  <a:cubicBezTo>
                    <a:pt x="499" y="72"/>
                    <a:pt x="641" y="143"/>
                    <a:pt x="784" y="214"/>
                  </a:cubicBezTo>
                  <a:cubicBezTo>
                    <a:pt x="879" y="285"/>
                    <a:pt x="950" y="380"/>
                    <a:pt x="997" y="499"/>
                  </a:cubicBezTo>
                  <a:cubicBezTo>
                    <a:pt x="1211" y="1092"/>
                    <a:pt x="1400" y="1685"/>
                    <a:pt x="1614" y="2325"/>
                  </a:cubicBezTo>
                  <a:cubicBezTo>
                    <a:pt x="1211" y="2397"/>
                    <a:pt x="784" y="2278"/>
                    <a:pt x="452" y="2041"/>
                  </a:cubicBezTo>
                  <a:cubicBezTo>
                    <a:pt x="167" y="1804"/>
                    <a:pt x="1" y="1424"/>
                    <a:pt x="48" y="1044"/>
                  </a:cubicBezTo>
                  <a:cubicBezTo>
                    <a:pt x="72" y="712"/>
                    <a:pt x="48" y="309"/>
                    <a:pt x="333" y="1"/>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7" name="Google Shape;2107;p73"/>
            <p:cNvSpPr/>
            <p:nvPr/>
          </p:nvSpPr>
          <p:spPr>
            <a:xfrm>
              <a:off x="8083853" y="4161287"/>
              <a:ext cx="52880" cy="34347"/>
            </a:xfrm>
            <a:custGeom>
              <a:avLst/>
              <a:gdLst/>
              <a:ahLst/>
              <a:cxnLst/>
              <a:rect l="l" t="t" r="r" b="b"/>
              <a:pathLst>
                <a:path w="2088" h="1400" extrusionOk="0">
                  <a:moveTo>
                    <a:pt x="2040" y="1305"/>
                  </a:moveTo>
                  <a:cubicBezTo>
                    <a:pt x="2017" y="1329"/>
                    <a:pt x="1969" y="1329"/>
                    <a:pt x="1945" y="1329"/>
                  </a:cubicBezTo>
                  <a:cubicBezTo>
                    <a:pt x="854" y="1400"/>
                    <a:pt x="854" y="1400"/>
                    <a:pt x="0" y="451"/>
                  </a:cubicBezTo>
                  <a:cubicBezTo>
                    <a:pt x="238" y="261"/>
                    <a:pt x="498" y="119"/>
                    <a:pt x="783" y="48"/>
                  </a:cubicBezTo>
                  <a:cubicBezTo>
                    <a:pt x="902" y="0"/>
                    <a:pt x="997" y="24"/>
                    <a:pt x="1092" y="72"/>
                  </a:cubicBezTo>
                  <a:cubicBezTo>
                    <a:pt x="1518" y="261"/>
                    <a:pt x="1874" y="617"/>
                    <a:pt x="2064" y="1044"/>
                  </a:cubicBezTo>
                  <a:cubicBezTo>
                    <a:pt x="2088" y="1068"/>
                    <a:pt x="2088" y="1115"/>
                    <a:pt x="2088" y="1163"/>
                  </a:cubicBezTo>
                  <a:cubicBezTo>
                    <a:pt x="2064" y="1210"/>
                    <a:pt x="2064" y="1258"/>
                    <a:pt x="2040" y="1305"/>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8" name="Google Shape;2108;p73"/>
            <p:cNvSpPr/>
            <p:nvPr/>
          </p:nvSpPr>
          <p:spPr>
            <a:xfrm>
              <a:off x="7307802" y="3364158"/>
              <a:ext cx="221525" cy="168871"/>
            </a:xfrm>
            <a:custGeom>
              <a:avLst/>
              <a:gdLst/>
              <a:ahLst/>
              <a:cxnLst/>
              <a:rect l="l" t="t" r="r" b="b"/>
              <a:pathLst>
                <a:path w="8872" h="6785" extrusionOk="0">
                  <a:moveTo>
                    <a:pt x="2870" y="190"/>
                  </a:moveTo>
                  <a:cubicBezTo>
                    <a:pt x="3606" y="1"/>
                    <a:pt x="4317" y="72"/>
                    <a:pt x="5005" y="95"/>
                  </a:cubicBezTo>
                  <a:cubicBezTo>
                    <a:pt x="6428" y="119"/>
                    <a:pt x="7520" y="760"/>
                    <a:pt x="8421" y="1827"/>
                  </a:cubicBezTo>
                  <a:cubicBezTo>
                    <a:pt x="8540" y="1969"/>
                    <a:pt x="8634" y="2135"/>
                    <a:pt x="8682" y="2302"/>
                  </a:cubicBezTo>
                  <a:cubicBezTo>
                    <a:pt x="8729" y="2491"/>
                    <a:pt x="8777" y="2705"/>
                    <a:pt x="8824" y="2895"/>
                  </a:cubicBezTo>
                  <a:cubicBezTo>
                    <a:pt x="8872" y="3203"/>
                    <a:pt x="8824" y="3511"/>
                    <a:pt x="8706" y="3796"/>
                  </a:cubicBezTo>
                  <a:cubicBezTo>
                    <a:pt x="8468" y="4436"/>
                    <a:pt x="8113" y="5029"/>
                    <a:pt x="7638" y="5528"/>
                  </a:cubicBezTo>
                  <a:cubicBezTo>
                    <a:pt x="7140" y="5978"/>
                    <a:pt x="6523" y="6287"/>
                    <a:pt x="5859" y="6453"/>
                  </a:cubicBezTo>
                  <a:cubicBezTo>
                    <a:pt x="4958" y="6714"/>
                    <a:pt x="4033" y="6785"/>
                    <a:pt x="3108" y="6619"/>
                  </a:cubicBezTo>
                  <a:cubicBezTo>
                    <a:pt x="2206" y="6524"/>
                    <a:pt x="1328" y="6168"/>
                    <a:pt x="617" y="5599"/>
                  </a:cubicBezTo>
                  <a:cubicBezTo>
                    <a:pt x="261" y="5314"/>
                    <a:pt x="48" y="4863"/>
                    <a:pt x="71" y="4413"/>
                  </a:cubicBezTo>
                  <a:lnTo>
                    <a:pt x="71" y="3654"/>
                  </a:lnTo>
                  <a:cubicBezTo>
                    <a:pt x="0" y="2918"/>
                    <a:pt x="403" y="2373"/>
                    <a:pt x="807" y="1827"/>
                  </a:cubicBezTo>
                  <a:cubicBezTo>
                    <a:pt x="901" y="1708"/>
                    <a:pt x="1020" y="1637"/>
                    <a:pt x="1162" y="1590"/>
                  </a:cubicBezTo>
                  <a:cubicBezTo>
                    <a:pt x="1518" y="1400"/>
                    <a:pt x="1827" y="1163"/>
                    <a:pt x="2088" y="855"/>
                  </a:cubicBezTo>
                  <a:cubicBezTo>
                    <a:pt x="2135" y="783"/>
                    <a:pt x="2230" y="688"/>
                    <a:pt x="2325" y="688"/>
                  </a:cubicBezTo>
                  <a:cubicBezTo>
                    <a:pt x="2609" y="688"/>
                    <a:pt x="2847" y="475"/>
                    <a:pt x="2870" y="190"/>
                  </a:cubicBezTo>
                  <a:close/>
                  <a:moveTo>
                    <a:pt x="5385" y="4484"/>
                  </a:moveTo>
                  <a:cubicBezTo>
                    <a:pt x="5574" y="4508"/>
                    <a:pt x="5764" y="4413"/>
                    <a:pt x="5883" y="4247"/>
                  </a:cubicBezTo>
                  <a:cubicBezTo>
                    <a:pt x="5930" y="4152"/>
                    <a:pt x="5978" y="4033"/>
                    <a:pt x="6049" y="3938"/>
                  </a:cubicBezTo>
                  <a:cubicBezTo>
                    <a:pt x="6262" y="3701"/>
                    <a:pt x="6262" y="3322"/>
                    <a:pt x="6049" y="3084"/>
                  </a:cubicBezTo>
                  <a:cubicBezTo>
                    <a:pt x="5907" y="2847"/>
                    <a:pt x="5693" y="2681"/>
                    <a:pt x="5432" y="2610"/>
                  </a:cubicBezTo>
                  <a:cubicBezTo>
                    <a:pt x="5076" y="2491"/>
                    <a:pt x="4697" y="2657"/>
                    <a:pt x="4578" y="3013"/>
                  </a:cubicBezTo>
                  <a:cubicBezTo>
                    <a:pt x="4365" y="3440"/>
                    <a:pt x="4554" y="3796"/>
                    <a:pt x="4768" y="4152"/>
                  </a:cubicBezTo>
                  <a:cubicBezTo>
                    <a:pt x="4910" y="4365"/>
                    <a:pt x="5124" y="4484"/>
                    <a:pt x="5385" y="4484"/>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9" name="Google Shape;2109;p73"/>
            <p:cNvSpPr/>
            <p:nvPr/>
          </p:nvSpPr>
          <p:spPr>
            <a:xfrm>
              <a:off x="7629370" y="3248239"/>
              <a:ext cx="231529" cy="171733"/>
            </a:xfrm>
            <a:custGeom>
              <a:avLst/>
              <a:gdLst/>
              <a:ahLst/>
              <a:cxnLst/>
              <a:rect l="l" t="t" r="r" b="b"/>
              <a:pathLst>
                <a:path w="9276" h="6880" extrusionOk="0">
                  <a:moveTo>
                    <a:pt x="6477" y="24"/>
                  </a:moveTo>
                  <a:lnTo>
                    <a:pt x="6548" y="24"/>
                  </a:lnTo>
                  <a:lnTo>
                    <a:pt x="7520" y="71"/>
                  </a:lnTo>
                  <a:cubicBezTo>
                    <a:pt x="7876" y="380"/>
                    <a:pt x="8256" y="664"/>
                    <a:pt x="8588" y="1020"/>
                  </a:cubicBezTo>
                  <a:cubicBezTo>
                    <a:pt x="8706" y="1162"/>
                    <a:pt x="8801" y="1328"/>
                    <a:pt x="8825" y="1494"/>
                  </a:cubicBezTo>
                  <a:cubicBezTo>
                    <a:pt x="8920" y="1779"/>
                    <a:pt x="8991" y="2064"/>
                    <a:pt x="9062" y="2325"/>
                  </a:cubicBezTo>
                  <a:cubicBezTo>
                    <a:pt x="9276" y="2965"/>
                    <a:pt x="9133" y="3653"/>
                    <a:pt x="8706" y="4127"/>
                  </a:cubicBezTo>
                  <a:cubicBezTo>
                    <a:pt x="8090" y="4863"/>
                    <a:pt x="7331" y="5456"/>
                    <a:pt x="6453" y="5859"/>
                  </a:cubicBezTo>
                  <a:cubicBezTo>
                    <a:pt x="5528" y="6310"/>
                    <a:pt x="4555" y="6642"/>
                    <a:pt x="3535" y="6832"/>
                  </a:cubicBezTo>
                  <a:cubicBezTo>
                    <a:pt x="3298" y="6879"/>
                    <a:pt x="3084" y="6855"/>
                    <a:pt x="2871" y="6760"/>
                  </a:cubicBezTo>
                  <a:cubicBezTo>
                    <a:pt x="2705" y="6713"/>
                    <a:pt x="2515" y="6642"/>
                    <a:pt x="2325" y="6618"/>
                  </a:cubicBezTo>
                  <a:cubicBezTo>
                    <a:pt x="1851" y="6571"/>
                    <a:pt x="1424" y="6381"/>
                    <a:pt x="1044" y="6073"/>
                  </a:cubicBezTo>
                  <a:cubicBezTo>
                    <a:pt x="997" y="6025"/>
                    <a:pt x="950" y="6001"/>
                    <a:pt x="902" y="5954"/>
                  </a:cubicBezTo>
                  <a:cubicBezTo>
                    <a:pt x="570" y="5669"/>
                    <a:pt x="119" y="5456"/>
                    <a:pt x="72" y="4934"/>
                  </a:cubicBezTo>
                  <a:cubicBezTo>
                    <a:pt x="48" y="4222"/>
                    <a:pt x="1" y="3487"/>
                    <a:pt x="523" y="2847"/>
                  </a:cubicBezTo>
                  <a:cubicBezTo>
                    <a:pt x="784" y="2562"/>
                    <a:pt x="1021" y="2254"/>
                    <a:pt x="1305" y="1969"/>
                  </a:cubicBezTo>
                  <a:cubicBezTo>
                    <a:pt x="1471" y="1827"/>
                    <a:pt x="1661" y="1684"/>
                    <a:pt x="1851" y="1589"/>
                  </a:cubicBezTo>
                  <a:cubicBezTo>
                    <a:pt x="2041" y="1471"/>
                    <a:pt x="2231" y="1400"/>
                    <a:pt x="2397" y="1281"/>
                  </a:cubicBezTo>
                  <a:cubicBezTo>
                    <a:pt x="3274" y="807"/>
                    <a:pt x="4176" y="427"/>
                    <a:pt x="5124" y="119"/>
                  </a:cubicBezTo>
                  <a:cubicBezTo>
                    <a:pt x="5575" y="24"/>
                    <a:pt x="6026" y="0"/>
                    <a:pt x="6477" y="24"/>
                  </a:cubicBezTo>
                  <a:close/>
                  <a:moveTo>
                    <a:pt x="4176" y="4460"/>
                  </a:moveTo>
                  <a:cubicBezTo>
                    <a:pt x="4437" y="4460"/>
                    <a:pt x="4674" y="4365"/>
                    <a:pt x="4864" y="4175"/>
                  </a:cubicBezTo>
                  <a:cubicBezTo>
                    <a:pt x="4935" y="4080"/>
                    <a:pt x="5006" y="3985"/>
                    <a:pt x="5006" y="3843"/>
                  </a:cubicBezTo>
                  <a:cubicBezTo>
                    <a:pt x="5006" y="3558"/>
                    <a:pt x="4864" y="3274"/>
                    <a:pt x="4603" y="3131"/>
                  </a:cubicBezTo>
                  <a:cubicBezTo>
                    <a:pt x="4437" y="2989"/>
                    <a:pt x="4176" y="2989"/>
                    <a:pt x="3986" y="3131"/>
                  </a:cubicBezTo>
                  <a:cubicBezTo>
                    <a:pt x="3867" y="3202"/>
                    <a:pt x="3701" y="3226"/>
                    <a:pt x="3583" y="3297"/>
                  </a:cubicBezTo>
                  <a:cubicBezTo>
                    <a:pt x="3345" y="3392"/>
                    <a:pt x="3227" y="3677"/>
                    <a:pt x="3345" y="3914"/>
                  </a:cubicBezTo>
                  <a:cubicBezTo>
                    <a:pt x="3488" y="4294"/>
                    <a:pt x="3701" y="4460"/>
                    <a:pt x="4176" y="446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0" name="Google Shape;2110;p73"/>
            <p:cNvSpPr/>
            <p:nvPr/>
          </p:nvSpPr>
          <p:spPr>
            <a:xfrm>
              <a:off x="7825169" y="3256825"/>
              <a:ext cx="175791" cy="181751"/>
            </a:xfrm>
            <a:custGeom>
              <a:avLst/>
              <a:gdLst/>
              <a:ahLst/>
              <a:cxnLst/>
              <a:rect l="l" t="t" r="r" b="b"/>
              <a:pathLst>
                <a:path w="6998" h="7259" extrusionOk="0">
                  <a:moveTo>
                    <a:pt x="6381" y="1684"/>
                  </a:moveTo>
                  <a:cubicBezTo>
                    <a:pt x="5622" y="24"/>
                    <a:pt x="3558" y="0"/>
                    <a:pt x="2159" y="688"/>
                  </a:cubicBezTo>
                  <a:cubicBezTo>
                    <a:pt x="712" y="1423"/>
                    <a:pt x="0" y="3131"/>
                    <a:pt x="261" y="4673"/>
                  </a:cubicBezTo>
                  <a:cubicBezTo>
                    <a:pt x="403" y="5385"/>
                    <a:pt x="735" y="6025"/>
                    <a:pt x="1234" y="6547"/>
                  </a:cubicBezTo>
                  <a:cubicBezTo>
                    <a:pt x="1874" y="7259"/>
                    <a:pt x="2823" y="7259"/>
                    <a:pt x="3701" y="7140"/>
                  </a:cubicBezTo>
                  <a:cubicBezTo>
                    <a:pt x="4531" y="7021"/>
                    <a:pt x="5242" y="6523"/>
                    <a:pt x="5646" y="5788"/>
                  </a:cubicBezTo>
                  <a:cubicBezTo>
                    <a:pt x="5741" y="5693"/>
                    <a:pt x="5812" y="5622"/>
                    <a:pt x="5883" y="5527"/>
                  </a:cubicBezTo>
                  <a:cubicBezTo>
                    <a:pt x="6784" y="4341"/>
                    <a:pt x="6998" y="3036"/>
                    <a:pt x="6381" y="168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1" name="Google Shape;2111;p73"/>
            <p:cNvSpPr/>
            <p:nvPr/>
          </p:nvSpPr>
          <p:spPr>
            <a:xfrm>
              <a:off x="7307802" y="3508701"/>
              <a:ext cx="174361" cy="180320"/>
            </a:xfrm>
            <a:custGeom>
              <a:avLst/>
              <a:gdLst/>
              <a:ahLst/>
              <a:cxnLst/>
              <a:rect l="l" t="t" r="r" b="b"/>
              <a:pathLst>
                <a:path w="6927" h="7236" extrusionOk="0">
                  <a:moveTo>
                    <a:pt x="6666" y="2444"/>
                  </a:moveTo>
                  <a:cubicBezTo>
                    <a:pt x="6168" y="926"/>
                    <a:pt x="4579" y="1"/>
                    <a:pt x="3061" y="96"/>
                  </a:cubicBezTo>
                  <a:cubicBezTo>
                    <a:pt x="1305" y="214"/>
                    <a:pt x="1" y="1400"/>
                    <a:pt x="261" y="3203"/>
                  </a:cubicBezTo>
                  <a:cubicBezTo>
                    <a:pt x="499" y="4531"/>
                    <a:pt x="1305" y="5670"/>
                    <a:pt x="2468" y="6358"/>
                  </a:cubicBezTo>
                  <a:cubicBezTo>
                    <a:pt x="3938" y="7236"/>
                    <a:pt x="6002" y="6548"/>
                    <a:pt x="6310" y="4816"/>
                  </a:cubicBezTo>
                  <a:cubicBezTo>
                    <a:pt x="6808" y="4128"/>
                    <a:pt x="6927" y="3227"/>
                    <a:pt x="6666" y="244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2" name="Google Shape;2112;p73"/>
            <p:cNvSpPr/>
            <p:nvPr/>
          </p:nvSpPr>
          <p:spPr>
            <a:xfrm>
              <a:off x="7162025" y="2806025"/>
              <a:ext cx="1261975" cy="1431111"/>
            </a:xfrm>
            <a:custGeom>
              <a:avLst/>
              <a:gdLst/>
              <a:ahLst/>
              <a:cxnLst/>
              <a:rect l="l" t="t" r="r" b="b"/>
              <a:pathLst>
                <a:path w="50479" h="57263" extrusionOk="0">
                  <a:moveTo>
                    <a:pt x="21183" y="54772"/>
                  </a:moveTo>
                  <a:cubicBezTo>
                    <a:pt x="21159" y="54748"/>
                    <a:pt x="21136" y="54748"/>
                    <a:pt x="21112" y="54748"/>
                  </a:cubicBezTo>
                  <a:cubicBezTo>
                    <a:pt x="20400" y="54724"/>
                    <a:pt x="19712" y="54535"/>
                    <a:pt x="19119" y="54155"/>
                  </a:cubicBezTo>
                  <a:cubicBezTo>
                    <a:pt x="18669" y="53918"/>
                    <a:pt x="18384" y="53443"/>
                    <a:pt x="18432" y="52945"/>
                  </a:cubicBezTo>
                  <a:cubicBezTo>
                    <a:pt x="18503" y="52400"/>
                    <a:pt x="18669" y="51854"/>
                    <a:pt x="18977" y="51380"/>
                  </a:cubicBezTo>
                  <a:cubicBezTo>
                    <a:pt x="19096" y="51190"/>
                    <a:pt x="19214" y="51000"/>
                    <a:pt x="19333" y="50787"/>
                  </a:cubicBezTo>
                  <a:cubicBezTo>
                    <a:pt x="19357" y="50715"/>
                    <a:pt x="19380" y="50621"/>
                    <a:pt x="19404" y="50526"/>
                  </a:cubicBezTo>
                  <a:cubicBezTo>
                    <a:pt x="19238" y="50526"/>
                    <a:pt x="19096" y="50502"/>
                    <a:pt x="18953" y="50502"/>
                  </a:cubicBezTo>
                  <a:cubicBezTo>
                    <a:pt x="18716" y="50478"/>
                    <a:pt x="18503" y="50312"/>
                    <a:pt x="18432" y="50099"/>
                  </a:cubicBezTo>
                  <a:cubicBezTo>
                    <a:pt x="18242" y="49672"/>
                    <a:pt x="18147" y="49197"/>
                    <a:pt x="18147" y="48723"/>
                  </a:cubicBezTo>
                  <a:cubicBezTo>
                    <a:pt x="18171" y="48177"/>
                    <a:pt x="18147" y="47655"/>
                    <a:pt x="18147" y="47110"/>
                  </a:cubicBezTo>
                  <a:cubicBezTo>
                    <a:pt x="18147" y="46564"/>
                    <a:pt x="18242" y="46042"/>
                    <a:pt x="18289" y="45497"/>
                  </a:cubicBezTo>
                  <a:cubicBezTo>
                    <a:pt x="18337" y="45070"/>
                    <a:pt x="18384" y="44643"/>
                    <a:pt x="18408" y="44216"/>
                  </a:cubicBezTo>
                  <a:cubicBezTo>
                    <a:pt x="18479" y="43362"/>
                    <a:pt x="18574" y="42532"/>
                    <a:pt x="18598" y="41678"/>
                  </a:cubicBezTo>
                  <a:cubicBezTo>
                    <a:pt x="18645" y="40658"/>
                    <a:pt x="18645" y="39614"/>
                    <a:pt x="18669" y="38594"/>
                  </a:cubicBezTo>
                  <a:lnTo>
                    <a:pt x="18669" y="37882"/>
                  </a:lnTo>
                  <a:cubicBezTo>
                    <a:pt x="18526" y="37811"/>
                    <a:pt x="18479" y="37882"/>
                    <a:pt x="18432" y="37930"/>
                  </a:cubicBezTo>
                  <a:lnTo>
                    <a:pt x="18218" y="38238"/>
                  </a:lnTo>
                  <a:cubicBezTo>
                    <a:pt x="17269" y="39614"/>
                    <a:pt x="16226" y="40919"/>
                    <a:pt x="15063" y="42129"/>
                  </a:cubicBezTo>
                  <a:cubicBezTo>
                    <a:pt x="14446" y="42840"/>
                    <a:pt x="13759" y="43504"/>
                    <a:pt x="13000" y="44097"/>
                  </a:cubicBezTo>
                  <a:cubicBezTo>
                    <a:pt x="12478" y="44548"/>
                    <a:pt x="11980" y="45070"/>
                    <a:pt x="11481" y="45544"/>
                  </a:cubicBezTo>
                  <a:cubicBezTo>
                    <a:pt x="11173" y="45924"/>
                    <a:pt x="10770" y="46208"/>
                    <a:pt x="10319" y="46398"/>
                  </a:cubicBezTo>
                  <a:cubicBezTo>
                    <a:pt x="10153" y="46968"/>
                    <a:pt x="9892" y="47513"/>
                    <a:pt x="9560" y="48011"/>
                  </a:cubicBezTo>
                  <a:cubicBezTo>
                    <a:pt x="9418" y="48248"/>
                    <a:pt x="9346" y="48509"/>
                    <a:pt x="9394" y="48770"/>
                  </a:cubicBezTo>
                  <a:cubicBezTo>
                    <a:pt x="9489" y="49506"/>
                    <a:pt x="9560" y="50217"/>
                    <a:pt x="9679" y="50929"/>
                  </a:cubicBezTo>
                  <a:cubicBezTo>
                    <a:pt x="9797" y="51735"/>
                    <a:pt x="9821" y="52566"/>
                    <a:pt x="9773" y="53396"/>
                  </a:cubicBezTo>
                  <a:cubicBezTo>
                    <a:pt x="9773" y="53467"/>
                    <a:pt x="9750" y="53562"/>
                    <a:pt x="9726" y="53633"/>
                  </a:cubicBezTo>
                  <a:cubicBezTo>
                    <a:pt x="9370" y="54321"/>
                    <a:pt x="9228" y="55080"/>
                    <a:pt x="8991" y="55792"/>
                  </a:cubicBezTo>
                  <a:cubicBezTo>
                    <a:pt x="8896" y="56100"/>
                    <a:pt x="8777" y="56385"/>
                    <a:pt x="8635" y="56646"/>
                  </a:cubicBezTo>
                  <a:cubicBezTo>
                    <a:pt x="8327" y="57120"/>
                    <a:pt x="7710" y="57262"/>
                    <a:pt x="7235" y="56954"/>
                  </a:cubicBezTo>
                  <a:cubicBezTo>
                    <a:pt x="6880" y="56717"/>
                    <a:pt x="6571" y="56385"/>
                    <a:pt x="6334" y="56029"/>
                  </a:cubicBezTo>
                  <a:cubicBezTo>
                    <a:pt x="5954" y="55388"/>
                    <a:pt x="5599" y="54724"/>
                    <a:pt x="5219" y="54060"/>
                  </a:cubicBezTo>
                  <a:cubicBezTo>
                    <a:pt x="5077" y="54036"/>
                    <a:pt x="4863" y="54060"/>
                    <a:pt x="4721" y="53894"/>
                  </a:cubicBezTo>
                  <a:cubicBezTo>
                    <a:pt x="4602" y="53752"/>
                    <a:pt x="4531" y="53562"/>
                    <a:pt x="4531" y="53372"/>
                  </a:cubicBezTo>
                  <a:cubicBezTo>
                    <a:pt x="4507" y="53016"/>
                    <a:pt x="4436" y="52637"/>
                    <a:pt x="4389" y="52281"/>
                  </a:cubicBezTo>
                  <a:cubicBezTo>
                    <a:pt x="4365" y="52044"/>
                    <a:pt x="4318" y="51830"/>
                    <a:pt x="4318" y="51593"/>
                  </a:cubicBezTo>
                  <a:cubicBezTo>
                    <a:pt x="4294" y="50739"/>
                    <a:pt x="4223" y="49862"/>
                    <a:pt x="4080" y="49008"/>
                  </a:cubicBezTo>
                  <a:cubicBezTo>
                    <a:pt x="3914" y="47964"/>
                    <a:pt x="3820" y="46896"/>
                    <a:pt x="3772" y="45829"/>
                  </a:cubicBezTo>
                  <a:cubicBezTo>
                    <a:pt x="3725" y="45117"/>
                    <a:pt x="3559" y="44406"/>
                    <a:pt x="3582" y="43670"/>
                  </a:cubicBezTo>
                  <a:cubicBezTo>
                    <a:pt x="3582" y="43386"/>
                    <a:pt x="3606" y="43077"/>
                    <a:pt x="3677" y="42816"/>
                  </a:cubicBezTo>
                  <a:cubicBezTo>
                    <a:pt x="3701" y="42627"/>
                    <a:pt x="3725" y="42437"/>
                    <a:pt x="3725" y="42247"/>
                  </a:cubicBezTo>
                  <a:cubicBezTo>
                    <a:pt x="3748" y="42034"/>
                    <a:pt x="3891" y="41868"/>
                    <a:pt x="4104" y="41820"/>
                  </a:cubicBezTo>
                  <a:cubicBezTo>
                    <a:pt x="4318" y="41725"/>
                    <a:pt x="4555" y="41654"/>
                    <a:pt x="4816" y="41607"/>
                  </a:cubicBezTo>
                  <a:cubicBezTo>
                    <a:pt x="5480" y="41559"/>
                    <a:pt x="6144" y="41369"/>
                    <a:pt x="6808" y="41275"/>
                  </a:cubicBezTo>
                  <a:cubicBezTo>
                    <a:pt x="7496" y="41203"/>
                    <a:pt x="7852" y="41441"/>
                    <a:pt x="8042" y="42223"/>
                  </a:cubicBezTo>
                  <a:cubicBezTo>
                    <a:pt x="8232" y="43006"/>
                    <a:pt x="8374" y="43694"/>
                    <a:pt x="8564" y="44453"/>
                  </a:cubicBezTo>
                  <a:cubicBezTo>
                    <a:pt x="8635" y="44738"/>
                    <a:pt x="8753" y="45046"/>
                    <a:pt x="8825" y="45331"/>
                  </a:cubicBezTo>
                  <a:cubicBezTo>
                    <a:pt x="9157" y="45402"/>
                    <a:pt x="9465" y="45426"/>
                    <a:pt x="9797" y="45378"/>
                  </a:cubicBezTo>
                  <a:cubicBezTo>
                    <a:pt x="10034" y="45331"/>
                    <a:pt x="10248" y="45188"/>
                    <a:pt x="10414" y="45022"/>
                  </a:cubicBezTo>
                  <a:cubicBezTo>
                    <a:pt x="10675" y="44762"/>
                    <a:pt x="10912" y="44501"/>
                    <a:pt x="11173" y="44263"/>
                  </a:cubicBezTo>
                  <a:cubicBezTo>
                    <a:pt x="11671" y="43836"/>
                    <a:pt x="12169" y="43409"/>
                    <a:pt x="12667" y="42959"/>
                  </a:cubicBezTo>
                  <a:cubicBezTo>
                    <a:pt x="13332" y="42295"/>
                    <a:pt x="14019" y="41630"/>
                    <a:pt x="14660" y="40942"/>
                  </a:cubicBezTo>
                  <a:cubicBezTo>
                    <a:pt x="15751" y="39756"/>
                    <a:pt x="16724" y="38523"/>
                    <a:pt x="17625" y="37195"/>
                  </a:cubicBezTo>
                  <a:cubicBezTo>
                    <a:pt x="17791" y="36981"/>
                    <a:pt x="17957" y="36791"/>
                    <a:pt x="18123" y="36578"/>
                  </a:cubicBezTo>
                  <a:cubicBezTo>
                    <a:pt x="18052" y="36436"/>
                    <a:pt x="17933" y="36507"/>
                    <a:pt x="17862" y="36507"/>
                  </a:cubicBezTo>
                  <a:cubicBezTo>
                    <a:pt x="16676" y="36649"/>
                    <a:pt x="15466" y="36673"/>
                    <a:pt x="14257" y="36554"/>
                  </a:cubicBezTo>
                  <a:cubicBezTo>
                    <a:pt x="13426" y="36507"/>
                    <a:pt x="12596" y="36364"/>
                    <a:pt x="11790" y="36198"/>
                  </a:cubicBezTo>
                  <a:cubicBezTo>
                    <a:pt x="10936" y="36009"/>
                    <a:pt x="10106" y="35724"/>
                    <a:pt x="9275" y="35463"/>
                  </a:cubicBezTo>
                  <a:cubicBezTo>
                    <a:pt x="8564" y="35249"/>
                    <a:pt x="7876" y="34965"/>
                    <a:pt x="7259" y="34585"/>
                  </a:cubicBezTo>
                  <a:cubicBezTo>
                    <a:pt x="6120" y="33897"/>
                    <a:pt x="5172" y="32996"/>
                    <a:pt x="4436" y="31905"/>
                  </a:cubicBezTo>
                  <a:cubicBezTo>
                    <a:pt x="4175" y="31525"/>
                    <a:pt x="3914" y="31169"/>
                    <a:pt x="3677" y="30766"/>
                  </a:cubicBezTo>
                  <a:cubicBezTo>
                    <a:pt x="3559" y="30482"/>
                    <a:pt x="3274" y="30292"/>
                    <a:pt x="2942" y="30316"/>
                  </a:cubicBezTo>
                  <a:cubicBezTo>
                    <a:pt x="2539" y="30339"/>
                    <a:pt x="2112" y="30292"/>
                    <a:pt x="1732" y="30173"/>
                  </a:cubicBezTo>
                  <a:cubicBezTo>
                    <a:pt x="973" y="30031"/>
                    <a:pt x="380" y="29462"/>
                    <a:pt x="214" y="28703"/>
                  </a:cubicBezTo>
                  <a:cubicBezTo>
                    <a:pt x="0" y="28015"/>
                    <a:pt x="48" y="27279"/>
                    <a:pt x="333" y="26615"/>
                  </a:cubicBezTo>
                  <a:cubicBezTo>
                    <a:pt x="499" y="26164"/>
                    <a:pt x="926" y="25832"/>
                    <a:pt x="1400" y="25809"/>
                  </a:cubicBezTo>
                  <a:cubicBezTo>
                    <a:pt x="1471" y="25809"/>
                    <a:pt x="1542" y="25785"/>
                    <a:pt x="1590" y="25761"/>
                  </a:cubicBezTo>
                  <a:cubicBezTo>
                    <a:pt x="1590" y="25500"/>
                    <a:pt x="1519" y="25263"/>
                    <a:pt x="1447" y="25026"/>
                  </a:cubicBezTo>
                  <a:cubicBezTo>
                    <a:pt x="1115" y="23863"/>
                    <a:pt x="997" y="22630"/>
                    <a:pt x="1068" y="21420"/>
                  </a:cubicBezTo>
                  <a:cubicBezTo>
                    <a:pt x="1115" y="20661"/>
                    <a:pt x="1210" y="19926"/>
                    <a:pt x="1353" y="19214"/>
                  </a:cubicBezTo>
                  <a:cubicBezTo>
                    <a:pt x="1566" y="18170"/>
                    <a:pt x="1969" y="17174"/>
                    <a:pt x="2539" y="16296"/>
                  </a:cubicBezTo>
                  <a:cubicBezTo>
                    <a:pt x="2752" y="15988"/>
                    <a:pt x="2847" y="15632"/>
                    <a:pt x="2847" y="15253"/>
                  </a:cubicBezTo>
                  <a:cubicBezTo>
                    <a:pt x="2800" y="14541"/>
                    <a:pt x="3037" y="13806"/>
                    <a:pt x="3487" y="13237"/>
                  </a:cubicBezTo>
                  <a:cubicBezTo>
                    <a:pt x="4507" y="11956"/>
                    <a:pt x="5622" y="10722"/>
                    <a:pt x="6808" y="9607"/>
                  </a:cubicBezTo>
                  <a:cubicBezTo>
                    <a:pt x="7259" y="9157"/>
                    <a:pt x="7757" y="8730"/>
                    <a:pt x="8232" y="8303"/>
                  </a:cubicBezTo>
                  <a:cubicBezTo>
                    <a:pt x="8160" y="8137"/>
                    <a:pt x="8018" y="8208"/>
                    <a:pt x="7923" y="8208"/>
                  </a:cubicBezTo>
                  <a:cubicBezTo>
                    <a:pt x="7330" y="8208"/>
                    <a:pt x="6737" y="8279"/>
                    <a:pt x="6120" y="8279"/>
                  </a:cubicBezTo>
                  <a:cubicBezTo>
                    <a:pt x="5480" y="8303"/>
                    <a:pt x="4840" y="8208"/>
                    <a:pt x="4223" y="8065"/>
                  </a:cubicBezTo>
                  <a:cubicBezTo>
                    <a:pt x="4057" y="8018"/>
                    <a:pt x="3891" y="7970"/>
                    <a:pt x="3748" y="7899"/>
                  </a:cubicBezTo>
                  <a:cubicBezTo>
                    <a:pt x="3440" y="7804"/>
                    <a:pt x="3250" y="7472"/>
                    <a:pt x="3321" y="7164"/>
                  </a:cubicBezTo>
                  <a:cubicBezTo>
                    <a:pt x="3345" y="6808"/>
                    <a:pt x="3487" y="6476"/>
                    <a:pt x="3748" y="6239"/>
                  </a:cubicBezTo>
                  <a:cubicBezTo>
                    <a:pt x="4057" y="5978"/>
                    <a:pt x="4365" y="5764"/>
                    <a:pt x="4721" y="5551"/>
                  </a:cubicBezTo>
                  <a:cubicBezTo>
                    <a:pt x="5551" y="5077"/>
                    <a:pt x="6405" y="4697"/>
                    <a:pt x="7307" y="4389"/>
                  </a:cubicBezTo>
                  <a:cubicBezTo>
                    <a:pt x="7710" y="4270"/>
                    <a:pt x="8113" y="4175"/>
                    <a:pt x="8516" y="4104"/>
                  </a:cubicBezTo>
                  <a:cubicBezTo>
                    <a:pt x="9418" y="3890"/>
                    <a:pt x="10295" y="3724"/>
                    <a:pt x="11149" y="3440"/>
                  </a:cubicBezTo>
                  <a:cubicBezTo>
                    <a:pt x="11292" y="3392"/>
                    <a:pt x="11434" y="3369"/>
                    <a:pt x="11576" y="3345"/>
                  </a:cubicBezTo>
                  <a:cubicBezTo>
                    <a:pt x="12596" y="3226"/>
                    <a:pt x="13593" y="3108"/>
                    <a:pt x="14613" y="3037"/>
                  </a:cubicBezTo>
                  <a:cubicBezTo>
                    <a:pt x="15087" y="2989"/>
                    <a:pt x="15561" y="3037"/>
                    <a:pt x="16036" y="3037"/>
                  </a:cubicBezTo>
                  <a:cubicBezTo>
                    <a:pt x="16724" y="3060"/>
                    <a:pt x="17412" y="3155"/>
                    <a:pt x="18076" y="3345"/>
                  </a:cubicBezTo>
                  <a:cubicBezTo>
                    <a:pt x="17910" y="2847"/>
                    <a:pt x="17744" y="2396"/>
                    <a:pt x="17625" y="1969"/>
                  </a:cubicBezTo>
                  <a:cubicBezTo>
                    <a:pt x="17554" y="1756"/>
                    <a:pt x="17530" y="1518"/>
                    <a:pt x="17483" y="1305"/>
                  </a:cubicBezTo>
                  <a:cubicBezTo>
                    <a:pt x="17435" y="1115"/>
                    <a:pt x="17483" y="925"/>
                    <a:pt x="17601" y="783"/>
                  </a:cubicBezTo>
                  <a:cubicBezTo>
                    <a:pt x="17910" y="332"/>
                    <a:pt x="18266" y="0"/>
                    <a:pt x="18859" y="71"/>
                  </a:cubicBezTo>
                  <a:cubicBezTo>
                    <a:pt x="19309" y="95"/>
                    <a:pt x="19736" y="143"/>
                    <a:pt x="20045" y="475"/>
                  </a:cubicBezTo>
                  <a:cubicBezTo>
                    <a:pt x="20092" y="522"/>
                    <a:pt x="20139" y="546"/>
                    <a:pt x="20211" y="593"/>
                  </a:cubicBezTo>
                  <a:cubicBezTo>
                    <a:pt x="20851" y="831"/>
                    <a:pt x="21302" y="1305"/>
                    <a:pt x="21729" y="1827"/>
                  </a:cubicBezTo>
                  <a:cubicBezTo>
                    <a:pt x="21919" y="2040"/>
                    <a:pt x="22108" y="2254"/>
                    <a:pt x="22322" y="2491"/>
                  </a:cubicBezTo>
                  <a:cubicBezTo>
                    <a:pt x="22701" y="2017"/>
                    <a:pt x="23105" y="1590"/>
                    <a:pt x="23460" y="1091"/>
                  </a:cubicBezTo>
                  <a:cubicBezTo>
                    <a:pt x="23721" y="712"/>
                    <a:pt x="24125" y="475"/>
                    <a:pt x="24575" y="404"/>
                  </a:cubicBezTo>
                  <a:cubicBezTo>
                    <a:pt x="25073" y="285"/>
                    <a:pt x="25595" y="237"/>
                    <a:pt x="26117" y="261"/>
                  </a:cubicBezTo>
                  <a:lnTo>
                    <a:pt x="26805" y="261"/>
                  </a:lnTo>
                  <a:cubicBezTo>
                    <a:pt x="27398" y="261"/>
                    <a:pt x="27659" y="546"/>
                    <a:pt x="27683" y="1115"/>
                  </a:cubicBezTo>
                  <a:cubicBezTo>
                    <a:pt x="27754" y="1637"/>
                    <a:pt x="27635" y="2159"/>
                    <a:pt x="27351" y="2586"/>
                  </a:cubicBezTo>
                  <a:cubicBezTo>
                    <a:pt x="27303" y="2681"/>
                    <a:pt x="27279" y="2799"/>
                    <a:pt x="27256" y="2894"/>
                  </a:cubicBezTo>
                  <a:cubicBezTo>
                    <a:pt x="27801" y="3131"/>
                    <a:pt x="28323" y="3369"/>
                    <a:pt x="28869" y="3582"/>
                  </a:cubicBezTo>
                  <a:cubicBezTo>
                    <a:pt x="29628" y="3890"/>
                    <a:pt x="30292" y="4412"/>
                    <a:pt x="30814" y="5053"/>
                  </a:cubicBezTo>
                  <a:cubicBezTo>
                    <a:pt x="31027" y="5337"/>
                    <a:pt x="31170" y="5670"/>
                    <a:pt x="31170" y="6025"/>
                  </a:cubicBezTo>
                  <a:lnTo>
                    <a:pt x="31170" y="7828"/>
                  </a:lnTo>
                  <a:cubicBezTo>
                    <a:pt x="31146" y="8137"/>
                    <a:pt x="31075" y="8445"/>
                    <a:pt x="30932" y="8730"/>
                  </a:cubicBezTo>
                  <a:cubicBezTo>
                    <a:pt x="30814" y="8896"/>
                    <a:pt x="30766" y="9109"/>
                    <a:pt x="30766" y="9323"/>
                  </a:cubicBezTo>
                  <a:cubicBezTo>
                    <a:pt x="31739" y="10343"/>
                    <a:pt x="32617" y="11434"/>
                    <a:pt x="33447" y="12572"/>
                  </a:cubicBezTo>
                  <a:cubicBezTo>
                    <a:pt x="33613" y="12596"/>
                    <a:pt x="33637" y="12477"/>
                    <a:pt x="33708" y="12383"/>
                  </a:cubicBezTo>
                  <a:cubicBezTo>
                    <a:pt x="34040" y="11956"/>
                    <a:pt x="34514" y="11623"/>
                    <a:pt x="35060" y="11481"/>
                  </a:cubicBezTo>
                  <a:cubicBezTo>
                    <a:pt x="35653" y="11291"/>
                    <a:pt x="36293" y="11434"/>
                    <a:pt x="36720" y="11884"/>
                  </a:cubicBezTo>
                  <a:cubicBezTo>
                    <a:pt x="37456" y="12596"/>
                    <a:pt x="37764" y="13616"/>
                    <a:pt x="37527" y="14612"/>
                  </a:cubicBezTo>
                  <a:cubicBezTo>
                    <a:pt x="37384" y="15324"/>
                    <a:pt x="37029" y="15988"/>
                    <a:pt x="36507" y="16486"/>
                  </a:cubicBezTo>
                  <a:cubicBezTo>
                    <a:pt x="36222" y="16818"/>
                    <a:pt x="35866" y="17079"/>
                    <a:pt x="35439" y="17222"/>
                  </a:cubicBezTo>
                  <a:lnTo>
                    <a:pt x="35439" y="18526"/>
                  </a:lnTo>
                  <a:cubicBezTo>
                    <a:pt x="35487" y="19546"/>
                    <a:pt x="35463" y="20566"/>
                    <a:pt x="35368" y="21563"/>
                  </a:cubicBezTo>
                  <a:cubicBezTo>
                    <a:pt x="35250" y="22393"/>
                    <a:pt x="35036" y="23176"/>
                    <a:pt x="34728" y="23958"/>
                  </a:cubicBezTo>
                  <a:cubicBezTo>
                    <a:pt x="34325" y="25168"/>
                    <a:pt x="33731" y="26330"/>
                    <a:pt x="32972" y="27350"/>
                  </a:cubicBezTo>
                  <a:cubicBezTo>
                    <a:pt x="32854" y="27540"/>
                    <a:pt x="32688" y="27706"/>
                    <a:pt x="32545" y="27872"/>
                  </a:cubicBezTo>
                  <a:cubicBezTo>
                    <a:pt x="31810" y="28655"/>
                    <a:pt x="31075" y="29390"/>
                    <a:pt x="30316" y="30173"/>
                  </a:cubicBezTo>
                  <a:cubicBezTo>
                    <a:pt x="30458" y="30434"/>
                    <a:pt x="30648" y="30648"/>
                    <a:pt x="30885" y="30790"/>
                  </a:cubicBezTo>
                  <a:cubicBezTo>
                    <a:pt x="31383" y="31193"/>
                    <a:pt x="31834" y="31644"/>
                    <a:pt x="32237" y="32142"/>
                  </a:cubicBezTo>
                  <a:cubicBezTo>
                    <a:pt x="32664" y="32569"/>
                    <a:pt x="33067" y="33043"/>
                    <a:pt x="33494" y="33494"/>
                  </a:cubicBezTo>
                  <a:cubicBezTo>
                    <a:pt x="34087" y="34135"/>
                    <a:pt x="34514" y="34894"/>
                    <a:pt x="35012" y="35605"/>
                  </a:cubicBezTo>
                  <a:cubicBezTo>
                    <a:pt x="35321" y="36009"/>
                    <a:pt x="35605" y="36412"/>
                    <a:pt x="35914" y="36791"/>
                  </a:cubicBezTo>
                  <a:cubicBezTo>
                    <a:pt x="36388" y="37408"/>
                    <a:pt x="36886" y="38025"/>
                    <a:pt x="37337" y="38665"/>
                  </a:cubicBezTo>
                  <a:cubicBezTo>
                    <a:pt x="37954" y="39495"/>
                    <a:pt x="38452" y="40421"/>
                    <a:pt x="38808" y="41393"/>
                  </a:cubicBezTo>
                  <a:cubicBezTo>
                    <a:pt x="38974" y="41844"/>
                    <a:pt x="39116" y="42318"/>
                    <a:pt x="39258" y="42793"/>
                  </a:cubicBezTo>
                  <a:cubicBezTo>
                    <a:pt x="39472" y="43338"/>
                    <a:pt x="39424" y="43955"/>
                    <a:pt x="39140" y="44477"/>
                  </a:cubicBezTo>
                  <a:cubicBezTo>
                    <a:pt x="39092" y="44572"/>
                    <a:pt x="39092" y="44714"/>
                    <a:pt x="39092" y="44833"/>
                  </a:cubicBezTo>
                  <a:cubicBezTo>
                    <a:pt x="39092" y="46066"/>
                    <a:pt x="39092" y="47300"/>
                    <a:pt x="39116" y="48557"/>
                  </a:cubicBezTo>
                  <a:cubicBezTo>
                    <a:pt x="39116" y="49079"/>
                    <a:pt x="38998" y="49624"/>
                    <a:pt x="38784" y="50099"/>
                  </a:cubicBezTo>
                  <a:cubicBezTo>
                    <a:pt x="38689" y="50288"/>
                    <a:pt x="38594" y="50478"/>
                    <a:pt x="38523" y="50668"/>
                  </a:cubicBezTo>
                  <a:cubicBezTo>
                    <a:pt x="38310" y="51119"/>
                    <a:pt x="37978" y="51498"/>
                    <a:pt x="37574" y="51783"/>
                  </a:cubicBezTo>
                  <a:cubicBezTo>
                    <a:pt x="37052" y="52186"/>
                    <a:pt x="36483" y="52518"/>
                    <a:pt x="35866" y="52755"/>
                  </a:cubicBezTo>
                  <a:cubicBezTo>
                    <a:pt x="35463" y="52921"/>
                    <a:pt x="35060" y="53111"/>
                    <a:pt x="34680" y="53277"/>
                  </a:cubicBezTo>
                  <a:cubicBezTo>
                    <a:pt x="34657" y="53372"/>
                    <a:pt x="34680" y="53443"/>
                    <a:pt x="34799" y="53420"/>
                  </a:cubicBezTo>
                  <a:cubicBezTo>
                    <a:pt x="35084" y="53372"/>
                    <a:pt x="35368" y="53301"/>
                    <a:pt x="35629" y="53230"/>
                  </a:cubicBezTo>
                  <a:cubicBezTo>
                    <a:pt x="36009" y="53088"/>
                    <a:pt x="36412" y="53040"/>
                    <a:pt x="36791" y="53088"/>
                  </a:cubicBezTo>
                  <a:cubicBezTo>
                    <a:pt x="37503" y="53182"/>
                    <a:pt x="38096" y="52921"/>
                    <a:pt x="38713" y="52708"/>
                  </a:cubicBezTo>
                  <a:cubicBezTo>
                    <a:pt x="38998" y="52566"/>
                    <a:pt x="39282" y="52447"/>
                    <a:pt x="39543" y="52281"/>
                  </a:cubicBezTo>
                  <a:lnTo>
                    <a:pt x="40444" y="51830"/>
                  </a:lnTo>
                  <a:cubicBezTo>
                    <a:pt x="40919" y="51569"/>
                    <a:pt x="41417" y="51308"/>
                    <a:pt x="41915" y="51071"/>
                  </a:cubicBezTo>
                  <a:cubicBezTo>
                    <a:pt x="42295" y="50858"/>
                    <a:pt x="42698" y="50692"/>
                    <a:pt x="43125" y="50621"/>
                  </a:cubicBezTo>
                  <a:cubicBezTo>
                    <a:pt x="43457" y="50549"/>
                    <a:pt x="43765" y="50455"/>
                    <a:pt x="44074" y="50312"/>
                  </a:cubicBezTo>
                  <a:cubicBezTo>
                    <a:pt x="44524" y="50051"/>
                    <a:pt x="45023" y="49909"/>
                    <a:pt x="45544" y="49862"/>
                  </a:cubicBezTo>
                  <a:cubicBezTo>
                    <a:pt x="45639" y="49862"/>
                    <a:pt x="45758" y="49838"/>
                    <a:pt x="45853" y="49814"/>
                  </a:cubicBezTo>
                  <a:cubicBezTo>
                    <a:pt x="46612" y="49553"/>
                    <a:pt x="47395" y="49648"/>
                    <a:pt x="48177" y="49648"/>
                  </a:cubicBezTo>
                  <a:cubicBezTo>
                    <a:pt x="48581" y="49648"/>
                    <a:pt x="48960" y="49790"/>
                    <a:pt x="49269" y="50051"/>
                  </a:cubicBezTo>
                  <a:cubicBezTo>
                    <a:pt x="49435" y="50217"/>
                    <a:pt x="49601" y="50336"/>
                    <a:pt x="49790" y="50455"/>
                  </a:cubicBezTo>
                  <a:cubicBezTo>
                    <a:pt x="50289" y="50763"/>
                    <a:pt x="50478" y="51712"/>
                    <a:pt x="50051" y="52305"/>
                  </a:cubicBezTo>
                  <a:cubicBezTo>
                    <a:pt x="49933" y="52423"/>
                    <a:pt x="49814" y="52542"/>
                    <a:pt x="49672" y="52589"/>
                  </a:cubicBezTo>
                  <a:cubicBezTo>
                    <a:pt x="49553" y="52661"/>
                    <a:pt x="49435" y="52684"/>
                    <a:pt x="49292" y="52684"/>
                  </a:cubicBezTo>
                  <a:cubicBezTo>
                    <a:pt x="48486" y="52755"/>
                    <a:pt x="47679" y="52732"/>
                    <a:pt x="46897" y="52661"/>
                  </a:cubicBezTo>
                  <a:cubicBezTo>
                    <a:pt x="46351" y="52542"/>
                    <a:pt x="45853" y="52352"/>
                    <a:pt x="45402" y="52068"/>
                  </a:cubicBezTo>
                  <a:cubicBezTo>
                    <a:pt x="45117" y="51854"/>
                    <a:pt x="44785" y="51735"/>
                    <a:pt x="44430" y="51712"/>
                  </a:cubicBezTo>
                  <a:cubicBezTo>
                    <a:pt x="44382" y="51712"/>
                    <a:pt x="44335" y="51712"/>
                    <a:pt x="44311" y="51712"/>
                  </a:cubicBezTo>
                  <a:cubicBezTo>
                    <a:pt x="44121" y="51664"/>
                    <a:pt x="43931" y="51522"/>
                    <a:pt x="43789" y="51569"/>
                  </a:cubicBezTo>
                  <a:cubicBezTo>
                    <a:pt x="43315" y="51617"/>
                    <a:pt x="42864" y="51759"/>
                    <a:pt x="42437" y="51973"/>
                  </a:cubicBezTo>
                  <a:cubicBezTo>
                    <a:pt x="41915" y="52257"/>
                    <a:pt x="41370" y="52518"/>
                    <a:pt x="40824" y="52779"/>
                  </a:cubicBezTo>
                  <a:cubicBezTo>
                    <a:pt x="40302" y="53064"/>
                    <a:pt x="39757" y="53372"/>
                    <a:pt x="39187" y="53657"/>
                  </a:cubicBezTo>
                  <a:cubicBezTo>
                    <a:pt x="39448" y="53989"/>
                    <a:pt x="39709" y="54297"/>
                    <a:pt x="39946" y="54606"/>
                  </a:cubicBezTo>
                  <a:cubicBezTo>
                    <a:pt x="40065" y="54748"/>
                    <a:pt x="40136" y="54938"/>
                    <a:pt x="40112" y="55128"/>
                  </a:cubicBezTo>
                  <a:lnTo>
                    <a:pt x="40112" y="55602"/>
                  </a:lnTo>
                  <a:cubicBezTo>
                    <a:pt x="40160" y="56171"/>
                    <a:pt x="39685" y="56646"/>
                    <a:pt x="39116" y="56622"/>
                  </a:cubicBezTo>
                  <a:cubicBezTo>
                    <a:pt x="38713" y="56646"/>
                    <a:pt x="38286" y="56622"/>
                    <a:pt x="37883" y="56622"/>
                  </a:cubicBezTo>
                  <a:cubicBezTo>
                    <a:pt x="37574" y="56622"/>
                    <a:pt x="37266" y="56503"/>
                    <a:pt x="37029" y="56290"/>
                  </a:cubicBezTo>
                  <a:cubicBezTo>
                    <a:pt x="36886" y="56148"/>
                    <a:pt x="36744" y="56005"/>
                    <a:pt x="36578" y="55863"/>
                  </a:cubicBezTo>
                  <a:cubicBezTo>
                    <a:pt x="36246" y="55555"/>
                    <a:pt x="35890" y="55270"/>
                    <a:pt x="35511" y="55056"/>
                  </a:cubicBezTo>
                  <a:cubicBezTo>
                    <a:pt x="35439" y="55009"/>
                    <a:pt x="35368" y="54961"/>
                    <a:pt x="35273" y="54961"/>
                  </a:cubicBezTo>
                  <a:cubicBezTo>
                    <a:pt x="34846" y="54890"/>
                    <a:pt x="34419" y="54867"/>
                    <a:pt x="33992" y="54843"/>
                  </a:cubicBezTo>
                  <a:cubicBezTo>
                    <a:pt x="33305" y="54867"/>
                    <a:pt x="32617" y="54985"/>
                    <a:pt x="31976" y="55222"/>
                  </a:cubicBezTo>
                  <a:cubicBezTo>
                    <a:pt x="30956" y="55626"/>
                    <a:pt x="29912" y="55958"/>
                    <a:pt x="28869" y="56242"/>
                  </a:cubicBezTo>
                  <a:cubicBezTo>
                    <a:pt x="27920" y="56480"/>
                    <a:pt x="26995" y="56741"/>
                    <a:pt x="26046" y="56978"/>
                  </a:cubicBezTo>
                  <a:cubicBezTo>
                    <a:pt x="25595" y="57049"/>
                    <a:pt x="25145" y="57120"/>
                    <a:pt x="24694" y="57120"/>
                  </a:cubicBezTo>
                  <a:cubicBezTo>
                    <a:pt x="24053" y="57168"/>
                    <a:pt x="23413" y="57168"/>
                    <a:pt x="22772" y="57168"/>
                  </a:cubicBezTo>
                  <a:cubicBezTo>
                    <a:pt x="22227" y="57191"/>
                    <a:pt x="21705" y="57001"/>
                    <a:pt x="21302" y="56646"/>
                  </a:cubicBezTo>
                  <a:cubicBezTo>
                    <a:pt x="21041" y="56432"/>
                    <a:pt x="20922" y="56124"/>
                    <a:pt x="20946" y="55815"/>
                  </a:cubicBezTo>
                  <a:cubicBezTo>
                    <a:pt x="20970" y="55578"/>
                    <a:pt x="21041" y="55341"/>
                    <a:pt x="21112" y="55104"/>
                  </a:cubicBezTo>
                  <a:cubicBezTo>
                    <a:pt x="21136" y="54985"/>
                    <a:pt x="21159" y="54890"/>
                    <a:pt x="21183" y="54772"/>
                  </a:cubicBezTo>
                  <a:close/>
                  <a:moveTo>
                    <a:pt x="4768" y="30363"/>
                  </a:moveTo>
                  <a:cubicBezTo>
                    <a:pt x="5006" y="30742"/>
                    <a:pt x="5267" y="31075"/>
                    <a:pt x="5504" y="31430"/>
                  </a:cubicBezTo>
                  <a:cubicBezTo>
                    <a:pt x="5931" y="32047"/>
                    <a:pt x="6453" y="32593"/>
                    <a:pt x="7069" y="33020"/>
                  </a:cubicBezTo>
                  <a:cubicBezTo>
                    <a:pt x="7733" y="33565"/>
                    <a:pt x="8516" y="33969"/>
                    <a:pt x="9346" y="34253"/>
                  </a:cubicBezTo>
                  <a:cubicBezTo>
                    <a:pt x="10177" y="34514"/>
                    <a:pt x="10983" y="34799"/>
                    <a:pt x="11837" y="34989"/>
                  </a:cubicBezTo>
                  <a:cubicBezTo>
                    <a:pt x="12881" y="35249"/>
                    <a:pt x="13948" y="35368"/>
                    <a:pt x="15016" y="35416"/>
                  </a:cubicBezTo>
                  <a:cubicBezTo>
                    <a:pt x="16202" y="35487"/>
                    <a:pt x="17412" y="35392"/>
                    <a:pt x="18574" y="35131"/>
                  </a:cubicBezTo>
                  <a:cubicBezTo>
                    <a:pt x="19641" y="34822"/>
                    <a:pt x="20685" y="34490"/>
                    <a:pt x="21705" y="34158"/>
                  </a:cubicBezTo>
                  <a:cubicBezTo>
                    <a:pt x="22630" y="33850"/>
                    <a:pt x="23508" y="33423"/>
                    <a:pt x="24338" y="32901"/>
                  </a:cubicBezTo>
                  <a:cubicBezTo>
                    <a:pt x="24528" y="32806"/>
                    <a:pt x="24670" y="32664"/>
                    <a:pt x="24765" y="32474"/>
                  </a:cubicBezTo>
                  <a:cubicBezTo>
                    <a:pt x="24812" y="32308"/>
                    <a:pt x="24979" y="32213"/>
                    <a:pt x="25145" y="32213"/>
                  </a:cubicBezTo>
                  <a:cubicBezTo>
                    <a:pt x="25453" y="32189"/>
                    <a:pt x="25761" y="32071"/>
                    <a:pt x="25999" y="31857"/>
                  </a:cubicBezTo>
                  <a:cubicBezTo>
                    <a:pt x="26544" y="31525"/>
                    <a:pt x="27090" y="31193"/>
                    <a:pt x="27612" y="30837"/>
                  </a:cubicBezTo>
                  <a:cubicBezTo>
                    <a:pt x="28015" y="30576"/>
                    <a:pt x="28394" y="30292"/>
                    <a:pt x="28750" y="29983"/>
                  </a:cubicBezTo>
                  <a:cubicBezTo>
                    <a:pt x="29628" y="29224"/>
                    <a:pt x="30458" y="28418"/>
                    <a:pt x="31241" y="27564"/>
                  </a:cubicBezTo>
                  <a:cubicBezTo>
                    <a:pt x="31881" y="26923"/>
                    <a:pt x="32403" y="26212"/>
                    <a:pt x="32806" y="25405"/>
                  </a:cubicBezTo>
                  <a:cubicBezTo>
                    <a:pt x="33186" y="24623"/>
                    <a:pt x="33518" y="23792"/>
                    <a:pt x="33803" y="22938"/>
                  </a:cubicBezTo>
                  <a:cubicBezTo>
                    <a:pt x="34064" y="22132"/>
                    <a:pt x="34206" y="21302"/>
                    <a:pt x="34206" y="20448"/>
                  </a:cubicBezTo>
                  <a:cubicBezTo>
                    <a:pt x="34206" y="19570"/>
                    <a:pt x="34230" y="18669"/>
                    <a:pt x="34206" y="17791"/>
                  </a:cubicBezTo>
                  <a:cubicBezTo>
                    <a:pt x="34182" y="16818"/>
                    <a:pt x="33921" y="15846"/>
                    <a:pt x="33471" y="14992"/>
                  </a:cubicBezTo>
                  <a:cubicBezTo>
                    <a:pt x="32878" y="13924"/>
                    <a:pt x="32190" y="12928"/>
                    <a:pt x="31454" y="11979"/>
                  </a:cubicBezTo>
                  <a:cubicBezTo>
                    <a:pt x="30909" y="11220"/>
                    <a:pt x="30339" y="10532"/>
                    <a:pt x="29699" y="9868"/>
                  </a:cubicBezTo>
                  <a:cubicBezTo>
                    <a:pt x="29485" y="9678"/>
                    <a:pt x="29272" y="9489"/>
                    <a:pt x="29035" y="9323"/>
                  </a:cubicBezTo>
                  <a:cubicBezTo>
                    <a:pt x="28940" y="9275"/>
                    <a:pt x="28845" y="9228"/>
                    <a:pt x="28726" y="9228"/>
                  </a:cubicBezTo>
                  <a:cubicBezTo>
                    <a:pt x="28655" y="9773"/>
                    <a:pt x="28632" y="10295"/>
                    <a:pt x="28513" y="10793"/>
                  </a:cubicBezTo>
                  <a:cubicBezTo>
                    <a:pt x="28442" y="11363"/>
                    <a:pt x="28228" y="11908"/>
                    <a:pt x="27872" y="12383"/>
                  </a:cubicBezTo>
                  <a:cubicBezTo>
                    <a:pt x="27683" y="12596"/>
                    <a:pt x="27422" y="12762"/>
                    <a:pt x="27137" y="12786"/>
                  </a:cubicBezTo>
                  <a:cubicBezTo>
                    <a:pt x="26497" y="12904"/>
                    <a:pt x="25880" y="12667"/>
                    <a:pt x="25453" y="12169"/>
                  </a:cubicBezTo>
                  <a:cubicBezTo>
                    <a:pt x="25263" y="11932"/>
                    <a:pt x="25073" y="11718"/>
                    <a:pt x="24860" y="11457"/>
                  </a:cubicBezTo>
                  <a:cubicBezTo>
                    <a:pt x="24694" y="11600"/>
                    <a:pt x="24528" y="11790"/>
                    <a:pt x="24433" y="12003"/>
                  </a:cubicBezTo>
                  <a:cubicBezTo>
                    <a:pt x="23603" y="13284"/>
                    <a:pt x="22464" y="14351"/>
                    <a:pt x="21088" y="15063"/>
                  </a:cubicBezTo>
                  <a:cubicBezTo>
                    <a:pt x="20021" y="15632"/>
                    <a:pt x="18740" y="15680"/>
                    <a:pt x="17649" y="15158"/>
                  </a:cubicBezTo>
                  <a:cubicBezTo>
                    <a:pt x="17364" y="15016"/>
                    <a:pt x="17103" y="14802"/>
                    <a:pt x="16961" y="14541"/>
                  </a:cubicBezTo>
                  <a:cubicBezTo>
                    <a:pt x="16700" y="14162"/>
                    <a:pt x="16558" y="13735"/>
                    <a:pt x="16486" y="13284"/>
                  </a:cubicBezTo>
                  <a:cubicBezTo>
                    <a:pt x="16486" y="13070"/>
                    <a:pt x="16463" y="12857"/>
                    <a:pt x="16439" y="12667"/>
                  </a:cubicBezTo>
                  <a:cubicBezTo>
                    <a:pt x="16439" y="12549"/>
                    <a:pt x="16415" y="12454"/>
                    <a:pt x="16297" y="12430"/>
                  </a:cubicBezTo>
                  <a:lnTo>
                    <a:pt x="14565" y="13426"/>
                  </a:lnTo>
                  <a:cubicBezTo>
                    <a:pt x="14257" y="13592"/>
                    <a:pt x="13925" y="13806"/>
                    <a:pt x="13593" y="13972"/>
                  </a:cubicBezTo>
                  <a:cubicBezTo>
                    <a:pt x="12525" y="14470"/>
                    <a:pt x="11410" y="14968"/>
                    <a:pt x="10343" y="15466"/>
                  </a:cubicBezTo>
                  <a:cubicBezTo>
                    <a:pt x="9038" y="16059"/>
                    <a:pt x="7662" y="16463"/>
                    <a:pt x="6263" y="16676"/>
                  </a:cubicBezTo>
                  <a:cubicBezTo>
                    <a:pt x="5575" y="16818"/>
                    <a:pt x="4887" y="16818"/>
                    <a:pt x="4223" y="16676"/>
                  </a:cubicBezTo>
                  <a:cubicBezTo>
                    <a:pt x="4009" y="16629"/>
                    <a:pt x="3796" y="16605"/>
                    <a:pt x="3559" y="16581"/>
                  </a:cubicBezTo>
                  <a:cubicBezTo>
                    <a:pt x="3487" y="16652"/>
                    <a:pt x="3416" y="16747"/>
                    <a:pt x="3369" y="16842"/>
                  </a:cubicBezTo>
                  <a:cubicBezTo>
                    <a:pt x="3037" y="17411"/>
                    <a:pt x="2776" y="18028"/>
                    <a:pt x="2586" y="18645"/>
                  </a:cubicBezTo>
                  <a:cubicBezTo>
                    <a:pt x="2254" y="19902"/>
                    <a:pt x="2112" y="21183"/>
                    <a:pt x="2159" y="22464"/>
                  </a:cubicBezTo>
                  <a:cubicBezTo>
                    <a:pt x="2159" y="22938"/>
                    <a:pt x="2230" y="23413"/>
                    <a:pt x="2325" y="23863"/>
                  </a:cubicBezTo>
                  <a:cubicBezTo>
                    <a:pt x="2657" y="25382"/>
                    <a:pt x="3084" y="26852"/>
                    <a:pt x="3606" y="28323"/>
                  </a:cubicBezTo>
                  <a:cubicBezTo>
                    <a:pt x="3725" y="28655"/>
                    <a:pt x="3914" y="28987"/>
                    <a:pt x="4128" y="29272"/>
                  </a:cubicBezTo>
                  <a:cubicBezTo>
                    <a:pt x="4389" y="29319"/>
                    <a:pt x="4602" y="29367"/>
                    <a:pt x="4816" y="29438"/>
                  </a:cubicBezTo>
                  <a:cubicBezTo>
                    <a:pt x="5124" y="29509"/>
                    <a:pt x="5243" y="29889"/>
                    <a:pt x="5029" y="30126"/>
                  </a:cubicBezTo>
                  <a:cubicBezTo>
                    <a:pt x="4934" y="30197"/>
                    <a:pt x="4863" y="30268"/>
                    <a:pt x="4768" y="30363"/>
                  </a:cubicBezTo>
                  <a:close/>
                  <a:moveTo>
                    <a:pt x="4104" y="15490"/>
                  </a:moveTo>
                  <a:cubicBezTo>
                    <a:pt x="4436" y="15632"/>
                    <a:pt x="4792" y="15680"/>
                    <a:pt x="5172" y="15656"/>
                  </a:cubicBezTo>
                  <a:cubicBezTo>
                    <a:pt x="5693" y="15656"/>
                    <a:pt x="6239" y="15585"/>
                    <a:pt x="6761" y="15466"/>
                  </a:cubicBezTo>
                  <a:cubicBezTo>
                    <a:pt x="7615" y="15300"/>
                    <a:pt x="8445" y="15063"/>
                    <a:pt x="9252" y="14731"/>
                  </a:cubicBezTo>
                  <a:cubicBezTo>
                    <a:pt x="9892" y="14470"/>
                    <a:pt x="10509" y="14209"/>
                    <a:pt x="11126" y="13924"/>
                  </a:cubicBezTo>
                  <a:cubicBezTo>
                    <a:pt x="12122" y="13474"/>
                    <a:pt x="13094" y="12976"/>
                    <a:pt x="14043" y="12430"/>
                  </a:cubicBezTo>
                  <a:cubicBezTo>
                    <a:pt x="14328" y="12264"/>
                    <a:pt x="14636" y="12098"/>
                    <a:pt x="14897" y="11932"/>
                  </a:cubicBezTo>
                  <a:cubicBezTo>
                    <a:pt x="15300" y="11695"/>
                    <a:pt x="15680" y="11481"/>
                    <a:pt x="16059" y="11197"/>
                  </a:cubicBezTo>
                  <a:cubicBezTo>
                    <a:pt x="16534" y="10864"/>
                    <a:pt x="16913" y="10414"/>
                    <a:pt x="17151" y="9892"/>
                  </a:cubicBezTo>
                  <a:cubicBezTo>
                    <a:pt x="17293" y="9607"/>
                    <a:pt x="17459" y="9346"/>
                    <a:pt x="17673" y="9109"/>
                  </a:cubicBezTo>
                  <a:cubicBezTo>
                    <a:pt x="17720" y="9038"/>
                    <a:pt x="17791" y="8967"/>
                    <a:pt x="17886" y="8919"/>
                  </a:cubicBezTo>
                  <a:cubicBezTo>
                    <a:pt x="18242" y="8658"/>
                    <a:pt x="18740" y="8943"/>
                    <a:pt x="18716" y="9394"/>
                  </a:cubicBezTo>
                  <a:cubicBezTo>
                    <a:pt x="18692" y="9560"/>
                    <a:pt x="18645" y="9750"/>
                    <a:pt x="18574" y="9916"/>
                  </a:cubicBezTo>
                  <a:cubicBezTo>
                    <a:pt x="18408" y="10295"/>
                    <a:pt x="18194" y="10651"/>
                    <a:pt x="17910" y="10959"/>
                  </a:cubicBezTo>
                  <a:cubicBezTo>
                    <a:pt x="17720" y="11125"/>
                    <a:pt x="17625" y="11363"/>
                    <a:pt x="17601" y="11623"/>
                  </a:cubicBezTo>
                  <a:cubicBezTo>
                    <a:pt x="17601" y="11766"/>
                    <a:pt x="17554" y="11908"/>
                    <a:pt x="17530" y="12050"/>
                  </a:cubicBezTo>
                  <a:cubicBezTo>
                    <a:pt x="17483" y="12525"/>
                    <a:pt x="17530" y="12999"/>
                    <a:pt x="17649" y="13450"/>
                  </a:cubicBezTo>
                  <a:cubicBezTo>
                    <a:pt x="17696" y="13758"/>
                    <a:pt x="17862" y="14019"/>
                    <a:pt x="18123" y="14162"/>
                  </a:cubicBezTo>
                  <a:cubicBezTo>
                    <a:pt x="18835" y="14494"/>
                    <a:pt x="19641" y="14494"/>
                    <a:pt x="20353" y="14185"/>
                  </a:cubicBezTo>
                  <a:cubicBezTo>
                    <a:pt x="21183" y="13782"/>
                    <a:pt x="21942" y="13213"/>
                    <a:pt x="22583" y="12525"/>
                  </a:cubicBezTo>
                  <a:cubicBezTo>
                    <a:pt x="23152" y="11908"/>
                    <a:pt x="23650" y="11220"/>
                    <a:pt x="24006" y="10461"/>
                  </a:cubicBezTo>
                  <a:cubicBezTo>
                    <a:pt x="24101" y="10271"/>
                    <a:pt x="24148" y="10058"/>
                    <a:pt x="24219" y="9868"/>
                  </a:cubicBezTo>
                  <a:cubicBezTo>
                    <a:pt x="24314" y="9583"/>
                    <a:pt x="24599" y="9394"/>
                    <a:pt x="24907" y="9417"/>
                  </a:cubicBezTo>
                  <a:cubicBezTo>
                    <a:pt x="25192" y="9417"/>
                    <a:pt x="25334" y="9560"/>
                    <a:pt x="25453" y="9916"/>
                  </a:cubicBezTo>
                  <a:cubicBezTo>
                    <a:pt x="25453" y="9987"/>
                    <a:pt x="25477" y="10034"/>
                    <a:pt x="25500" y="10105"/>
                  </a:cubicBezTo>
                  <a:cubicBezTo>
                    <a:pt x="25595" y="10651"/>
                    <a:pt x="25951" y="11054"/>
                    <a:pt x="26307" y="11457"/>
                  </a:cubicBezTo>
                  <a:cubicBezTo>
                    <a:pt x="26378" y="11505"/>
                    <a:pt x="26449" y="11552"/>
                    <a:pt x="26520" y="11600"/>
                  </a:cubicBezTo>
                  <a:cubicBezTo>
                    <a:pt x="26829" y="11766"/>
                    <a:pt x="27019" y="11695"/>
                    <a:pt x="27161" y="11363"/>
                  </a:cubicBezTo>
                  <a:cubicBezTo>
                    <a:pt x="27398" y="10793"/>
                    <a:pt x="27517" y="10177"/>
                    <a:pt x="27540" y="9560"/>
                  </a:cubicBezTo>
                  <a:cubicBezTo>
                    <a:pt x="27564" y="8564"/>
                    <a:pt x="27540" y="7567"/>
                    <a:pt x="27540" y="6595"/>
                  </a:cubicBezTo>
                  <a:cubicBezTo>
                    <a:pt x="27540" y="6500"/>
                    <a:pt x="27540" y="6405"/>
                    <a:pt x="27564" y="6286"/>
                  </a:cubicBezTo>
                  <a:cubicBezTo>
                    <a:pt x="27612" y="6120"/>
                    <a:pt x="27801" y="6002"/>
                    <a:pt x="27991" y="6049"/>
                  </a:cubicBezTo>
                  <a:cubicBezTo>
                    <a:pt x="28299" y="6144"/>
                    <a:pt x="28560" y="6310"/>
                    <a:pt x="28608" y="6666"/>
                  </a:cubicBezTo>
                  <a:cubicBezTo>
                    <a:pt x="28655" y="7022"/>
                    <a:pt x="28655" y="7377"/>
                    <a:pt x="28679" y="7710"/>
                  </a:cubicBezTo>
                  <a:cubicBezTo>
                    <a:pt x="28703" y="7947"/>
                    <a:pt x="28632" y="8184"/>
                    <a:pt x="28726" y="8350"/>
                  </a:cubicBezTo>
                  <a:lnTo>
                    <a:pt x="29818" y="8801"/>
                  </a:lnTo>
                  <a:cubicBezTo>
                    <a:pt x="29936" y="8469"/>
                    <a:pt x="30007" y="8137"/>
                    <a:pt x="30055" y="7804"/>
                  </a:cubicBezTo>
                  <a:cubicBezTo>
                    <a:pt x="30078" y="7283"/>
                    <a:pt x="30078" y="6761"/>
                    <a:pt x="30055" y="6263"/>
                  </a:cubicBezTo>
                  <a:cubicBezTo>
                    <a:pt x="30055" y="6097"/>
                    <a:pt x="30007" y="5930"/>
                    <a:pt x="29912" y="5812"/>
                  </a:cubicBezTo>
                  <a:cubicBezTo>
                    <a:pt x="29580" y="5337"/>
                    <a:pt x="29153" y="4982"/>
                    <a:pt x="28632" y="4744"/>
                  </a:cubicBezTo>
                  <a:cubicBezTo>
                    <a:pt x="28276" y="4602"/>
                    <a:pt x="27920" y="4460"/>
                    <a:pt x="27564" y="4270"/>
                  </a:cubicBezTo>
                  <a:cubicBezTo>
                    <a:pt x="27374" y="4175"/>
                    <a:pt x="27137" y="4104"/>
                    <a:pt x="26924" y="4128"/>
                  </a:cubicBezTo>
                  <a:cubicBezTo>
                    <a:pt x="26663" y="4151"/>
                    <a:pt x="26425" y="4151"/>
                    <a:pt x="26165" y="4128"/>
                  </a:cubicBezTo>
                  <a:cubicBezTo>
                    <a:pt x="25785" y="4080"/>
                    <a:pt x="25572" y="3677"/>
                    <a:pt x="25714" y="3345"/>
                  </a:cubicBezTo>
                  <a:cubicBezTo>
                    <a:pt x="25809" y="3155"/>
                    <a:pt x="25904" y="2965"/>
                    <a:pt x="26022" y="2799"/>
                  </a:cubicBezTo>
                  <a:cubicBezTo>
                    <a:pt x="26188" y="2491"/>
                    <a:pt x="26378" y="2206"/>
                    <a:pt x="26520" y="1874"/>
                  </a:cubicBezTo>
                  <a:cubicBezTo>
                    <a:pt x="26544" y="1732"/>
                    <a:pt x="26568" y="1590"/>
                    <a:pt x="26568" y="1424"/>
                  </a:cubicBezTo>
                  <a:cubicBezTo>
                    <a:pt x="25927" y="1329"/>
                    <a:pt x="25263" y="1376"/>
                    <a:pt x="24646" y="1542"/>
                  </a:cubicBezTo>
                  <a:cubicBezTo>
                    <a:pt x="24528" y="1590"/>
                    <a:pt x="24409" y="1661"/>
                    <a:pt x="24338" y="1756"/>
                  </a:cubicBezTo>
                  <a:cubicBezTo>
                    <a:pt x="23911" y="2349"/>
                    <a:pt x="23365" y="2847"/>
                    <a:pt x="23057" y="3487"/>
                  </a:cubicBezTo>
                  <a:cubicBezTo>
                    <a:pt x="22986" y="3630"/>
                    <a:pt x="22915" y="3748"/>
                    <a:pt x="22820" y="3867"/>
                  </a:cubicBezTo>
                  <a:cubicBezTo>
                    <a:pt x="22630" y="4151"/>
                    <a:pt x="22203" y="4199"/>
                    <a:pt x="21942" y="3938"/>
                  </a:cubicBezTo>
                  <a:cubicBezTo>
                    <a:pt x="21847" y="3843"/>
                    <a:pt x="21752" y="3724"/>
                    <a:pt x="21681" y="3606"/>
                  </a:cubicBezTo>
                  <a:cubicBezTo>
                    <a:pt x="21349" y="3060"/>
                    <a:pt x="20970" y="2538"/>
                    <a:pt x="20519" y="2088"/>
                  </a:cubicBezTo>
                  <a:cubicBezTo>
                    <a:pt x="20400" y="1969"/>
                    <a:pt x="20258" y="1874"/>
                    <a:pt x="20139" y="1779"/>
                  </a:cubicBezTo>
                  <a:cubicBezTo>
                    <a:pt x="19855" y="1590"/>
                    <a:pt x="19570" y="1424"/>
                    <a:pt x="19286" y="1257"/>
                  </a:cubicBezTo>
                  <a:cubicBezTo>
                    <a:pt x="19119" y="1186"/>
                    <a:pt x="18953" y="1139"/>
                    <a:pt x="18764" y="1115"/>
                  </a:cubicBezTo>
                  <a:cubicBezTo>
                    <a:pt x="18598" y="1091"/>
                    <a:pt x="18455" y="1257"/>
                    <a:pt x="18455" y="1424"/>
                  </a:cubicBezTo>
                  <a:cubicBezTo>
                    <a:pt x="18455" y="1495"/>
                    <a:pt x="18479" y="1542"/>
                    <a:pt x="18503" y="1613"/>
                  </a:cubicBezTo>
                  <a:cubicBezTo>
                    <a:pt x="18716" y="2301"/>
                    <a:pt x="18930" y="2989"/>
                    <a:pt x="19428" y="3535"/>
                  </a:cubicBezTo>
                  <a:cubicBezTo>
                    <a:pt x="19452" y="3558"/>
                    <a:pt x="19475" y="3606"/>
                    <a:pt x="19499" y="3630"/>
                  </a:cubicBezTo>
                  <a:cubicBezTo>
                    <a:pt x="19641" y="3843"/>
                    <a:pt x="19523" y="4128"/>
                    <a:pt x="19286" y="4175"/>
                  </a:cubicBezTo>
                  <a:cubicBezTo>
                    <a:pt x="19143" y="4223"/>
                    <a:pt x="19001" y="4223"/>
                    <a:pt x="18859" y="4151"/>
                  </a:cubicBezTo>
                  <a:cubicBezTo>
                    <a:pt x="18740" y="4080"/>
                    <a:pt x="18621" y="4009"/>
                    <a:pt x="18503" y="3938"/>
                  </a:cubicBezTo>
                  <a:cubicBezTo>
                    <a:pt x="18242" y="4199"/>
                    <a:pt x="17886" y="4294"/>
                    <a:pt x="17530" y="4199"/>
                  </a:cubicBezTo>
                  <a:cubicBezTo>
                    <a:pt x="16700" y="4080"/>
                    <a:pt x="15870" y="4033"/>
                    <a:pt x="15039" y="4104"/>
                  </a:cubicBezTo>
                  <a:cubicBezTo>
                    <a:pt x="13972" y="4199"/>
                    <a:pt x="12905" y="4294"/>
                    <a:pt x="11837" y="4389"/>
                  </a:cubicBezTo>
                  <a:cubicBezTo>
                    <a:pt x="11695" y="4412"/>
                    <a:pt x="11553" y="4436"/>
                    <a:pt x="11410" y="4484"/>
                  </a:cubicBezTo>
                  <a:cubicBezTo>
                    <a:pt x="10604" y="4744"/>
                    <a:pt x="9750" y="4958"/>
                    <a:pt x="8896" y="5124"/>
                  </a:cubicBezTo>
                  <a:cubicBezTo>
                    <a:pt x="7662" y="5385"/>
                    <a:pt x="6476" y="5812"/>
                    <a:pt x="5385" y="6429"/>
                  </a:cubicBezTo>
                  <a:cubicBezTo>
                    <a:pt x="5172" y="6547"/>
                    <a:pt x="4958" y="6690"/>
                    <a:pt x="4745" y="6832"/>
                  </a:cubicBezTo>
                  <a:cubicBezTo>
                    <a:pt x="4673" y="6879"/>
                    <a:pt x="4650" y="6974"/>
                    <a:pt x="4555" y="7117"/>
                  </a:cubicBezTo>
                  <a:cubicBezTo>
                    <a:pt x="5029" y="7164"/>
                    <a:pt x="5433" y="7211"/>
                    <a:pt x="5836" y="7235"/>
                  </a:cubicBezTo>
                  <a:cubicBezTo>
                    <a:pt x="6524" y="7283"/>
                    <a:pt x="7212" y="7306"/>
                    <a:pt x="7876" y="7330"/>
                  </a:cubicBezTo>
                  <a:cubicBezTo>
                    <a:pt x="8564" y="7354"/>
                    <a:pt x="9299" y="7425"/>
                    <a:pt x="9987" y="7235"/>
                  </a:cubicBezTo>
                  <a:cubicBezTo>
                    <a:pt x="10082" y="7211"/>
                    <a:pt x="10177" y="7211"/>
                    <a:pt x="10272" y="7235"/>
                  </a:cubicBezTo>
                  <a:cubicBezTo>
                    <a:pt x="10414" y="7259"/>
                    <a:pt x="10509" y="7377"/>
                    <a:pt x="10509" y="7496"/>
                  </a:cubicBezTo>
                  <a:cubicBezTo>
                    <a:pt x="10533" y="7615"/>
                    <a:pt x="10485" y="7757"/>
                    <a:pt x="10390" y="7828"/>
                  </a:cubicBezTo>
                  <a:cubicBezTo>
                    <a:pt x="10272" y="7876"/>
                    <a:pt x="10153" y="7923"/>
                    <a:pt x="10034" y="7947"/>
                  </a:cubicBezTo>
                  <a:cubicBezTo>
                    <a:pt x="9773" y="8018"/>
                    <a:pt x="9513" y="8065"/>
                    <a:pt x="9252" y="8113"/>
                  </a:cubicBezTo>
                  <a:cubicBezTo>
                    <a:pt x="9299" y="8184"/>
                    <a:pt x="9323" y="8231"/>
                    <a:pt x="9346" y="8303"/>
                  </a:cubicBezTo>
                  <a:cubicBezTo>
                    <a:pt x="9465" y="8658"/>
                    <a:pt x="9394" y="8848"/>
                    <a:pt x="9062" y="8896"/>
                  </a:cubicBezTo>
                  <a:cubicBezTo>
                    <a:pt x="8777" y="8967"/>
                    <a:pt x="8516" y="9109"/>
                    <a:pt x="8327" y="9346"/>
                  </a:cubicBezTo>
                  <a:cubicBezTo>
                    <a:pt x="6951" y="10675"/>
                    <a:pt x="5670" y="12122"/>
                    <a:pt x="4484" y="13616"/>
                  </a:cubicBezTo>
                  <a:cubicBezTo>
                    <a:pt x="4128" y="14019"/>
                    <a:pt x="3914" y="14517"/>
                    <a:pt x="3843" y="15039"/>
                  </a:cubicBezTo>
                  <a:cubicBezTo>
                    <a:pt x="3938" y="15182"/>
                    <a:pt x="4009" y="15324"/>
                    <a:pt x="4104" y="15490"/>
                  </a:cubicBezTo>
                  <a:close/>
                  <a:moveTo>
                    <a:pt x="29130" y="44928"/>
                  </a:moveTo>
                  <a:cubicBezTo>
                    <a:pt x="29272" y="44595"/>
                    <a:pt x="29391" y="44287"/>
                    <a:pt x="29533" y="44026"/>
                  </a:cubicBezTo>
                  <a:cubicBezTo>
                    <a:pt x="29841" y="43433"/>
                    <a:pt x="30031" y="42793"/>
                    <a:pt x="30126" y="42152"/>
                  </a:cubicBezTo>
                  <a:cubicBezTo>
                    <a:pt x="30316" y="41109"/>
                    <a:pt x="30268" y="40041"/>
                    <a:pt x="30316" y="38997"/>
                  </a:cubicBezTo>
                  <a:cubicBezTo>
                    <a:pt x="30339" y="38357"/>
                    <a:pt x="30292" y="37716"/>
                    <a:pt x="30292" y="37076"/>
                  </a:cubicBezTo>
                  <a:cubicBezTo>
                    <a:pt x="30292" y="36151"/>
                    <a:pt x="30197" y="35226"/>
                    <a:pt x="30055" y="34301"/>
                  </a:cubicBezTo>
                  <a:cubicBezTo>
                    <a:pt x="29984" y="33613"/>
                    <a:pt x="29841" y="32925"/>
                    <a:pt x="29723" y="32237"/>
                  </a:cubicBezTo>
                  <a:cubicBezTo>
                    <a:pt x="29675" y="31976"/>
                    <a:pt x="29675" y="31739"/>
                    <a:pt x="29652" y="31502"/>
                  </a:cubicBezTo>
                  <a:cubicBezTo>
                    <a:pt x="29652" y="31359"/>
                    <a:pt x="29628" y="31241"/>
                    <a:pt x="29485" y="31193"/>
                  </a:cubicBezTo>
                  <a:cubicBezTo>
                    <a:pt x="29367" y="31146"/>
                    <a:pt x="29248" y="31169"/>
                    <a:pt x="29153" y="31264"/>
                  </a:cubicBezTo>
                  <a:cubicBezTo>
                    <a:pt x="29106" y="31288"/>
                    <a:pt x="29082" y="31312"/>
                    <a:pt x="29035" y="31336"/>
                  </a:cubicBezTo>
                  <a:cubicBezTo>
                    <a:pt x="28726" y="31573"/>
                    <a:pt x="28418" y="31810"/>
                    <a:pt x="28086" y="32000"/>
                  </a:cubicBezTo>
                  <a:cubicBezTo>
                    <a:pt x="27564" y="32332"/>
                    <a:pt x="27066" y="32640"/>
                    <a:pt x="26544" y="32949"/>
                  </a:cubicBezTo>
                  <a:cubicBezTo>
                    <a:pt x="26449" y="33020"/>
                    <a:pt x="26378" y="33115"/>
                    <a:pt x="26283" y="33186"/>
                  </a:cubicBezTo>
                  <a:cubicBezTo>
                    <a:pt x="26520" y="33542"/>
                    <a:pt x="26663" y="33921"/>
                    <a:pt x="26710" y="34324"/>
                  </a:cubicBezTo>
                  <a:lnTo>
                    <a:pt x="26710" y="35558"/>
                  </a:lnTo>
                  <a:cubicBezTo>
                    <a:pt x="26686" y="35961"/>
                    <a:pt x="26544" y="36341"/>
                    <a:pt x="26283" y="36649"/>
                  </a:cubicBezTo>
                  <a:cubicBezTo>
                    <a:pt x="25951" y="37195"/>
                    <a:pt x="25382" y="37527"/>
                    <a:pt x="24741" y="37574"/>
                  </a:cubicBezTo>
                  <a:cubicBezTo>
                    <a:pt x="24291" y="37622"/>
                    <a:pt x="23840" y="37455"/>
                    <a:pt x="23508" y="37147"/>
                  </a:cubicBezTo>
                  <a:cubicBezTo>
                    <a:pt x="23176" y="36791"/>
                    <a:pt x="22915" y="36388"/>
                    <a:pt x="22725" y="35961"/>
                  </a:cubicBezTo>
                  <a:cubicBezTo>
                    <a:pt x="22654" y="35700"/>
                    <a:pt x="22535" y="35463"/>
                    <a:pt x="22369" y="35249"/>
                  </a:cubicBezTo>
                  <a:lnTo>
                    <a:pt x="19784" y="36103"/>
                  </a:lnTo>
                  <a:cubicBezTo>
                    <a:pt x="19760" y="36175"/>
                    <a:pt x="19760" y="36269"/>
                    <a:pt x="19760" y="36364"/>
                  </a:cubicBezTo>
                  <a:lnTo>
                    <a:pt x="19760" y="38475"/>
                  </a:lnTo>
                  <a:cubicBezTo>
                    <a:pt x="19760" y="39472"/>
                    <a:pt x="19784" y="40492"/>
                    <a:pt x="19760" y="41512"/>
                  </a:cubicBezTo>
                  <a:cubicBezTo>
                    <a:pt x="19689" y="43006"/>
                    <a:pt x="19546" y="44524"/>
                    <a:pt x="19357" y="46019"/>
                  </a:cubicBezTo>
                  <a:cubicBezTo>
                    <a:pt x="19286" y="46968"/>
                    <a:pt x="19262" y="47916"/>
                    <a:pt x="19286" y="48865"/>
                  </a:cubicBezTo>
                  <a:cubicBezTo>
                    <a:pt x="19309" y="49008"/>
                    <a:pt x="19333" y="49174"/>
                    <a:pt x="19380" y="49316"/>
                  </a:cubicBezTo>
                  <a:cubicBezTo>
                    <a:pt x="22654" y="49624"/>
                    <a:pt x="25927" y="49031"/>
                    <a:pt x="28869" y="47608"/>
                  </a:cubicBezTo>
                  <a:cubicBezTo>
                    <a:pt x="28869" y="47276"/>
                    <a:pt x="28987" y="46920"/>
                    <a:pt x="28774" y="46564"/>
                  </a:cubicBezTo>
                  <a:lnTo>
                    <a:pt x="28608" y="46802"/>
                  </a:lnTo>
                  <a:cubicBezTo>
                    <a:pt x="28513" y="46944"/>
                    <a:pt x="28394" y="47110"/>
                    <a:pt x="28276" y="47252"/>
                  </a:cubicBezTo>
                  <a:cubicBezTo>
                    <a:pt x="28133" y="47442"/>
                    <a:pt x="27872" y="47489"/>
                    <a:pt x="27683" y="47371"/>
                  </a:cubicBezTo>
                  <a:cubicBezTo>
                    <a:pt x="27469" y="47228"/>
                    <a:pt x="27374" y="46991"/>
                    <a:pt x="27469" y="46778"/>
                  </a:cubicBezTo>
                  <a:cubicBezTo>
                    <a:pt x="27517" y="46635"/>
                    <a:pt x="27683" y="46541"/>
                    <a:pt x="27588" y="46351"/>
                  </a:cubicBezTo>
                  <a:cubicBezTo>
                    <a:pt x="27398" y="46398"/>
                    <a:pt x="27232" y="46446"/>
                    <a:pt x="27066" y="46493"/>
                  </a:cubicBezTo>
                  <a:cubicBezTo>
                    <a:pt x="26639" y="46635"/>
                    <a:pt x="26165" y="46683"/>
                    <a:pt x="25714" y="46588"/>
                  </a:cubicBezTo>
                  <a:cubicBezTo>
                    <a:pt x="25548" y="46564"/>
                    <a:pt x="25405" y="46446"/>
                    <a:pt x="25382" y="46256"/>
                  </a:cubicBezTo>
                  <a:cubicBezTo>
                    <a:pt x="25358" y="46090"/>
                    <a:pt x="25453" y="45924"/>
                    <a:pt x="25595" y="45853"/>
                  </a:cubicBezTo>
                  <a:cubicBezTo>
                    <a:pt x="25832" y="45734"/>
                    <a:pt x="26046" y="45639"/>
                    <a:pt x="26283" y="45568"/>
                  </a:cubicBezTo>
                  <a:cubicBezTo>
                    <a:pt x="26592" y="45449"/>
                    <a:pt x="26924" y="45402"/>
                    <a:pt x="27232" y="45283"/>
                  </a:cubicBezTo>
                  <a:cubicBezTo>
                    <a:pt x="27849" y="45070"/>
                    <a:pt x="28489" y="44928"/>
                    <a:pt x="29130" y="44904"/>
                  </a:cubicBezTo>
                  <a:close/>
                  <a:moveTo>
                    <a:pt x="29936" y="47205"/>
                  </a:moveTo>
                  <a:cubicBezTo>
                    <a:pt x="30458" y="47039"/>
                    <a:pt x="30932" y="46944"/>
                    <a:pt x="31383" y="46778"/>
                  </a:cubicBezTo>
                  <a:cubicBezTo>
                    <a:pt x="32569" y="46303"/>
                    <a:pt x="33826" y="45995"/>
                    <a:pt x="34989" y="45473"/>
                  </a:cubicBezTo>
                  <a:cubicBezTo>
                    <a:pt x="35107" y="45449"/>
                    <a:pt x="35226" y="45426"/>
                    <a:pt x="35345" y="45378"/>
                  </a:cubicBezTo>
                  <a:cubicBezTo>
                    <a:pt x="36056" y="45117"/>
                    <a:pt x="36744" y="44880"/>
                    <a:pt x="37432" y="44572"/>
                  </a:cubicBezTo>
                  <a:cubicBezTo>
                    <a:pt x="38167" y="44263"/>
                    <a:pt x="38333" y="43836"/>
                    <a:pt x="38120" y="43077"/>
                  </a:cubicBezTo>
                  <a:cubicBezTo>
                    <a:pt x="37978" y="42579"/>
                    <a:pt x="37811" y="42105"/>
                    <a:pt x="37622" y="41630"/>
                  </a:cubicBezTo>
                  <a:cubicBezTo>
                    <a:pt x="37408" y="41156"/>
                    <a:pt x="37195" y="40729"/>
                    <a:pt x="36958" y="40278"/>
                  </a:cubicBezTo>
                  <a:cubicBezTo>
                    <a:pt x="36507" y="39519"/>
                    <a:pt x="36009" y="38784"/>
                    <a:pt x="35439" y="38096"/>
                  </a:cubicBezTo>
                  <a:cubicBezTo>
                    <a:pt x="34989" y="37503"/>
                    <a:pt x="34514" y="36886"/>
                    <a:pt x="34064" y="36269"/>
                  </a:cubicBezTo>
                  <a:cubicBezTo>
                    <a:pt x="33684" y="35748"/>
                    <a:pt x="33376" y="35178"/>
                    <a:pt x="32972" y="34704"/>
                  </a:cubicBezTo>
                  <a:cubicBezTo>
                    <a:pt x="32403" y="34016"/>
                    <a:pt x="31786" y="33376"/>
                    <a:pt x="31193" y="32711"/>
                  </a:cubicBezTo>
                  <a:cubicBezTo>
                    <a:pt x="31098" y="32616"/>
                    <a:pt x="31004" y="32545"/>
                    <a:pt x="30885" y="32474"/>
                  </a:cubicBezTo>
                  <a:lnTo>
                    <a:pt x="30790" y="32474"/>
                  </a:lnTo>
                  <a:cubicBezTo>
                    <a:pt x="30790" y="32522"/>
                    <a:pt x="30790" y="32569"/>
                    <a:pt x="30790" y="32593"/>
                  </a:cubicBezTo>
                  <a:cubicBezTo>
                    <a:pt x="31122" y="33755"/>
                    <a:pt x="31146" y="34965"/>
                    <a:pt x="31359" y="36151"/>
                  </a:cubicBezTo>
                  <a:cubicBezTo>
                    <a:pt x="31383" y="36222"/>
                    <a:pt x="31383" y="36317"/>
                    <a:pt x="31359" y="36388"/>
                  </a:cubicBezTo>
                  <a:cubicBezTo>
                    <a:pt x="31359" y="37337"/>
                    <a:pt x="31407" y="38309"/>
                    <a:pt x="31383" y="39258"/>
                  </a:cubicBezTo>
                  <a:cubicBezTo>
                    <a:pt x="31407" y="40160"/>
                    <a:pt x="31359" y="41061"/>
                    <a:pt x="31241" y="41962"/>
                  </a:cubicBezTo>
                  <a:cubicBezTo>
                    <a:pt x="31170" y="42722"/>
                    <a:pt x="30980" y="43481"/>
                    <a:pt x="30648" y="44168"/>
                  </a:cubicBezTo>
                  <a:cubicBezTo>
                    <a:pt x="30363" y="44809"/>
                    <a:pt x="30102" y="45449"/>
                    <a:pt x="29889" y="46137"/>
                  </a:cubicBezTo>
                  <a:cubicBezTo>
                    <a:pt x="29841" y="46232"/>
                    <a:pt x="29841" y="46327"/>
                    <a:pt x="29841" y="46422"/>
                  </a:cubicBezTo>
                  <a:cubicBezTo>
                    <a:pt x="29889" y="46659"/>
                    <a:pt x="29912" y="46873"/>
                    <a:pt x="29936" y="47181"/>
                  </a:cubicBezTo>
                  <a:close/>
                  <a:moveTo>
                    <a:pt x="20495" y="50526"/>
                  </a:moveTo>
                  <a:cubicBezTo>
                    <a:pt x="20329" y="51071"/>
                    <a:pt x="20092" y="51593"/>
                    <a:pt x="19784" y="52091"/>
                  </a:cubicBezTo>
                  <a:cubicBezTo>
                    <a:pt x="19618" y="52376"/>
                    <a:pt x="19523" y="52708"/>
                    <a:pt x="19499" y="53040"/>
                  </a:cubicBezTo>
                  <a:cubicBezTo>
                    <a:pt x="19879" y="53420"/>
                    <a:pt x="20400" y="53633"/>
                    <a:pt x="20946" y="53633"/>
                  </a:cubicBezTo>
                  <a:cubicBezTo>
                    <a:pt x="21444" y="53609"/>
                    <a:pt x="21942" y="53633"/>
                    <a:pt x="22440" y="53633"/>
                  </a:cubicBezTo>
                  <a:cubicBezTo>
                    <a:pt x="22678" y="53657"/>
                    <a:pt x="22939" y="53609"/>
                    <a:pt x="23152" y="53491"/>
                  </a:cubicBezTo>
                  <a:cubicBezTo>
                    <a:pt x="23437" y="53348"/>
                    <a:pt x="23721" y="53254"/>
                    <a:pt x="24006" y="53159"/>
                  </a:cubicBezTo>
                  <a:cubicBezTo>
                    <a:pt x="24291" y="53088"/>
                    <a:pt x="24528" y="52874"/>
                    <a:pt x="24599" y="52589"/>
                  </a:cubicBezTo>
                  <a:cubicBezTo>
                    <a:pt x="24812" y="52162"/>
                    <a:pt x="25050" y="51759"/>
                    <a:pt x="25311" y="51356"/>
                  </a:cubicBezTo>
                  <a:cubicBezTo>
                    <a:pt x="25429" y="51071"/>
                    <a:pt x="25714" y="50881"/>
                    <a:pt x="26046" y="50881"/>
                  </a:cubicBezTo>
                  <a:cubicBezTo>
                    <a:pt x="26093" y="50881"/>
                    <a:pt x="26141" y="50858"/>
                    <a:pt x="26212" y="50834"/>
                  </a:cubicBezTo>
                  <a:lnTo>
                    <a:pt x="27635" y="50431"/>
                  </a:lnTo>
                  <a:cubicBezTo>
                    <a:pt x="27683" y="50407"/>
                    <a:pt x="27754" y="50407"/>
                    <a:pt x="27801" y="50407"/>
                  </a:cubicBezTo>
                  <a:cubicBezTo>
                    <a:pt x="28110" y="50407"/>
                    <a:pt x="28394" y="50336"/>
                    <a:pt x="28679" y="50217"/>
                  </a:cubicBezTo>
                  <a:cubicBezTo>
                    <a:pt x="29106" y="50099"/>
                    <a:pt x="29509" y="49980"/>
                    <a:pt x="29936" y="49909"/>
                  </a:cubicBezTo>
                  <a:cubicBezTo>
                    <a:pt x="30245" y="49885"/>
                    <a:pt x="30553" y="49814"/>
                    <a:pt x="30838" y="49695"/>
                  </a:cubicBezTo>
                  <a:cubicBezTo>
                    <a:pt x="31193" y="49482"/>
                    <a:pt x="31668" y="49648"/>
                    <a:pt x="31834" y="50028"/>
                  </a:cubicBezTo>
                  <a:cubicBezTo>
                    <a:pt x="31881" y="50194"/>
                    <a:pt x="31929" y="50336"/>
                    <a:pt x="31929" y="50502"/>
                  </a:cubicBezTo>
                  <a:cubicBezTo>
                    <a:pt x="31929" y="50739"/>
                    <a:pt x="31929" y="50953"/>
                    <a:pt x="31929" y="51190"/>
                  </a:cubicBezTo>
                  <a:lnTo>
                    <a:pt x="31929" y="51925"/>
                  </a:lnTo>
                  <a:cubicBezTo>
                    <a:pt x="32142" y="52044"/>
                    <a:pt x="32379" y="52115"/>
                    <a:pt x="32640" y="52091"/>
                  </a:cubicBezTo>
                  <a:lnTo>
                    <a:pt x="34443" y="52091"/>
                  </a:lnTo>
                  <a:cubicBezTo>
                    <a:pt x="34538" y="52115"/>
                    <a:pt x="34633" y="52091"/>
                    <a:pt x="34728" y="52044"/>
                  </a:cubicBezTo>
                  <a:cubicBezTo>
                    <a:pt x="35439" y="51688"/>
                    <a:pt x="36222" y="51451"/>
                    <a:pt x="36863" y="50929"/>
                  </a:cubicBezTo>
                  <a:cubicBezTo>
                    <a:pt x="37147" y="50715"/>
                    <a:pt x="37384" y="50407"/>
                    <a:pt x="37551" y="50075"/>
                  </a:cubicBezTo>
                  <a:cubicBezTo>
                    <a:pt x="37645" y="49862"/>
                    <a:pt x="37740" y="49624"/>
                    <a:pt x="37835" y="49411"/>
                  </a:cubicBezTo>
                  <a:cubicBezTo>
                    <a:pt x="37930" y="49174"/>
                    <a:pt x="37978" y="48936"/>
                    <a:pt x="37978" y="48675"/>
                  </a:cubicBezTo>
                  <a:lnTo>
                    <a:pt x="37978" y="45948"/>
                  </a:lnTo>
                  <a:cubicBezTo>
                    <a:pt x="37978" y="45853"/>
                    <a:pt x="38001" y="45734"/>
                    <a:pt x="37835" y="45663"/>
                  </a:cubicBezTo>
                  <a:cubicBezTo>
                    <a:pt x="37788" y="45687"/>
                    <a:pt x="37693" y="45710"/>
                    <a:pt x="37574" y="45758"/>
                  </a:cubicBezTo>
                  <a:cubicBezTo>
                    <a:pt x="36981" y="45971"/>
                    <a:pt x="36388" y="46208"/>
                    <a:pt x="35795" y="46422"/>
                  </a:cubicBezTo>
                  <a:cubicBezTo>
                    <a:pt x="34609" y="46825"/>
                    <a:pt x="33423" y="47228"/>
                    <a:pt x="32237" y="47655"/>
                  </a:cubicBezTo>
                  <a:lnTo>
                    <a:pt x="30814" y="48154"/>
                  </a:lnTo>
                  <a:cubicBezTo>
                    <a:pt x="30600" y="48225"/>
                    <a:pt x="30387" y="48272"/>
                    <a:pt x="30173" y="48367"/>
                  </a:cubicBezTo>
                  <a:cubicBezTo>
                    <a:pt x="29367" y="48675"/>
                    <a:pt x="28560" y="49008"/>
                    <a:pt x="27754" y="49316"/>
                  </a:cubicBezTo>
                  <a:cubicBezTo>
                    <a:pt x="26995" y="49577"/>
                    <a:pt x="26212" y="49790"/>
                    <a:pt x="25453" y="50004"/>
                  </a:cubicBezTo>
                  <a:cubicBezTo>
                    <a:pt x="24243" y="50360"/>
                    <a:pt x="23010" y="50526"/>
                    <a:pt x="21776" y="50526"/>
                  </a:cubicBezTo>
                  <a:close/>
                  <a:moveTo>
                    <a:pt x="30766" y="50976"/>
                  </a:moveTo>
                  <a:cubicBezTo>
                    <a:pt x="30363" y="50976"/>
                    <a:pt x="29960" y="51024"/>
                    <a:pt x="29580" y="51119"/>
                  </a:cubicBezTo>
                  <a:cubicBezTo>
                    <a:pt x="29011" y="51261"/>
                    <a:pt x="28465" y="51498"/>
                    <a:pt x="27872" y="51498"/>
                  </a:cubicBezTo>
                  <a:cubicBezTo>
                    <a:pt x="27849" y="51498"/>
                    <a:pt x="27801" y="51498"/>
                    <a:pt x="27754" y="51522"/>
                  </a:cubicBezTo>
                  <a:cubicBezTo>
                    <a:pt x="27469" y="51641"/>
                    <a:pt x="27185" y="51712"/>
                    <a:pt x="26876" y="51759"/>
                  </a:cubicBezTo>
                  <a:cubicBezTo>
                    <a:pt x="26449" y="51783"/>
                    <a:pt x="26070" y="52044"/>
                    <a:pt x="25904" y="52447"/>
                  </a:cubicBezTo>
                  <a:cubicBezTo>
                    <a:pt x="25832" y="52661"/>
                    <a:pt x="25738" y="52850"/>
                    <a:pt x="25619" y="53040"/>
                  </a:cubicBezTo>
                  <a:cubicBezTo>
                    <a:pt x="25311" y="53538"/>
                    <a:pt x="25073" y="54131"/>
                    <a:pt x="24362" y="54179"/>
                  </a:cubicBezTo>
                  <a:cubicBezTo>
                    <a:pt x="24314" y="54179"/>
                    <a:pt x="24267" y="54202"/>
                    <a:pt x="24243" y="54226"/>
                  </a:cubicBezTo>
                  <a:cubicBezTo>
                    <a:pt x="23626" y="54558"/>
                    <a:pt x="22915" y="54724"/>
                    <a:pt x="22227" y="54701"/>
                  </a:cubicBezTo>
                  <a:cubicBezTo>
                    <a:pt x="22179" y="54701"/>
                    <a:pt x="22156" y="54748"/>
                    <a:pt x="22037" y="54795"/>
                  </a:cubicBezTo>
                  <a:cubicBezTo>
                    <a:pt x="22346" y="55128"/>
                    <a:pt x="22037" y="55436"/>
                    <a:pt x="21990" y="55768"/>
                  </a:cubicBezTo>
                  <a:cubicBezTo>
                    <a:pt x="22156" y="55981"/>
                    <a:pt x="22417" y="56100"/>
                    <a:pt x="22701" y="56053"/>
                  </a:cubicBezTo>
                  <a:cubicBezTo>
                    <a:pt x="23294" y="56053"/>
                    <a:pt x="23887" y="56029"/>
                    <a:pt x="24504" y="56029"/>
                  </a:cubicBezTo>
                  <a:cubicBezTo>
                    <a:pt x="25002" y="56029"/>
                    <a:pt x="25524" y="55981"/>
                    <a:pt x="26022" y="55863"/>
                  </a:cubicBezTo>
                  <a:cubicBezTo>
                    <a:pt x="26449" y="55721"/>
                    <a:pt x="26900" y="55602"/>
                    <a:pt x="27327" y="55507"/>
                  </a:cubicBezTo>
                  <a:cubicBezTo>
                    <a:pt x="28774" y="55151"/>
                    <a:pt x="30197" y="54724"/>
                    <a:pt x="31597" y="54202"/>
                  </a:cubicBezTo>
                  <a:cubicBezTo>
                    <a:pt x="32024" y="54036"/>
                    <a:pt x="32498" y="53918"/>
                    <a:pt x="32972" y="53847"/>
                  </a:cubicBezTo>
                  <a:cubicBezTo>
                    <a:pt x="33162" y="53823"/>
                    <a:pt x="33352" y="53775"/>
                    <a:pt x="33565" y="53728"/>
                  </a:cubicBezTo>
                  <a:lnTo>
                    <a:pt x="33565" y="53254"/>
                  </a:lnTo>
                  <a:cubicBezTo>
                    <a:pt x="33423" y="53230"/>
                    <a:pt x="33281" y="53230"/>
                    <a:pt x="33138" y="53230"/>
                  </a:cubicBezTo>
                  <a:cubicBezTo>
                    <a:pt x="32498" y="53230"/>
                    <a:pt x="31858" y="53135"/>
                    <a:pt x="31241" y="52945"/>
                  </a:cubicBezTo>
                  <a:cubicBezTo>
                    <a:pt x="30980" y="52898"/>
                    <a:pt x="30743" y="52708"/>
                    <a:pt x="30648" y="52447"/>
                  </a:cubicBezTo>
                  <a:cubicBezTo>
                    <a:pt x="30529" y="52186"/>
                    <a:pt x="30553" y="51878"/>
                    <a:pt x="30695" y="51617"/>
                  </a:cubicBezTo>
                  <a:cubicBezTo>
                    <a:pt x="30838" y="51427"/>
                    <a:pt x="30838" y="51190"/>
                    <a:pt x="30766" y="50976"/>
                  </a:cubicBezTo>
                  <a:close/>
                  <a:moveTo>
                    <a:pt x="4958" y="46825"/>
                  </a:moveTo>
                  <a:cubicBezTo>
                    <a:pt x="4934" y="46896"/>
                    <a:pt x="4911" y="46944"/>
                    <a:pt x="4911" y="46968"/>
                  </a:cubicBezTo>
                  <a:cubicBezTo>
                    <a:pt x="4958" y="47347"/>
                    <a:pt x="4982" y="47703"/>
                    <a:pt x="5029" y="48082"/>
                  </a:cubicBezTo>
                  <a:cubicBezTo>
                    <a:pt x="5243" y="49150"/>
                    <a:pt x="5361" y="50241"/>
                    <a:pt x="5385" y="51332"/>
                  </a:cubicBezTo>
                  <a:cubicBezTo>
                    <a:pt x="5385" y="51854"/>
                    <a:pt x="5480" y="52352"/>
                    <a:pt x="5646" y="52827"/>
                  </a:cubicBezTo>
                  <a:cubicBezTo>
                    <a:pt x="5693" y="52850"/>
                    <a:pt x="5741" y="52874"/>
                    <a:pt x="5788" y="52874"/>
                  </a:cubicBezTo>
                  <a:lnTo>
                    <a:pt x="8659" y="52305"/>
                  </a:lnTo>
                  <a:cubicBezTo>
                    <a:pt x="8753" y="51878"/>
                    <a:pt x="8659" y="50929"/>
                    <a:pt x="8350" y="49197"/>
                  </a:cubicBezTo>
                  <a:cubicBezTo>
                    <a:pt x="8327" y="49174"/>
                    <a:pt x="8303" y="49126"/>
                    <a:pt x="8255" y="49102"/>
                  </a:cubicBezTo>
                  <a:cubicBezTo>
                    <a:pt x="7852" y="48770"/>
                    <a:pt x="7828" y="48747"/>
                    <a:pt x="8137" y="48343"/>
                  </a:cubicBezTo>
                  <a:cubicBezTo>
                    <a:pt x="8232" y="48201"/>
                    <a:pt x="8279" y="48035"/>
                    <a:pt x="8255" y="47869"/>
                  </a:cubicBezTo>
                  <a:cubicBezTo>
                    <a:pt x="8208" y="47584"/>
                    <a:pt x="8160" y="47300"/>
                    <a:pt x="8089" y="47015"/>
                  </a:cubicBezTo>
                  <a:cubicBezTo>
                    <a:pt x="8089" y="46944"/>
                    <a:pt x="8089" y="46802"/>
                    <a:pt x="7923" y="46778"/>
                  </a:cubicBezTo>
                  <a:cubicBezTo>
                    <a:pt x="7852" y="46849"/>
                    <a:pt x="7781" y="46920"/>
                    <a:pt x="7710" y="46991"/>
                  </a:cubicBezTo>
                  <a:cubicBezTo>
                    <a:pt x="7425" y="47252"/>
                    <a:pt x="7164" y="47537"/>
                    <a:pt x="6880" y="47798"/>
                  </a:cubicBezTo>
                  <a:cubicBezTo>
                    <a:pt x="6642" y="47988"/>
                    <a:pt x="6381" y="48177"/>
                    <a:pt x="6120" y="48343"/>
                  </a:cubicBezTo>
                  <a:cubicBezTo>
                    <a:pt x="5883" y="48509"/>
                    <a:pt x="5551" y="48438"/>
                    <a:pt x="5409" y="48201"/>
                  </a:cubicBezTo>
                  <a:cubicBezTo>
                    <a:pt x="5267" y="47988"/>
                    <a:pt x="5314" y="47703"/>
                    <a:pt x="5504" y="47537"/>
                  </a:cubicBezTo>
                  <a:cubicBezTo>
                    <a:pt x="5670" y="47442"/>
                    <a:pt x="5812" y="47323"/>
                    <a:pt x="5978" y="47228"/>
                  </a:cubicBezTo>
                  <a:cubicBezTo>
                    <a:pt x="6144" y="47134"/>
                    <a:pt x="6287" y="46991"/>
                    <a:pt x="6358" y="46802"/>
                  </a:cubicBezTo>
                  <a:cubicBezTo>
                    <a:pt x="5954" y="46802"/>
                    <a:pt x="5599" y="46778"/>
                    <a:pt x="5219" y="46778"/>
                  </a:cubicBezTo>
                  <a:cubicBezTo>
                    <a:pt x="5124" y="46778"/>
                    <a:pt x="5053" y="46802"/>
                    <a:pt x="4958" y="46802"/>
                  </a:cubicBezTo>
                  <a:close/>
                  <a:moveTo>
                    <a:pt x="4531" y="42698"/>
                  </a:moveTo>
                  <a:cubicBezTo>
                    <a:pt x="4555" y="43220"/>
                    <a:pt x="4555" y="43718"/>
                    <a:pt x="4650" y="44192"/>
                  </a:cubicBezTo>
                  <a:cubicBezTo>
                    <a:pt x="4721" y="44667"/>
                    <a:pt x="4697" y="45165"/>
                    <a:pt x="4887" y="45639"/>
                  </a:cubicBezTo>
                  <a:cubicBezTo>
                    <a:pt x="5693" y="45687"/>
                    <a:pt x="6524" y="45639"/>
                    <a:pt x="7330" y="45544"/>
                  </a:cubicBezTo>
                  <a:cubicBezTo>
                    <a:pt x="7449" y="45521"/>
                    <a:pt x="7591" y="45473"/>
                    <a:pt x="7710" y="45402"/>
                  </a:cubicBezTo>
                  <a:cubicBezTo>
                    <a:pt x="7473" y="44335"/>
                    <a:pt x="7235" y="43291"/>
                    <a:pt x="6998" y="42271"/>
                  </a:cubicBezTo>
                  <a:cubicBezTo>
                    <a:pt x="6785" y="42200"/>
                    <a:pt x="6571" y="42200"/>
                    <a:pt x="6358" y="42295"/>
                  </a:cubicBezTo>
                  <a:cubicBezTo>
                    <a:pt x="6026" y="42413"/>
                    <a:pt x="5670" y="42461"/>
                    <a:pt x="5338" y="42461"/>
                  </a:cubicBezTo>
                  <a:cubicBezTo>
                    <a:pt x="5029" y="42461"/>
                    <a:pt x="4768" y="42532"/>
                    <a:pt x="4507" y="42698"/>
                  </a:cubicBezTo>
                  <a:close/>
                  <a:moveTo>
                    <a:pt x="35250" y="16202"/>
                  </a:moveTo>
                  <a:cubicBezTo>
                    <a:pt x="35748" y="15893"/>
                    <a:pt x="36127" y="15443"/>
                    <a:pt x="36341" y="14921"/>
                  </a:cubicBezTo>
                  <a:cubicBezTo>
                    <a:pt x="36602" y="14328"/>
                    <a:pt x="36578" y="13640"/>
                    <a:pt x="36293" y="13070"/>
                  </a:cubicBezTo>
                  <a:cubicBezTo>
                    <a:pt x="36104" y="12572"/>
                    <a:pt x="35511" y="12383"/>
                    <a:pt x="35060" y="12667"/>
                  </a:cubicBezTo>
                  <a:cubicBezTo>
                    <a:pt x="34609" y="12904"/>
                    <a:pt x="34372" y="13308"/>
                    <a:pt x="34135" y="13711"/>
                  </a:cubicBezTo>
                  <a:cubicBezTo>
                    <a:pt x="34253" y="13853"/>
                    <a:pt x="34372" y="13996"/>
                    <a:pt x="34467" y="14162"/>
                  </a:cubicBezTo>
                  <a:cubicBezTo>
                    <a:pt x="34657" y="14565"/>
                    <a:pt x="34799" y="14944"/>
                    <a:pt x="34965" y="15348"/>
                  </a:cubicBezTo>
                  <a:cubicBezTo>
                    <a:pt x="35060" y="15609"/>
                    <a:pt x="35131" y="15870"/>
                    <a:pt x="35250" y="16178"/>
                  </a:cubicBezTo>
                  <a:close/>
                  <a:moveTo>
                    <a:pt x="23365" y="34870"/>
                  </a:moveTo>
                  <a:cubicBezTo>
                    <a:pt x="23532" y="35202"/>
                    <a:pt x="23650" y="35534"/>
                    <a:pt x="23840" y="35842"/>
                  </a:cubicBezTo>
                  <a:cubicBezTo>
                    <a:pt x="23911" y="35985"/>
                    <a:pt x="24030" y="36103"/>
                    <a:pt x="24125" y="36222"/>
                  </a:cubicBezTo>
                  <a:cubicBezTo>
                    <a:pt x="24385" y="36554"/>
                    <a:pt x="24884" y="36578"/>
                    <a:pt x="25168" y="36293"/>
                  </a:cubicBezTo>
                  <a:cubicBezTo>
                    <a:pt x="25429" y="36103"/>
                    <a:pt x="25595" y="35819"/>
                    <a:pt x="25595" y="35510"/>
                  </a:cubicBezTo>
                  <a:cubicBezTo>
                    <a:pt x="25595" y="35131"/>
                    <a:pt x="25643" y="34751"/>
                    <a:pt x="25595" y="34396"/>
                  </a:cubicBezTo>
                  <a:cubicBezTo>
                    <a:pt x="25619" y="34135"/>
                    <a:pt x="25500" y="33897"/>
                    <a:pt x="25263" y="33802"/>
                  </a:cubicBezTo>
                  <a:close/>
                  <a:moveTo>
                    <a:pt x="6358" y="53941"/>
                  </a:moveTo>
                  <a:cubicBezTo>
                    <a:pt x="6642" y="54535"/>
                    <a:pt x="6974" y="55104"/>
                    <a:pt x="7330" y="55649"/>
                  </a:cubicBezTo>
                  <a:cubicBezTo>
                    <a:pt x="7449" y="55792"/>
                    <a:pt x="7544" y="55958"/>
                    <a:pt x="7757" y="56005"/>
                  </a:cubicBezTo>
                  <a:cubicBezTo>
                    <a:pt x="7781" y="55981"/>
                    <a:pt x="7828" y="55981"/>
                    <a:pt x="7852" y="55934"/>
                  </a:cubicBezTo>
                  <a:cubicBezTo>
                    <a:pt x="8066" y="55246"/>
                    <a:pt x="8303" y="54535"/>
                    <a:pt x="8516" y="53847"/>
                  </a:cubicBezTo>
                  <a:cubicBezTo>
                    <a:pt x="8540" y="53728"/>
                    <a:pt x="8540" y="53609"/>
                    <a:pt x="8564" y="53515"/>
                  </a:cubicBezTo>
                  <a:cubicBezTo>
                    <a:pt x="7971" y="53420"/>
                    <a:pt x="7449" y="53657"/>
                    <a:pt x="6903" y="53728"/>
                  </a:cubicBezTo>
                  <a:cubicBezTo>
                    <a:pt x="6690" y="53728"/>
                    <a:pt x="6500" y="53799"/>
                    <a:pt x="6358" y="53941"/>
                  </a:cubicBezTo>
                  <a:close/>
                  <a:moveTo>
                    <a:pt x="49197" y="51617"/>
                  </a:moveTo>
                  <a:cubicBezTo>
                    <a:pt x="49126" y="51451"/>
                    <a:pt x="49103" y="51332"/>
                    <a:pt x="49055" y="51285"/>
                  </a:cubicBezTo>
                  <a:cubicBezTo>
                    <a:pt x="48984" y="51237"/>
                    <a:pt x="48794" y="51119"/>
                    <a:pt x="48699" y="51024"/>
                  </a:cubicBezTo>
                  <a:cubicBezTo>
                    <a:pt x="48486" y="50787"/>
                    <a:pt x="48177" y="50668"/>
                    <a:pt x="47869" y="50692"/>
                  </a:cubicBezTo>
                  <a:lnTo>
                    <a:pt x="46944" y="50692"/>
                  </a:lnTo>
                  <a:cubicBezTo>
                    <a:pt x="46541" y="50715"/>
                    <a:pt x="46137" y="50810"/>
                    <a:pt x="45758" y="50953"/>
                  </a:cubicBezTo>
                  <a:cubicBezTo>
                    <a:pt x="46185" y="51332"/>
                    <a:pt x="46730" y="51546"/>
                    <a:pt x="47300" y="51617"/>
                  </a:cubicBezTo>
                  <a:cubicBezTo>
                    <a:pt x="47893" y="51641"/>
                    <a:pt x="48486" y="51617"/>
                    <a:pt x="49197" y="51617"/>
                  </a:cubicBezTo>
                  <a:close/>
                  <a:moveTo>
                    <a:pt x="1400" y="26900"/>
                  </a:moveTo>
                  <a:cubicBezTo>
                    <a:pt x="1115" y="27208"/>
                    <a:pt x="1139" y="27611"/>
                    <a:pt x="1115" y="27967"/>
                  </a:cubicBezTo>
                  <a:cubicBezTo>
                    <a:pt x="1068" y="28347"/>
                    <a:pt x="1210" y="28703"/>
                    <a:pt x="1519" y="28940"/>
                  </a:cubicBezTo>
                  <a:cubicBezTo>
                    <a:pt x="1851" y="29201"/>
                    <a:pt x="2278" y="29296"/>
                    <a:pt x="2681" y="29248"/>
                  </a:cubicBezTo>
                  <a:cubicBezTo>
                    <a:pt x="2467" y="28608"/>
                    <a:pt x="2278" y="27991"/>
                    <a:pt x="2064" y="27398"/>
                  </a:cubicBezTo>
                  <a:cubicBezTo>
                    <a:pt x="2017" y="27279"/>
                    <a:pt x="1946" y="27184"/>
                    <a:pt x="1851" y="27137"/>
                  </a:cubicBezTo>
                  <a:cubicBezTo>
                    <a:pt x="1708" y="27042"/>
                    <a:pt x="1542" y="26971"/>
                    <a:pt x="1400" y="26900"/>
                  </a:cubicBezTo>
                  <a:close/>
                  <a:moveTo>
                    <a:pt x="38903" y="55507"/>
                  </a:moveTo>
                  <a:cubicBezTo>
                    <a:pt x="38926" y="55460"/>
                    <a:pt x="38950" y="55412"/>
                    <a:pt x="38950" y="55365"/>
                  </a:cubicBezTo>
                  <a:cubicBezTo>
                    <a:pt x="38950" y="55317"/>
                    <a:pt x="38950" y="55270"/>
                    <a:pt x="38950" y="55246"/>
                  </a:cubicBezTo>
                  <a:cubicBezTo>
                    <a:pt x="38737" y="54819"/>
                    <a:pt x="38404" y="54463"/>
                    <a:pt x="37954" y="54274"/>
                  </a:cubicBezTo>
                  <a:cubicBezTo>
                    <a:pt x="37859" y="54226"/>
                    <a:pt x="37764" y="54202"/>
                    <a:pt x="37669" y="54226"/>
                  </a:cubicBezTo>
                  <a:cubicBezTo>
                    <a:pt x="37384" y="54321"/>
                    <a:pt x="37100" y="54463"/>
                    <a:pt x="36886" y="54677"/>
                  </a:cubicBezTo>
                  <a:cubicBezTo>
                    <a:pt x="37740" y="55602"/>
                    <a:pt x="37740" y="55602"/>
                    <a:pt x="38831" y="55531"/>
                  </a:cubicBezTo>
                  <a:cubicBezTo>
                    <a:pt x="38855" y="55531"/>
                    <a:pt x="38903" y="55531"/>
                    <a:pt x="38926" y="5550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3" name="Google Shape;2113;p73"/>
            <p:cNvSpPr/>
            <p:nvPr/>
          </p:nvSpPr>
          <p:spPr>
            <a:xfrm>
              <a:off x="7455009" y="4426042"/>
              <a:ext cx="270116" cy="177458"/>
            </a:xfrm>
            <a:custGeom>
              <a:avLst/>
              <a:gdLst/>
              <a:ahLst/>
              <a:cxnLst/>
              <a:rect l="l" t="t" r="r" b="b"/>
              <a:pathLst>
                <a:path w="10842" h="7070" extrusionOk="0">
                  <a:moveTo>
                    <a:pt x="5053" y="3132"/>
                  </a:moveTo>
                  <a:cubicBezTo>
                    <a:pt x="5172" y="2776"/>
                    <a:pt x="5267" y="2515"/>
                    <a:pt x="5362" y="2254"/>
                  </a:cubicBezTo>
                  <a:cubicBezTo>
                    <a:pt x="5646" y="1447"/>
                    <a:pt x="6239" y="783"/>
                    <a:pt x="7022" y="404"/>
                  </a:cubicBezTo>
                  <a:cubicBezTo>
                    <a:pt x="7781" y="0"/>
                    <a:pt x="8683" y="48"/>
                    <a:pt x="9394" y="498"/>
                  </a:cubicBezTo>
                  <a:cubicBezTo>
                    <a:pt x="9845" y="736"/>
                    <a:pt x="10177" y="1139"/>
                    <a:pt x="10319" y="1637"/>
                  </a:cubicBezTo>
                  <a:cubicBezTo>
                    <a:pt x="10319" y="1661"/>
                    <a:pt x="10343" y="1708"/>
                    <a:pt x="10367" y="1732"/>
                  </a:cubicBezTo>
                  <a:cubicBezTo>
                    <a:pt x="10818" y="2301"/>
                    <a:pt x="10841" y="2965"/>
                    <a:pt x="10794" y="3630"/>
                  </a:cubicBezTo>
                  <a:cubicBezTo>
                    <a:pt x="10770" y="3819"/>
                    <a:pt x="10723" y="3985"/>
                    <a:pt x="10652" y="4152"/>
                  </a:cubicBezTo>
                  <a:cubicBezTo>
                    <a:pt x="10533" y="4460"/>
                    <a:pt x="10201" y="4578"/>
                    <a:pt x="9940" y="4460"/>
                  </a:cubicBezTo>
                  <a:cubicBezTo>
                    <a:pt x="9845" y="4436"/>
                    <a:pt x="9774" y="4389"/>
                    <a:pt x="9703" y="4341"/>
                  </a:cubicBezTo>
                  <a:cubicBezTo>
                    <a:pt x="9442" y="4199"/>
                    <a:pt x="9347" y="3962"/>
                    <a:pt x="9513" y="3725"/>
                  </a:cubicBezTo>
                  <a:cubicBezTo>
                    <a:pt x="9679" y="3511"/>
                    <a:pt x="9750" y="3226"/>
                    <a:pt x="9679" y="2965"/>
                  </a:cubicBezTo>
                  <a:cubicBezTo>
                    <a:pt x="9655" y="2823"/>
                    <a:pt x="9632" y="2681"/>
                    <a:pt x="9560" y="2562"/>
                  </a:cubicBezTo>
                  <a:cubicBezTo>
                    <a:pt x="9465" y="2325"/>
                    <a:pt x="9347" y="2112"/>
                    <a:pt x="9228" y="1898"/>
                  </a:cubicBezTo>
                  <a:cubicBezTo>
                    <a:pt x="9086" y="1590"/>
                    <a:pt x="8825" y="1376"/>
                    <a:pt x="8493" y="1305"/>
                  </a:cubicBezTo>
                  <a:cubicBezTo>
                    <a:pt x="8018" y="1163"/>
                    <a:pt x="7520" y="1281"/>
                    <a:pt x="7141" y="1590"/>
                  </a:cubicBezTo>
                  <a:cubicBezTo>
                    <a:pt x="6524" y="2135"/>
                    <a:pt x="6168" y="2894"/>
                    <a:pt x="6097" y="3701"/>
                  </a:cubicBezTo>
                  <a:cubicBezTo>
                    <a:pt x="6073" y="3843"/>
                    <a:pt x="6073" y="3985"/>
                    <a:pt x="6073" y="4128"/>
                  </a:cubicBezTo>
                  <a:cubicBezTo>
                    <a:pt x="6002" y="4578"/>
                    <a:pt x="5480" y="4792"/>
                    <a:pt x="5125" y="4555"/>
                  </a:cubicBezTo>
                  <a:cubicBezTo>
                    <a:pt x="4840" y="4341"/>
                    <a:pt x="4555" y="4128"/>
                    <a:pt x="4294" y="3914"/>
                  </a:cubicBezTo>
                  <a:cubicBezTo>
                    <a:pt x="3915" y="3582"/>
                    <a:pt x="3440" y="3440"/>
                    <a:pt x="2966" y="3464"/>
                  </a:cubicBezTo>
                  <a:cubicBezTo>
                    <a:pt x="2610" y="3487"/>
                    <a:pt x="2231" y="3464"/>
                    <a:pt x="1851" y="3464"/>
                  </a:cubicBezTo>
                  <a:cubicBezTo>
                    <a:pt x="1709" y="3464"/>
                    <a:pt x="1566" y="3487"/>
                    <a:pt x="1424" y="3511"/>
                  </a:cubicBezTo>
                  <a:cubicBezTo>
                    <a:pt x="1163" y="3582"/>
                    <a:pt x="1092" y="3677"/>
                    <a:pt x="1068" y="3938"/>
                  </a:cubicBezTo>
                  <a:cubicBezTo>
                    <a:pt x="1045" y="4270"/>
                    <a:pt x="1045" y="4602"/>
                    <a:pt x="1068" y="4934"/>
                  </a:cubicBezTo>
                  <a:cubicBezTo>
                    <a:pt x="1116" y="5219"/>
                    <a:pt x="1234" y="5504"/>
                    <a:pt x="1377" y="5741"/>
                  </a:cubicBezTo>
                  <a:cubicBezTo>
                    <a:pt x="1448" y="5883"/>
                    <a:pt x="1661" y="5954"/>
                    <a:pt x="1780" y="6049"/>
                  </a:cubicBezTo>
                  <a:cubicBezTo>
                    <a:pt x="2468" y="5788"/>
                    <a:pt x="3179" y="5575"/>
                    <a:pt x="3891" y="5409"/>
                  </a:cubicBezTo>
                  <a:cubicBezTo>
                    <a:pt x="4982" y="5100"/>
                    <a:pt x="6073" y="4792"/>
                    <a:pt x="7165" y="4460"/>
                  </a:cubicBezTo>
                  <a:cubicBezTo>
                    <a:pt x="7686" y="4246"/>
                    <a:pt x="8232" y="4152"/>
                    <a:pt x="8801" y="4152"/>
                  </a:cubicBezTo>
                  <a:cubicBezTo>
                    <a:pt x="8872" y="4152"/>
                    <a:pt x="8967" y="4152"/>
                    <a:pt x="9038" y="4175"/>
                  </a:cubicBezTo>
                  <a:cubicBezTo>
                    <a:pt x="9299" y="4199"/>
                    <a:pt x="9489" y="4412"/>
                    <a:pt x="9489" y="4673"/>
                  </a:cubicBezTo>
                  <a:cubicBezTo>
                    <a:pt x="9489" y="4934"/>
                    <a:pt x="9299" y="5148"/>
                    <a:pt x="9038" y="5172"/>
                  </a:cubicBezTo>
                  <a:cubicBezTo>
                    <a:pt x="9015" y="5172"/>
                    <a:pt x="8991" y="5172"/>
                    <a:pt x="8967" y="5172"/>
                  </a:cubicBezTo>
                  <a:cubicBezTo>
                    <a:pt x="8351" y="5124"/>
                    <a:pt x="7805" y="5385"/>
                    <a:pt x="7236" y="5551"/>
                  </a:cubicBezTo>
                  <a:cubicBezTo>
                    <a:pt x="6026" y="5954"/>
                    <a:pt x="4769" y="6263"/>
                    <a:pt x="3535" y="6547"/>
                  </a:cubicBezTo>
                  <a:cubicBezTo>
                    <a:pt x="3132" y="6595"/>
                    <a:pt x="2752" y="6713"/>
                    <a:pt x="2420" y="6951"/>
                  </a:cubicBezTo>
                  <a:cubicBezTo>
                    <a:pt x="2302" y="7022"/>
                    <a:pt x="2136" y="7069"/>
                    <a:pt x="1970" y="7045"/>
                  </a:cubicBezTo>
                  <a:cubicBezTo>
                    <a:pt x="1234" y="6927"/>
                    <a:pt x="594" y="6642"/>
                    <a:pt x="286" y="5859"/>
                  </a:cubicBezTo>
                  <a:cubicBezTo>
                    <a:pt x="143" y="5504"/>
                    <a:pt x="72" y="5148"/>
                    <a:pt x="72" y="4768"/>
                  </a:cubicBezTo>
                  <a:lnTo>
                    <a:pt x="72" y="3914"/>
                  </a:lnTo>
                  <a:cubicBezTo>
                    <a:pt x="1" y="3108"/>
                    <a:pt x="641" y="2444"/>
                    <a:pt x="1424" y="2420"/>
                  </a:cubicBezTo>
                  <a:cubicBezTo>
                    <a:pt x="2159" y="2372"/>
                    <a:pt x="2871" y="2396"/>
                    <a:pt x="3606" y="2420"/>
                  </a:cubicBezTo>
                  <a:cubicBezTo>
                    <a:pt x="3986" y="2444"/>
                    <a:pt x="4365" y="2610"/>
                    <a:pt x="4674" y="2847"/>
                  </a:cubicBezTo>
                  <a:cubicBezTo>
                    <a:pt x="4792" y="2942"/>
                    <a:pt x="4887" y="3013"/>
                    <a:pt x="5053" y="313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4" name="Google Shape;2114;p73"/>
            <p:cNvSpPr/>
            <p:nvPr/>
          </p:nvSpPr>
          <p:spPr>
            <a:xfrm>
              <a:off x="7204901" y="4257171"/>
              <a:ext cx="257254" cy="181752"/>
            </a:xfrm>
            <a:custGeom>
              <a:avLst/>
              <a:gdLst/>
              <a:ahLst/>
              <a:cxnLst/>
              <a:rect l="l" t="t" r="r" b="b"/>
              <a:pathLst>
                <a:path w="10272" h="7260" extrusionOk="0">
                  <a:moveTo>
                    <a:pt x="3985" y="2966"/>
                  </a:moveTo>
                  <a:cubicBezTo>
                    <a:pt x="4199" y="3061"/>
                    <a:pt x="4412" y="3156"/>
                    <a:pt x="4602" y="3298"/>
                  </a:cubicBezTo>
                  <a:cubicBezTo>
                    <a:pt x="4768" y="3417"/>
                    <a:pt x="4887" y="3583"/>
                    <a:pt x="5053" y="3725"/>
                  </a:cubicBezTo>
                  <a:cubicBezTo>
                    <a:pt x="5788" y="4318"/>
                    <a:pt x="6334" y="5125"/>
                    <a:pt x="6951" y="5836"/>
                  </a:cubicBezTo>
                  <a:cubicBezTo>
                    <a:pt x="7140" y="6097"/>
                    <a:pt x="7425" y="6240"/>
                    <a:pt x="7757" y="6216"/>
                  </a:cubicBezTo>
                  <a:cubicBezTo>
                    <a:pt x="8255" y="6216"/>
                    <a:pt x="8777" y="6145"/>
                    <a:pt x="9275" y="6026"/>
                  </a:cubicBezTo>
                  <a:cubicBezTo>
                    <a:pt x="9418" y="6002"/>
                    <a:pt x="9560" y="5979"/>
                    <a:pt x="9702" y="5979"/>
                  </a:cubicBezTo>
                  <a:cubicBezTo>
                    <a:pt x="9892" y="5931"/>
                    <a:pt x="10082" y="6026"/>
                    <a:pt x="10177" y="6216"/>
                  </a:cubicBezTo>
                  <a:cubicBezTo>
                    <a:pt x="10272" y="6406"/>
                    <a:pt x="10248" y="6666"/>
                    <a:pt x="10105" y="6833"/>
                  </a:cubicBezTo>
                  <a:cubicBezTo>
                    <a:pt x="9892" y="7093"/>
                    <a:pt x="9607" y="7236"/>
                    <a:pt x="9299" y="7236"/>
                  </a:cubicBezTo>
                  <a:cubicBezTo>
                    <a:pt x="8113" y="7259"/>
                    <a:pt x="6951" y="7236"/>
                    <a:pt x="5765" y="7141"/>
                  </a:cubicBezTo>
                  <a:cubicBezTo>
                    <a:pt x="4579" y="6975"/>
                    <a:pt x="3392" y="6880"/>
                    <a:pt x="2206" y="6761"/>
                  </a:cubicBezTo>
                  <a:cubicBezTo>
                    <a:pt x="1779" y="6714"/>
                    <a:pt x="1352" y="6666"/>
                    <a:pt x="926" y="6595"/>
                  </a:cubicBezTo>
                  <a:cubicBezTo>
                    <a:pt x="783" y="6572"/>
                    <a:pt x="641" y="6548"/>
                    <a:pt x="499" y="6500"/>
                  </a:cubicBezTo>
                  <a:cubicBezTo>
                    <a:pt x="119" y="6382"/>
                    <a:pt x="0" y="5884"/>
                    <a:pt x="285" y="5599"/>
                  </a:cubicBezTo>
                  <a:cubicBezTo>
                    <a:pt x="499" y="5338"/>
                    <a:pt x="759" y="5077"/>
                    <a:pt x="949" y="4793"/>
                  </a:cubicBezTo>
                  <a:cubicBezTo>
                    <a:pt x="1685" y="3796"/>
                    <a:pt x="2467" y="2824"/>
                    <a:pt x="3298" y="1899"/>
                  </a:cubicBezTo>
                  <a:cubicBezTo>
                    <a:pt x="3653" y="1519"/>
                    <a:pt x="3962" y="1068"/>
                    <a:pt x="4223" y="594"/>
                  </a:cubicBezTo>
                  <a:cubicBezTo>
                    <a:pt x="4270" y="475"/>
                    <a:pt x="4365" y="357"/>
                    <a:pt x="4460" y="238"/>
                  </a:cubicBezTo>
                  <a:cubicBezTo>
                    <a:pt x="4579" y="72"/>
                    <a:pt x="4816" y="1"/>
                    <a:pt x="5005" y="96"/>
                  </a:cubicBezTo>
                  <a:cubicBezTo>
                    <a:pt x="5219" y="167"/>
                    <a:pt x="5338" y="357"/>
                    <a:pt x="5338" y="570"/>
                  </a:cubicBezTo>
                  <a:cubicBezTo>
                    <a:pt x="5361" y="641"/>
                    <a:pt x="5338" y="689"/>
                    <a:pt x="5314" y="760"/>
                  </a:cubicBezTo>
                  <a:cubicBezTo>
                    <a:pt x="5195" y="1140"/>
                    <a:pt x="5005" y="1495"/>
                    <a:pt x="4792" y="1851"/>
                  </a:cubicBezTo>
                  <a:cubicBezTo>
                    <a:pt x="4507" y="2207"/>
                    <a:pt x="4270" y="2586"/>
                    <a:pt x="3985" y="2966"/>
                  </a:cubicBezTo>
                  <a:close/>
                  <a:moveTo>
                    <a:pt x="1661" y="5670"/>
                  </a:moveTo>
                  <a:lnTo>
                    <a:pt x="3179" y="5836"/>
                  </a:lnTo>
                  <a:cubicBezTo>
                    <a:pt x="3843" y="5884"/>
                    <a:pt x="4507" y="5955"/>
                    <a:pt x="5148" y="6026"/>
                  </a:cubicBezTo>
                  <a:cubicBezTo>
                    <a:pt x="5290" y="6026"/>
                    <a:pt x="5456" y="6073"/>
                    <a:pt x="5575" y="5907"/>
                  </a:cubicBezTo>
                  <a:cubicBezTo>
                    <a:pt x="5385" y="5623"/>
                    <a:pt x="5172" y="5338"/>
                    <a:pt x="4934" y="5101"/>
                  </a:cubicBezTo>
                  <a:cubicBezTo>
                    <a:pt x="4436" y="4603"/>
                    <a:pt x="3914" y="4176"/>
                    <a:pt x="3582" y="3535"/>
                  </a:cubicBezTo>
                  <a:cubicBezTo>
                    <a:pt x="2823" y="4128"/>
                    <a:pt x="2183" y="4840"/>
                    <a:pt x="1661" y="56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5" name="Google Shape;2115;p73"/>
            <p:cNvSpPr/>
            <p:nvPr/>
          </p:nvSpPr>
          <p:spPr>
            <a:xfrm>
              <a:off x="7499314" y="4271482"/>
              <a:ext cx="161499" cy="124507"/>
            </a:xfrm>
            <a:custGeom>
              <a:avLst/>
              <a:gdLst/>
              <a:ahLst/>
              <a:cxnLst/>
              <a:rect l="l" t="t" r="r" b="b"/>
              <a:pathLst>
                <a:path w="6477" h="4982" extrusionOk="0">
                  <a:moveTo>
                    <a:pt x="3132" y="4958"/>
                  </a:moveTo>
                  <a:lnTo>
                    <a:pt x="2705" y="4958"/>
                  </a:lnTo>
                  <a:cubicBezTo>
                    <a:pt x="2112" y="4982"/>
                    <a:pt x="1543" y="4839"/>
                    <a:pt x="1045" y="4531"/>
                  </a:cubicBezTo>
                  <a:cubicBezTo>
                    <a:pt x="404" y="4199"/>
                    <a:pt x="1" y="3535"/>
                    <a:pt x="1" y="2823"/>
                  </a:cubicBezTo>
                  <a:cubicBezTo>
                    <a:pt x="1" y="2467"/>
                    <a:pt x="1" y="2111"/>
                    <a:pt x="1" y="1756"/>
                  </a:cubicBezTo>
                  <a:cubicBezTo>
                    <a:pt x="48" y="1139"/>
                    <a:pt x="380" y="546"/>
                    <a:pt x="926" y="237"/>
                  </a:cubicBezTo>
                  <a:cubicBezTo>
                    <a:pt x="1306" y="0"/>
                    <a:pt x="1804" y="0"/>
                    <a:pt x="2183" y="237"/>
                  </a:cubicBezTo>
                  <a:cubicBezTo>
                    <a:pt x="2302" y="332"/>
                    <a:pt x="2420" y="451"/>
                    <a:pt x="2492" y="593"/>
                  </a:cubicBezTo>
                  <a:cubicBezTo>
                    <a:pt x="2563" y="759"/>
                    <a:pt x="2444" y="949"/>
                    <a:pt x="2254" y="925"/>
                  </a:cubicBezTo>
                  <a:cubicBezTo>
                    <a:pt x="2183" y="925"/>
                    <a:pt x="2136" y="925"/>
                    <a:pt x="2065" y="902"/>
                  </a:cubicBezTo>
                  <a:cubicBezTo>
                    <a:pt x="1946" y="830"/>
                    <a:pt x="1780" y="830"/>
                    <a:pt x="1661" y="902"/>
                  </a:cubicBezTo>
                  <a:cubicBezTo>
                    <a:pt x="1495" y="996"/>
                    <a:pt x="1353" y="1115"/>
                    <a:pt x="1234" y="1257"/>
                  </a:cubicBezTo>
                  <a:cubicBezTo>
                    <a:pt x="1140" y="1447"/>
                    <a:pt x="1068" y="1661"/>
                    <a:pt x="1045" y="1898"/>
                  </a:cubicBezTo>
                  <a:cubicBezTo>
                    <a:pt x="1021" y="2183"/>
                    <a:pt x="1021" y="2467"/>
                    <a:pt x="1045" y="2752"/>
                  </a:cubicBezTo>
                  <a:cubicBezTo>
                    <a:pt x="1045" y="3084"/>
                    <a:pt x="1234" y="3369"/>
                    <a:pt x="1495" y="3535"/>
                  </a:cubicBezTo>
                  <a:cubicBezTo>
                    <a:pt x="1851" y="3748"/>
                    <a:pt x="2254" y="3867"/>
                    <a:pt x="2681" y="3867"/>
                  </a:cubicBezTo>
                  <a:cubicBezTo>
                    <a:pt x="2990" y="3867"/>
                    <a:pt x="3298" y="3843"/>
                    <a:pt x="3606" y="3867"/>
                  </a:cubicBezTo>
                  <a:cubicBezTo>
                    <a:pt x="3891" y="3890"/>
                    <a:pt x="4152" y="3772"/>
                    <a:pt x="4318" y="3558"/>
                  </a:cubicBezTo>
                  <a:cubicBezTo>
                    <a:pt x="4626" y="3226"/>
                    <a:pt x="4911" y="2870"/>
                    <a:pt x="5219" y="2515"/>
                  </a:cubicBezTo>
                  <a:cubicBezTo>
                    <a:pt x="5362" y="2325"/>
                    <a:pt x="5528" y="2135"/>
                    <a:pt x="5694" y="1969"/>
                  </a:cubicBezTo>
                  <a:cubicBezTo>
                    <a:pt x="6002" y="1684"/>
                    <a:pt x="6477" y="1969"/>
                    <a:pt x="6358" y="2349"/>
                  </a:cubicBezTo>
                  <a:cubicBezTo>
                    <a:pt x="6311" y="2657"/>
                    <a:pt x="6192" y="2942"/>
                    <a:pt x="6026" y="3226"/>
                  </a:cubicBezTo>
                  <a:cubicBezTo>
                    <a:pt x="5670" y="3724"/>
                    <a:pt x="5267" y="4199"/>
                    <a:pt x="4793" y="4602"/>
                  </a:cubicBezTo>
                  <a:cubicBezTo>
                    <a:pt x="4555" y="4839"/>
                    <a:pt x="4223" y="4958"/>
                    <a:pt x="3891" y="4934"/>
                  </a:cubicBezTo>
                  <a:lnTo>
                    <a:pt x="3156" y="4934"/>
                  </a:ln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6" name="Google Shape;2116;p73"/>
            <p:cNvSpPr/>
            <p:nvPr/>
          </p:nvSpPr>
          <p:spPr>
            <a:xfrm>
              <a:off x="7280648" y="3222479"/>
              <a:ext cx="608835" cy="339173"/>
            </a:xfrm>
            <a:custGeom>
              <a:avLst/>
              <a:gdLst/>
              <a:ahLst/>
              <a:cxnLst/>
              <a:rect l="l" t="t" r="r" b="b"/>
              <a:pathLst>
                <a:path w="24363" h="13593" extrusionOk="0">
                  <a:moveTo>
                    <a:pt x="13498" y="7283"/>
                  </a:moveTo>
                  <a:cubicBezTo>
                    <a:pt x="13261" y="7544"/>
                    <a:pt x="12953" y="7710"/>
                    <a:pt x="12620" y="7757"/>
                  </a:cubicBezTo>
                  <a:cubicBezTo>
                    <a:pt x="12051" y="7876"/>
                    <a:pt x="11529" y="8065"/>
                    <a:pt x="11055" y="8350"/>
                  </a:cubicBezTo>
                  <a:cubicBezTo>
                    <a:pt x="11031" y="8374"/>
                    <a:pt x="11031" y="8421"/>
                    <a:pt x="11007" y="8469"/>
                  </a:cubicBezTo>
                  <a:cubicBezTo>
                    <a:pt x="11102" y="9773"/>
                    <a:pt x="10509" y="10817"/>
                    <a:pt x="9703" y="11766"/>
                  </a:cubicBezTo>
                  <a:cubicBezTo>
                    <a:pt x="9205" y="12359"/>
                    <a:pt x="8540" y="12786"/>
                    <a:pt x="7829" y="13023"/>
                  </a:cubicBezTo>
                  <a:cubicBezTo>
                    <a:pt x="6643" y="13450"/>
                    <a:pt x="5362" y="13592"/>
                    <a:pt x="4105" y="13450"/>
                  </a:cubicBezTo>
                  <a:cubicBezTo>
                    <a:pt x="3322" y="13331"/>
                    <a:pt x="2563" y="13094"/>
                    <a:pt x="1875" y="12762"/>
                  </a:cubicBezTo>
                  <a:cubicBezTo>
                    <a:pt x="1448" y="12549"/>
                    <a:pt x="1092" y="12288"/>
                    <a:pt x="784" y="11956"/>
                  </a:cubicBezTo>
                  <a:cubicBezTo>
                    <a:pt x="286" y="11505"/>
                    <a:pt x="25" y="10888"/>
                    <a:pt x="1" y="10248"/>
                  </a:cubicBezTo>
                  <a:lnTo>
                    <a:pt x="1" y="9014"/>
                  </a:lnTo>
                  <a:cubicBezTo>
                    <a:pt x="25" y="8516"/>
                    <a:pt x="167" y="8065"/>
                    <a:pt x="428" y="7662"/>
                  </a:cubicBezTo>
                  <a:cubicBezTo>
                    <a:pt x="713" y="7188"/>
                    <a:pt x="973" y="6690"/>
                    <a:pt x="1472" y="6405"/>
                  </a:cubicBezTo>
                  <a:cubicBezTo>
                    <a:pt x="1495" y="6215"/>
                    <a:pt x="1543" y="6025"/>
                    <a:pt x="1638" y="5859"/>
                  </a:cubicBezTo>
                  <a:cubicBezTo>
                    <a:pt x="1733" y="5717"/>
                    <a:pt x="1875" y="5598"/>
                    <a:pt x="2041" y="5504"/>
                  </a:cubicBezTo>
                  <a:cubicBezTo>
                    <a:pt x="2254" y="5385"/>
                    <a:pt x="2492" y="5290"/>
                    <a:pt x="2729" y="5219"/>
                  </a:cubicBezTo>
                  <a:cubicBezTo>
                    <a:pt x="3322" y="5005"/>
                    <a:pt x="3962" y="4863"/>
                    <a:pt x="4603" y="4839"/>
                  </a:cubicBezTo>
                  <a:cubicBezTo>
                    <a:pt x="5243" y="4816"/>
                    <a:pt x="5884" y="4816"/>
                    <a:pt x="6524" y="4839"/>
                  </a:cubicBezTo>
                  <a:cubicBezTo>
                    <a:pt x="7710" y="4887"/>
                    <a:pt x="8873" y="5409"/>
                    <a:pt x="9726" y="6263"/>
                  </a:cubicBezTo>
                  <a:cubicBezTo>
                    <a:pt x="10082" y="6595"/>
                    <a:pt x="10414" y="6951"/>
                    <a:pt x="10770" y="7330"/>
                  </a:cubicBezTo>
                  <a:lnTo>
                    <a:pt x="12976" y="6642"/>
                  </a:lnTo>
                  <a:lnTo>
                    <a:pt x="12976" y="5314"/>
                  </a:lnTo>
                  <a:cubicBezTo>
                    <a:pt x="12953" y="4555"/>
                    <a:pt x="13190" y="3819"/>
                    <a:pt x="13664" y="3226"/>
                  </a:cubicBezTo>
                  <a:cubicBezTo>
                    <a:pt x="13949" y="2847"/>
                    <a:pt x="14305" y="2467"/>
                    <a:pt x="14684" y="2159"/>
                  </a:cubicBezTo>
                  <a:cubicBezTo>
                    <a:pt x="14779" y="2040"/>
                    <a:pt x="14898" y="1969"/>
                    <a:pt x="15016" y="1898"/>
                  </a:cubicBezTo>
                  <a:cubicBezTo>
                    <a:pt x="16131" y="1234"/>
                    <a:pt x="17317" y="688"/>
                    <a:pt x="18551" y="261"/>
                  </a:cubicBezTo>
                  <a:cubicBezTo>
                    <a:pt x="19049" y="95"/>
                    <a:pt x="19571" y="0"/>
                    <a:pt x="20069" y="24"/>
                  </a:cubicBezTo>
                  <a:cubicBezTo>
                    <a:pt x="20425" y="48"/>
                    <a:pt x="20780" y="24"/>
                    <a:pt x="21136" y="24"/>
                  </a:cubicBezTo>
                  <a:cubicBezTo>
                    <a:pt x="21539" y="0"/>
                    <a:pt x="21919" y="143"/>
                    <a:pt x="22227" y="404"/>
                  </a:cubicBezTo>
                  <a:cubicBezTo>
                    <a:pt x="22559" y="688"/>
                    <a:pt x="22892" y="949"/>
                    <a:pt x="23224" y="1234"/>
                  </a:cubicBezTo>
                  <a:cubicBezTo>
                    <a:pt x="23508" y="1518"/>
                    <a:pt x="23698" y="1874"/>
                    <a:pt x="23793" y="2254"/>
                  </a:cubicBezTo>
                  <a:cubicBezTo>
                    <a:pt x="23864" y="2515"/>
                    <a:pt x="23935" y="2776"/>
                    <a:pt x="24006" y="3013"/>
                  </a:cubicBezTo>
                  <a:cubicBezTo>
                    <a:pt x="24362" y="3938"/>
                    <a:pt x="24196" y="5005"/>
                    <a:pt x="23579" y="5764"/>
                  </a:cubicBezTo>
                  <a:cubicBezTo>
                    <a:pt x="23129" y="6334"/>
                    <a:pt x="22607" y="6856"/>
                    <a:pt x="22014" y="7259"/>
                  </a:cubicBezTo>
                  <a:cubicBezTo>
                    <a:pt x="20685" y="8137"/>
                    <a:pt x="19191" y="8706"/>
                    <a:pt x="17626" y="8967"/>
                  </a:cubicBezTo>
                  <a:cubicBezTo>
                    <a:pt x="17127" y="9085"/>
                    <a:pt x="16629" y="8991"/>
                    <a:pt x="16202" y="8730"/>
                  </a:cubicBezTo>
                  <a:cubicBezTo>
                    <a:pt x="16012" y="8587"/>
                    <a:pt x="15799" y="8516"/>
                    <a:pt x="15562" y="8492"/>
                  </a:cubicBezTo>
                  <a:cubicBezTo>
                    <a:pt x="15064" y="8397"/>
                    <a:pt x="14589" y="8160"/>
                    <a:pt x="14210" y="7804"/>
                  </a:cubicBezTo>
                  <a:cubicBezTo>
                    <a:pt x="13996" y="7638"/>
                    <a:pt x="13783" y="7496"/>
                    <a:pt x="13498" y="7283"/>
                  </a:cubicBezTo>
                  <a:close/>
                  <a:moveTo>
                    <a:pt x="3962" y="5859"/>
                  </a:moveTo>
                  <a:cubicBezTo>
                    <a:pt x="3939" y="6144"/>
                    <a:pt x="3678" y="6357"/>
                    <a:pt x="3393" y="6357"/>
                  </a:cubicBezTo>
                  <a:cubicBezTo>
                    <a:pt x="3322" y="6357"/>
                    <a:pt x="3227" y="6476"/>
                    <a:pt x="3156" y="6547"/>
                  </a:cubicBezTo>
                  <a:cubicBezTo>
                    <a:pt x="2919" y="6856"/>
                    <a:pt x="2587" y="7093"/>
                    <a:pt x="2231" y="7259"/>
                  </a:cubicBezTo>
                  <a:cubicBezTo>
                    <a:pt x="2112" y="7306"/>
                    <a:pt x="1993" y="7401"/>
                    <a:pt x="1875" y="7496"/>
                  </a:cubicBezTo>
                  <a:cubicBezTo>
                    <a:pt x="1472" y="8042"/>
                    <a:pt x="1068" y="8611"/>
                    <a:pt x="1140" y="9346"/>
                  </a:cubicBezTo>
                  <a:cubicBezTo>
                    <a:pt x="1163" y="9584"/>
                    <a:pt x="1140" y="9844"/>
                    <a:pt x="1140" y="10082"/>
                  </a:cubicBezTo>
                  <a:cubicBezTo>
                    <a:pt x="1140" y="10556"/>
                    <a:pt x="1329" y="10983"/>
                    <a:pt x="1709" y="11268"/>
                  </a:cubicBezTo>
                  <a:cubicBezTo>
                    <a:pt x="2420" y="11837"/>
                    <a:pt x="3274" y="12193"/>
                    <a:pt x="4176" y="12288"/>
                  </a:cubicBezTo>
                  <a:cubicBezTo>
                    <a:pt x="5101" y="12454"/>
                    <a:pt x="6050" y="12406"/>
                    <a:pt x="6927" y="12145"/>
                  </a:cubicBezTo>
                  <a:cubicBezTo>
                    <a:pt x="7592" y="11979"/>
                    <a:pt x="8208" y="11647"/>
                    <a:pt x="8706" y="11197"/>
                  </a:cubicBezTo>
                  <a:cubicBezTo>
                    <a:pt x="9181" y="10698"/>
                    <a:pt x="9560" y="10129"/>
                    <a:pt x="9798" y="9489"/>
                  </a:cubicBezTo>
                  <a:cubicBezTo>
                    <a:pt x="9916" y="9204"/>
                    <a:pt x="9940" y="8872"/>
                    <a:pt x="9893" y="8587"/>
                  </a:cubicBezTo>
                  <a:cubicBezTo>
                    <a:pt x="9869" y="8374"/>
                    <a:pt x="9821" y="8184"/>
                    <a:pt x="9750" y="7994"/>
                  </a:cubicBezTo>
                  <a:cubicBezTo>
                    <a:pt x="9703" y="7804"/>
                    <a:pt x="9608" y="7638"/>
                    <a:pt x="9489" y="7496"/>
                  </a:cubicBezTo>
                  <a:cubicBezTo>
                    <a:pt x="8612" y="6452"/>
                    <a:pt x="7497" y="5788"/>
                    <a:pt x="6073" y="5764"/>
                  </a:cubicBezTo>
                  <a:cubicBezTo>
                    <a:pt x="5409" y="5741"/>
                    <a:pt x="4698" y="5670"/>
                    <a:pt x="3962" y="5859"/>
                  </a:cubicBezTo>
                  <a:close/>
                  <a:moveTo>
                    <a:pt x="20425" y="1068"/>
                  </a:moveTo>
                  <a:cubicBezTo>
                    <a:pt x="19974" y="1044"/>
                    <a:pt x="19523" y="1091"/>
                    <a:pt x="19072" y="1186"/>
                  </a:cubicBezTo>
                  <a:cubicBezTo>
                    <a:pt x="18124" y="1471"/>
                    <a:pt x="17222" y="1874"/>
                    <a:pt x="16345" y="2349"/>
                  </a:cubicBezTo>
                  <a:cubicBezTo>
                    <a:pt x="16179" y="2467"/>
                    <a:pt x="15989" y="2538"/>
                    <a:pt x="15799" y="2657"/>
                  </a:cubicBezTo>
                  <a:cubicBezTo>
                    <a:pt x="15609" y="2752"/>
                    <a:pt x="15419" y="2894"/>
                    <a:pt x="15253" y="3037"/>
                  </a:cubicBezTo>
                  <a:cubicBezTo>
                    <a:pt x="14969" y="3298"/>
                    <a:pt x="14732" y="3630"/>
                    <a:pt x="14471" y="3914"/>
                  </a:cubicBezTo>
                  <a:cubicBezTo>
                    <a:pt x="13949" y="4507"/>
                    <a:pt x="13996" y="5266"/>
                    <a:pt x="14020" y="6002"/>
                  </a:cubicBezTo>
                  <a:cubicBezTo>
                    <a:pt x="14067" y="6524"/>
                    <a:pt x="14518" y="6737"/>
                    <a:pt x="14850" y="7022"/>
                  </a:cubicBezTo>
                  <a:cubicBezTo>
                    <a:pt x="14898" y="7069"/>
                    <a:pt x="14945" y="7093"/>
                    <a:pt x="14992" y="7140"/>
                  </a:cubicBezTo>
                  <a:cubicBezTo>
                    <a:pt x="15372" y="7449"/>
                    <a:pt x="15799" y="7638"/>
                    <a:pt x="16273" y="7686"/>
                  </a:cubicBezTo>
                  <a:cubicBezTo>
                    <a:pt x="16463" y="7710"/>
                    <a:pt x="16653" y="7757"/>
                    <a:pt x="16819" y="7828"/>
                  </a:cubicBezTo>
                  <a:cubicBezTo>
                    <a:pt x="17032" y="7923"/>
                    <a:pt x="17246" y="7947"/>
                    <a:pt x="17483" y="7876"/>
                  </a:cubicBezTo>
                  <a:cubicBezTo>
                    <a:pt x="18503" y="7686"/>
                    <a:pt x="19476" y="7377"/>
                    <a:pt x="20401" y="6927"/>
                  </a:cubicBezTo>
                  <a:cubicBezTo>
                    <a:pt x="21279" y="6524"/>
                    <a:pt x="22038" y="5931"/>
                    <a:pt x="22654" y="5195"/>
                  </a:cubicBezTo>
                  <a:cubicBezTo>
                    <a:pt x="23081" y="4697"/>
                    <a:pt x="23224" y="4033"/>
                    <a:pt x="23010" y="3392"/>
                  </a:cubicBezTo>
                  <a:cubicBezTo>
                    <a:pt x="22939" y="3131"/>
                    <a:pt x="22868" y="2847"/>
                    <a:pt x="22773" y="2562"/>
                  </a:cubicBezTo>
                  <a:cubicBezTo>
                    <a:pt x="22749" y="2396"/>
                    <a:pt x="22654" y="2230"/>
                    <a:pt x="22536" y="2088"/>
                  </a:cubicBezTo>
                  <a:cubicBezTo>
                    <a:pt x="22204" y="1756"/>
                    <a:pt x="21824" y="1447"/>
                    <a:pt x="21468" y="1139"/>
                  </a:cubicBezTo>
                  <a:lnTo>
                    <a:pt x="20496" y="1091"/>
                  </a:ln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7" name="Google Shape;2117;p73"/>
            <p:cNvSpPr/>
            <p:nvPr/>
          </p:nvSpPr>
          <p:spPr>
            <a:xfrm>
              <a:off x="7505031" y="3472923"/>
              <a:ext cx="288696" cy="143111"/>
            </a:xfrm>
            <a:custGeom>
              <a:avLst/>
              <a:gdLst/>
              <a:ahLst/>
              <a:cxnLst/>
              <a:rect l="l" t="t" r="r" b="b"/>
              <a:pathLst>
                <a:path w="11529" h="5718" extrusionOk="0">
                  <a:moveTo>
                    <a:pt x="5361" y="5717"/>
                  </a:moveTo>
                  <a:cubicBezTo>
                    <a:pt x="4578" y="5694"/>
                    <a:pt x="4009" y="5646"/>
                    <a:pt x="3463" y="5646"/>
                  </a:cubicBezTo>
                  <a:cubicBezTo>
                    <a:pt x="2870" y="5599"/>
                    <a:pt x="2325" y="5433"/>
                    <a:pt x="1827" y="5100"/>
                  </a:cubicBezTo>
                  <a:cubicBezTo>
                    <a:pt x="1352" y="4792"/>
                    <a:pt x="878" y="4436"/>
                    <a:pt x="403" y="4128"/>
                  </a:cubicBezTo>
                  <a:cubicBezTo>
                    <a:pt x="237" y="4009"/>
                    <a:pt x="95" y="3820"/>
                    <a:pt x="48" y="3630"/>
                  </a:cubicBezTo>
                  <a:cubicBezTo>
                    <a:pt x="0" y="3321"/>
                    <a:pt x="166" y="3132"/>
                    <a:pt x="451" y="3179"/>
                  </a:cubicBezTo>
                  <a:cubicBezTo>
                    <a:pt x="712" y="3227"/>
                    <a:pt x="949" y="3321"/>
                    <a:pt x="1162" y="3416"/>
                  </a:cubicBezTo>
                  <a:cubicBezTo>
                    <a:pt x="1495" y="3606"/>
                    <a:pt x="1827" y="3820"/>
                    <a:pt x="2159" y="4057"/>
                  </a:cubicBezTo>
                  <a:cubicBezTo>
                    <a:pt x="2586" y="4389"/>
                    <a:pt x="3131" y="4602"/>
                    <a:pt x="3701" y="4602"/>
                  </a:cubicBezTo>
                  <a:cubicBezTo>
                    <a:pt x="4649" y="4602"/>
                    <a:pt x="5598" y="4579"/>
                    <a:pt x="6547" y="4555"/>
                  </a:cubicBezTo>
                  <a:cubicBezTo>
                    <a:pt x="7021" y="4507"/>
                    <a:pt x="7472" y="4389"/>
                    <a:pt x="7899" y="4175"/>
                  </a:cubicBezTo>
                  <a:cubicBezTo>
                    <a:pt x="8089" y="4080"/>
                    <a:pt x="8255" y="3962"/>
                    <a:pt x="8445" y="3867"/>
                  </a:cubicBezTo>
                  <a:cubicBezTo>
                    <a:pt x="9014" y="3630"/>
                    <a:pt x="9441" y="3155"/>
                    <a:pt x="9583" y="2562"/>
                  </a:cubicBezTo>
                  <a:cubicBezTo>
                    <a:pt x="9797" y="1851"/>
                    <a:pt x="10129" y="1163"/>
                    <a:pt x="10414" y="451"/>
                  </a:cubicBezTo>
                  <a:cubicBezTo>
                    <a:pt x="10485" y="167"/>
                    <a:pt x="10769" y="1"/>
                    <a:pt x="11054" y="72"/>
                  </a:cubicBezTo>
                  <a:cubicBezTo>
                    <a:pt x="11339" y="143"/>
                    <a:pt x="11528" y="451"/>
                    <a:pt x="11457" y="736"/>
                  </a:cubicBezTo>
                  <a:cubicBezTo>
                    <a:pt x="11362" y="1115"/>
                    <a:pt x="11244" y="1495"/>
                    <a:pt x="11101" y="1851"/>
                  </a:cubicBezTo>
                  <a:cubicBezTo>
                    <a:pt x="10888" y="2420"/>
                    <a:pt x="10651" y="2966"/>
                    <a:pt x="10414" y="3511"/>
                  </a:cubicBezTo>
                  <a:cubicBezTo>
                    <a:pt x="10271" y="3867"/>
                    <a:pt x="10034" y="4175"/>
                    <a:pt x="9749" y="4389"/>
                  </a:cubicBezTo>
                  <a:cubicBezTo>
                    <a:pt x="8943" y="4958"/>
                    <a:pt x="8065" y="5361"/>
                    <a:pt x="7093" y="5575"/>
                  </a:cubicBezTo>
                  <a:cubicBezTo>
                    <a:pt x="6523" y="5646"/>
                    <a:pt x="5954" y="5717"/>
                    <a:pt x="5361" y="571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8" name="Google Shape;2118;p73"/>
            <p:cNvSpPr/>
            <p:nvPr/>
          </p:nvSpPr>
          <p:spPr>
            <a:xfrm>
              <a:off x="7416421" y="3425696"/>
              <a:ext cx="47164" cy="51520"/>
            </a:xfrm>
            <a:custGeom>
              <a:avLst/>
              <a:gdLst/>
              <a:ahLst/>
              <a:cxnLst/>
              <a:rect l="l" t="t" r="r" b="b"/>
              <a:pathLst>
                <a:path w="1899" h="2017" extrusionOk="0">
                  <a:moveTo>
                    <a:pt x="1021" y="1993"/>
                  </a:moveTo>
                  <a:cubicBezTo>
                    <a:pt x="760" y="1993"/>
                    <a:pt x="546" y="1874"/>
                    <a:pt x="428" y="1661"/>
                  </a:cubicBezTo>
                  <a:cubicBezTo>
                    <a:pt x="190" y="1305"/>
                    <a:pt x="1" y="949"/>
                    <a:pt x="214" y="522"/>
                  </a:cubicBezTo>
                  <a:cubicBezTo>
                    <a:pt x="333" y="166"/>
                    <a:pt x="712" y="0"/>
                    <a:pt x="1068" y="119"/>
                  </a:cubicBezTo>
                  <a:cubicBezTo>
                    <a:pt x="1329" y="190"/>
                    <a:pt x="1543" y="356"/>
                    <a:pt x="1685" y="593"/>
                  </a:cubicBezTo>
                  <a:cubicBezTo>
                    <a:pt x="1898" y="831"/>
                    <a:pt x="1898" y="1210"/>
                    <a:pt x="1685" y="1447"/>
                  </a:cubicBezTo>
                  <a:cubicBezTo>
                    <a:pt x="1637" y="1542"/>
                    <a:pt x="1566" y="1661"/>
                    <a:pt x="1519" y="1756"/>
                  </a:cubicBezTo>
                  <a:cubicBezTo>
                    <a:pt x="1400" y="1945"/>
                    <a:pt x="1210" y="2017"/>
                    <a:pt x="1021" y="199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9" name="Google Shape;2119;p73"/>
            <p:cNvSpPr/>
            <p:nvPr/>
          </p:nvSpPr>
          <p:spPr>
            <a:xfrm>
              <a:off x="7709405" y="3322656"/>
              <a:ext cx="44304" cy="37209"/>
            </a:xfrm>
            <a:custGeom>
              <a:avLst/>
              <a:gdLst/>
              <a:ahLst/>
              <a:cxnLst/>
              <a:rect l="l" t="t" r="r" b="b"/>
              <a:pathLst>
                <a:path w="1780" h="1472" extrusionOk="0">
                  <a:moveTo>
                    <a:pt x="950" y="1472"/>
                  </a:moveTo>
                  <a:cubicBezTo>
                    <a:pt x="475" y="1472"/>
                    <a:pt x="262" y="1306"/>
                    <a:pt x="119" y="902"/>
                  </a:cubicBezTo>
                  <a:cubicBezTo>
                    <a:pt x="1" y="665"/>
                    <a:pt x="119" y="404"/>
                    <a:pt x="357" y="286"/>
                  </a:cubicBezTo>
                  <a:cubicBezTo>
                    <a:pt x="475" y="238"/>
                    <a:pt x="641" y="214"/>
                    <a:pt x="760" y="143"/>
                  </a:cubicBezTo>
                  <a:cubicBezTo>
                    <a:pt x="950" y="1"/>
                    <a:pt x="1211" y="1"/>
                    <a:pt x="1400" y="143"/>
                  </a:cubicBezTo>
                  <a:cubicBezTo>
                    <a:pt x="1638" y="286"/>
                    <a:pt x="1780" y="570"/>
                    <a:pt x="1780" y="855"/>
                  </a:cubicBezTo>
                  <a:cubicBezTo>
                    <a:pt x="1780" y="973"/>
                    <a:pt x="1709" y="1092"/>
                    <a:pt x="1638" y="1187"/>
                  </a:cubicBezTo>
                  <a:cubicBezTo>
                    <a:pt x="1448" y="1353"/>
                    <a:pt x="1211" y="1472"/>
                    <a:pt x="950" y="147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79875" name="Google Shape;2125;p73"/>
          <p:cNvGrpSpPr>
            <a:grpSpLocks/>
          </p:cNvGrpSpPr>
          <p:nvPr/>
        </p:nvGrpSpPr>
        <p:grpSpPr bwMode="auto">
          <a:xfrm>
            <a:off x="9783763" y="5216525"/>
            <a:ext cx="487362" cy="488950"/>
            <a:chOff x="7047525" y="3892375"/>
            <a:chExt cx="487025" cy="489125"/>
          </a:xfrm>
        </p:grpSpPr>
        <p:sp>
          <p:nvSpPr>
            <p:cNvPr id="2126" name="Google Shape;2126;p73"/>
            <p:cNvSpPr/>
            <p:nvPr/>
          </p:nvSpPr>
          <p:spPr>
            <a:xfrm flipH="1">
              <a:off x="7087185" y="4105176"/>
              <a:ext cx="177677" cy="192157"/>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7" name="Google Shape;2127;p73"/>
            <p:cNvSpPr/>
            <p:nvPr/>
          </p:nvSpPr>
          <p:spPr>
            <a:xfrm flipH="1">
              <a:off x="7071321" y="4308449"/>
              <a:ext cx="55525" cy="46054"/>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8" name="Google Shape;2128;p73"/>
            <p:cNvSpPr/>
            <p:nvPr/>
          </p:nvSpPr>
          <p:spPr>
            <a:xfrm flipH="1">
              <a:off x="7047525" y="4076591"/>
              <a:ext cx="244306" cy="304909"/>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9" name="Google Shape;2129;p73"/>
            <p:cNvSpPr/>
            <p:nvPr/>
          </p:nvSpPr>
          <p:spPr>
            <a:xfrm flipH="1">
              <a:off x="7382255" y="3976543"/>
              <a:ext cx="131672" cy="225506"/>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0" name="Google Shape;2130;p73"/>
            <p:cNvSpPr/>
            <p:nvPr/>
          </p:nvSpPr>
          <p:spPr>
            <a:xfrm flipH="1">
              <a:off x="7371151" y="3935253"/>
              <a:ext cx="30141" cy="34938"/>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1" name="Google Shape;2131;p73"/>
            <p:cNvSpPr/>
            <p:nvPr/>
          </p:nvSpPr>
          <p:spPr>
            <a:xfrm flipH="1">
              <a:off x="7352114" y="3892375"/>
              <a:ext cx="182436" cy="327142"/>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79876" name="Google Shape;2132;p73"/>
          <p:cNvGrpSpPr>
            <a:grpSpLocks/>
          </p:cNvGrpSpPr>
          <p:nvPr/>
        </p:nvGrpSpPr>
        <p:grpSpPr bwMode="auto">
          <a:xfrm>
            <a:off x="3586164" y="5362576"/>
            <a:ext cx="644525" cy="195263"/>
            <a:chOff x="806663" y="3241275"/>
            <a:chExt cx="643950" cy="195675"/>
          </a:xfrm>
        </p:grpSpPr>
        <p:sp>
          <p:nvSpPr>
            <p:cNvPr id="2133" name="Google Shape;2133;p73"/>
            <p:cNvSpPr/>
            <p:nvPr/>
          </p:nvSpPr>
          <p:spPr>
            <a:xfrm>
              <a:off x="808249" y="3263547"/>
              <a:ext cx="599540" cy="173403"/>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4" name="Google Shape;2134;p73"/>
            <p:cNvSpPr/>
            <p:nvPr/>
          </p:nvSpPr>
          <p:spPr>
            <a:xfrm>
              <a:off x="806663" y="3241275"/>
              <a:ext cx="643950" cy="18772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79877" name="Google Shape;2135;p73"/>
          <p:cNvGrpSpPr>
            <a:grpSpLocks/>
          </p:cNvGrpSpPr>
          <p:nvPr/>
        </p:nvGrpSpPr>
        <p:grpSpPr bwMode="auto">
          <a:xfrm>
            <a:off x="2547938" y="4795839"/>
            <a:ext cx="1871662" cy="2020887"/>
            <a:chOff x="653975" y="2589925"/>
            <a:chExt cx="1871650" cy="2020200"/>
          </a:xfrm>
        </p:grpSpPr>
        <p:sp>
          <p:nvSpPr>
            <p:cNvPr id="2136" name="Google Shape;2136;p73"/>
            <p:cNvSpPr/>
            <p:nvPr/>
          </p:nvSpPr>
          <p:spPr>
            <a:xfrm>
              <a:off x="685725" y="2612142"/>
              <a:ext cx="1293804" cy="960110"/>
            </a:xfrm>
            <a:custGeom>
              <a:avLst/>
              <a:gdLst/>
              <a:ahLst/>
              <a:cxnLst/>
              <a:rect l="l" t="t" r="r" b="b"/>
              <a:pathLst>
                <a:path w="51746" h="38396" extrusionOk="0">
                  <a:moveTo>
                    <a:pt x="51745" y="19857"/>
                  </a:moveTo>
                  <a:cubicBezTo>
                    <a:pt x="51661" y="19753"/>
                    <a:pt x="51557" y="19669"/>
                    <a:pt x="51515" y="19564"/>
                  </a:cubicBezTo>
                  <a:cubicBezTo>
                    <a:pt x="51222" y="19083"/>
                    <a:pt x="50824" y="18811"/>
                    <a:pt x="50218" y="18916"/>
                  </a:cubicBezTo>
                  <a:cubicBezTo>
                    <a:pt x="50113" y="18937"/>
                    <a:pt x="50050" y="18916"/>
                    <a:pt x="49946" y="18916"/>
                  </a:cubicBezTo>
                  <a:cubicBezTo>
                    <a:pt x="48753" y="18769"/>
                    <a:pt x="47749" y="19167"/>
                    <a:pt x="46849" y="20004"/>
                  </a:cubicBezTo>
                  <a:cubicBezTo>
                    <a:pt x="46661" y="19753"/>
                    <a:pt x="46535" y="19544"/>
                    <a:pt x="46347" y="19272"/>
                  </a:cubicBezTo>
                  <a:cubicBezTo>
                    <a:pt x="46200" y="19292"/>
                    <a:pt x="46033" y="19292"/>
                    <a:pt x="45907" y="19376"/>
                  </a:cubicBezTo>
                  <a:cubicBezTo>
                    <a:pt x="45510" y="19606"/>
                    <a:pt x="45091" y="19564"/>
                    <a:pt x="44715" y="19397"/>
                  </a:cubicBezTo>
                  <a:cubicBezTo>
                    <a:pt x="43417" y="18895"/>
                    <a:pt x="42162" y="18414"/>
                    <a:pt x="40907" y="17828"/>
                  </a:cubicBezTo>
                  <a:cubicBezTo>
                    <a:pt x="39630" y="17263"/>
                    <a:pt x="38500" y="16405"/>
                    <a:pt x="37412" y="15526"/>
                  </a:cubicBezTo>
                  <a:cubicBezTo>
                    <a:pt x="37308" y="15443"/>
                    <a:pt x="37182" y="15380"/>
                    <a:pt x="37119" y="15275"/>
                  </a:cubicBezTo>
                  <a:cubicBezTo>
                    <a:pt x="36806" y="14585"/>
                    <a:pt x="36094" y="14354"/>
                    <a:pt x="35550" y="13915"/>
                  </a:cubicBezTo>
                  <a:cubicBezTo>
                    <a:pt x="35257" y="13664"/>
                    <a:pt x="35006" y="13748"/>
                    <a:pt x="34839" y="14082"/>
                  </a:cubicBezTo>
                  <a:cubicBezTo>
                    <a:pt x="34483" y="14899"/>
                    <a:pt x="33855" y="15589"/>
                    <a:pt x="33583" y="16447"/>
                  </a:cubicBezTo>
                  <a:cubicBezTo>
                    <a:pt x="33521" y="16698"/>
                    <a:pt x="33311" y="16865"/>
                    <a:pt x="33102" y="16991"/>
                  </a:cubicBezTo>
                  <a:cubicBezTo>
                    <a:pt x="32433" y="17388"/>
                    <a:pt x="31763" y="17744"/>
                    <a:pt x="31072" y="18058"/>
                  </a:cubicBezTo>
                  <a:cubicBezTo>
                    <a:pt x="29378" y="18874"/>
                    <a:pt x="27557" y="19146"/>
                    <a:pt x="25716" y="19397"/>
                  </a:cubicBezTo>
                  <a:cubicBezTo>
                    <a:pt x="24461" y="19564"/>
                    <a:pt x="23226" y="19251"/>
                    <a:pt x="22054" y="18895"/>
                  </a:cubicBezTo>
                  <a:cubicBezTo>
                    <a:pt x="21866" y="18853"/>
                    <a:pt x="21720" y="18728"/>
                    <a:pt x="21552" y="18623"/>
                  </a:cubicBezTo>
                  <a:cubicBezTo>
                    <a:pt x="21176" y="18351"/>
                    <a:pt x="20778" y="18100"/>
                    <a:pt x="20381" y="17807"/>
                  </a:cubicBezTo>
                  <a:cubicBezTo>
                    <a:pt x="20234" y="17702"/>
                    <a:pt x="20088" y="17577"/>
                    <a:pt x="19983" y="17409"/>
                  </a:cubicBezTo>
                  <a:cubicBezTo>
                    <a:pt x="19669" y="16991"/>
                    <a:pt x="19711" y="16991"/>
                    <a:pt x="19251" y="17116"/>
                  </a:cubicBezTo>
                  <a:cubicBezTo>
                    <a:pt x="19104" y="17179"/>
                    <a:pt x="18958" y="17221"/>
                    <a:pt x="18811" y="17284"/>
                  </a:cubicBezTo>
                  <a:cubicBezTo>
                    <a:pt x="18811" y="17409"/>
                    <a:pt x="18769" y="17514"/>
                    <a:pt x="18790" y="17577"/>
                  </a:cubicBezTo>
                  <a:cubicBezTo>
                    <a:pt x="19125" y="18016"/>
                    <a:pt x="19041" y="18539"/>
                    <a:pt x="19020" y="19041"/>
                  </a:cubicBezTo>
                  <a:cubicBezTo>
                    <a:pt x="19020" y="19292"/>
                    <a:pt x="19000" y="19564"/>
                    <a:pt x="19020" y="19795"/>
                  </a:cubicBezTo>
                  <a:cubicBezTo>
                    <a:pt x="19104" y="20925"/>
                    <a:pt x="18832" y="22013"/>
                    <a:pt x="18518" y="23080"/>
                  </a:cubicBezTo>
                  <a:cubicBezTo>
                    <a:pt x="18309" y="23770"/>
                    <a:pt x="17974" y="24377"/>
                    <a:pt x="17577" y="24942"/>
                  </a:cubicBezTo>
                  <a:cubicBezTo>
                    <a:pt x="17326" y="25318"/>
                    <a:pt x="15359" y="26532"/>
                    <a:pt x="14940" y="26616"/>
                  </a:cubicBezTo>
                  <a:cubicBezTo>
                    <a:pt x="14731" y="26637"/>
                    <a:pt x="14501" y="26616"/>
                    <a:pt x="14292" y="26637"/>
                  </a:cubicBezTo>
                  <a:cubicBezTo>
                    <a:pt x="14020" y="26679"/>
                    <a:pt x="13748" y="26595"/>
                    <a:pt x="13497" y="26846"/>
                  </a:cubicBezTo>
                  <a:cubicBezTo>
                    <a:pt x="13392" y="26992"/>
                    <a:pt x="13078" y="26951"/>
                    <a:pt x="12869" y="26930"/>
                  </a:cubicBezTo>
                  <a:cubicBezTo>
                    <a:pt x="11697" y="26804"/>
                    <a:pt x="10923" y="27536"/>
                    <a:pt x="10965" y="28834"/>
                  </a:cubicBezTo>
                  <a:cubicBezTo>
                    <a:pt x="10986" y="29524"/>
                    <a:pt x="11174" y="30110"/>
                    <a:pt x="11655" y="30570"/>
                  </a:cubicBezTo>
                  <a:cubicBezTo>
                    <a:pt x="12074" y="30968"/>
                    <a:pt x="12450" y="31386"/>
                    <a:pt x="12869" y="31805"/>
                  </a:cubicBezTo>
                  <a:cubicBezTo>
                    <a:pt x="13350" y="32265"/>
                    <a:pt x="13915" y="32495"/>
                    <a:pt x="14606" y="32474"/>
                  </a:cubicBezTo>
                  <a:cubicBezTo>
                    <a:pt x="15108" y="32453"/>
                    <a:pt x="15631" y="32474"/>
                    <a:pt x="16175" y="32474"/>
                  </a:cubicBezTo>
                  <a:cubicBezTo>
                    <a:pt x="16677" y="33081"/>
                    <a:pt x="17200" y="33688"/>
                    <a:pt x="17723" y="34316"/>
                  </a:cubicBezTo>
                  <a:cubicBezTo>
                    <a:pt x="18246" y="34901"/>
                    <a:pt x="18665" y="35592"/>
                    <a:pt x="19418" y="36010"/>
                  </a:cubicBezTo>
                  <a:cubicBezTo>
                    <a:pt x="19334" y="36408"/>
                    <a:pt x="19293" y="36764"/>
                    <a:pt x="19209" y="37161"/>
                  </a:cubicBezTo>
                  <a:cubicBezTo>
                    <a:pt x="18184" y="37935"/>
                    <a:pt x="17012" y="38228"/>
                    <a:pt x="15756" y="38312"/>
                  </a:cubicBezTo>
                  <a:cubicBezTo>
                    <a:pt x="14083" y="38396"/>
                    <a:pt x="12450" y="37998"/>
                    <a:pt x="10839" y="37622"/>
                  </a:cubicBezTo>
                  <a:cubicBezTo>
                    <a:pt x="10777" y="37601"/>
                    <a:pt x="10714" y="37580"/>
                    <a:pt x="10651" y="37580"/>
                  </a:cubicBezTo>
                  <a:cubicBezTo>
                    <a:pt x="9019" y="37245"/>
                    <a:pt x="7492" y="36617"/>
                    <a:pt x="6027" y="35822"/>
                  </a:cubicBezTo>
                  <a:cubicBezTo>
                    <a:pt x="4792" y="35173"/>
                    <a:pt x="3453" y="34671"/>
                    <a:pt x="2219" y="34044"/>
                  </a:cubicBezTo>
                  <a:cubicBezTo>
                    <a:pt x="1528" y="33688"/>
                    <a:pt x="901" y="33186"/>
                    <a:pt x="231" y="32746"/>
                  </a:cubicBezTo>
                  <a:cubicBezTo>
                    <a:pt x="126" y="32663"/>
                    <a:pt x="85" y="32558"/>
                    <a:pt x="1" y="32453"/>
                  </a:cubicBezTo>
                  <a:cubicBezTo>
                    <a:pt x="64" y="32349"/>
                    <a:pt x="64" y="32244"/>
                    <a:pt x="106" y="32160"/>
                  </a:cubicBezTo>
                  <a:cubicBezTo>
                    <a:pt x="942" y="31344"/>
                    <a:pt x="1696" y="30403"/>
                    <a:pt x="2700" y="29754"/>
                  </a:cubicBezTo>
                  <a:cubicBezTo>
                    <a:pt x="2909" y="29629"/>
                    <a:pt x="3098" y="29420"/>
                    <a:pt x="3223" y="29231"/>
                  </a:cubicBezTo>
                  <a:cubicBezTo>
                    <a:pt x="3935" y="28248"/>
                    <a:pt x="4604" y="27243"/>
                    <a:pt x="5316" y="26260"/>
                  </a:cubicBezTo>
                  <a:cubicBezTo>
                    <a:pt x="5608" y="25862"/>
                    <a:pt x="5776" y="25444"/>
                    <a:pt x="5880" y="24942"/>
                  </a:cubicBezTo>
                  <a:cubicBezTo>
                    <a:pt x="6152" y="23791"/>
                    <a:pt x="6466" y="22640"/>
                    <a:pt x="6696" y="21489"/>
                  </a:cubicBezTo>
                  <a:cubicBezTo>
                    <a:pt x="6801" y="20987"/>
                    <a:pt x="6822" y="20464"/>
                    <a:pt x="6885" y="19983"/>
                  </a:cubicBezTo>
                  <a:cubicBezTo>
                    <a:pt x="6927" y="19502"/>
                    <a:pt x="6927" y="19000"/>
                    <a:pt x="7010" y="18560"/>
                  </a:cubicBezTo>
                  <a:cubicBezTo>
                    <a:pt x="7199" y="17472"/>
                    <a:pt x="7429" y="16363"/>
                    <a:pt x="7638" y="15275"/>
                  </a:cubicBezTo>
                  <a:cubicBezTo>
                    <a:pt x="7889" y="14020"/>
                    <a:pt x="8329" y="12806"/>
                    <a:pt x="8935" y="11676"/>
                  </a:cubicBezTo>
                  <a:cubicBezTo>
                    <a:pt x="9375" y="10881"/>
                    <a:pt x="9814" y="10065"/>
                    <a:pt x="10295" y="9249"/>
                  </a:cubicBezTo>
                  <a:cubicBezTo>
                    <a:pt x="11090" y="7910"/>
                    <a:pt x="12283" y="6948"/>
                    <a:pt x="13601" y="6132"/>
                  </a:cubicBezTo>
                  <a:cubicBezTo>
                    <a:pt x="14438" y="5922"/>
                    <a:pt x="15254" y="5608"/>
                    <a:pt x="16091" y="5546"/>
                  </a:cubicBezTo>
                  <a:cubicBezTo>
                    <a:pt x="17033" y="5441"/>
                    <a:pt x="17995" y="5504"/>
                    <a:pt x="18958" y="5504"/>
                  </a:cubicBezTo>
                  <a:cubicBezTo>
                    <a:pt x="19418" y="5504"/>
                    <a:pt x="19837" y="5650"/>
                    <a:pt x="20234" y="5880"/>
                  </a:cubicBezTo>
                  <a:cubicBezTo>
                    <a:pt x="20778" y="6194"/>
                    <a:pt x="21385" y="6424"/>
                    <a:pt x="21950" y="6696"/>
                  </a:cubicBezTo>
                  <a:cubicBezTo>
                    <a:pt x="22222" y="6801"/>
                    <a:pt x="22494" y="6634"/>
                    <a:pt x="22494" y="6341"/>
                  </a:cubicBezTo>
                  <a:cubicBezTo>
                    <a:pt x="22494" y="6173"/>
                    <a:pt x="22410" y="5985"/>
                    <a:pt x="22389" y="5797"/>
                  </a:cubicBezTo>
                  <a:cubicBezTo>
                    <a:pt x="22410" y="5755"/>
                    <a:pt x="22452" y="5671"/>
                    <a:pt x="22494" y="5650"/>
                  </a:cubicBezTo>
                  <a:cubicBezTo>
                    <a:pt x="22933" y="5253"/>
                    <a:pt x="23498" y="4918"/>
                    <a:pt x="23833" y="4437"/>
                  </a:cubicBezTo>
                  <a:cubicBezTo>
                    <a:pt x="24189" y="3935"/>
                    <a:pt x="24649" y="3558"/>
                    <a:pt x="25067" y="3098"/>
                  </a:cubicBezTo>
                  <a:cubicBezTo>
                    <a:pt x="25695" y="2449"/>
                    <a:pt x="26469" y="2030"/>
                    <a:pt x="27285" y="1633"/>
                  </a:cubicBezTo>
                  <a:cubicBezTo>
                    <a:pt x="27536" y="1507"/>
                    <a:pt x="27829" y="1424"/>
                    <a:pt x="28059" y="1277"/>
                  </a:cubicBezTo>
                  <a:cubicBezTo>
                    <a:pt x="29461" y="461"/>
                    <a:pt x="30947" y="126"/>
                    <a:pt x="32537" y="64"/>
                  </a:cubicBezTo>
                  <a:cubicBezTo>
                    <a:pt x="33855" y="22"/>
                    <a:pt x="35153" y="126"/>
                    <a:pt x="36471" y="43"/>
                  </a:cubicBezTo>
                  <a:cubicBezTo>
                    <a:pt x="37894" y="1"/>
                    <a:pt x="39233" y="315"/>
                    <a:pt x="40593" y="670"/>
                  </a:cubicBezTo>
                  <a:cubicBezTo>
                    <a:pt x="41702" y="984"/>
                    <a:pt x="42664" y="1486"/>
                    <a:pt x="43522" y="2219"/>
                  </a:cubicBezTo>
                  <a:cubicBezTo>
                    <a:pt x="44422" y="2972"/>
                    <a:pt x="45384" y="3683"/>
                    <a:pt x="46326" y="4395"/>
                  </a:cubicBezTo>
                  <a:cubicBezTo>
                    <a:pt x="46933" y="4834"/>
                    <a:pt x="47393" y="5399"/>
                    <a:pt x="47665" y="6111"/>
                  </a:cubicBezTo>
                  <a:cubicBezTo>
                    <a:pt x="47790" y="6487"/>
                    <a:pt x="47937" y="6822"/>
                    <a:pt x="48230" y="7073"/>
                  </a:cubicBezTo>
                  <a:cubicBezTo>
                    <a:pt x="48293" y="7136"/>
                    <a:pt x="48334" y="7157"/>
                    <a:pt x="48355" y="7220"/>
                  </a:cubicBezTo>
                  <a:cubicBezTo>
                    <a:pt x="48606" y="8077"/>
                    <a:pt x="49297" y="8621"/>
                    <a:pt x="49674" y="9417"/>
                  </a:cubicBezTo>
                  <a:cubicBezTo>
                    <a:pt x="49799" y="9689"/>
                    <a:pt x="49987" y="9961"/>
                    <a:pt x="50218" y="10191"/>
                  </a:cubicBezTo>
                  <a:cubicBezTo>
                    <a:pt x="50490" y="10463"/>
                    <a:pt x="50594" y="10797"/>
                    <a:pt x="50657" y="11132"/>
                  </a:cubicBezTo>
                  <a:cubicBezTo>
                    <a:pt x="50762" y="11572"/>
                    <a:pt x="50866" y="11990"/>
                    <a:pt x="50908" y="12450"/>
                  </a:cubicBezTo>
                  <a:cubicBezTo>
                    <a:pt x="50971" y="13350"/>
                    <a:pt x="51347" y="14250"/>
                    <a:pt x="51222" y="15191"/>
                  </a:cubicBezTo>
                  <a:cubicBezTo>
                    <a:pt x="51473" y="16175"/>
                    <a:pt x="51452" y="17200"/>
                    <a:pt x="51640" y="18204"/>
                  </a:cubicBezTo>
                  <a:cubicBezTo>
                    <a:pt x="51619" y="18748"/>
                    <a:pt x="51661" y="19292"/>
                    <a:pt x="51745" y="19857"/>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7" name="Google Shape;2137;p73"/>
            <p:cNvSpPr/>
            <p:nvPr/>
          </p:nvSpPr>
          <p:spPr>
            <a:xfrm>
              <a:off x="1063547" y="2993013"/>
              <a:ext cx="785807" cy="555436"/>
            </a:xfrm>
            <a:custGeom>
              <a:avLst/>
              <a:gdLst/>
              <a:ahLst/>
              <a:cxnLst/>
              <a:rect l="l" t="t" r="r" b="b"/>
              <a:pathLst>
                <a:path w="31449" h="22243" extrusionOk="0">
                  <a:moveTo>
                    <a:pt x="1" y="12178"/>
                  </a:moveTo>
                  <a:cubicBezTo>
                    <a:pt x="1110" y="12199"/>
                    <a:pt x="1884" y="11508"/>
                    <a:pt x="2721" y="11027"/>
                  </a:cubicBezTo>
                  <a:cubicBezTo>
                    <a:pt x="2930" y="10881"/>
                    <a:pt x="3097" y="10713"/>
                    <a:pt x="3244" y="10504"/>
                  </a:cubicBezTo>
                  <a:cubicBezTo>
                    <a:pt x="3495" y="10086"/>
                    <a:pt x="3788" y="9625"/>
                    <a:pt x="3976" y="9165"/>
                  </a:cubicBezTo>
                  <a:cubicBezTo>
                    <a:pt x="4499" y="7951"/>
                    <a:pt x="4813" y="6675"/>
                    <a:pt x="4813" y="5378"/>
                  </a:cubicBezTo>
                  <a:cubicBezTo>
                    <a:pt x="4813" y="4917"/>
                    <a:pt x="4771" y="4478"/>
                    <a:pt x="4771" y="4039"/>
                  </a:cubicBezTo>
                  <a:cubicBezTo>
                    <a:pt x="4771" y="3871"/>
                    <a:pt x="4813" y="3746"/>
                    <a:pt x="4834" y="3536"/>
                  </a:cubicBezTo>
                  <a:cubicBezTo>
                    <a:pt x="5253" y="3662"/>
                    <a:pt x="5504" y="3934"/>
                    <a:pt x="5755" y="4143"/>
                  </a:cubicBezTo>
                  <a:cubicBezTo>
                    <a:pt x="6173" y="4499"/>
                    <a:pt x="6654" y="4708"/>
                    <a:pt x="7178" y="4855"/>
                  </a:cubicBezTo>
                  <a:cubicBezTo>
                    <a:pt x="8161" y="5064"/>
                    <a:pt x="9103" y="5336"/>
                    <a:pt x="10107" y="5273"/>
                  </a:cubicBezTo>
                  <a:cubicBezTo>
                    <a:pt x="10504" y="5231"/>
                    <a:pt x="10881" y="5210"/>
                    <a:pt x="11258" y="5168"/>
                  </a:cubicBezTo>
                  <a:cubicBezTo>
                    <a:pt x="11864" y="5085"/>
                    <a:pt x="12471" y="4980"/>
                    <a:pt x="13078" y="4876"/>
                  </a:cubicBezTo>
                  <a:cubicBezTo>
                    <a:pt x="13810" y="4771"/>
                    <a:pt x="14501" y="4604"/>
                    <a:pt x="15191" y="4290"/>
                  </a:cubicBezTo>
                  <a:cubicBezTo>
                    <a:pt x="15945" y="3955"/>
                    <a:pt x="16698" y="3641"/>
                    <a:pt x="17472" y="3306"/>
                  </a:cubicBezTo>
                  <a:cubicBezTo>
                    <a:pt x="17493" y="3306"/>
                    <a:pt x="17514" y="3244"/>
                    <a:pt x="17535" y="3244"/>
                  </a:cubicBezTo>
                  <a:cubicBezTo>
                    <a:pt x="18644" y="3181"/>
                    <a:pt x="18937" y="2260"/>
                    <a:pt x="19355" y="1507"/>
                  </a:cubicBezTo>
                  <a:cubicBezTo>
                    <a:pt x="19606" y="984"/>
                    <a:pt x="19878" y="482"/>
                    <a:pt x="20234" y="63"/>
                  </a:cubicBezTo>
                  <a:cubicBezTo>
                    <a:pt x="20548" y="0"/>
                    <a:pt x="20757" y="147"/>
                    <a:pt x="20883" y="356"/>
                  </a:cubicBezTo>
                  <a:cubicBezTo>
                    <a:pt x="21385" y="1151"/>
                    <a:pt x="22201" y="1632"/>
                    <a:pt x="22933" y="2176"/>
                  </a:cubicBezTo>
                  <a:cubicBezTo>
                    <a:pt x="24314" y="3223"/>
                    <a:pt x="25862" y="3976"/>
                    <a:pt x="27473" y="4562"/>
                  </a:cubicBezTo>
                  <a:cubicBezTo>
                    <a:pt x="27892" y="4687"/>
                    <a:pt x="28373" y="4645"/>
                    <a:pt x="28771" y="4792"/>
                  </a:cubicBezTo>
                  <a:cubicBezTo>
                    <a:pt x="29147" y="4959"/>
                    <a:pt x="29545" y="5085"/>
                    <a:pt x="29963" y="5064"/>
                  </a:cubicBezTo>
                  <a:lnTo>
                    <a:pt x="30570" y="5064"/>
                  </a:lnTo>
                  <a:cubicBezTo>
                    <a:pt x="30675" y="5273"/>
                    <a:pt x="30779" y="5441"/>
                    <a:pt x="30863" y="5650"/>
                  </a:cubicBezTo>
                  <a:cubicBezTo>
                    <a:pt x="31240" y="6759"/>
                    <a:pt x="31449" y="7847"/>
                    <a:pt x="31344" y="9039"/>
                  </a:cubicBezTo>
                  <a:cubicBezTo>
                    <a:pt x="31323" y="9207"/>
                    <a:pt x="31386" y="9458"/>
                    <a:pt x="31303" y="9604"/>
                  </a:cubicBezTo>
                  <a:cubicBezTo>
                    <a:pt x="30863" y="10420"/>
                    <a:pt x="30884" y="11383"/>
                    <a:pt x="30466" y="12220"/>
                  </a:cubicBezTo>
                  <a:cubicBezTo>
                    <a:pt x="30256" y="12638"/>
                    <a:pt x="30194" y="13161"/>
                    <a:pt x="29775" y="13454"/>
                  </a:cubicBezTo>
                  <a:cubicBezTo>
                    <a:pt x="29608" y="14270"/>
                    <a:pt x="28938" y="14793"/>
                    <a:pt x="28478" y="15421"/>
                  </a:cubicBezTo>
                  <a:cubicBezTo>
                    <a:pt x="28038" y="16049"/>
                    <a:pt x="27536" y="16614"/>
                    <a:pt x="27034" y="17221"/>
                  </a:cubicBezTo>
                  <a:cubicBezTo>
                    <a:pt x="26846" y="17430"/>
                    <a:pt x="26637" y="17639"/>
                    <a:pt x="26406" y="17785"/>
                  </a:cubicBezTo>
                  <a:cubicBezTo>
                    <a:pt x="25423" y="18497"/>
                    <a:pt x="24419" y="19187"/>
                    <a:pt x="23456" y="19878"/>
                  </a:cubicBezTo>
                  <a:cubicBezTo>
                    <a:pt x="23121" y="20129"/>
                    <a:pt x="22745" y="20296"/>
                    <a:pt x="22326" y="20401"/>
                  </a:cubicBezTo>
                  <a:cubicBezTo>
                    <a:pt x="21238" y="20694"/>
                    <a:pt x="20108" y="20987"/>
                    <a:pt x="18999" y="21322"/>
                  </a:cubicBezTo>
                  <a:cubicBezTo>
                    <a:pt x="18016" y="21614"/>
                    <a:pt x="16991" y="21719"/>
                    <a:pt x="16007" y="21824"/>
                  </a:cubicBezTo>
                  <a:cubicBezTo>
                    <a:pt x="14333" y="21991"/>
                    <a:pt x="12660" y="22242"/>
                    <a:pt x="10944" y="22138"/>
                  </a:cubicBezTo>
                  <a:cubicBezTo>
                    <a:pt x="9772" y="22054"/>
                    <a:pt x="8621" y="21845"/>
                    <a:pt x="7575" y="21217"/>
                  </a:cubicBezTo>
                  <a:cubicBezTo>
                    <a:pt x="6696" y="20694"/>
                    <a:pt x="5797" y="20213"/>
                    <a:pt x="4918" y="19689"/>
                  </a:cubicBezTo>
                  <a:cubicBezTo>
                    <a:pt x="4667" y="19564"/>
                    <a:pt x="4416" y="19417"/>
                    <a:pt x="4227" y="19166"/>
                  </a:cubicBezTo>
                  <a:cubicBezTo>
                    <a:pt x="3181" y="17890"/>
                    <a:pt x="2030" y="16697"/>
                    <a:pt x="1110" y="15296"/>
                  </a:cubicBezTo>
                  <a:cubicBezTo>
                    <a:pt x="733" y="14731"/>
                    <a:pt x="440" y="14145"/>
                    <a:pt x="273" y="13496"/>
                  </a:cubicBezTo>
                  <a:cubicBezTo>
                    <a:pt x="252" y="13078"/>
                    <a:pt x="126" y="12659"/>
                    <a:pt x="1" y="12178"/>
                  </a:cubicBezTo>
                  <a:close/>
                  <a:moveTo>
                    <a:pt x="16238" y="20171"/>
                  </a:moveTo>
                  <a:cubicBezTo>
                    <a:pt x="17430" y="20359"/>
                    <a:pt x="19292" y="19543"/>
                    <a:pt x="20150" y="19229"/>
                  </a:cubicBezTo>
                  <a:cubicBezTo>
                    <a:pt x="21196" y="18434"/>
                    <a:pt x="22556" y="17995"/>
                    <a:pt x="23247" y="16739"/>
                  </a:cubicBezTo>
                  <a:cubicBezTo>
                    <a:pt x="23289" y="16656"/>
                    <a:pt x="23372" y="16614"/>
                    <a:pt x="23435" y="16530"/>
                  </a:cubicBezTo>
                  <a:cubicBezTo>
                    <a:pt x="24293" y="15651"/>
                    <a:pt x="24440" y="14521"/>
                    <a:pt x="24502" y="13350"/>
                  </a:cubicBezTo>
                  <a:cubicBezTo>
                    <a:pt x="24502" y="13287"/>
                    <a:pt x="24502" y="13203"/>
                    <a:pt x="24440" y="13161"/>
                  </a:cubicBezTo>
                  <a:cubicBezTo>
                    <a:pt x="24377" y="13057"/>
                    <a:pt x="24293" y="12952"/>
                    <a:pt x="24188" y="12931"/>
                  </a:cubicBezTo>
                  <a:cubicBezTo>
                    <a:pt x="24084" y="12889"/>
                    <a:pt x="23896" y="12973"/>
                    <a:pt x="23875" y="13057"/>
                  </a:cubicBezTo>
                  <a:cubicBezTo>
                    <a:pt x="23686" y="13412"/>
                    <a:pt x="23498" y="13810"/>
                    <a:pt x="23393" y="14208"/>
                  </a:cubicBezTo>
                  <a:cubicBezTo>
                    <a:pt x="23163" y="15296"/>
                    <a:pt x="22326" y="16007"/>
                    <a:pt x="21719" y="16844"/>
                  </a:cubicBezTo>
                  <a:cubicBezTo>
                    <a:pt x="21699" y="16907"/>
                    <a:pt x="21615" y="16928"/>
                    <a:pt x="21573" y="16948"/>
                  </a:cubicBezTo>
                  <a:cubicBezTo>
                    <a:pt x="20443" y="17660"/>
                    <a:pt x="19355" y="18434"/>
                    <a:pt x="18016" y="18790"/>
                  </a:cubicBezTo>
                  <a:cubicBezTo>
                    <a:pt x="16572" y="19166"/>
                    <a:pt x="15191" y="19250"/>
                    <a:pt x="13852" y="18476"/>
                  </a:cubicBezTo>
                  <a:cubicBezTo>
                    <a:pt x="13769" y="18413"/>
                    <a:pt x="13664" y="18392"/>
                    <a:pt x="13601" y="18371"/>
                  </a:cubicBezTo>
                  <a:cubicBezTo>
                    <a:pt x="12764" y="18099"/>
                    <a:pt x="12199" y="17534"/>
                    <a:pt x="11781" y="16781"/>
                  </a:cubicBezTo>
                  <a:cubicBezTo>
                    <a:pt x="11530" y="16321"/>
                    <a:pt x="11320" y="15881"/>
                    <a:pt x="11341" y="15337"/>
                  </a:cubicBezTo>
                  <a:cubicBezTo>
                    <a:pt x="11341" y="15065"/>
                    <a:pt x="11320" y="14814"/>
                    <a:pt x="11237" y="14584"/>
                  </a:cubicBezTo>
                  <a:cubicBezTo>
                    <a:pt x="11216" y="14480"/>
                    <a:pt x="11007" y="14312"/>
                    <a:pt x="10902" y="14312"/>
                  </a:cubicBezTo>
                  <a:cubicBezTo>
                    <a:pt x="10776" y="14312"/>
                    <a:pt x="10588" y="14480"/>
                    <a:pt x="10546" y="14584"/>
                  </a:cubicBezTo>
                  <a:cubicBezTo>
                    <a:pt x="10400" y="15337"/>
                    <a:pt x="10274" y="16091"/>
                    <a:pt x="10693" y="16802"/>
                  </a:cubicBezTo>
                  <a:cubicBezTo>
                    <a:pt x="10965" y="17283"/>
                    <a:pt x="11237" y="17785"/>
                    <a:pt x="11572" y="18288"/>
                  </a:cubicBezTo>
                  <a:cubicBezTo>
                    <a:pt x="11697" y="18497"/>
                    <a:pt x="11948" y="18643"/>
                    <a:pt x="12157" y="18769"/>
                  </a:cubicBezTo>
                  <a:cubicBezTo>
                    <a:pt x="12597" y="19020"/>
                    <a:pt x="13057" y="19229"/>
                    <a:pt x="13517" y="19459"/>
                  </a:cubicBezTo>
                  <a:cubicBezTo>
                    <a:pt x="14396" y="19982"/>
                    <a:pt x="15317" y="20296"/>
                    <a:pt x="16238" y="20171"/>
                  </a:cubicBezTo>
                  <a:close/>
                  <a:moveTo>
                    <a:pt x="9521" y="9290"/>
                  </a:moveTo>
                  <a:cubicBezTo>
                    <a:pt x="9458" y="9521"/>
                    <a:pt x="9416" y="9772"/>
                    <a:pt x="9375" y="9981"/>
                  </a:cubicBezTo>
                  <a:cubicBezTo>
                    <a:pt x="9375" y="10420"/>
                    <a:pt x="9563" y="10609"/>
                    <a:pt x="10002" y="10630"/>
                  </a:cubicBezTo>
                  <a:cubicBezTo>
                    <a:pt x="10609" y="10650"/>
                    <a:pt x="10818" y="10441"/>
                    <a:pt x="10797" y="9834"/>
                  </a:cubicBezTo>
                  <a:cubicBezTo>
                    <a:pt x="10776" y="9395"/>
                    <a:pt x="10588" y="9186"/>
                    <a:pt x="10149" y="9186"/>
                  </a:cubicBezTo>
                  <a:cubicBezTo>
                    <a:pt x="9960" y="9165"/>
                    <a:pt x="9751" y="9249"/>
                    <a:pt x="9521" y="9290"/>
                  </a:cubicBezTo>
                  <a:close/>
                  <a:moveTo>
                    <a:pt x="22243" y="8684"/>
                  </a:moveTo>
                  <a:cubicBezTo>
                    <a:pt x="22243" y="8788"/>
                    <a:pt x="22243" y="8956"/>
                    <a:pt x="22305" y="9102"/>
                  </a:cubicBezTo>
                  <a:cubicBezTo>
                    <a:pt x="22347" y="9311"/>
                    <a:pt x="22515" y="9416"/>
                    <a:pt x="22724" y="9416"/>
                  </a:cubicBezTo>
                  <a:cubicBezTo>
                    <a:pt x="22996" y="9416"/>
                    <a:pt x="23372" y="9060"/>
                    <a:pt x="23456" y="8746"/>
                  </a:cubicBezTo>
                  <a:cubicBezTo>
                    <a:pt x="23540" y="8433"/>
                    <a:pt x="23393" y="8140"/>
                    <a:pt x="23059" y="7951"/>
                  </a:cubicBezTo>
                  <a:cubicBezTo>
                    <a:pt x="22619" y="7700"/>
                    <a:pt x="22305" y="7847"/>
                    <a:pt x="22243" y="8349"/>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8" name="Google Shape;2138;p73"/>
            <p:cNvSpPr/>
            <p:nvPr/>
          </p:nvSpPr>
          <p:spPr>
            <a:xfrm>
              <a:off x="1250871" y="3529406"/>
              <a:ext cx="511172" cy="522109"/>
            </a:xfrm>
            <a:custGeom>
              <a:avLst/>
              <a:gdLst/>
              <a:ahLst/>
              <a:cxnLst/>
              <a:rect l="l" t="t" r="r" b="b"/>
              <a:pathLst>
                <a:path w="20443" h="20882" extrusionOk="0">
                  <a:moveTo>
                    <a:pt x="12303" y="11989"/>
                  </a:moveTo>
                  <a:cubicBezTo>
                    <a:pt x="10378" y="11655"/>
                    <a:pt x="8663" y="10985"/>
                    <a:pt x="7345" y="9604"/>
                  </a:cubicBezTo>
                  <a:lnTo>
                    <a:pt x="6529" y="8788"/>
                  </a:lnTo>
                  <a:cubicBezTo>
                    <a:pt x="5608" y="7909"/>
                    <a:pt x="4980" y="6821"/>
                    <a:pt x="4562" y="5649"/>
                  </a:cubicBezTo>
                  <a:cubicBezTo>
                    <a:pt x="4478" y="5440"/>
                    <a:pt x="4457" y="5210"/>
                    <a:pt x="4478" y="5022"/>
                  </a:cubicBezTo>
                  <a:cubicBezTo>
                    <a:pt x="4666" y="4059"/>
                    <a:pt x="4896" y="3097"/>
                    <a:pt x="5106" y="2072"/>
                  </a:cubicBezTo>
                  <a:cubicBezTo>
                    <a:pt x="5524" y="1862"/>
                    <a:pt x="6047" y="1946"/>
                    <a:pt x="6549" y="1862"/>
                  </a:cubicBezTo>
                  <a:cubicBezTo>
                    <a:pt x="7052" y="1779"/>
                    <a:pt x="7575" y="1758"/>
                    <a:pt x="8035" y="1695"/>
                  </a:cubicBezTo>
                  <a:cubicBezTo>
                    <a:pt x="8391" y="2009"/>
                    <a:pt x="8684" y="2281"/>
                    <a:pt x="8977" y="2595"/>
                  </a:cubicBezTo>
                  <a:cubicBezTo>
                    <a:pt x="9207" y="2825"/>
                    <a:pt x="9479" y="2950"/>
                    <a:pt x="9855" y="2929"/>
                  </a:cubicBezTo>
                  <a:cubicBezTo>
                    <a:pt x="10399" y="2908"/>
                    <a:pt x="10922" y="2908"/>
                    <a:pt x="11466" y="2929"/>
                  </a:cubicBezTo>
                  <a:cubicBezTo>
                    <a:pt x="11864" y="2950"/>
                    <a:pt x="12115" y="2783"/>
                    <a:pt x="12387" y="2511"/>
                  </a:cubicBezTo>
                  <a:cubicBezTo>
                    <a:pt x="12743" y="2155"/>
                    <a:pt x="12952" y="1674"/>
                    <a:pt x="13057" y="1172"/>
                  </a:cubicBezTo>
                  <a:cubicBezTo>
                    <a:pt x="13078" y="1025"/>
                    <a:pt x="13119" y="858"/>
                    <a:pt x="13140" y="691"/>
                  </a:cubicBezTo>
                  <a:cubicBezTo>
                    <a:pt x="13956" y="439"/>
                    <a:pt x="14731" y="230"/>
                    <a:pt x="15526" y="0"/>
                  </a:cubicBezTo>
                  <a:cubicBezTo>
                    <a:pt x="15630" y="105"/>
                    <a:pt x="15735" y="188"/>
                    <a:pt x="15756" y="272"/>
                  </a:cubicBezTo>
                  <a:cubicBezTo>
                    <a:pt x="15902" y="795"/>
                    <a:pt x="16007" y="1318"/>
                    <a:pt x="16363" y="1758"/>
                  </a:cubicBezTo>
                  <a:cubicBezTo>
                    <a:pt x="16446" y="1862"/>
                    <a:pt x="16467" y="1988"/>
                    <a:pt x="16467" y="2113"/>
                  </a:cubicBezTo>
                  <a:cubicBezTo>
                    <a:pt x="16404" y="2699"/>
                    <a:pt x="16593" y="3160"/>
                    <a:pt x="16928" y="3641"/>
                  </a:cubicBezTo>
                  <a:cubicBezTo>
                    <a:pt x="17074" y="3829"/>
                    <a:pt x="17095" y="4059"/>
                    <a:pt x="17179" y="4268"/>
                  </a:cubicBezTo>
                  <a:cubicBezTo>
                    <a:pt x="17346" y="4833"/>
                    <a:pt x="17492" y="5440"/>
                    <a:pt x="17660" y="6026"/>
                  </a:cubicBezTo>
                  <a:cubicBezTo>
                    <a:pt x="17953" y="6863"/>
                    <a:pt x="18225" y="7721"/>
                    <a:pt x="18329" y="8600"/>
                  </a:cubicBezTo>
                  <a:cubicBezTo>
                    <a:pt x="18350" y="8872"/>
                    <a:pt x="18371" y="9123"/>
                    <a:pt x="18476" y="9374"/>
                  </a:cubicBezTo>
                  <a:cubicBezTo>
                    <a:pt x="19125" y="11048"/>
                    <a:pt x="19313" y="12826"/>
                    <a:pt x="19710" y="14563"/>
                  </a:cubicBezTo>
                  <a:cubicBezTo>
                    <a:pt x="19836" y="15170"/>
                    <a:pt x="20003" y="15756"/>
                    <a:pt x="20108" y="16341"/>
                  </a:cubicBezTo>
                  <a:cubicBezTo>
                    <a:pt x="20213" y="16844"/>
                    <a:pt x="20338" y="17325"/>
                    <a:pt x="20254" y="17848"/>
                  </a:cubicBezTo>
                  <a:cubicBezTo>
                    <a:pt x="20213" y="18266"/>
                    <a:pt x="20359" y="18706"/>
                    <a:pt x="20443" y="19208"/>
                  </a:cubicBezTo>
                  <a:cubicBezTo>
                    <a:pt x="20275" y="19271"/>
                    <a:pt x="20129" y="19375"/>
                    <a:pt x="19941" y="19438"/>
                  </a:cubicBezTo>
                  <a:cubicBezTo>
                    <a:pt x="19020" y="19731"/>
                    <a:pt x="18099" y="19982"/>
                    <a:pt x="17200" y="20275"/>
                  </a:cubicBezTo>
                  <a:cubicBezTo>
                    <a:pt x="16467" y="20505"/>
                    <a:pt x="15714" y="20610"/>
                    <a:pt x="14940" y="20589"/>
                  </a:cubicBezTo>
                  <a:cubicBezTo>
                    <a:pt x="14731" y="20568"/>
                    <a:pt x="14500" y="20589"/>
                    <a:pt x="14291" y="20631"/>
                  </a:cubicBezTo>
                  <a:cubicBezTo>
                    <a:pt x="13433" y="20882"/>
                    <a:pt x="12534" y="20882"/>
                    <a:pt x="11634" y="20882"/>
                  </a:cubicBezTo>
                  <a:cubicBezTo>
                    <a:pt x="9814" y="20882"/>
                    <a:pt x="7993" y="20840"/>
                    <a:pt x="6194" y="20882"/>
                  </a:cubicBezTo>
                  <a:cubicBezTo>
                    <a:pt x="5210" y="20882"/>
                    <a:pt x="4269" y="20798"/>
                    <a:pt x="3327" y="20673"/>
                  </a:cubicBezTo>
                  <a:cubicBezTo>
                    <a:pt x="3034" y="20610"/>
                    <a:pt x="2762" y="20589"/>
                    <a:pt x="2469" y="20589"/>
                  </a:cubicBezTo>
                  <a:cubicBezTo>
                    <a:pt x="1674" y="20589"/>
                    <a:pt x="942" y="20422"/>
                    <a:pt x="377" y="19878"/>
                  </a:cubicBezTo>
                  <a:cubicBezTo>
                    <a:pt x="314" y="19836"/>
                    <a:pt x="189" y="19794"/>
                    <a:pt x="84" y="19773"/>
                  </a:cubicBezTo>
                  <a:cubicBezTo>
                    <a:pt x="0" y="19166"/>
                    <a:pt x="189" y="18580"/>
                    <a:pt x="377" y="18015"/>
                  </a:cubicBezTo>
                  <a:cubicBezTo>
                    <a:pt x="900" y="16341"/>
                    <a:pt x="1339" y="14647"/>
                    <a:pt x="2051" y="13056"/>
                  </a:cubicBezTo>
                  <a:cubicBezTo>
                    <a:pt x="2155" y="12826"/>
                    <a:pt x="2260" y="12575"/>
                    <a:pt x="2302" y="12345"/>
                  </a:cubicBezTo>
                  <a:cubicBezTo>
                    <a:pt x="2553" y="10859"/>
                    <a:pt x="3118" y="9478"/>
                    <a:pt x="3557" y="8035"/>
                  </a:cubicBezTo>
                  <a:cubicBezTo>
                    <a:pt x="3641" y="7742"/>
                    <a:pt x="3746" y="7449"/>
                    <a:pt x="3913" y="7030"/>
                  </a:cubicBezTo>
                  <a:cubicBezTo>
                    <a:pt x="4060" y="7240"/>
                    <a:pt x="4143" y="7386"/>
                    <a:pt x="4227" y="7491"/>
                  </a:cubicBezTo>
                  <a:cubicBezTo>
                    <a:pt x="4645" y="8328"/>
                    <a:pt x="5210" y="9060"/>
                    <a:pt x="5880" y="9709"/>
                  </a:cubicBezTo>
                  <a:cubicBezTo>
                    <a:pt x="6549" y="10378"/>
                    <a:pt x="7240" y="11048"/>
                    <a:pt x="8014" y="11592"/>
                  </a:cubicBezTo>
                  <a:cubicBezTo>
                    <a:pt x="9018" y="12261"/>
                    <a:pt x="10106" y="12659"/>
                    <a:pt x="11278" y="12868"/>
                  </a:cubicBezTo>
                  <a:cubicBezTo>
                    <a:pt x="11759" y="12952"/>
                    <a:pt x="12094" y="13140"/>
                    <a:pt x="12408" y="13496"/>
                  </a:cubicBezTo>
                  <a:cubicBezTo>
                    <a:pt x="12785" y="13914"/>
                    <a:pt x="13203" y="14333"/>
                    <a:pt x="13622" y="14730"/>
                  </a:cubicBezTo>
                  <a:cubicBezTo>
                    <a:pt x="13768" y="14856"/>
                    <a:pt x="13977" y="14960"/>
                    <a:pt x="14187" y="15023"/>
                  </a:cubicBezTo>
                  <a:cubicBezTo>
                    <a:pt x="14375" y="15065"/>
                    <a:pt x="14563" y="14940"/>
                    <a:pt x="14668" y="14751"/>
                  </a:cubicBezTo>
                  <a:cubicBezTo>
                    <a:pt x="14772" y="14542"/>
                    <a:pt x="14689" y="14396"/>
                    <a:pt x="14521" y="14249"/>
                  </a:cubicBezTo>
                  <a:cubicBezTo>
                    <a:pt x="14145" y="13977"/>
                    <a:pt x="13789" y="13663"/>
                    <a:pt x="13538" y="13287"/>
                  </a:cubicBezTo>
                  <a:cubicBezTo>
                    <a:pt x="13622" y="13035"/>
                    <a:pt x="13789" y="13077"/>
                    <a:pt x="13915" y="13077"/>
                  </a:cubicBezTo>
                  <a:cubicBezTo>
                    <a:pt x="14166" y="13056"/>
                    <a:pt x="14375" y="13056"/>
                    <a:pt x="14605" y="13077"/>
                  </a:cubicBezTo>
                  <a:cubicBezTo>
                    <a:pt x="15337" y="13140"/>
                    <a:pt x="15651" y="12575"/>
                    <a:pt x="16007" y="12115"/>
                  </a:cubicBezTo>
                  <a:cubicBezTo>
                    <a:pt x="16091" y="12010"/>
                    <a:pt x="15902" y="11738"/>
                    <a:pt x="15777" y="11780"/>
                  </a:cubicBezTo>
                  <a:cubicBezTo>
                    <a:pt x="15568" y="11801"/>
                    <a:pt x="15316" y="11801"/>
                    <a:pt x="15149" y="11906"/>
                  </a:cubicBezTo>
                  <a:cubicBezTo>
                    <a:pt x="14689" y="12199"/>
                    <a:pt x="14187" y="12157"/>
                    <a:pt x="13705" y="12094"/>
                  </a:cubicBezTo>
                  <a:cubicBezTo>
                    <a:pt x="13601" y="11885"/>
                    <a:pt x="13684" y="11738"/>
                    <a:pt x="13852" y="11675"/>
                  </a:cubicBezTo>
                  <a:cubicBezTo>
                    <a:pt x="14270" y="11487"/>
                    <a:pt x="14584" y="11152"/>
                    <a:pt x="14835" y="10797"/>
                  </a:cubicBezTo>
                  <a:cubicBezTo>
                    <a:pt x="14898" y="10755"/>
                    <a:pt x="14856" y="10629"/>
                    <a:pt x="14835" y="10546"/>
                  </a:cubicBezTo>
                  <a:cubicBezTo>
                    <a:pt x="14793" y="10462"/>
                    <a:pt x="14689" y="10378"/>
                    <a:pt x="14605" y="10420"/>
                  </a:cubicBezTo>
                  <a:cubicBezTo>
                    <a:pt x="13915" y="10483"/>
                    <a:pt x="13287" y="10734"/>
                    <a:pt x="12868" y="11299"/>
                  </a:cubicBezTo>
                  <a:cubicBezTo>
                    <a:pt x="12617" y="11445"/>
                    <a:pt x="12492" y="11696"/>
                    <a:pt x="12303" y="11989"/>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9" name="Google Shape;2139;p73"/>
            <p:cNvSpPr/>
            <p:nvPr/>
          </p:nvSpPr>
          <p:spPr>
            <a:xfrm>
              <a:off x="1220708" y="4038819"/>
              <a:ext cx="563559" cy="142826"/>
            </a:xfrm>
            <a:custGeom>
              <a:avLst/>
              <a:gdLst/>
              <a:ahLst/>
              <a:cxnLst/>
              <a:rect l="l" t="t" r="r" b="b"/>
              <a:pathLst>
                <a:path w="22536" h="5713" extrusionOk="0">
                  <a:moveTo>
                    <a:pt x="1" y="3892"/>
                  </a:moveTo>
                  <a:cubicBezTo>
                    <a:pt x="336" y="3390"/>
                    <a:pt x="691" y="2972"/>
                    <a:pt x="942" y="2490"/>
                  </a:cubicBezTo>
                  <a:cubicBezTo>
                    <a:pt x="1173" y="2051"/>
                    <a:pt x="1256" y="1549"/>
                    <a:pt x="1403" y="1109"/>
                  </a:cubicBezTo>
                  <a:cubicBezTo>
                    <a:pt x="1758" y="921"/>
                    <a:pt x="2030" y="1026"/>
                    <a:pt x="2302" y="1089"/>
                  </a:cubicBezTo>
                  <a:cubicBezTo>
                    <a:pt x="2533" y="1130"/>
                    <a:pt x="2805" y="1214"/>
                    <a:pt x="3035" y="1235"/>
                  </a:cubicBezTo>
                  <a:cubicBezTo>
                    <a:pt x="3683" y="1319"/>
                    <a:pt x="4374" y="1381"/>
                    <a:pt x="5022" y="1423"/>
                  </a:cubicBezTo>
                  <a:cubicBezTo>
                    <a:pt x="5859" y="1465"/>
                    <a:pt x="6675" y="1549"/>
                    <a:pt x="7512" y="1549"/>
                  </a:cubicBezTo>
                  <a:cubicBezTo>
                    <a:pt x="9542" y="1591"/>
                    <a:pt x="11592" y="1549"/>
                    <a:pt x="13622" y="1549"/>
                  </a:cubicBezTo>
                  <a:cubicBezTo>
                    <a:pt x="14020" y="1549"/>
                    <a:pt x="14375" y="1528"/>
                    <a:pt x="14773" y="1465"/>
                  </a:cubicBezTo>
                  <a:cubicBezTo>
                    <a:pt x="15568" y="1340"/>
                    <a:pt x="16342" y="1214"/>
                    <a:pt x="17158" y="1256"/>
                  </a:cubicBezTo>
                  <a:cubicBezTo>
                    <a:pt x="17346" y="1256"/>
                    <a:pt x="17556" y="1235"/>
                    <a:pt x="17723" y="1193"/>
                  </a:cubicBezTo>
                  <a:cubicBezTo>
                    <a:pt x="18958" y="879"/>
                    <a:pt x="20213" y="628"/>
                    <a:pt x="21364" y="63"/>
                  </a:cubicBezTo>
                  <a:cubicBezTo>
                    <a:pt x="21447" y="1"/>
                    <a:pt x="21552" y="42"/>
                    <a:pt x="21657" y="1"/>
                  </a:cubicBezTo>
                  <a:cubicBezTo>
                    <a:pt x="21761" y="691"/>
                    <a:pt x="21971" y="1319"/>
                    <a:pt x="22264" y="1925"/>
                  </a:cubicBezTo>
                  <a:cubicBezTo>
                    <a:pt x="22536" y="2449"/>
                    <a:pt x="22515" y="2470"/>
                    <a:pt x="22494" y="3223"/>
                  </a:cubicBezTo>
                  <a:cubicBezTo>
                    <a:pt x="21992" y="3830"/>
                    <a:pt x="21280" y="4164"/>
                    <a:pt x="20590" y="4394"/>
                  </a:cubicBezTo>
                  <a:cubicBezTo>
                    <a:pt x="20004" y="4583"/>
                    <a:pt x="19376" y="4792"/>
                    <a:pt x="18748" y="4792"/>
                  </a:cubicBezTo>
                  <a:cubicBezTo>
                    <a:pt x="18351" y="4792"/>
                    <a:pt x="17995" y="4771"/>
                    <a:pt x="17598" y="4792"/>
                  </a:cubicBezTo>
                  <a:cubicBezTo>
                    <a:pt x="17242" y="4813"/>
                    <a:pt x="16844" y="4876"/>
                    <a:pt x="16468" y="4959"/>
                  </a:cubicBezTo>
                  <a:cubicBezTo>
                    <a:pt x="15673" y="5169"/>
                    <a:pt x="14877" y="5336"/>
                    <a:pt x="14041" y="5378"/>
                  </a:cubicBezTo>
                  <a:cubicBezTo>
                    <a:pt x="13748" y="5378"/>
                    <a:pt x="13476" y="5399"/>
                    <a:pt x="13204" y="5483"/>
                  </a:cubicBezTo>
                  <a:cubicBezTo>
                    <a:pt x="12555" y="5650"/>
                    <a:pt x="11906" y="5692"/>
                    <a:pt x="11216" y="5692"/>
                  </a:cubicBezTo>
                  <a:cubicBezTo>
                    <a:pt x="10170" y="5650"/>
                    <a:pt x="9123" y="5692"/>
                    <a:pt x="8056" y="5692"/>
                  </a:cubicBezTo>
                  <a:cubicBezTo>
                    <a:pt x="6529" y="5713"/>
                    <a:pt x="5064" y="5566"/>
                    <a:pt x="3600" y="5190"/>
                  </a:cubicBezTo>
                  <a:cubicBezTo>
                    <a:pt x="3223" y="5085"/>
                    <a:pt x="2805" y="5043"/>
                    <a:pt x="2386" y="4959"/>
                  </a:cubicBezTo>
                  <a:cubicBezTo>
                    <a:pt x="1507" y="4792"/>
                    <a:pt x="859" y="4520"/>
                    <a:pt x="1" y="3892"/>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0" name="Google Shape;2140;p73"/>
            <p:cNvSpPr/>
            <p:nvPr/>
          </p:nvSpPr>
          <p:spPr>
            <a:xfrm>
              <a:off x="2168440" y="2832729"/>
              <a:ext cx="336548" cy="304696"/>
            </a:xfrm>
            <a:custGeom>
              <a:avLst/>
              <a:gdLst/>
              <a:ahLst/>
              <a:cxnLst/>
              <a:rect l="l" t="t" r="r" b="b"/>
              <a:pathLst>
                <a:path w="13497" h="12200" extrusionOk="0">
                  <a:moveTo>
                    <a:pt x="8265" y="8014"/>
                  </a:moveTo>
                  <a:cubicBezTo>
                    <a:pt x="8077" y="8454"/>
                    <a:pt x="7931" y="8872"/>
                    <a:pt x="7931" y="9312"/>
                  </a:cubicBezTo>
                  <a:cubicBezTo>
                    <a:pt x="7931" y="9709"/>
                    <a:pt x="7889" y="10023"/>
                    <a:pt x="7575" y="10358"/>
                  </a:cubicBezTo>
                  <a:cubicBezTo>
                    <a:pt x="7303" y="10651"/>
                    <a:pt x="7198" y="11069"/>
                    <a:pt x="6989" y="11425"/>
                  </a:cubicBezTo>
                  <a:cubicBezTo>
                    <a:pt x="6926" y="11530"/>
                    <a:pt x="6822" y="11676"/>
                    <a:pt x="6759" y="11718"/>
                  </a:cubicBezTo>
                  <a:cubicBezTo>
                    <a:pt x="6173" y="11906"/>
                    <a:pt x="5629" y="12199"/>
                    <a:pt x="5001" y="12053"/>
                  </a:cubicBezTo>
                  <a:cubicBezTo>
                    <a:pt x="4373" y="11927"/>
                    <a:pt x="3997" y="11488"/>
                    <a:pt x="3976" y="10965"/>
                  </a:cubicBezTo>
                  <a:cubicBezTo>
                    <a:pt x="3955" y="10379"/>
                    <a:pt x="3934" y="9814"/>
                    <a:pt x="3976" y="9228"/>
                  </a:cubicBezTo>
                  <a:cubicBezTo>
                    <a:pt x="4039" y="8768"/>
                    <a:pt x="4269" y="8328"/>
                    <a:pt x="4373" y="7868"/>
                  </a:cubicBezTo>
                  <a:cubicBezTo>
                    <a:pt x="4457" y="7617"/>
                    <a:pt x="4478" y="7324"/>
                    <a:pt x="4499" y="7031"/>
                  </a:cubicBezTo>
                  <a:cubicBezTo>
                    <a:pt x="4499" y="6801"/>
                    <a:pt x="4185" y="6592"/>
                    <a:pt x="3934" y="6696"/>
                  </a:cubicBezTo>
                  <a:cubicBezTo>
                    <a:pt x="3557" y="6864"/>
                    <a:pt x="3160" y="7031"/>
                    <a:pt x="2825" y="7282"/>
                  </a:cubicBezTo>
                  <a:cubicBezTo>
                    <a:pt x="2197" y="7659"/>
                    <a:pt x="1549" y="7826"/>
                    <a:pt x="816" y="7722"/>
                  </a:cubicBezTo>
                  <a:cubicBezTo>
                    <a:pt x="691" y="7701"/>
                    <a:pt x="544" y="7701"/>
                    <a:pt x="440" y="7638"/>
                  </a:cubicBezTo>
                  <a:cubicBezTo>
                    <a:pt x="189" y="7554"/>
                    <a:pt x="0" y="7345"/>
                    <a:pt x="21" y="7073"/>
                  </a:cubicBezTo>
                  <a:cubicBezTo>
                    <a:pt x="126" y="6194"/>
                    <a:pt x="231" y="5357"/>
                    <a:pt x="1068" y="4834"/>
                  </a:cubicBezTo>
                  <a:cubicBezTo>
                    <a:pt x="1381" y="4625"/>
                    <a:pt x="1653" y="4290"/>
                    <a:pt x="2009" y="4185"/>
                  </a:cubicBezTo>
                  <a:cubicBezTo>
                    <a:pt x="2490" y="4039"/>
                    <a:pt x="3013" y="4039"/>
                    <a:pt x="3537" y="3976"/>
                  </a:cubicBezTo>
                  <a:cubicBezTo>
                    <a:pt x="3662" y="3955"/>
                    <a:pt x="3788" y="3997"/>
                    <a:pt x="3934" y="3976"/>
                  </a:cubicBezTo>
                  <a:cubicBezTo>
                    <a:pt x="4039" y="3955"/>
                    <a:pt x="4206" y="3934"/>
                    <a:pt x="4248" y="3851"/>
                  </a:cubicBezTo>
                  <a:cubicBezTo>
                    <a:pt x="4373" y="3516"/>
                    <a:pt x="4792" y="3662"/>
                    <a:pt x="4980" y="3369"/>
                  </a:cubicBezTo>
                  <a:cubicBezTo>
                    <a:pt x="4918" y="3035"/>
                    <a:pt x="4708" y="2721"/>
                    <a:pt x="4415" y="2491"/>
                  </a:cubicBezTo>
                  <a:cubicBezTo>
                    <a:pt x="3871" y="2009"/>
                    <a:pt x="3850" y="1382"/>
                    <a:pt x="3976" y="733"/>
                  </a:cubicBezTo>
                  <a:cubicBezTo>
                    <a:pt x="4060" y="419"/>
                    <a:pt x="4353" y="189"/>
                    <a:pt x="4687" y="126"/>
                  </a:cubicBezTo>
                  <a:cubicBezTo>
                    <a:pt x="5462" y="1"/>
                    <a:pt x="6194" y="22"/>
                    <a:pt x="6801" y="670"/>
                  </a:cubicBezTo>
                  <a:cubicBezTo>
                    <a:pt x="7135" y="1047"/>
                    <a:pt x="7386" y="1444"/>
                    <a:pt x="7324" y="1968"/>
                  </a:cubicBezTo>
                  <a:cubicBezTo>
                    <a:pt x="7303" y="2114"/>
                    <a:pt x="7324" y="2281"/>
                    <a:pt x="7345" y="2428"/>
                  </a:cubicBezTo>
                  <a:cubicBezTo>
                    <a:pt x="7386" y="2637"/>
                    <a:pt x="7512" y="2805"/>
                    <a:pt x="7721" y="2825"/>
                  </a:cubicBezTo>
                  <a:cubicBezTo>
                    <a:pt x="8077" y="2846"/>
                    <a:pt x="8475" y="2909"/>
                    <a:pt x="8851" y="2700"/>
                  </a:cubicBezTo>
                  <a:cubicBezTo>
                    <a:pt x="9207" y="2512"/>
                    <a:pt x="9604" y="2386"/>
                    <a:pt x="10002" y="2198"/>
                  </a:cubicBezTo>
                  <a:cubicBezTo>
                    <a:pt x="10525" y="1988"/>
                    <a:pt x="10985" y="2009"/>
                    <a:pt x="11404" y="2407"/>
                  </a:cubicBezTo>
                  <a:cubicBezTo>
                    <a:pt x="11467" y="2470"/>
                    <a:pt x="11508" y="2491"/>
                    <a:pt x="11571" y="2512"/>
                  </a:cubicBezTo>
                  <a:cubicBezTo>
                    <a:pt x="12429" y="3118"/>
                    <a:pt x="12617" y="3139"/>
                    <a:pt x="12408" y="4562"/>
                  </a:cubicBezTo>
                  <a:cubicBezTo>
                    <a:pt x="11927" y="4813"/>
                    <a:pt x="11404" y="5022"/>
                    <a:pt x="10860" y="5148"/>
                  </a:cubicBezTo>
                  <a:cubicBezTo>
                    <a:pt x="10651" y="5211"/>
                    <a:pt x="10420" y="5253"/>
                    <a:pt x="10232" y="5336"/>
                  </a:cubicBezTo>
                  <a:cubicBezTo>
                    <a:pt x="10127" y="5399"/>
                    <a:pt x="10002" y="5525"/>
                    <a:pt x="10023" y="5629"/>
                  </a:cubicBezTo>
                  <a:cubicBezTo>
                    <a:pt x="10044" y="5755"/>
                    <a:pt x="10148" y="5943"/>
                    <a:pt x="10253" y="5985"/>
                  </a:cubicBezTo>
                  <a:cubicBezTo>
                    <a:pt x="10651" y="6173"/>
                    <a:pt x="11069" y="6194"/>
                    <a:pt x="11467" y="6090"/>
                  </a:cubicBezTo>
                  <a:cubicBezTo>
                    <a:pt x="11676" y="6048"/>
                    <a:pt x="11885" y="5943"/>
                    <a:pt x="12115" y="5859"/>
                  </a:cubicBezTo>
                  <a:cubicBezTo>
                    <a:pt x="12366" y="6027"/>
                    <a:pt x="12659" y="6152"/>
                    <a:pt x="12931" y="6299"/>
                  </a:cubicBezTo>
                  <a:cubicBezTo>
                    <a:pt x="13308" y="6592"/>
                    <a:pt x="13496" y="7219"/>
                    <a:pt x="13287" y="7659"/>
                  </a:cubicBezTo>
                  <a:cubicBezTo>
                    <a:pt x="13245" y="7805"/>
                    <a:pt x="13078" y="7952"/>
                    <a:pt x="12952" y="7952"/>
                  </a:cubicBezTo>
                  <a:cubicBezTo>
                    <a:pt x="12136" y="8056"/>
                    <a:pt x="11362" y="8391"/>
                    <a:pt x="10525" y="8328"/>
                  </a:cubicBezTo>
                  <a:cubicBezTo>
                    <a:pt x="9939" y="8266"/>
                    <a:pt x="9374" y="8224"/>
                    <a:pt x="8809" y="8056"/>
                  </a:cubicBezTo>
                  <a:cubicBezTo>
                    <a:pt x="8663" y="8035"/>
                    <a:pt x="8475" y="8035"/>
                    <a:pt x="8265" y="8014"/>
                  </a:cubicBezTo>
                  <a:close/>
                  <a:moveTo>
                    <a:pt x="5524" y="3641"/>
                  </a:moveTo>
                  <a:cubicBezTo>
                    <a:pt x="5357" y="4060"/>
                    <a:pt x="5190" y="4395"/>
                    <a:pt x="5127" y="4771"/>
                  </a:cubicBezTo>
                  <a:cubicBezTo>
                    <a:pt x="5085" y="5232"/>
                    <a:pt x="5001" y="5755"/>
                    <a:pt x="5127" y="6173"/>
                  </a:cubicBezTo>
                  <a:cubicBezTo>
                    <a:pt x="5462" y="7219"/>
                    <a:pt x="5252" y="7303"/>
                    <a:pt x="6529" y="7282"/>
                  </a:cubicBezTo>
                  <a:cubicBezTo>
                    <a:pt x="6717" y="7282"/>
                    <a:pt x="6926" y="7282"/>
                    <a:pt x="7114" y="7240"/>
                  </a:cubicBezTo>
                  <a:cubicBezTo>
                    <a:pt x="7282" y="7219"/>
                    <a:pt x="7428" y="7198"/>
                    <a:pt x="7554" y="7115"/>
                  </a:cubicBezTo>
                  <a:cubicBezTo>
                    <a:pt x="8726" y="6403"/>
                    <a:pt x="8830" y="6194"/>
                    <a:pt x="8726" y="4813"/>
                  </a:cubicBezTo>
                  <a:cubicBezTo>
                    <a:pt x="8726" y="4667"/>
                    <a:pt x="8726" y="4499"/>
                    <a:pt x="8684" y="4332"/>
                  </a:cubicBezTo>
                  <a:cubicBezTo>
                    <a:pt x="8600" y="3893"/>
                    <a:pt x="8056" y="3411"/>
                    <a:pt x="7617" y="3411"/>
                  </a:cubicBezTo>
                  <a:cubicBezTo>
                    <a:pt x="6926" y="3411"/>
                    <a:pt x="6236" y="3369"/>
                    <a:pt x="5524" y="364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1" name="Google Shape;2141;p73"/>
            <p:cNvSpPr/>
            <p:nvPr/>
          </p:nvSpPr>
          <p:spPr>
            <a:xfrm>
              <a:off x="1841417" y="3108861"/>
              <a:ext cx="255585" cy="255501"/>
            </a:xfrm>
            <a:custGeom>
              <a:avLst/>
              <a:gdLst/>
              <a:ahLst/>
              <a:cxnLst/>
              <a:rect l="l" t="t" r="r" b="b"/>
              <a:pathLst>
                <a:path w="10232" h="10253" extrusionOk="0">
                  <a:moveTo>
                    <a:pt x="5503" y="21"/>
                  </a:moveTo>
                  <a:cubicBezTo>
                    <a:pt x="5963" y="523"/>
                    <a:pt x="6173" y="1151"/>
                    <a:pt x="6256" y="1800"/>
                  </a:cubicBezTo>
                  <a:cubicBezTo>
                    <a:pt x="6298" y="2156"/>
                    <a:pt x="6403" y="2469"/>
                    <a:pt x="6570" y="2783"/>
                  </a:cubicBezTo>
                  <a:lnTo>
                    <a:pt x="7575" y="4834"/>
                  </a:lnTo>
                  <a:cubicBezTo>
                    <a:pt x="8077" y="5775"/>
                    <a:pt x="8704" y="6591"/>
                    <a:pt x="9374" y="7428"/>
                  </a:cubicBezTo>
                  <a:cubicBezTo>
                    <a:pt x="9646" y="7784"/>
                    <a:pt x="9918" y="8182"/>
                    <a:pt x="10232" y="8579"/>
                  </a:cubicBezTo>
                  <a:cubicBezTo>
                    <a:pt x="9730" y="8893"/>
                    <a:pt x="9207" y="9060"/>
                    <a:pt x="8704" y="9228"/>
                  </a:cubicBezTo>
                  <a:cubicBezTo>
                    <a:pt x="8139" y="9416"/>
                    <a:pt x="7554" y="9563"/>
                    <a:pt x="6926" y="9583"/>
                  </a:cubicBezTo>
                  <a:cubicBezTo>
                    <a:pt x="6298" y="9625"/>
                    <a:pt x="5670" y="9835"/>
                    <a:pt x="5085" y="9981"/>
                  </a:cubicBezTo>
                  <a:cubicBezTo>
                    <a:pt x="4269" y="10190"/>
                    <a:pt x="3453" y="10253"/>
                    <a:pt x="2637" y="9855"/>
                  </a:cubicBezTo>
                  <a:cubicBezTo>
                    <a:pt x="2385" y="9730"/>
                    <a:pt x="2093" y="9667"/>
                    <a:pt x="1821" y="9563"/>
                  </a:cubicBezTo>
                  <a:cubicBezTo>
                    <a:pt x="1256" y="9374"/>
                    <a:pt x="712" y="9102"/>
                    <a:pt x="0" y="9416"/>
                  </a:cubicBezTo>
                  <a:cubicBezTo>
                    <a:pt x="84" y="8328"/>
                    <a:pt x="628" y="7554"/>
                    <a:pt x="774" y="6696"/>
                  </a:cubicBezTo>
                  <a:cubicBezTo>
                    <a:pt x="1360" y="6424"/>
                    <a:pt x="1862" y="6131"/>
                    <a:pt x="2385" y="5922"/>
                  </a:cubicBezTo>
                  <a:cubicBezTo>
                    <a:pt x="3013" y="5692"/>
                    <a:pt x="3474" y="5294"/>
                    <a:pt x="3871" y="4771"/>
                  </a:cubicBezTo>
                  <a:cubicBezTo>
                    <a:pt x="4269" y="4227"/>
                    <a:pt x="4624" y="3683"/>
                    <a:pt x="5022" y="3139"/>
                  </a:cubicBezTo>
                  <a:cubicBezTo>
                    <a:pt x="5357" y="2616"/>
                    <a:pt x="5545" y="2030"/>
                    <a:pt x="5524" y="1423"/>
                  </a:cubicBezTo>
                  <a:cubicBezTo>
                    <a:pt x="5545" y="963"/>
                    <a:pt x="5545" y="482"/>
                    <a:pt x="5503" y="21"/>
                  </a:cubicBezTo>
                  <a:cubicBezTo>
                    <a:pt x="5524" y="0"/>
                    <a:pt x="5503" y="21"/>
                    <a:pt x="5503" y="2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2" name="Google Shape;2142;p73"/>
            <p:cNvSpPr/>
            <p:nvPr/>
          </p:nvSpPr>
          <p:spPr>
            <a:xfrm>
              <a:off x="1673143" y="4438733"/>
              <a:ext cx="165099" cy="73000"/>
            </a:xfrm>
            <a:custGeom>
              <a:avLst/>
              <a:gdLst/>
              <a:ahLst/>
              <a:cxnLst/>
              <a:rect l="l" t="t" r="r" b="b"/>
              <a:pathLst>
                <a:path w="6613" h="2972" extrusionOk="0">
                  <a:moveTo>
                    <a:pt x="1277" y="2951"/>
                  </a:moveTo>
                  <a:cubicBezTo>
                    <a:pt x="942" y="2699"/>
                    <a:pt x="628" y="2490"/>
                    <a:pt x="335" y="2218"/>
                  </a:cubicBezTo>
                  <a:cubicBezTo>
                    <a:pt x="210" y="2114"/>
                    <a:pt x="84" y="1925"/>
                    <a:pt x="22" y="1779"/>
                  </a:cubicBezTo>
                  <a:cubicBezTo>
                    <a:pt x="1" y="1653"/>
                    <a:pt x="84" y="1402"/>
                    <a:pt x="147" y="1360"/>
                  </a:cubicBezTo>
                  <a:cubicBezTo>
                    <a:pt x="921" y="942"/>
                    <a:pt x="1675" y="461"/>
                    <a:pt x="2616" y="419"/>
                  </a:cubicBezTo>
                  <a:cubicBezTo>
                    <a:pt x="3056" y="377"/>
                    <a:pt x="3474" y="251"/>
                    <a:pt x="3913" y="189"/>
                  </a:cubicBezTo>
                  <a:cubicBezTo>
                    <a:pt x="4102" y="147"/>
                    <a:pt x="4290" y="105"/>
                    <a:pt x="4478" y="84"/>
                  </a:cubicBezTo>
                  <a:cubicBezTo>
                    <a:pt x="5211" y="0"/>
                    <a:pt x="5859" y="189"/>
                    <a:pt x="6403" y="712"/>
                  </a:cubicBezTo>
                  <a:cubicBezTo>
                    <a:pt x="6613" y="1172"/>
                    <a:pt x="6487" y="1570"/>
                    <a:pt x="6069" y="1863"/>
                  </a:cubicBezTo>
                  <a:cubicBezTo>
                    <a:pt x="5273" y="2448"/>
                    <a:pt x="4437" y="2971"/>
                    <a:pt x="3390" y="2930"/>
                  </a:cubicBezTo>
                  <a:cubicBezTo>
                    <a:pt x="2930" y="2909"/>
                    <a:pt x="2449" y="2867"/>
                    <a:pt x="1968" y="2867"/>
                  </a:cubicBezTo>
                  <a:cubicBezTo>
                    <a:pt x="1758" y="2867"/>
                    <a:pt x="1549" y="2930"/>
                    <a:pt x="1277" y="295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3" name="Google Shape;2143;p73"/>
            <p:cNvSpPr/>
            <p:nvPr/>
          </p:nvSpPr>
          <p:spPr>
            <a:xfrm>
              <a:off x="1863642" y="3107274"/>
              <a:ext cx="95249" cy="130131"/>
            </a:xfrm>
            <a:custGeom>
              <a:avLst/>
              <a:gdLst/>
              <a:ahLst/>
              <a:cxnLst/>
              <a:rect l="l" t="t" r="r" b="b"/>
              <a:pathLst>
                <a:path w="3830" h="5232" extrusionOk="0">
                  <a:moveTo>
                    <a:pt x="419" y="5232"/>
                  </a:moveTo>
                  <a:lnTo>
                    <a:pt x="419" y="3746"/>
                  </a:lnTo>
                  <a:cubicBezTo>
                    <a:pt x="440" y="3118"/>
                    <a:pt x="419" y="2470"/>
                    <a:pt x="168" y="1863"/>
                  </a:cubicBezTo>
                  <a:cubicBezTo>
                    <a:pt x="1" y="1382"/>
                    <a:pt x="147" y="1047"/>
                    <a:pt x="482" y="754"/>
                  </a:cubicBezTo>
                  <a:cubicBezTo>
                    <a:pt x="984" y="335"/>
                    <a:pt x="1507" y="1"/>
                    <a:pt x="2198" y="22"/>
                  </a:cubicBezTo>
                  <a:cubicBezTo>
                    <a:pt x="2491" y="22"/>
                    <a:pt x="2826" y="22"/>
                    <a:pt x="3160" y="63"/>
                  </a:cubicBezTo>
                  <a:cubicBezTo>
                    <a:pt x="3474" y="84"/>
                    <a:pt x="3663" y="210"/>
                    <a:pt x="3704" y="503"/>
                  </a:cubicBezTo>
                  <a:cubicBezTo>
                    <a:pt x="3809" y="1340"/>
                    <a:pt x="3830" y="2156"/>
                    <a:pt x="3223" y="2846"/>
                  </a:cubicBezTo>
                  <a:cubicBezTo>
                    <a:pt x="2909" y="3244"/>
                    <a:pt x="2595" y="3662"/>
                    <a:pt x="2323" y="4081"/>
                  </a:cubicBezTo>
                  <a:cubicBezTo>
                    <a:pt x="1884" y="4708"/>
                    <a:pt x="1298" y="5106"/>
                    <a:pt x="419" y="5232"/>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4" name="Google Shape;2144;p73"/>
            <p:cNvSpPr/>
            <p:nvPr/>
          </p:nvSpPr>
          <p:spPr>
            <a:xfrm>
              <a:off x="1287383" y="4460951"/>
              <a:ext cx="82549" cy="122196"/>
            </a:xfrm>
            <a:custGeom>
              <a:avLst/>
              <a:gdLst/>
              <a:ahLst/>
              <a:cxnLst/>
              <a:rect l="l" t="t" r="r" b="b"/>
              <a:pathLst>
                <a:path w="3286" h="4835" extrusionOk="0">
                  <a:moveTo>
                    <a:pt x="126" y="1"/>
                  </a:moveTo>
                  <a:cubicBezTo>
                    <a:pt x="336" y="105"/>
                    <a:pt x="482" y="147"/>
                    <a:pt x="629" y="231"/>
                  </a:cubicBezTo>
                  <a:cubicBezTo>
                    <a:pt x="1068" y="524"/>
                    <a:pt x="1507" y="859"/>
                    <a:pt x="1947" y="1152"/>
                  </a:cubicBezTo>
                  <a:cubicBezTo>
                    <a:pt x="2323" y="1361"/>
                    <a:pt x="2533" y="1696"/>
                    <a:pt x="2763" y="2030"/>
                  </a:cubicBezTo>
                  <a:cubicBezTo>
                    <a:pt x="3286" y="2826"/>
                    <a:pt x="3286" y="3621"/>
                    <a:pt x="2951" y="4458"/>
                  </a:cubicBezTo>
                  <a:cubicBezTo>
                    <a:pt x="2930" y="4541"/>
                    <a:pt x="2888" y="4646"/>
                    <a:pt x="2847" y="4730"/>
                  </a:cubicBezTo>
                  <a:cubicBezTo>
                    <a:pt x="2847" y="4751"/>
                    <a:pt x="2784" y="4771"/>
                    <a:pt x="2742" y="4834"/>
                  </a:cubicBezTo>
                  <a:cubicBezTo>
                    <a:pt x="2303" y="4730"/>
                    <a:pt x="1863" y="4520"/>
                    <a:pt x="1445" y="4207"/>
                  </a:cubicBezTo>
                  <a:cubicBezTo>
                    <a:pt x="796" y="3767"/>
                    <a:pt x="587" y="3160"/>
                    <a:pt x="398" y="2470"/>
                  </a:cubicBezTo>
                  <a:cubicBezTo>
                    <a:pt x="168" y="1717"/>
                    <a:pt x="1" y="963"/>
                    <a:pt x="126" y="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5" name="Google Shape;2145;p73"/>
            <p:cNvSpPr/>
            <p:nvPr/>
          </p:nvSpPr>
          <p:spPr>
            <a:xfrm>
              <a:off x="980998" y="3304057"/>
              <a:ext cx="85724" cy="98392"/>
            </a:xfrm>
            <a:custGeom>
              <a:avLst/>
              <a:gdLst/>
              <a:ahLst/>
              <a:cxnLst/>
              <a:rect l="l" t="t" r="r" b="b"/>
              <a:pathLst>
                <a:path w="3454" h="3935" extrusionOk="0">
                  <a:moveTo>
                    <a:pt x="3453" y="3725"/>
                  </a:moveTo>
                  <a:cubicBezTo>
                    <a:pt x="2595" y="3935"/>
                    <a:pt x="1968" y="3767"/>
                    <a:pt x="1465" y="3181"/>
                  </a:cubicBezTo>
                  <a:cubicBezTo>
                    <a:pt x="1214" y="2867"/>
                    <a:pt x="900" y="2575"/>
                    <a:pt x="587" y="2303"/>
                  </a:cubicBezTo>
                  <a:cubicBezTo>
                    <a:pt x="84" y="1884"/>
                    <a:pt x="1" y="1340"/>
                    <a:pt x="105" y="733"/>
                  </a:cubicBezTo>
                  <a:cubicBezTo>
                    <a:pt x="168" y="461"/>
                    <a:pt x="315" y="273"/>
                    <a:pt x="587" y="189"/>
                  </a:cubicBezTo>
                  <a:cubicBezTo>
                    <a:pt x="670" y="168"/>
                    <a:pt x="775" y="147"/>
                    <a:pt x="859" y="147"/>
                  </a:cubicBezTo>
                  <a:cubicBezTo>
                    <a:pt x="1905" y="1"/>
                    <a:pt x="2072" y="85"/>
                    <a:pt x="2302" y="1026"/>
                  </a:cubicBezTo>
                  <a:cubicBezTo>
                    <a:pt x="2386" y="1319"/>
                    <a:pt x="2491" y="1570"/>
                    <a:pt x="2553" y="1863"/>
                  </a:cubicBezTo>
                  <a:cubicBezTo>
                    <a:pt x="2658" y="2344"/>
                    <a:pt x="2867" y="2763"/>
                    <a:pt x="3118" y="3139"/>
                  </a:cubicBezTo>
                  <a:cubicBezTo>
                    <a:pt x="3223" y="3307"/>
                    <a:pt x="3328" y="3495"/>
                    <a:pt x="3453" y="3725"/>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6" name="Google Shape;2146;p73"/>
            <p:cNvSpPr/>
            <p:nvPr/>
          </p:nvSpPr>
          <p:spPr>
            <a:xfrm>
              <a:off x="1487407" y="3556383"/>
              <a:ext cx="61913" cy="22217"/>
            </a:xfrm>
            <a:custGeom>
              <a:avLst/>
              <a:gdLst/>
              <a:ahLst/>
              <a:cxnLst/>
              <a:rect l="l" t="t" r="r" b="b"/>
              <a:pathLst>
                <a:path w="2491" h="900" extrusionOk="0">
                  <a:moveTo>
                    <a:pt x="64" y="481"/>
                  </a:moveTo>
                  <a:cubicBezTo>
                    <a:pt x="859" y="335"/>
                    <a:pt x="1654" y="167"/>
                    <a:pt x="2470" y="0"/>
                  </a:cubicBezTo>
                  <a:cubicBezTo>
                    <a:pt x="2491" y="649"/>
                    <a:pt x="2323" y="858"/>
                    <a:pt x="1758" y="879"/>
                  </a:cubicBezTo>
                  <a:cubicBezTo>
                    <a:pt x="1444" y="900"/>
                    <a:pt x="1110" y="900"/>
                    <a:pt x="817" y="879"/>
                  </a:cubicBezTo>
                  <a:cubicBezTo>
                    <a:pt x="545" y="858"/>
                    <a:pt x="294" y="732"/>
                    <a:pt x="22" y="649"/>
                  </a:cubicBezTo>
                  <a:cubicBezTo>
                    <a:pt x="1" y="628"/>
                    <a:pt x="22" y="565"/>
                    <a:pt x="64" y="481"/>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7" name="Google Shape;2147;p73"/>
            <p:cNvSpPr/>
            <p:nvPr/>
          </p:nvSpPr>
          <p:spPr>
            <a:xfrm>
              <a:off x="2317664" y="2929535"/>
              <a:ext cx="50800" cy="60304"/>
            </a:xfrm>
            <a:custGeom>
              <a:avLst/>
              <a:gdLst/>
              <a:ahLst/>
              <a:cxnLst/>
              <a:rect l="l" t="t" r="r" b="b"/>
              <a:pathLst>
                <a:path w="2052" h="2428" extrusionOk="0">
                  <a:moveTo>
                    <a:pt x="398" y="105"/>
                  </a:moveTo>
                  <a:cubicBezTo>
                    <a:pt x="796" y="1"/>
                    <a:pt x="1193" y="84"/>
                    <a:pt x="1612" y="126"/>
                  </a:cubicBezTo>
                  <a:cubicBezTo>
                    <a:pt x="1863" y="147"/>
                    <a:pt x="2051" y="398"/>
                    <a:pt x="2051" y="649"/>
                  </a:cubicBezTo>
                  <a:cubicBezTo>
                    <a:pt x="2051" y="1026"/>
                    <a:pt x="2030" y="1403"/>
                    <a:pt x="1988" y="1800"/>
                  </a:cubicBezTo>
                  <a:lnTo>
                    <a:pt x="1298" y="2281"/>
                  </a:lnTo>
                  <a:cubicBezTo>
                    <a:pt x="1089" y="2428"/>
                    <a:pt x="817" y="2428"/>
                    <a:pt x="566" y="2428"/>
                  </a:cubicBezTo>
                  <a:cubicBezTo>
                    <a:pt x="294" y="2428"/>
                    <a:pt x="147" y="2240"/>
                    <a:pt x="84" y="2030"/>
                  </a:cubicBezTo>
                  <a:cubicBezTo>
                    <a:pt x="42" y="1863"/>
                    <a:pt x="1" y="1654"/>
                    <a:pt x="63" y="1486"/>
                  </a:cubicBezTo>
                  <a:cubicBezTo>
                    <a:pt x="147" y="1047"/>
                    <a:pt x="273" y="607"/>
                    <a:pt x="398" y="10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8" name="Google Shape;2148;p73"/>
            <p:cNvSpPr/>
            <p:nvPr/>
          </p:nvSpPr>
          <p:spPr>
            <a:xfrm>
              <a:off x="1163559" y="3270730"/>
              <a:ext cx="190499" cy="188849"/>
            </a:xfrm>
            <a:custGeom>
              <a:avLst/>
              <a:gdLst/>
              <a:ahLst/>
              <a:cxnLst/>
              <a:rect l="l" t="t" r="r" b="b"/>
              <a:pathLst>
                <a:path w="7617" h="7513" extrusionOk="0">
                  <a:moveTo>
                    <a:pt x="5566" y="670"/>
                  </a:moveTo>
                  <a:cubicBezTo>
                    <a:pt x="3724" y="1"/>
                    <a:pt x="1318" y="1151"/>
                    <a:pt x="649" y="3014"/>
                  </a:cubicBezTo>
                  <a:cubicBezTo>
                    <a:pt x="0" y="4855"/>
                    <a:pt x="1276" y="7324"/>
                    <a:pt x="3264" y="7429"/>
                  </a:cubicBezTo>
                  <a:cubicBezTo>
                    <a:pt x="4352" y="7512"/>
                    <a:pt x="5315" y="6947"/>
                    <a:pt x="5942" y="6173"/>
                  </a:cubicBezTo>
                  <a:cubicBezTo>
                    <a:pt x="6152" y="6006"/>
                    <a:pt x="6340" y="5838"/>
                    <a:pt x="6486" y="5650"/>
                  </a:cubicBezTo>
                  <a:cubicBezTo>
                    <a:pt x="7114" y="4939"/>
                    <a:pt x="7616" y="4018"/>
                    <a:pt x="7533" y="3056"/>
                  </a:cubicBezTo>
                  <a:cubicBezTo>
                    <a:pt x="7512" y="1926"/>
                    <a:pt x="6591" y="1047"/>
                    <a:pt x="5566" y="670"/>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9" name="Google Shape;2149;p73"/>
            <p:cNvSpPr/>
            <p:nvPr/>
          </p:nvSpPr>
          <p:spPr>
            <a:xfrm>
              <a:off x="1611231" y="3200904"/>
              <a:ext cx="187324" cy="174566"/>
            </a:xfrm>
            <a:custGeom>
              <a:avLst/>
              <a:gdLst/>
              <a:ahLst/>
              <a:cxnLst/>
              <a:rect l="l" t="t" r="r" b="b"/>
              <a:pathLst>
                <a:path w="7492" h="6969" extrusionOk="0">
                  <a:moveTo>
                    <a:pt x="7052" y="1800"/>
                  </a:moveTo>
                  <a:cubicBezTo>
                    <a:pt x="6466" y="796"/>
                    <a:pt x="5608" y="273"/>
                    <a:pt x="4457" y="168"/>
                  </a:cubicBezTo>
                  <a:cubicBezTo>
                    <a:pt x="2595" y="1"/>
                    <a:pt x="1193" y="1026"/>
                    <a:pt x="545" y="2700"/>
                  </a:cubicBezTo>
                  <a:cubicBezTo>
                    <a:pt x="1" y="4186"/>
                    <a:pt x="440" y="5860"/>
                    <a:pt x="1988" y="6445"/>
                  </a:cubicBezTo>
                  <a:cubicBezTo>
                    <a:pt x="3411" y="6968"/>
                    <a:pt x="5022" y="6362"/>
                    <a:pt x="6131" y="5462"/>
                  </a:cubicBezTo>
                  <a:cubicBezTo>
                    <a:pt x="6362" y="5295"/>
                    <a:pt x="6571" y="5043"/>
                    <a:pt x="6738" y="4813"/>
                  </a:cubicBezTo>
                  <a:cubicBezTo>
                    <a:pt x="6801" y="4730"/>
                    <a:pt x="6864" y="4667"/>
                    <a:pt x="6947" y="4562"/>
                  </a:cubicBezTo>
                  <a:cubicBezTo>
                    <a:pt x="7491" y="3788"/>
                    <a:pt x="7491" y="2616"/>
                    <a:pt x="7052" y="1800"/>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0" name="Google Shape;2150;p73"/>
            <p:cNvSpPr/>
            <p:nvPr/>
          </p:nvSpPr>
          <p:spPr>
            <a:xfrm>
              <a:off x="653975" y="2589925"/>
              <a:ext cx="1871650" cy="2020200"/>
            </a:xfrm>
            <a:custGeom>
              <a:avLst/>
              <a:gdLst/>
              <a:ahLst/>
              <a:cxnLst/>
              <a:rect l="l" t="t" r="r" b="b"/>
              <a:pathLst>
                <a:path w="74866" h="80808" extrusionOk="0">
                  <a:moveTo>
                    <a:pt x="40802" y="63859"/>
                  </a:moveTo>
                  <a:cubicBezTo>
                    <a:pt x="40258" y="63796"/>
                    <a:pt x="39755" y="63775"/>
                    <a:pt x="39274" y="63922"/>
                  </a:cubicBezTo>
                  <a:cubicBezTo>
                    <a:pt x="38374" y="64194"/>
                    <a:pt x="37454" y="64319"/>
                    <a:pt x="36554" y="64382"/>
                  </a:cubicBezTo>
                  <a:cubicBezTo>
                    <a:pt x="36408" y="64382"/>
                    <a:pt x="36282" y="64382"/>
                    <a:pt x="36157" y="64403"/>
                  </a:cubicBezTo>
                  <a:cubicBezTo>
                    <a:pt x="35048" y="64738"/>
                    <a:pt x="33939" y="64612"/>
                    <a:pt x="32830" y="64633"/>
                  </a:cubicBezTo>
                  <a:lnTo>
                    <a:pt x="31595" y="64633"/>
                  </a:lnTo>
                  <a:cubicBezTo>
                    <a:pt x="31281" y="65763"/>
                    <a:pt x="31030" y="66851"/>
                    <a:pt x="30654" y="67897"/>
                  </a:cubicBezTo>
                  <a:cubicBezTo>
                    <a:pt x="30444" y="68525"/>
                    <a:pt x="30089" y="69111"/>
                    <a:pt x="29754" y="69676"/>
                  </a:cubicBezTo>
                  <a:cubicBezTo>
                    <a:pt x="29566" y="70032"/>
                    <a:pt x="29252" y="70283"/>
                    <a:pt x="29126" y="70659"/>
                  </a:cubicBezTo>
                  <a:cubicBezTo>
                    <a:pt x="28770" y="71454"/>
                    <a:pt x="28206" y="72082"/>
                    <a:pt x="27578" y="72689"/>
                  </a:cubicBezTo>
                  <a:cubicBezTo>
                    <a:pt x="27159" y="73086"/>
                    <a:pt x="26762" y="73505"/>
                    <a:pt x="26322" y="73944"/>
                  </a:cubicBezTo>
                  <a:cubicBezTo>
                    <a:pt x="26427" y="74049"/>
                    <a:pt x="26490" y="74174"/>
                    <a:pt x="26615" y="74258"/>
                  </a:cubicBezTo>
                  <a:cubicBezTo>
                    <a:pt x="27097" y="74593"/>
                    <a:pt x="27599" y="74949"/>
                    <a:pt x="28101" y="75304"/>
                  </a:cubicBezTo>
                  <a:cubicBezTo>
                    <a:pt x="28268" y="75430"/>
                    <a:pt x="28478" y="75576"/>
                    <a:pt x="28582" y="75723"/>
                  </a:cubicBezTo>
                  <a:cubicBezTo>
                    <a:pt x="28875" y="76162"/>
                    <a:pt x="29147" y="76643"/>
                    <a:pt x="29398" y="77146"/>
                  </a:cubicBezTo>
                  <a:cubicBezTo>
                    <a:pt x="29482" y="77271"/>
                    <a:pt x="29482" y="77459"/>
                    <a:pt x="29503" y="77606"/>
                  </a:cubicBezTo>
                  <a:cubicBezTo>
                    <a:pt x="29587" y="78443"/>
                    <a:pt x="29461" y="79259"/>
                    <a:pt x="29168" y="80033"/>
                  </a:cubicBezTo>
                  <a:cubicBezTo>
                    <a:pt x="29001" y="80431"/>
                    <a:pt x="28729" y="80640"/>
                    <a:pt x="28310" y="80703"/>
                  </a:cubicBezTo>
                  <a:cubicBezTo>
                    <a:pt x="27620" y="80807"/>
                    <a:pt x="27055" y="80451"/>
                    <a:pt x="26469" y="80242"/>
                  </a:cubicBezTo>
                  <a:cubicBezTo>
                    <a:pt x="26260" y="80179"/>
                    <a:pt x="26176" y="79803"/>
                    <a:pt x="25967" y="79698"/>
                  </a:cubicBezTo>
                  <a:cubicBezTo>
                    <a:pt x="25276" y="79301"/>
                    <a:pt x="25088" y="78631"/>
                    <a:pt x="24900" y="77982"/>
                  </a:cubicBezTo>
                  <a:cubicBezTo>
                    <a:pt x="24586" y="76936"/>
                    <a:pt x="24502" y="75827"/>
                    <a:pt x="24649" y="74760"/>
                  </a:cubicBezTo>
                  <a:cubicBezTo>
                    <a:pt x="24711" y="74070"/>
                    <a:pt x="25025" y="73505"/>
                    <a:pt x="25548" y="73024"/>
                  </a:cubicBezTo>
                  <a:cubicBezTo>
                    <a:pt x="26176" y="72459"/>
                    <a:pt x="26804" y="71852"/>
                    <a:pt x="27431" y="71245"/>
                  </a:cubicBezTo>
                  <a:cubicBezTo>
                    <a:pt x="27620" y="71078"/>
                    <a:pt x="27745" y="70868"/>
                    <a:pt x="27892" y="70638"/>
                  </a:cubicBezTo>
                  <a:cubicBezTo>
                    <a:pt x="28226" y="70157"/>
                    <a:pt x="28519" y="69634"/>
                    <a:pt x="28875" y="69132"/>
                  </a:cubicBezTo>
                  <a:cubicBezTo>
                    <a:pt x="29294" y="68525"/>
                    <a:pt x="29628" y="67876"/>
                    <a:pt x="29838" y="67165"/>
                  </a:cubicBezTo>
                  <a:cubicBezTo>
                    <a:pt x="30005" y="66600"/>
                    <a:pt x="30235" y="66014"/>
                    <a:pt x="30444" y="65449"/>
                  </a:cubicBezTo>
                  <a:cubicBezTo>
                    <a:pt x="30507" y="65282"/>
                    <a:pt x="30549" y="65156"/>
                    <a:pt x="30570" y="64989"/>
                  </a:cubicBezTo>
                  <a:cubicBezTo>
                    <a:pt x="30612" y="64926"/>
                    <a:pt x="30549" y="64822"/>
                    <a:pt x="30528" y="64675"/>
                  </a:cubicBezTo>
                  <a:cubicBezTo>
                    <a:pt x="30340" y="64654"/>
                    <a:pt x="30151" y="64633"/>
                    <a:pt x="29942" y="64633"/>
                  </a:cubicBezTo>
                  <a:cubicBezTo>
                    <a:pt x="28645" y="64612"/>
                    <a:pt x="27327" y="64445"/>
                    <a:pt x="26071" y="64131"/>
                  </a:cubicBezTo>
                  <a:cubicBezTo>
                    <a:pt x="26029" y="64110"/>
                    <a:pt x="25946" y="64089"/>
                    <a:pt x="25904" y="64089"/>
                  </a:cubicBezTo>
                  <a:cubicBezTo>
                    <a:pt x="24544" y="63985"/>
                    <a:pt x="23309" y="63441"/>
                    <a:pt x="22096" y="62876"/>
                  </a:cubicBezTo>
                  <a:cubicBezTo>
                    <a:pt x="21845" y="62750"/>
                    <a:pt x="21677" y="62562"/>
                    <a:pt x="21656" y="62311"/>
                  </a:cubicBezTo>
                  <a:cubicBezTo>
                    <a:pt x="21615" y="61871"/>
                    <a:pt x="21573" y="61369"/>
                    <a:pt x="21970" y="61076"/>
                  </a:cubicBezTo>
                  <a:cubicBezTo>
                    <a:pt x="22703" y="60511"/>
                    <a:pt x="22975" y="59716"/>
                    <a:pt x="23142" y="58858"/>
                  </a:cubicBezTo>
                  <a:cubicBezTo>
                    <a:pt x="23184" y="58775"/>
                    <a:pt x="23205" y="58670"/>
                    <a:pt x="23226" y="58544"/>
                  </a:cubicBezTo>
                  <a:cubicBezTo>
                    <a:pt x="22765" y="58231"/>
                    <a:pt x="22682" y="57749"/>
                    <a:pt x="22703" y="57205"/>
                  </a:cubicBezTo>
                  <a:cubicBezTo>
                    <a:pt x="22765" y="56431"/>
                    <a:pt x="22912" y="55699"/>
                    <a:pt x="23142" y="54946"/>
                  </a:cubicBezTo>
                  <a:cubicBezTo>
                    <a:pt x="23665" y="53293"/>
                    <a:pt x="24167" y="51598"/>
                    <a:pt x="24879" y="49987"/>
                  </a:cubicBezTo>
                  <a:cubicBezTo>
                    <a:pt x="24962" y="49777"/>
                    <a:pt x="25025" y="49568"/>
                    <a:pt x="25088" y="49359"/>
                  </a:cubicBezTo>
                  <a:cubicBezTo>
                    <a:pt x="25276" y="48292"/>
                    <a:pt x="25653" y="47267"/>
                    <a:pt x="26009" y="46241"/>
                  </a:cubicBezTo>
                  <a:cubicBezTo>
                    <a:pt x="26281" y="45404"/>
                    <a:pt x="26615" y="44547"/>
                    <a:pt x="26741" y="43689"/>
                  </a:cubicBezTo>
                  <a:cubicBezTo>
                    <a:pt x="26783" y="43270"/>
                    <a:pt x="27138" y="42956"/>
                    <a:pt x="27013" y="42517"/>
                  </a:cubicBezTo>
                  <a:cubicBezTo>
                    <a:pt x="26908" y="42140"/>
                    <a:pt x="26846" y="41764"/>
                    <a:pt x="26762" y="41387"/>
                  </a:cubicBezTo>
                  <a:cubicBezTo>
                    <a:pt x="26657" y="40822"/>
                    <a:pt x="26553" y="40257"/>
                    <a:pt x="26448" y="39609"/>
                  </a:cubicBezTo>
                  <a:cubicBezTo>
                    <a:pt x="26406" y="39567"/>
                    <a:pt x="26260" y="39462"/>
                    <a:pt x="26134" y="39441"/>
                  </a:cubicBezTo>
                  <a:cubicBezTo>
                    <a:pt x="24690" y="39211"/>
                    <a:pt x="23414" y="38583"/>
                    <a:pt x="22180" y="37830"/>
                  </a:cubicBezTo>
                  <a:cubicBezTo>
                    <a:pt x="22054" y="37746"/>
                    <a:pt x="21908" y="37663"/>
                    <a:pt x="21740" y="37579"/>
                  </a:cubicBezTo>
                  <a:cubicBezTo>
                    <a:pt x="21656" y="37725"/>
                    <a:pt x="21615" y="37851"/>
                    <a:pt x="21510" y="37956"/>
                  </a:cubicBezTo>
                  <a:cubicBezTo>
                    <a:pt x="21112" y="38374"/>
                    <a:pt x="20694" y="38772"/>
                    <a:pt x="20296" y="39190"/>
                  </a:cubicBezTo>
                  <a:cubicBezTo>
                    <a:pt x="19983" y="39525"/>
                    <a:pt x="19648" y="39776"/>
                    <a:pt x="19208" y="39922"/>
                  </a:cubicBezTo>
                  <a:cubicBezTo>
                    <a:pt x="18413" y="40174"/>
                    <a:pt x="17639" y="40341"/>
                    <a:pt x="16781" y="40383"/>
                  </a:cubicBezTo>
                  <a:cubicBezTo>
                    <a:pt x="15107" y="40446"/>
                    <a:pt x="13475" y="40048"/>
                    <a:pt x="11864" y="39671"/>
                  </a:cubicBezTo>
                  <a:cubicBezTo>
                    <a:pt x="11718" y="39650"/>
                    <a:pt x="11613" y="39609"/>
                    <a:pt x="11488" y="39588"/>
                  </a:cubicBezTo>
                  <a:cubicBezTo>
                    <a:pt x="9876" y="39211"/>
                    <a:pt x="8328" y="38604"/>
                    <a:pt x="6863" y="37851"/>
                  </a:cubicBezTo>
                  <a:cubicBezTo>
                    <a:pt x="5692" y="37223"/>
                    <a:pt x="4436" y="36700"/>
                    <a:pt x="3223" y="36156"/>
                  </a:cubicBezTo>
                  <a:cubicBezTo>
                    <a:pt x="2281" y="35738"/>
                    <a:pt x="1465" y="35110"/>
                    <a:pt x="628" y="34524"/>
                  </a:cubicBezTo>
                  <a:cubicBezTo>
                    <a:pt x="189" y="34210"/>
                    <a:pt x="1" y="33834"/>
                    <a:pt x="42" y="33311"/>
                  </a:cubicBezTo>
                  <a:cubicBezTo>
                    <a:pt x="42" y="33122"/>
                    <a:pt x="42" y="32913"/>
                    <a:pt x="63" y="32725"/>
                  </a:cubicBezTo>
                  <a:cubicBezTo>
                    <a:pt x="84" y="32495"/>
                    <a:pt x="168" y="32285"/>
                    <a:pt x="398" y="32181"/>
                  </a:cubicBezTo>
                  <a:cubicBezTo>
                    <a:pt x="900" y="31971"/>
                    <a:pt x="1193" y="31532"/>
                    <a:pt x="1549" y="31176"/>
                  </a:cubicBezTo>
                  <a:cubicBezTo>
                    <a:pt x="2051" y="30716"/>
                    <a:pt x="2511" y="30172"/>
                    <a:pt x="3118" y="29795"/>
                  </a:cubicBezTo>
                  <a:cubicBezTo>
                    <a:pt x="3286" y="29691"/>
                    <a:pt x="3411" y="29544"/>
                    <a:pt x="3516" y="29398"/>
                  </a:cubicBezTo>
                  <a:lnTo>
                    <a:pt x="5545" y="26510"/>
                  </a:lnTo>
                  <a:cubicBezTo>
                    <a:pt x="5734" y="26238"/>
                    <a:pt x="5838" y="25925"/>
                    <a:pt x="5943" y="25632"/>
                  </a:cubicBezTo>
                  <a:cubicBezTo>
                    <a:pt x="6215" y="24732"/>
                    <a:pt x="6445" y="23790"/>
                    <a:pt x="6654" y="22870"/>
                  </a:cubicBezTo>
                  <a:cubicBezTo>
                    <a:pt x="6843" y="22075"/>
                    <a:pt x="6989" y="21300"/>
                    <a:pt x="6947" y="20505"/>
                  </a:cubicBezTo>
                  <a:cubicBezTo>
                    <a:pt x="6947" y="20233"/>
                    <a:pt x="6968" y="19940"/>
                    <a:pt x="7010" y="19647"/>
                  </a:cubicBezTo>
                  <a:cubicBezTo>
                    <a:pt x="7303" y="18183"/>
                    <a:pt x="7596" y="16718"/>
                    <a:pt x="7910" y="15253"/>
                  </a:cubicBezTo>
                  <a:cubicBezTo>
                    <a:pt x="8203" y="13914"/>
                    <a:pt x="8768" y="12722"/>
                    <a:pt x="9416" y="11550"/>
                  </a:cubicBezTo>
                  <a:cubicBezTo>
                    <a:pt x="9667" y="11090"/>
                    <a:pt x="9939" y="10650"/>
                    <a:pt x="10190" y="10211"/>
                  </a:cubicBezTo>
                  <a:cubicBezTo>
                    <a:pt x="11132" y="8474"/>
                    <a:pt x="12555" y="7219"/>
                    <a:pt x="14229" y="6235"/>
                  </a:cubicBezTo>
                  <a:cubicBezTo>
                    <a:pt x="14333" y="6173"/>
                    <a:pt x="14480" y="6110"/>
                    <a:pt x="14584" y="6068"/>
                  </a:cubicBezTo>
                  <a:cubicBezTo>
                    <a:pt x="15630" y="5817"/>
                    <a:pt x="16635" y="5419"/>
                    <a:pt x="17765" y="5503"/>
                  </a:cubicBezTo>
                  <a:cubicBezTo>
                    <a:pt x="18246" y="5524"/>
                    <a:pt x="18727" y="5524"/>
                    <a:pt x="19208" y="5524"/>
                  </a:cubicBezTo>
                  <a:cubicBezTo>
                    <a:pt x="20255" y="5503"/>
                    <a:pt x="21217" y="5712"/>
                    <a:pt x="22159" y="6173"/>
                  </a:cubicBezTo>
                  <a:cubicBezTo>
                    <a:pt x="22493" y="6361"/>
                    <a:pt x="22661" y="6319"/>
                    <a:pt x="22912" y="6026"/>
                  </a:cubicBezTo>
                  <a:cubicBezTo>
                    <a:pt x="23079" y="5859"/>
                    <a:pt x="23205" y="5691"/>
                    <a:pt x="23288" y="5482"/>
                  </a:cubicBezTo>
                  <a:cubicBezTo>
                    <a:pt x="23644" y="4750"/>
                    <a:pt x="24209" y="4164"/>
                    <a:pt x="24774" y="3620"/>
                  </a:cubicBezTo>
                  <a:cubicBezTo>
                    <a:pt x="24858" y="3536"/>
                    <a:pt x="24983" y="3411"/>
                    <a:pt x="25088" y="3411"/>
                  </a:cubicBezTo>
                  <a:cubicBezTo>
                    <a:pt x="25569" y="3494"/>
                    <a:pt x="25737" y="3097"/>
                    <a:pt x="26050" y="2888"/>
                  </a:cubicBezTo>
                  <a:cubicBezTo>
                    <a:pt x="26720" y="2469"/>
                    <a:pt x="27369" y="1967"/>
                    <a:pt x="28122" y="1674"/>
                  </a:cubicBezTo>
                  <a:cubicBezTo>
                    <a:pt x="28394" y="1569"/>
                    <a:pt x="28666" y="1465"/>
                    <a:pt x="28875" y="1318"/>
                  </a:cubicBezTo>
                  <a:cubicBezTo>
                    <a:pt x="29335" y="1005"/>
                    <a:pt x="29817" y="795"/>
                    <a:pt x="30382" y="670"/>
                  </a:cubicBezTo>
                  <a:cubicBezTo>
                    <a:pt x="31030" y="481"/>
                    <a:pt x="31658" y="314"/>
                    <a:pt x="32307" y="168"/>
                  </a:cubicBezTo>
                  <a:cubicBezTo>
                    <a:pt x="32683" y="84"/>
                    <a:pt x="33060" y="42"/>
                    <a:pt x="33436" y="42"/>
                  </a:cubicBezTo>
                  <a:cubicBezTo>
                    <a:pt x="35194" y="0"/>
                    <a:pt x="36931" y="0"/>
                    <a:pt x="38688" y="42"/>
                  </a:cubicBezTo>
                  <a:cubicBezTo>
                    <a:pt x="39086" y="42"/>
                    <a:pt x="39442" y="63"/>
                    <a:pt x="39818" y="168"/>
                  </a:cubicBezTo>
                  <a:cubicBezTo>
                    <a:pt x="40739" y="398"/>
                    <a:pt x="41639" y="691"/>
                    <a:pt x="42580" y="900"/>
                  </a:cubicBezTo>
                  <a:cubicBezTo>
                    <a:pt x="43417" y="1109"/>
                    <a:pt x="44107" y="1528"/>
                    <a:pt x="44756" y="2051"/>
                  </a:cubicBezTo>
                  <a:cubicBezTo>
                    <a:pt x="45886" y="2929"/>
                    <a:pt x="47037" y="3808"/>
                    <a:pt x="48167" y="4666"/>
                  </a:cubicBezTo>
                  <a:cubicBezTo>
                    <a:pt x="48815" y="5189"/>
                    <a:pt x="49338" y="5838"/>
                    <a:pt x="49652" y="6633"/>
                  </a:cubicBezTo>
                  <a:cubicBezTo>
                    <a:pt x="49778" y="6947"/>
                    <a:pt x="49882" y="7219"/>
                    <a:pt x="50113" y="7428"/>
                  </a:cubicBezTo>
                  <a:cubicBezTo>
                    <a:pt x="50196" y="7491"/>
                    <a:pt x="50280" y="7575"/>
                    <a:pt x="50301" y="7637"/>
                  </a:cubicBezTo>
                  <a:cubicBezTo>
                    <a:pt x="50531" y="8453"/>
                    <a:pt x="51222" y="8997"/>
                    <a:pt x="51577" y="9772"/>
                  </a:cubicBezTo>
                  <a:cubicBezTo>
                    <a:pt x="51724" y="10023"/>
                    <a:pt x="51870" y="10295"/>
                    <a:pt x="52058" y="10462"/>
                  </a:cubicBezTo>
                  <a:cubicBezTo>
                    <a:pt x="52456" y="10839"/>
                    <a:pt x="52623" y="11341"/>
                    <a:pt x="52707" y="11822"/>
                  </a:cubicBezTo>
                  <a:cubicBezTo>
                    <a:pt x="52874" y="12764"/>
                    <a:pt x="53042" y="13705"/>
                    <a:pt x="53293" y="14626"/>
                  </a:cubicBezTo>
                  <a:cubicBezTo>
                    <a:pt x="53335" y="14856"/>
                    <a:pt x="53335" y="15128"/>
                    <a:pt x="53335" y="15379"/>
                  </a:cubicBezTo>
                  <a:cubicBezTo>
                    <a:pt x="53335" y="15944"/>
                    <a:pt x="53314" y="16488"/>
                    <a:pt x="53565" y="16990"/>
                  </a:cubicBezTo>
                  <a:cubicBezTo>
                    <a:pt x="53628" y="17053"/>
                    <a:pt x="53628" y="17158"/>
                    <a:pt x="53628" y="17262"/>
                  </a:cubicBezTo>
                  <a:cubicBezTo>
                    <a:pt x="53586" y="18036"/>
                    <a:pt x="53753" y="18790"/>
                    <a:pt x="53879" y="19543"/>
                  </a:cubicBezTo>
                  <a:cubicBezTo>
                    <a:pt x="53963" y="20024"/>
                    <a:pt x="54088" y="20484"/>
                    <a:pt x="54276" y="20903"/>
                  </a:cubicBezTo>
                  <a:cubicBezTo>
                    <a:pt x="54507" y="21426"/>
                    <a:pt x="54716" y="21949"/>
                    <a:pt x="54799" y="22556"/>
                  </a:cubicBezTo>
                  <a:cubicBezTo>
                    <a:pt x="54820" y="22702"/>
                    <a:pt x="54841" y="22870"/>
                    <a:pt x="54904" y="23016"/>
                  </a:cubicBezTo>
                  <a:cubicBezTo>
                    <a:pt x="55532" y="24167"/>
                    <a:pt x="55992" y="25381"/>
                    <a:pt x="56787" y="26448"/>
                  </a:cubicBezTo>
                  <a:cubicBezTo>
                    <a:pt x="57352" y="27201"/>
                    <a:pt x="57980" y="27933"/>
                    <a:pt x="58649" y="28624"/>
                  </a:cubicBezTo>
                  <a:cubicBezTo>
                    <a:pt x="58775" y="28749"/>
                    <a:pt x="58900" y="28917"/>
                    <a:pt x="59005" y="29063"/>
                  </a:cubicBezTo>
                  <a:cubicBezTo>
                    <a:pt x="59214" y="29482"/>
                    <a:pt x="59110" y="29816"/>
                    <a:pt x="58649" y="29963"/>
                  </a:cubicBezTo>
                  <a:cubicBezTo>
                    <a:pt x="58419" y="30026"/>
                    <a:pt x="58252" y="30088"/>
                    <a:pt x="58189" y="30339"/>
                  </a:cubicBezTo>
                  <a:cubicBezTo>
                    <a:pt x="58189" y="30402"/>
                    <a:pt x="58126" y="30423"/>
                    <a:pt x="58043" y="30444"/>
                  </a:cubicBezTo>
                  <a:cubicBezTo>
                    <a:pt x="56996" y="30925"/>
                    <a:pt x="55971" y="31427"/>
                    <a:pt x="54799" y="31490"/>
                  </a:cubicBezTo>
                  <a:cubicBezTo>
                    <a:pt x="54172" y="31553"/>
                    <a:pt x="53544" y="31699"/>
                    <a:pt x="52916" y="31867"/>
                  </a:cubicBezTo>
                  <a:cubicBezTo>
                    <a:pt x="51828" y="32160"/>
                    <a:pt x="50719" y="32264"/>
                    <a:pt x="49652" y="31741"/>
                  </a:cubicBezTo>
                  <a:cubicBezTo>
                    <a:pt x="49338" y="31574"/>
                    <a:pt x="49004" y="31490"/>
                    <a:pt x="48627" y="31574"/>
                  </a:cubicBezTo>
                  <a:cubicBezTo>
                    <a:pt x="48250" y="31658"/>
                    <a:pt x="47957" y="31553"/>
                    <a:pt x="47665" y="31281"/>
                  </a:cubicBezTo>
                  <a:cubicBezTo>
                    <a:pt x="47455" y="31114"/>
                    <a:pt x="47183" y="31009"/>
                    <a:pt x="46911" y="30821"/>
                  </a:cubicBezTo>
                  <a:cubicBezTo>
                    <a:pt x="46723" y="31009"/>
                    <a:pt x="46556" y="31155"/>
                    <a:pt x="46430" y="31344"/>
                  </a:cubicBezTo>
                  <a:cubicBezTo>
                    <a:pt x="45760" y="32202"/>
                    <a:pt x="45091" y="33039"/>
                    <a:pt x="44442" y="33896"/>
                  </a:cubicBezTo>
                  <a:cubicBezTo>
                    <a:pt x="44149" y="34294"/>
                    <a:pt x="43815" y="34608"/>
                    <a:pt x="43417" y="34901"/>
                  </a:cubicBezTo>
                  <a:cubicBezTo>
                    <a:pt x="42685" y="35424"/>
                    <a:pt x="41952" y="35947"/>
                    <a:pt x="41241" y="36470"/>
                  </a:cubicBezTo>
                  <a:cubicBezTo>
                    <a:pt x="41094" y="36575"/>
                    <a:pt x="40990" y="36700"/>
                    <a:pt x="40864" y="36826"/>
                  </a:cubicBezTo>
                  <a:cubicBezTo>
                    <a:pt x="41032" y="37119"/>
                    <a:pt x="41283" y="37223"/>
                    <a:pt x="41513" y="37223"/>
                  </a:cubicBezTo>
                  <a:cubicBezTo>
                    <a:pt x="42475" y="37202"/>
                    <a:pt x="43396" y="37579"/>
                    <a:pt x="44338" y="37705"/>
                  </a:cubicBezTo>
                  <a:cubicBezTo>
                    <a:pt x="45781" y="37851"/>
                    <a:pt x="47183" y="37956"/>
                    <a:pt x="48564" y="37453"/>
                  </a:cubicBezTo>
                  <a:cubicBezTo>
                    <a:pt x="49087" y="37244"/>
                    <a:pt x="49694" y="37202"/>
                    <a:pt x="50238" y="37077"/>
                  </a:cubicBezTo>
                  <a:cubicBezTo>
                    <a:pt x="50552" y="36993"/>
                    <a:pt x="50866" y="36972"/>
                    <a:pt x="51159" y="36805"/>
                  </a:cubicBezTo>
                  <a:cubicBezTo>
                    <a:pt x="53105" y="35842"/>
                    <a:pt x="55030" y="34880"/>
                    <a:pt x="56934" y="33834"/>
                  </a:cubicBezTo>
                  <a:cubicBezTo>
                    <a:pt x="57959" y="33248"/>
                    <a:pt x="58942" y="32536"/>
                    <a:pt x="59947" y="31888"/>
                  </a:cubicBezTo>
                  <a:cubicBezTo>
                    <a:pt x="60051" y="31532"/>
                    <a:pt x="60156" y="31072"/>
                    <a:pt x="60261" y="30653"/>
                  </a:cubicBezTo>
                  <a:cubicBezTo>
                    <a:pt x="60344" y="30339"/>
                    <a:pt x="60449" y="30067"/>
                    <a:pt x="60553" y="29774"/>
                  </a:cubicBezTo>
                  <a:cubicBezTo>
                    <a:pt x="60679" y="29377"/>
                    <a:pt x="60784" y="28979"/>
                    <a:pt x="60909" y="28603"/>
                  </a:cubicBezTo>
                  <a:cubicBezTo>
                    <a:pt x="61056" y="28122"/>
                    <a:pt x="61286" y="27703"/>
                    <a:pt x="61788" y="27515"/>
                  </a:cubicBezTo>
                  <a:cubicBezTo>
                    <a:pt x="61893" y="27494"/>
                    <a:pt x="62018" y="27557"/>
                    <a:pt x="62123" y="27598"/>
                  </a:cubicBezTo>
                  <a:cubicBezTo>
                    <a:pt x="62165" y="27619"/>
                    <a:pt x="62227" y="27787"/>
                    <a:pt x="62206" y="27829"/>
                  </a:cubicBezTo>
                  <a:cubicBezTo>
                    <a:pt x="61809" y="28707"/>
                    <a:pt x="61830" y="29712"/>
                    <a:pt x="61369" y="30549"/>
                  </a:cubicBezTo>
                  <a:cubicBezTo>
                    <a:pt x="61328" y="30632"/>
                    <a:pt x="61369" y="30737"/>
                    <a:pt x="61369" y="30821"/>
                  </a:cubicBezTo>
                  <a:cubicBezTo>
                    <a:pt x="61621" y="30946"/>
                    <a:pt x="61767" y="30800"/>
                    <a:pt x="61830" y="30632"/>
                  </a:cubicBezTo>
                  <a:cubicBezTo>
                    <a:pt x="61934" y="30444"/>
                    <a:pt x="61997" y="30214"/>
                    <a:pt x="62018" y="30005"/>
                  </a:cubicBezTo>
                  <a:cubicBezTo>
                    <a:pt x="62248" y="28917"/>
                    <a:pt x="62458" y="27808"/>
                    <a:pt x="62730" y="26741"/>
                  </a:cubicBezTo>
                  <a:cubicBezTo>
                    <a:pt x="62855" y="26134"/>
                    <a:pt x="63022" y="25569"/>
                    <a:pt x="63190" y="24983"/>
                  </a:cubicBezTo>
                  <a:cubicBezTo>
                    <a:pt x="63378" y="24376"/>
                    <a:pt x="63587" y="23790"/>
                    <a:pt x="63797" y="23184"/>
                  </a:cubicBezTo>
                  <a:cubicBezTo>
                    <a:pt x="63985" y="22660"/>
                    <a:pt x="64110" y="22158"/>
                    <a:pt x="63608" y="21698"/>
                  </a:cubicBezTo>
                  <a:cubicBezTo>
                    <a:pt x="63462" y="21531"/>
                    <a:pt x="63462" y="21217"/>
                    <a:pt x="63441" y="20987"/>
                  </a:cubicBezTo>
                  <a:cubicBezTo>
                    <a:pt x="63441" y="20066"/>
                    <a:pt x="63441" y="19145"/>
                    <a:pt x="63462" y="18246"/>
                  </a:cubicBezTo>
                  <a:lnTo>
                    <a:pt x="63399" y="18204"/>
                  </a:lnTo>
                  <a:cubicBezTo>
                    <a:pt x="62604" y="18664"/>
                    <a:pt x="61725" y="18559"/>
                    <a:pt x="60888" y="18518"/>
                  </a:cubicBezTo>
                  <a:cubicBezTo>
                    <a:pt x="60721" y="18518"/>
                    <a:pt x="60533" y="18455"/>
                    <a:pt x="60344" y="18371"/>
                  </a:cubicBezTo>
                  <a:cubicBezTo>
                    <a:pt x="59403" y="17869"/>
                    <a:pt x="59172" y="17262"/>
                    <a:pt x="59424" y="16153"/>
                  </a:cubicBezTo>
                  <a:cubicBezTo>
                    <a:pt x="59507" y="15798"/>
                    <a:pt x="59612" y="15463"/>
                    <a:pt x="59717" y="15128"/>
                  </a:cubicBezTo>
                  <a:cubicBezTo>
                    <a:pt x="59779" y="14940"/>
                    <a:pt x="59884" y="14751"/>
                    <a:pt x="60009" y="14626"/>
                  </a:cubicBezTo>
                  <a:cubicBezTo>
                    <a:pt x="60344" y="14312"/>
                    <a:pt x="60742" y="13998"/>
                    <a:pt x="61097" y="13705"/>
                  </a:cubicBezTo>
                  <a:cubicBezTo>
                    <a:pt x="61286" y="13580"/>
                    <a:pt x="61495" y="13475"/>
                    <a:pt x="61662" y="13329"/>
                  </a:cubicBezTo>
                  <a:cubicBezTo>
                    <a:pt x="61934" y="13015"/>
                    <a:pt x="62290" y="12931"/>
                    <a:pt x="62709" y="12952"/>
                  </a:cubicBezTo>
                  <a:cubicBezTo>
                    <a:pt x="63043" y="12973"/>
                    <a:pt x="63378" y="12952"/>
                    <a:pt x="63797" y="12952"/>
                  </a:cubicBezTo>
                  <a:cubicBezTo>
                    <a:pt x="63880" y="12638"/>
                    <a:pt x="63901" y="12324"/>
                    <a:pt x="63755" y="12031"/>
                  </a:cubicBezTo>
                  <a:cubicBezTo>
                    <a:pt x="63441" y="11508"/>
                    <a:pt x="63546" y="10922"/>
                    <a:pt x="63566" y="10357"/>
                  </a:cubicBezTo>
                  <a:cubicBezTo>
                    <a:pt x="63566" y="10148"/>
                    <a:pt x="63713" y="9939"/>
                    <a:pt x="63859" y="9792"/>
                  </a:cubicBezTo>
                  <a:cubicBezTo>
                    <a:pt x="64550" y="8893"/>
                    <a:pt x="65533" y="8830"/>
                    <a:pt x="66538" y="9039"/>
                  </a:cubicBezTo>
                  <a:cubicBezTo>
                    <a:pt x="67584" y="9248"/>
                    <a:pt x="68253" y="9981"/>
                    <a:pt x="68693" y="10922"/>
                  </a:cubicBezTo>
                  <a:cubicBezTo>
                    <a:pt x="68776" y="11132"/>
                    <a:pt x="68818" y="11341"/>
                    <a:pt x="68902" y="11592"/>
                  </a:cubicBezTo>
                  <a:cubicBezTo>
                    <a:pt x="69320" y="11445"/>
                    <a:pt x="69739" y="11278"/>
                    <a:pt x="70136" y="11132"/>
                  </a:cubicBezTo>
                  <a:cubicBezTo>
                    <a:pt x="70513" y="10943"/>
                    <a:pt x="70932" y="10922"/>
                    <a:pt x="71350" y="10922"/>
                  </a:cubicBezTo>
                  <a:cubicBezTo>
                    <a:pt x="71706" y="10922"/>
                    <a:pt x="71978" y="10985"/>
                    <a:pt x="72250" y="11194"/>
                  </a:cubicBezTo>
                  <a:cubicBezTo>
                    <a:pt x="72605" y="11487"/>
                    <a:pt x="73024" y="11780"/>
                    <a:pt x="73401" y="12073"/>
                  </a:cubicBezTo>
                  <a:cubicBezTo>
                    <a:pt x="73819" y="12408"/>
                    <a:pt x="74049" y="12826"/>
                    <a:pt x="74007" y="13391"/>
                  </a:cubicBezTo>
                  <a:cubicBezTo>
                    <a:pt x="73945" y="13977"/>
                    <a:pt x="74112" y="14542"/>
                    <a:pt x="73756" y="15107"/>
                  </a:cubicBezTo>
                  <a:cubicBezTo>
                    <a:pt x="73819" y="15170"/>
                    <a:pt x="73861" y="15253"/>
                    <a:pt x="73924" y="15316"/>
                  </a:cubicBezTo>
                  <a:cubicBezTo>
                    <a:pt x="74761" y="15902"/>
                    <a:pt x="74865" y="16781"/>
                    <a:pt x="74782" y="17681"/>
                  </a:cubicBezTo>
                  <a:cubicBezTo>
                    <a:pt x="74761" y="17869"/>
                    <a:pt x="74656" y="18057"/>
                    <a:pt x="74530" y="18183"/>
                  </a:cubicBezTo>
                  <a:cubicBezTo>
                    <a:pt x="74342" y="18371"/>
                    <a:pt x="74133" y="18559"/>
                    <a:pt x="73903" y="18601"/>
                  </a:cubicBezTo>
                  <a:cubicBezTo>
                    <a:pt x="73170" y="18790"/>
                    <a:pt x="72459" y="19124"/>
                    <a:pt x="71664" y="19103"/>
                  </a:cubicBezTo>
                  <a:cubicBezTo>
                    <a:pt x="71036" y="19083"/>
                    <a:pt x="70388" y="19083"/>
                    <a:pt x="69760" y="19041"/>
                  </a:cubicBezTo>
                  <a:cubicBezTo>
                    <a:pt x="69530" y="19627"/>
                    <a:pt x="69341" y="20254"/>
                    <a:pt x="69048" y="20819"/>
                  </a:cubicBezTo>
                  <a:cubicBezTo>
                    <a:pt x="68693" y="21593"/>
                    <a:pt x="68065" y="22137"/>
                    <a:pt x="67333" y="22535"/>
                  </a:cubicBezTo>
                  <a:cubicBezTo>
                    <a:pt x="67040" y="22681"/>
                    <a:pt x="66747" y="22765"/>
                    <a:pt x="66412" y="22765"/>
                  </a:cubicBezTo>
                  <a:lnTo>
                    <a:pt x="65031" y="22765"/>
                  </a:lnTo>
                  <a:cubicBezTo>
                    <a:pt x="64947" y="22953"/>
                    <a:pt x="64864" y="23100"/>
                    <a:pt x="64822" y="23288"/>
                  </a:cubicBezTo>
                  <a:cubicBezTo>
                    <a:pt x="64759" y="23414"/>
                    <a:pt x="64759" y="23539"/>
                    <a:pt x="64717" y="23644"/>
                  </a:cubicBezTo>
                  <a:cubicBezTo>
                    <a:pt x="63880" y="25715"/>
                    <a:pt x="63671" y="27912"/>
                    <a:pt x="63127" y="30109"/>
                  </a:cubicBezTo>
                  <a:cubicBezTo>
                    <a:pt x="63357" y="30193"/>
                    <a:pt x="63587" y="30235"/>
                    <a:pt x="63797" y="30339"/>
                  </a:cubicBezTo>
                  <a:cubicBezTo>
                    <a:pt x="63985" y="30423"/>
                    <a:pt x="64006" y="30716"/>
                    <a:pt x="63880" y="30842"/>
                  </a:cubicBezTo>
                  <a:cubicBezTo>
                    <a:pt x="63650" y="31030"/>
                    <a:pt x="63441" y="31218"/>
                    <a:pt x="63169" y="31323"/>
                  </a:cubicBezTo>
                  <a:cubicBezTo>
                    <a:pt x="62834" y="31427"/>
                    <a:pt x="62730" y="31658"/>
                    <a:pt x="62730" y="32013"/>
                  </a:cubicBezTo>
                  <a:cubicBezTo>
                    <a:pt x="62876" y="32097"/>
                    <a:pt x="63085" y="32181"/>
                    <a:pt x="63274" y="32306"/>
                  </a:cubicBezTo>
                  <a:cubicBezTo>
                    <a:pt x="63378" y="32390"/>
                    <a:pt x="63504" y="32536"/>
                    <a:pt x="63504" y="32683"/>
                  </a:cubicBezTo>
                  <a:cubicBezTo>
                    <a:pt x="63546" y="32892"/>
                    <a:pt x="63357" y="33018"/>
                    <a:pt x="63148" y="33039"/>
                  </a:cubicBezTo>
                  <a:cubicBezTo>
                    <a:pt x="62939" y="33059"/>
                    <a:pt x="62709" y="33039"/>
                    <a:pt x="62437" y="33039"/>
                  </a:cubicBezTo>
                  <a:cubicBezTo>
                    <a:pt x="62227" y="33332"/>
                    <a:pt x="62185" y="33666"/>
                    <a:pt x="62144" y="34001"/>
                  </a:cubicBezTo>
                  <a:cubicBezTo>
                    <a:pt x="62081" y="34796"/>
                    <a:pt x="62018" y="35612"/>
                    <a:pt x="61934" y="36386"/>
                  </a:cubicBezTo>
                  <a:cubicBezTo>
                    <a:pt x="61913" y="36721"/>
                    <a:pt x="61830" y="37077"/>
                    <a:pt x="61788" y="37433"/>
                  </a:cubicBezTo>
                  <a:cubicBezTo>
                    <a:pt x="61704" y="37851"/>
                    <a:pt x="61621" y="38249"/>
                    <a:pt x="61516" y="38646"/>
                  </a:cubicBezTo>
                  <a:cubicBezTo>
                    <a:pt x="61474" y="38855"/>
                    <a:pt x="61390" y="39065"/>
                    <a:pt x="61307" y="39274"/>
                  </a:cubicBezTo>
                  <a:cubicBezTo>
                    <a:pt x="61286" y="39316"/>
                    <a:pt x="61202" y="39337"/>
                    <a:pt x="61160" y="39337"/>
                  </a:cubicBezTo>
                  <a:cubicBezTo>
                    <a:pt x="61077" y="39316"/>
                    <a:pt x="60951" y="39295"/>
                    <a:pt x="60930" y="39232"/>
                  </a:cubicBezTo>
                  <a:cubicBezTo>
                    <a:pt x="60721" y="38793"/>
                    <a:pt x="60616" y="38332"/>
                    <a:pt x="60742" y="37851"/>
                  </a:cubicBezTo>
                  <a:cubicBezTo>
                    <a:pt x="61035" y="36554"/>
                    <a:pt x="61035" y="35194"/>
                    <a:pt x="61181" y="33855"/>
                  </a:cubicBezTo>
                  <a:cubicBezTo>
                    <a:pt x="61244" y="33457"/>
                    <a:pt x="61286" y="33039"/>
                    <a:pt x="61369" y="32599"/>
                  </a:cubicBezTo>
                  <a:cubicBezTo>
                    <a:pt x="61056" y="32515"/>
                    <a:pt x="60784" y="32474"/>
                    <a:pt x="60470" y="32390"/>
                  </a:cubicBezTo>
                  <a:cubicBezTo>
                    <a:pt x="60261" y="32578"/>
                    <a:pt x="60051" y="32746"/>
                    <a:pt x="59842" y="32955"/>
                  </a:cubicBezTo>
                  <a:cubicBezTo>
                    <a:pt x="58754" y="34064"/>
                    <a:pt x="57499" y="34922"/>
                    <a:pt x="56139" y="35612"/>
                  </a:cubicBezTo>
                  <a:cubicBezTo>
                    <a:pt x="54799" y="36282"/>
                    <a:pt x="53439" y="36930"/>
                    <a:pt x="52142" y="37621"/>
                  </a:cubicBezTo>
                  <a:cubicBezTo>
                    <a:pt x="51577" y="37914"/>
                    <a:pt x="51012" y="38060"/>
                    <a:pt x="50406" y="38186"/>
                  </a:cubicBezTo>
                  <a:cubicBezTo>
                    <a:pt x="49778" y="38332"/>
                    <a:pt x="49150" y="38458"/>
                    <a:pt x="48543" y="38667"/>
                  </a:cubicBezTo>
                  <a:cubicBezTo>
                    <a:pt x="47999" y="38855"/>
                    <a:pt x="47455" y="38918"/>
                    <a:pt x="46848" y="38918"/>
                  </a:cubicBezTo>
                  <a:cubicBezTo>
                    <a:pt x="45405" y="38981"/>
                    <a:pt x="43982" y="38876"/>
                    <a:pt x="42580" y="38458"/>
                  </a:cubicBezTo>
                  <a:cubicBezTo>
                    <a:pt x="42517" y="38437"/>
                    <a:pt x="42413" y="38395"/>
                    <a:pt x="42308" y="38395"/>
                  </a:cubicBezTo>
                  <a:cubicBezTo>
                    <a:pt x="41994" y="38374"/>
                    <a:pt x="41680" y="38353"/>
                    <a:pt x="41366" y="38290"/>
                  </a:cubicBezTo>
                  <a:cubicBezTo>
                    <a:pt x="41053" y="38249"/>
                    <a:pt x="40760" y="38144"/>
                    <a:pt x="40341" y="38018"/>
                  </a:cubicBezTo>
                  <a:cubicBezTo>
                    <a:pt x="40467" y="38249"/>
                    <a:pt x="40530" y="38374"/>
                    <a:pt x="40592" y="38479"/>
                  </a:cubicBezTo>
                  <a:cubicBezTo>
                    <a:pt x="40969" y="38897"/>
                    <a:pt x="41199" y="39378"/>
                    <a:pt x="41262" y="39943"/>
                  </a:cubicBezTo>
                  <a:cubicBezTo>
                    <a:pt x="41283" y="40174"/>
                    <a:pt x="41408" y="40425"/>
                    <a:pt x="41513" y="40655"/>
                  </a:cubicBezTo>
                  <a:cubicBezTo>
                    <a:pt x="41639" y="40948"/>
                    <a:pt x="41806" y="41220"/>
                    <a:pt x="41911" y="41513"/>
                  </a:cubicBezTo>
                  <a:cubicBezTo>
                    <a:pt x="42203" y="42350"/>
                    <a:pt x="42475" y="43207"/>
                    <a:pt x="42747" y="44044"/>
                  </a:cubicBezTo>
                  <a:cubicBezTo>
                    <a:pt x="42873" y="44505"/>
                    <a:pt x="43061" y="44965"/>
                    <a:pt x="43103" y="45446"/>
                  </a:cubicBezTo>
                  <a:cubicBezTo>
                    <a:pt x="43250" y="46283"/>
                    <a:pt x="43501" y="47057"/>
                    <a:pt x="43731" y="47852"/>
                  </a:cubicBezTo>
                  <a:cubicBezTo>
                    <a:pt x="43982" y="48606"/>
                    <a:pt x="44107" y="49380"/>
                    <a:pt x="44296" y="50175"/>
                  </a:cubicBezTo>
                  <a:cubicBezTo>
                    <a:pt x="44610" y="51577"/>
                    <a:pt x="44924" y="52979"/>
                    <a:pt x="45196" y="54381"/>
                  </a:cubicBezTo>
                  <a:cubicBezTo>
                    <a:pt x="45384" y="55322"/>
                    <a:pt x="45468" y="56264"/>
                    <a:pt x="45154" y="57205"/>
                  </a:cubicBezTo>
                  <a:cubicBezTo>
                    <a:pt x="45091" y="57373"/>
                    <a:pt x="45133" y="57582"/>
                    <a:pt x="45154" y="57749"/>
                  </a:cubicBezTo>
                  <a:cubicBezTo>
                    <a:pt x="45279" y="58356"/>
                    <a:pt x="45488" y="58900"/>
                    <a:pt x="45802" y="59465"/>
                  </a:cubicBezTo>
                  <a:cubicBezTo>
                    <a:pt x="46095" y="59925"/>
                    <a:pt x="46179" y="60449"/>
                    <a:pt x="46200" y="60993"/>
                  </a:cubicBezTo>
                  <a:cubicBezTo>
                    <a:pt x="46221" y="61725"/>
                    <a:pt x="45970" y="62248"/>
                    <a:pt x="45342" y="62562"/>
                  </a:cubicBezTo>
                  <a:cubicBezTo>
                    <a:pt x="44547" y="62959"/>
                    <a:pt x="43835" y="63545"/>
                    <a:pt x="42894" y="63587"/>
                  </a:cubicBezTo>
                  <a:cubicBezTo>
                    <a:pt x="42559" y="63608"/>
                    <a:pt x="42245" y="63817"/>
                    <a:pt x="41890" y="63985"/>
                  </a:cubicBezTo>
                  <a:cubicBezTo>
                    <a:pt x="42224" y="65052"/>
                    <a:pt x="42099" y="66182"/>
                    <a:pt x="42308" y="67249"/>
                  </a:cubicBezTo>
                  <a:cubicBezTo>
                    <a:pt x="42517" y="68316"/>
                    <a:pt x="42455" y="69425"/>
                    <a:pt x="42434" y="70492"/>
                  </a:cubicBezTo>
                  <a:cubicBezTo>
                    <a:pt x="42413" y="71392"/>
                    <a:pt x="42266" y="72270"/>
                    <a:pt x="42015" y="73128"/>
                  </a:cubicBezTo>
                  <a:cubicBezTo>
                    <a:pt x="41952" y="73296"/>
                    <a:pt x="41931" y="73484"/>
                    <a:pt x="41890" y="73756"/>
                  </a:cubicBezTo>
                  <a:cubicBezTo>
                    <a:pt x="42308" y="73651"/>
                    <a:pt x="42643" y="73589"/>
                    <a:pt x="42957" y="73505"/>
                  </a:cubicBezTo>
                  <a:lnTo>
                    <a:pt x="43898" y="73337"/>
                  </a:lnTo>
                  <a:cubicBezTo>
                    <a:pt x="44547" y="73212"/>
                    <a:pt x="45237" y="73107"/>
                    <a:pt x="45886" y="73191"/>
                  </a:cubicBezTo>
                  <a:cubicBezTo>
                    <a:pt x="46953" y="73317"/>
                    <a:pt x="47790" y="73840"/>
                    <a:pt x="48271" y="74865"/>
                  </a:cubicBezTo>
                  <a:cubicBezTo>
                    <a:pt x="48418" y="75221"/>
                    <a:pt x="48418" y="75534"/>
                    <a:pt x="48167" y="75827"/>
                  </a:cubicBezTo>
                  <a:cubicBezTo>
                    <a:pt x="47853" y="76204"/>
                    <a:pt x="47497" y="76539"/>
                    <a:pt x="47141" y="76853"/>
                  </a:cubicBezTo>
                  <a:cubicBezTo>
                    <a:pt x="46974" y="76978"/>
                    <a:pt x="46744" y="77041"/>
                    <a:pt x="46535" y="77146"/>
                  </a:cubicBezTo>
                  <a:cubicBezTo>
                    <a:pt x="46514" y="77146"/>
                    <a:pt x="46493" y="77146"/>
                    <a:pt x="46430" y="77166"/>
                  </a:cubicBezTo>
                  <a:cubicBezTo>
                    <a:pt x="45677" y="77250"/>
                    <a:pt x="45028" y="77731"/>
                    <a:pt x="44233" y="77731"/>
                  </a:cubicBezTo>
                  <a:cubicBezTo>
                    <a:pt x="43501" y="77731"/>
                    <a:pt x="42768" y="77836"/>
                    <a:pt x="42036" y="77941"/>
                  </a:cubicBezTo>
                  <a:cubicBezTo>
                    <a:pt x="41639" y="78003"/>
                    <a:pt x="41366" y="77899"/>
                    <a:pt x="41074" y="77669"/>
                  </a:cubicBezTo>
                  <a:cubicBezTo>
                    <a:pt x="40843" y="77459"/>
                    <a:pt x="40571" y="77271"/>
                    <a:pt x="40320" y="77083"/>
                  </a:cubicBezTo>
                  <a:cubicBezTo>
                    <a:pt x="39797" y="76685"/>
                    <a:pt x="39525" y="76037"/>
                    <a:pt x="39693" y="75388"/>
                  </a:cubicBezTo>
                  <a:cubicBezTo>
                    <a:pt x="39734" y="75200"/>
                    <a:pt x="39839" y="75011"/>
                    <a:pt x="40006" y="74907"/>
                  </a:cubicBezTo>
                  <a:cubicBezTo>
                    <a:pt x="40530" y="74551"/>
                    <a:pt x="40697" y="74049"/>
                    <a:pt x="40781" y="73442"/>
                  </a:cubicBezTo>
                  <a:cubicBezTo>
                    <a:pt x="40885" y="72773"/>
                    <a:pt x="41074" y="72082"/>
                    <a:pt x="41199" y="71392"/>
                  </a:cubicBezTo>
                  <a:cubicBezTo>
                    <a:pt x="41492" y="69760"/>
                    <a:pt x="41408" y="68148"/>
                    <a:pt x="41178" y="66516"/>
                  </a:cubicBezTo>
                  <a:cubicBezTo>
                    <a:pt x="41157" y="66307"/>
                    <a:pt x="41074" y="66077"/>
                    <a:pt x="41094" y="65868"/>
                  </a:cubicBezTo>
                  <a:cubicBezTo>
                    <a:pt x="41220" y="65156"/>
                    <a:pt x="41094" y="64529"/>
                    <a:pt x="40802" y="63859"/>
                  </a:cubicBezTo>
                  <a:close/>
                  <a:moveTo>
                    <a:pt x="53000" y="20756"/>
                  </a:moveTo>
                  <a:cubicBezTo>
                    <a:pt x="53000" y="21217"/>
                    <a:pt x="53021" y="21719"/>
                    <a:pt x="53021" y="22179"/>
                  </a:cubicBezTo>
                  <a:cubicBezTo>
                    <a:pt x="53042" y="22807"/>
                    <a:pt x="52874" y="23393"/>
                    <a:pt x="52519" y="23895"/>
                  </a:cubicBezTo>
                  <a:cubicBezTo>
                    <a:pt x="52163" y="24439"/>
                    <a:pt x="51766" y="24983"/>
                    <a:pt x="51368" y="25527"/>
                  </a:cubicBezTo>
                  <a:cubicBezTo>
                    <a:pt x="51012" y="26050"/>
                    <a:pt x="50510" y="26448"/>
                    <a:pt x="49882" y="26678"/>
                  </a:cubicBezTo>
                  <a:cubicBezTo>
                    <a:pt x="49359" y="26887"/>
                    <a:pt x="48857" y="27159"/>
                    <a:pt x="48292" y="27452"/>
                  </a:cubicBezTo>
                  <a:cubicBezTo>
                    <a:pt x="48125" y="28331"/>
                    <a:pt x="47581" y="29084"/>
                    <a:pt x="47497" y="30172"/>
                  </a:cubicBezTo>
                  <a:cubicBezTo>
                    <a:pt x="48209" y="29858"/>
                    <a:pt x="48753" y="30130"/>
                    <a:pt x="49338" y="30319"/>
                  </a:cubicBezTo>
                  <a:cubicBezTo>
                    <a:pt x="49589" y="30402"/>
                    <a:pt x="49882" y="30486"/>
                    <a:pt x="50154" y="30611"/>
                  </a:cubicBezTo>
                  <a:cubicBezTo>
                    <a:pt x="50929" y="31009"/>
                    <a:pt x="51745" y="30946"/>
                    <a:pt x="52582" y="30737"/>
                  </a:cubicBezTo>
                  <a:cubicBezTo>
                    <a:pt x="53209" y="30591"/>
                    <a:pt x="53816" y="30381"/>
                    <a:pt x="54444" y="30339"/>
                  </a:cubicBezTo>
                  <a:cubicBezTo>
                    <a:pt x="55051" y="30319"/>
                    <a:pt x="55636" y="30172"/>
                    <a:pt x="56222" y="29984"/>
                  </a:cubicBezTo>
                  <a:cubicBezTo>
                    <a:pt x="56704" y="29816"/>
                    <a:pt x="57227" y="29649"/>
                    <a:pt x="57729" y="29335"/>
                  </a:cubicBezTo>
                  <a:cubicBezTo>
                    <a:pt x="57415" y="28917"/>
                    <a:pt x="57164" y="28519"/>
                    <a:pt x="56871" y="28184"/>
                  </a:cubicBezTo>
                  <a:cubicBezTo>
                    <a:pt x="56222" y="27368"/>
                    <a:pt x="55553" y="26531"/>
                    <a:pt x="55092" y="25590"/>
                  </a:cubicBezTo>
                  <a:cubicBezTo>
                    <a:pt x="54716" y="24899"/>
                    <a:pt x="54402" y="24230"/>
                    <a:pt x="54067" y="23539"/>
                  </a:cubicBezTo>
                  <a:cubicBezTo>
                    <a:pt x="53921" y="23225"/>
                    <a:pt x="53816" y="22912"/>
                    <a:pt x="53753" y="22556"/>
                  </a:cubicBezTo>
                  <a:cubicBezTo>
                    <a:pt x="53649" y="21907"/>
                    <a:pt x="53460" y="21279"/>
                    <a:pt x="53000" y="20756"/>
                  </a:cubicBezTo>
                  <a:cubicBezTo>
                    <a:pt x="52895" y="20191"/>
                    <a:pt x="52833" y="19627"/>
                    <a:pt x="52770" y="19083"/>
                  </a:cubicBezTo>
                  <a:cubicBezTo>
                    <a:pt x="52582" y="18078"/>
                    <a:pt x="52582" y="17053"/>
                    <a:pt x="52351" y="16070"/>
                  </a:cubicBezTo>
                  <a:cubicBezTo>
                    <a:pt x="52477" y="15128"/>
                    <a:pt x="52100" y="14228"/>
                    <a:pt x="52038" y="13329"/>
                  </a:cubicBezTo>
                  <a:cubicBezTo>
                    <a:pt x="51996" y="12868"/>
                    <a:pt x="51870" y="12450"/>
                    <a:pt x="51786" y="12010"/>
                  </a:cubicBezTo>
                  <a:cubicBezTo>
                    <a:pt x="51724" y="11676"/>
                    <a:pt x="51619" y="11362"/>
                    <a:pt x="51347" y="11069"/>
                  </a:cubicBezTo>
                  <a:cubicBezTo>
                    <a:pt x="51138" y="10839"/>
                    <a:pt x="50929" y="10567"/>
                    <a:pt x="50803" y="10295"/>
                  </a:cubicBezTo>
                  <a:cubicBezTo>
                    <a:pt x="50426" y="9500"/>
                    <a:pt x="49736" y="8955"/>
                    <a:pt x="49485" y="8098"/>
                  </a:cubicBezTo>
                  <a:cubicBezTo>
                    <a:pt x="49464" y="8035"/>
                    <a:pt x="49422" y="7972"/>
                    <a:pt x="49359" y="7951"/>
                  </a:cubicBezTo>
                  <a:cubicBezTo>
                    <a:pt x="49066" y="7700"/>
                    <a:pt x="48920" y="7323"/>
                    <a:pt x="48794" y="6989"/>
                  </a:cubicBezTo>
                  <a:cubicBezTo>
                    <a:pt x="48522" y="6277"/>
                    <a:pt x="48062" y="5733"/>
                    <a:pt x="47455" y="5273"/>
                  </a:cubicBezTo>
                  <a:cubicBezTo>
                    <a:pt x="46514" y="4562"/>
                    <a:pt x="45572" y="3850"/>
                    <a:pt x="44652" y="3097"/>
                  </a:cubicBezTo>
                  <a:cubicBezTo>
                    <a:pt x="43794" y="2365"/>
                    <a:pt x="42831" y="1841"/>
                    <a:pt x="41722" y="1549"/>
                  </a:cubicBezTo>
                  <a:cubicBezTo>
                    <a:pt x="40362" y="1151"/>
                    <a:pt x="39023" y="837"/>
                    <a:pt x="37600" y="921"/>
                  </a:cubicBezTo>
                  <a:cubicBezTo>
                    <a:pt x="36282" y="963"/>
                    <a:pt x="34985" y="900"/>
                    <a:pt x="33667" y="942"/>
                  </a:cubicBezTo>
                  <a:cubicBezTo>
                    <a:pt x="32097" y="1005"/>
                    <a:pt x="30591" y="1339"/>
                    <a:pt x="29189" y="2155"/>
                  </a:cubicBezTo>
                  <a:cubicBezTo>
                    <a:pt x="28959" y="2302"/>
                    <a:pt x="28666" y="2385"/>
                    <a:pt x="28415" y="2511"/>
                  </a:cubicBezTo>
                  <a:cubicBezTo>
                    <a:pt x="27599" y="2909"/>
                    <a:pt x="26825" y="3306"/>
                    <a:pt x="26197" y="3976"/>
                  </a:cubicBezTo>
                  <a:cubicBezTo>
                    <a:pt x="25778" y="4415"/>
                    <a:pt x="25318" y="4813"/>
                    <a:pt x="24962" y="5315"/>
                  </a:cubicBezTo>
                  <a:cubicBezTo>
                    <a:pt x="24628" y="5775"/>
                    <a:pt x="24063" y="6131"/>
                    <a:pt x="23623" y="6507"/>
                  </a:cubicBezTo>
                  <a:cubicBezTo>
                    <a:pt x="23581" y="6549"/>
                    <a:pt x="23581" y="6612"/>
                    <a:pt x="23519" y="6675"/>
                  </a:cubicBezTo>
                  <a:cubicBezTo>
                    <a:pt x="23540" y="6863"/>
                    <a:pt x="23623" y="7031"/>
                    <a:pt x="23623" y="7219"/>
                  </a:cubicBezTo>
                  <a:cubicBezTo>
                    <a:pt x="23623" y="7512"/>
                    <a:pt x="23330" y="7700"/>
                    <a:pt x="23079" y="7554"/>
                  </a:cubicBezTo>
                  <a:cubicBezTo>
                    <a:pt x="22493" y="7303"/>
                    <a:pt x="21908" y="7093"/>
                    <a:pt x="21343" y="6759"/>
                  </a:cubicBezTo>
                  <a:cubicBezTo>
                    <a:pt x="20966" y="6507"/>
                    <a:pt x="20548" y="6382"/>
                    <a:pt x="20087" y="6382"/>
                  </a:cubicBezTo>
                  <a:cubicBezTo>
                    <a:pt x="19125" y="6382"/>
                    <a:pt x="18162" y="6298"/>
                    <a:pt x="17221" y="6403"/>
                  </a:cubicBezTo>
                  <a:cubicBezTo>
                    <a:pt x="16384" y="6507"/>
                    <a:pt x="15547" y="6800"/>
                    <a:pt x="14731" y="7010"/>
                  </a:cubicBezTo>
                  <a:cubicBezTo>
                    <a:pt x="13433" y="7826"/>
                    <a:pt x="12220" y="8767"/>
                    <a:pt x="11404" y="10127"/>
                  </a:cubicBezTo>
                  <a:cubicBezTo>
                    <a:pt x="10944" y="10901"/>
                    <a:pt x="10504" y="11717"/>
                    <a:pt x="10044" y="12554"/>
                  </a:cubicBezTo>
                  <a:cubicBezTo>
                    <a:pt x="9458" y="13684"/>
                    <a:pt x="8998" y="14898"/>
                    <a:pt x="8768" y="16132"/>
                  </a:cubicBezTo>
                  <a:cubicBezTo>
                    <a:pt x="8558" y="17241"/>
                    <a:pt x="8328" y="18350"/>
                    <a:pt x="8140" y="19438"/>
                  </a:cubicBezTo>
                  <a:cubicBezTo>
                    <a:pt x="8056" y="19919"/>
                    <a:pt x="8056" y="20380"/>
                    <a:pt x="8014" y="20840"/>
                  </a:cubicBezTo>
                  <a:cubicBezTo>
                    <a:pt x="7951" y="21342"/>
                    <a:pt x="7931" y="21865"/>
                    <a:pt x="7826" y="22368"/>
                  </a:cubicBezTo>
                  <a:cubicBezTo>
                    <a:pt x="7575" y="23518"/>
                    <a:pt x="7282" y="24669"/>
                    <a:pt x="7010" y="25820"/>
                  </a:cubicBezTo>
                  <a:cubicBezTo>
                    <a:pt x="6905" y="26301"/>
                    <a:pt x="6738" y="26741"/>
                    <a:pt x="6445" y="27117"/>
                  </a:cubicBezTo>
                  <a:cubicBezTo>
                    <a:pt x="5734" y="28122"/>
                    <a:pt x="5064" y="29105"/>
                    <a:pt x="4353" y="30109"/>
                  </a:cubicBezTo>
                  <a:cubicBezTo>
                    <a:pt x="4185" y="30319"/>
                    <a:pt x="4018" y="30507"/>
                    <a:pt x="3830" y="30632"/>
                  </a:cubicBezTo>
                  <a:cubicBezTo>
                    <a:pt x="2825" y="31281"/>
                    <a:pt x="2093" y="32223"/>
                    <a:pt x="1235" y="33039"/>
                  </a:cubicBezTo>
                  <a:cubicBezTo>
                    <a:pt x="1193" y="33101"/>
                    <a:pt x="1151" y="33227"/>
                    <a:pt x="1130" y="33332"/>
                  </a:cubicBezTo>
                  <a:cubicBezTo>
                    <a:pt x="1214" y="33436"/>
                    <a:pt x="1256" y="33541"/>
                    <a:pt x="1361" y="33624"/>
                  </a:cubicBezTo>
                  <a:cubicBezTo>
                    <a:pt x="2030" y="34064"/>
                    <a:pt x="2658" y="34566"/>
                    <a:pt x="3348" y="34922"/>
                  </a:cubicBezTo>
                  <a:cubicBezTo>
                    <a:pt x="4604" y="35549"/>
                    <a:pt x="5922" y="36052"/>
                    <a:pt x="7156" y="36700"/>
                  </a:cubicBezTo>
                  <a:cubicBezTo>
                    <a:pt x="8642" y="37495"/>
                    <a:pt x="10148" y="38102"/>
                    <a:pt x="11781" y="38458"/>
                  </a:cubicBezTo>
                  <a:cubicBezTo>
                    <a:pt x="11822" y="38458"/>
                    <a:pt x="11906" y="38500"/>
                    <a:pt x="11969" y="38500"/>
                  </a:cubicBezTo>
                  <a:cubicBezTo>
                    <a:pt x="13580" y="38876"/>
                    <a:pt x="15170" y="39295"/>
                    <a:pt x="16886" y="39190"/>
                  </a:cubicBezTo>
                  <a:cubicBezTo>
                    <a:pt x="18162" y="39106"/>
                    <a:pt x="19334" y="38813"/>
                    <a:pt x="20338" y="38039"/>
                  </a:cubicBezTo>
                  <a:cubicBezTo>
                    <a:pt x="20401" y="37642"/>
                    <a:pt x="20485" y="37286"/>
                    <a:pt x="20548" y="36889"/>
                  </a:cubicBezTo>
                  <a:cubicBezTo>
                    <a:pt x="19773" y="36470"/>
                    <a:pt x="19355" y="35780"/>
                    <a:pt x="18832" y="35194"/>
                  </a:cubicBezTo>
                  <a:cubicBezTo>
                    <a:pt x="18309" y="34587"/>
                    <a:pt x="17827" y="33959"/>
                    <a:pt x="17304" y="33352"/>
                  </a:cubicBezTo>
                  <a:cubicBezTo>
                    <a:pt x="16739" y="33352"/>
                    <a:pt x="16258" y="33332"/>
                    <a:pt x="15735" y="33352"/>
                  </a:cubicBezTo>
                  <a:cubicBezTo>
                    <a:pt x="15045" y="33373"/>
                    <a:pt x="14480" y="33143"/>
                    <a:pt x="13998" y="32683"/>
                  </a:cubicBezTo>
                  <a:cubicBezTo>
                    <a:pt x="13601" y="32264"/>
                    <a:pt x="13182" y="31867"/>
                    <a:pt x="12764" y="31448"/>
                  </a:cubicBezTo>
                  <a:cubicBezTo>
                    <a:pt x="12304" y="30967"/>
                    <a:pt x="12115" y="30402"/>
                    <a:pt x="12094" y="29712"/>
                  </a:cubicBezTo>
                  <a:cubicBezTo>
                    <a:pt x="12032" y="28414"/>
                    <a:pt x="12827" y="27682"/>
                    <a:pt x="13998" y="27808"/>
                  </a:cubicBezTo>
                  <a:cubicBezTo>
                    <a:pt x="14208" y="27829"/>
                    <a:pt x="14522" y="27870"/>
                    <a:pt x="14626" y="27724"/>
                  </a:cubicBezTo>
                  <a:cubicBezTo>
                    <a:pt x="14856" y="27473"/>
                    <a:pt x="15149" y="27557"/>
                    <a:pt x="15421" y="27515"/>
                  </a:cubicBezTo>
                  <a:cubicBezTo>
                    <a:pt x="15630" y="27494"/>
                    <a:pt x="15861" y="27515"/>
                    <a:pt x="16070" y="27494"/>
                  </a:cubicBezTo>
                  <a:cubicBezTo>
                    <a:pt x="16488" y="27452"/>
                    <a:pt x="18455" y="26197"/>
                    <a:pt x="18706" y="25820"/>
                  </a:cubicBezTo>
                  <a:cubicBezTo>
                    <a:pt x="19125" y="25255"/>
                    <a:pt x="19439" y="24648"/>
                    <a:pt x="19648" y="23958"/>
                  </a:cubicBezTo>
                  <a:cubicBezTo>
                    <a:pt x="19983" y="22891"/>
                    <a:pt x="20234" y="21824"/>
                    <a:pt x="20150" y="20673"/>
                  </a:cubicBezTo>
                  <a:cubicBezTo>
                    <a:pt x="20129" y="20401"/>
                    <a:pt x="20150" y="20150"/>
                    <a:pt x="20150" y="19919"/>
                  </a:cubicBezTo>
                  <a:cubicBezTo>
                    <a:pt x="20171" y="19417"/>
                    <a:pt x="20255" y="18894"/>
                    <a:pt x="19920" y="18455"/>
                  </a:cubicBezTo>
                  <a:cubicBezTo>
                    <a:pt x="19857" y="18392"/>
                    <a:pt x="19920" y="18266"/>
                    <a:pt x="19941" y="18162"/>
                  </a:cubicBezTo>
                  <a:cubicBezTo>
                    <a:pt x="20087" y="18099"/>
                    <a:pt x="20234" y="18057"/>
                    <a:pt x="20380" y="17994"/>
                  </a:cubicBezTo>
                  <a:cubicBezTo>
                    <a:pt x="20820" y="17869"/>
                    <a:pt x="20820" y="17869"/>
                    <a:pt x="21112" y="18287"/>
                  </a:cubicBezTo>
                  <a:cubicBezTo>
                    <a:pt x="21217" y="18455"/>
                    <a:pt x="21384" y="18580"/>
                    <a:pt x="21510" y="18685"/>
                  </a:cubicBezTo>
                  <a:cubicBezTo>
                    <a:pt x="21908" y="18978"/>
                    <a:pt x="22284" y="19229"/>
                    <a:pt x="22682" y="19501"/>
                  </a:cubicBezTo>
                  <a:cubicBezTo>
                    <a:pt x="22849" y="19606"/>
                    <a:pt x="22996" y="19731"/>
                    <a:pt x="23184" y="19773"/>
                  </a:cubicBezTo>
                  <a:cubicBezTo>
                    <a:pt x="24377" y="20129"/>
                    <a:pt x="25590" y="20443"/>
                    <a:pt x="26846" y="20275"/>
                  </a:cubicBezTo>
                  <a:cubicBezTo>
                    <a:pt x="28666" y="20045"/>
                    <a:pt x="30507" y="19752"/>
                    <a:pt x="32202" y="18936"/>
                  </a:cubicBezTo>
                  <a:cubicBezTo>
                    <a:pt x="32913" y="18601"/>
                    <a:pt x="33562" y="18246"/>
                    <a:pt x="34211" y="17869"/>
                  </a:cubicBezTo>
                  <a:cubicBezTo>
                    <a:pt x="34420" y="17743"/>
                    <a:pt x="34629" y="17576"/>
                    <a:pt x="34713" y="17325"/>
                  </a:cubicBezTo>
                  <a:cubicBezTo>
                    <a:pt x="35006" y="16467"/>
                    <a:pt x="35633" y="15798"/>
                    <a:pt x="35968" y="14961"/>
                  </a:cubicBezTo>
                  <a:cubicBezTo>
                    <a:pt x="36136" y="14626"/>
                    <a:pt x="36387" y="14584"/>
                    <a:pt x="36680" y="14793"/>
                  </a:cubicBezTo>
                  <a:cubicBezTo>
                    <a:pt x="37224" y="15212"/>
                    <a:pt x="37914" y="15463"/>
                    <a:pt x="38249" y="16153"/>
                  </a:cubicBezTo>
                  <a:cubicBezTo>
                    <a:pt x="38291" y="16258"/>
                    <a:pt x="38437" y="16321"/>
                    <a:pt x="38542" y="16404"/>
                  </a:cubicBezTo>
                  <a:cubicBezTo>
                    <a:pt x="39630" y="17304"/>
                    <a:pt x="40760" y="18141"/>
                    <a:pt x="42036" y="18706"/>
                  </a:cubicBezTo>
                  <a:cubicBezTo>
                    <a:pt x="43291" y="19250"/>
                    <a:pt x="44547" y="19773"/>
                    <a:pt x="45823" y="20275"/>
                  </a:cubicBezTo>
                  <a:cubicBezTo>
                    <a:pt x="46221" y="20443"/>
                    <a:pt x="46639" y="20484"/>
                    <a:pt x="47037" y="20254"/>
                  </a:cubicBezTo>
                  <a:cubicBezTo>
                    <a:pt x="47162" y="20171"/>
                    <a:pt x="47330" y="20171"/>
                    <a:pt x="47476" y="20150"/>
                  </a:cubicBezTo>
                  <a:cubicBezTo>
                    <a:pt x="47665" y="20401"/>
                    <a:pt x="47790" y="20610"/>
                    <a:pt x="47978" y="20882"/>
                  </a:cubicBezTo>
                  <a:cubicBezTo>
                    <a:pt x="48857" y="20045"/>
                    <a:pt x="49882" y="19647"/>
                    <a:pt x="51054" y="19773"/>
                  </a:cubicBezTo>
                  <a:lnTo>
                    <a:pt x="51347" y="19773"/>
                  </a:lnTo>
                  <a:cubicBezTo>
                    <a:pt x="51933" y="19710"/>
                    <a:pt x="52310" y="19961"/>
                    <a:pt x="52623" y="20443"/>
                  </a:cubicBezTo>
                  <a:cubicBezTo>
                    <a:pt x="52833" y="20568"/>
                    <a:pt x="52916" y="20673"/>
                    <a:pt x="53000" y="20756"/>
                  </a:cubicBezTo>
                  <a:close/>
                  <a:moveTo>
                    <a:pt x="16363" y="28289"/>
                  </a:moveTo>
                  <a:cubicBezTo>
                    <a:pt x="16488" y="28770"/>
                    <a:pt x="16614" y="29189"/>
                    <a:pt x="16718" y="29607"/>
                  </a:cubicBezTo>
                  <a:cubicBezTo>
                    <a:pt x="16886" y="30277"/>
                    <a:pt x="17158" y="30863"/>
                    <a:pt x="17555" y="31427"/>
                  </a:cubicBezTo>
                  <a:cubicBezTo>
                    <a:pt x="18497" y="32808"/>
                    <a:pt x="19627" y="34001"/>
                    <a:pt x="20673" y="35298"/>
                  </a:cubicBezTo>
                  <a:cubicBezTo>
                    <a:pt x="20861" y="35508"/>
                    <a:pt x="21112" y="35654"/>
                    <a:pt x="21343" y="35821"/>
                  </a:cubicBezTo>
                  <a:cubicBezTo>
                    <a:pt x="22242" y="36345"/>
                    <a:pt x="23121" y="36805"/>
                    <a:pt x="24021" y="37328"/>
                  </a:cubicBezTo>
                  <a:cubicBezTo>
                    <a:pt x="25067" y="37935"/>
                    <a:pt x="26218" y="38165"/>
                    <a:pt x="27390" y="38249"/>
                  </a:cubicBezTo>
                  <a:cubicBezTo>
                    <a:pt x="29084" y="38353"/>
                    <a:pt x="30758" y="38123"/>
                    <a:pt x="32432" y="37935"/>
                  </a:cubicBezTo>
                  <a:cubicBezTo>
                    <a:pt x="33457" y="37830"/>
                    <a:pt x="34483" y="37725"/>
                    <a:pt x="35445" y="37433"/>
                  </a:cubicBezTo>
                  <a:cubicBezTo>
                    <a:pt x="36554" y="37098"/>
                    <a:pt x="37642" y="36805"/>
                    <a:pt x="38772" y="36512"/>
                  </a:cubicBezTo>
                  <a:cubicBezTo>
                    <a:pt x="39190" y="36407"/>
                    <a:pt x="39546" y="36261"/>
                    <a:pt x="39902" y="35989"/>
                  </a:cubicBezTo>
                  <a:cubicBezTo>
                    <a:pt x="40885" y="35298"/>
                    <a:pt x="41890" y="34608"/>
                    <a:pt x="42852" y="33896"/>
                  </a:cubicBezTo>
                  <a:cubicBezTo>
                    <a:pt x="43082" y="33750"/>
                    <a:pt x="43291" y="33541"/>
                    <a:pt x="43480" y="33332"/>
                  </a:cubicBezTo>
                  <a:cubicBezTo>
                    <a:pt x="43982" y="32746"/>
                    <a:pt x="44442" y="32160"/>
                    <a:pt x="44924" y="31532"/>
                  </a:cubicBezTo>
                  <a:cubicBezTo>
                    <a:pt x="45384" y="30904"/>
                    <a:pt x="46032" y="30381"/>
                    <a:pt x="46221" y="29565"/>
                  </a:cubicBezTo>
                  <a:cubicBezTo>
                    <a:pt x="46639" y="29251"/>
                    <a:pt x="46702" y="28749"/>
                    <a:pt x="46911" y="28331"/>
                  </a:cubicBezTo>
                  <a:cubicBezTo>
                    <a:pt x="47330" y="27494"/>
                    <a:pt x="47267" y="26531"/>
                    <a:pt x="47748" y="25715"/>
                  </a:cubicBezTo>
                  <a:cubicBezTo>
                    <a:pt x="47811" y="25569"/>
                    <a:pt x="47790" y="25360"/>
                    <a:pt x="47790" y="25150"/>
                  </a:cubicBezTo>
                  <a:cubicBezTo>
                    <a:pt x="47895" y="23958"/>
                    <a:pt x="47685" y="22870"/>
                    <a:pt x="47288" y="21761"/>
                  </a:cubicBezTo>
                  <a:cubicBezTo>
                    <a:pt x="47204" y="21552"/>
                    <a:pt x="47120" y="21384"/>
                    <a:pt x="47016" y="21175"/>
                  </a:cubicBezTo>
                  <a:lnTo>
                    <a:pt x="46409" y="21175"/>
                  </a:lnTo>
                  <a:cubicBezTo>
                    <a:pt x="45991" y="21175"/>
                    <a:pt x="45593" y="21028"/>
                    <a:pt x="45196" y="20903"/>
                  </a:cubicBezTo>
                  <a:cubicBezTo>
                    <a:pt x="44819" y="20756"/>
                    <a:pt x="44317" y="20798"/>
                    <a:pt x="43919" y="20673"/>
                  </a:cubicBezTo>
                  <a:cubicBezTo>
                    <a:pt x="42266" y="20087"/>
                    <a:pt x="40739" y="19334"/>
                    <a:pt x="39358" y="18287"/>
                  </a:cubicBezTo>
                  <a:cubicBezTo>
                    <a:pt x="38626" y="17743"/>
                    <a:pt x="37830" y="17262"/>
                    <a:pt x="37328" y="16467"/>
                  </a:cubicBezTo>
                  <a:cubicBezTo>
                    <a:pt x="37203" y="16258"/>
                    <a:pt x="36952" y="16090"/>
                    <a:pt x="36680" y="16174"/>
                  </a:cubicBezTo>
                  <a:cubicBezTo>
                    <a:pt x="36303" y="16593"/>
                    <a:pt x="36052" y="17116"/>
                    <a:pt x="35780" y="17618"/>
                  </a:cubicBezTo>
                  <a:cubicBezTo>
                    <a:pt x="35382" y="18371"/>
                    <a:pt x="35068" y="19292"/>
                    <a:pt x="33980" y="19355"/>
                  </a:cubicBezTo>
                  <a:cubicBezTo>
                    <a:pt x="33960" y="19355"/>
                    <a:pt x="33918" y="19396"/>
                    <a:pt x="33897" y="19417"/>
                  </a:cubicBezTo>
                  <a:cubicBezTo>
                    <a:pt x="33144" y="19752"/>
                    <a:pt x="32390" y="20066"/>
                    <a:pt x="31616" y="20401"/>
                  </a:cubicBezTo>
                  <a:cubicBezTo>
                    <a:pt x="30947" y="20715"/>
                    <a:pt x="30235" y="20882"/>
                    <a:pt x="29503" y="20987"/>
                  </a:cubicBezTo>
                  <a:cubicBezTo>
                    <a:pt x="28896" y="21091"/>
                    <a:pt x="28310" y="21196"/>
                    <a:pt x="27703" y="21279"/>
                  </a:cubicBezTo>
                  <a:cubicBezTo>
                    <a:pt x="27327" y="21321"/>
                    <a:pt x="26950" y="21342"/>
                    <a:pt x="26553" y="21384"/>
                  </a:cubicBezTo>
                  <a:cubicBezTo>
                    <a:pt x="25548" y="21447"/>
                    <a:pt x="24586" y="21133"/>
                    <a:pt x="23623" y="20966"/>
                  </a:cubicBezTo>
                  <a:cubicBezTo>
                    <a:pt x="23079" y="20861"/>
                    <a:pt x="22598" y="20610"/>
                    <a:pt x="22180" y="20254"/>
                  </a:cubicBezTo>
                  <a:cubicBezTo>
                    <a:pt x="21928" y="20045"/>
                    <a:pt x="21656" y="19773"/>
                    <a:pt x="21259" y="19647"/>
                  </a:cubicBezTo>
                  <a:cubicBezTo>
                    <a:pt x="21238" y="19857"/>
                    <a:pt x="21217" y="20024"/>
                    <a:pt x="21217" y="20150"/>
                  </a:cubicBezTo>
                  <a:cubicBezTo>
                    <a:pt x="21217" y="20589"/>
                    <a:pt x="21238" y="21028"/>
                    <a:pt x="21238" y="21489"/>
                  </a:cubicBezTo>
                  <a:cubicBezTo>
                    <a:pt x="21238" y="22807"/>
                    <a:pt x="20924" y="24062"/>
                    <a:pt x="20401" y="25276"/>
                  </a:cubicBezTo>
                  <a:cubicBezTo>
                    <a:pt x="20192" y="25736"/>
                    <a:pt x="19941" y="26197"/>
                    <a:pt x="19669" y="26615"/>
                  </a:cubicBezTo>
                  <a:cubicBezTo>
                    <a:pt x="19543" y="26824"/>
                    <a:pt x="19355" y="27033"/>
                    <a:pt x="19146" y="27138"/>
                  </a:cubicBezTo>
                  <a:cubicBezTo>
                    <a:pt x="18246" y="27619"/>
                    <a:pt x="17472" y="28310"/>
                    <a:pt x="16363" y="28289"/>
                  </a:cubicBezTo>
                  <a:close/>
                  <a:moveTo>
                    <a:pt x="36177" y="49547"/>
                  </a:moveTo>
                  <a:cubicBezTo>
                    <a:pt x="36366" y="49233"/>
                    <a:pt x="36491" y="48961"/>
                    <a:pt x="36659" y="48752"/>
                  </a:cubicBezTo>
                  <a:cubicBezTo>
                    <a:pt x="37077" y="48187"/>
                    <a:pt x="37705" y="47957"/>
                    <a:pt x="38374" y="47873"/>
                  </a:cubicBezTo>
                  <a:cubicBezTo>
                    <a:pt x="38458" y="47873"/>
                    <a:pt x="38563" y="47957"/>
                    <a:pt x="38605" y="47999"/>
                  </a:cubicBezTo>
                  <a:cubicBezTo>
                    <a:pt x="38646" y="48083"/>
                    <a:pt x="38667" y="48208"/>
                    <a:pt x="38605" y="48271"/>
                  </a:cubicBezTo>
                  <a:cubicBezTo>
                    <a:pt x="38333" y="48606"/>
                    <a:pt x="38040" y="48941"/>
                    <a:pt x="37621" y="49129"/>
                  </a:cubicBezTo>
                  <a:cubicBezTo>
                    <a:pt x="37454" y="49213"/>
                    <a:pt x="37391" y="49338"/>
                    <a:pt x="37496" y="49547"/>
                  </a:cubicBezTo>
                  <a:cubicBezTo>
                    <a:pt x="37977" y="49631"/>
                    <a:pt x="38458" y="49652"/>
                    <a:pt x="38918" y="49359"/>
                  </a:cubicBezTo>
                  <a:cubicBezTo>
                    <a:pt x="39107" y="49254"/>
                    <a:pt x="39337" y="49254"/>
                    <a:pt x="39546" y="49233"/>
                  </a:cubicBezTo>
                  <a:cubicBezTo>
                    <a:pt x="39693" y="49213"/>
                    <a:pt x="39860" y="49464"/>
                    <a:pt x="39797" y="49568"/>
                  </a:cubicBezTo>
                  <a:cubicBezTo>
                    <a:pt x="39442" y="50070"/>
                    <a:pt x="39107" y="50593"/>
                    <a:pt x="38374" y="50531"/>
                  </a:cubicBezTo>
                  <a:cubicBezTo>
                    <a:pt x="38165" y="50510"/>
                    <a:pt x="37935" y="50531"/>
                    <a:pt x="37705" y="50531"/>
                  </a:cubicBezTo>
                  <a:cubicBezTo>
                    <a:pt x="37537" y="50531"/>
                    <a:pt x="37349" y="50510"/>
                    <a:pt x="37307" y="50740"/>
                  </a:cubicBezTo>
                  <a:cubicBezTo>
                    <a:pt x="37558" y="51117"/>
                    <a:pt x="37935" y="51430"/>
                    <a:pt x="38291" y="51723"/>
                  </a:cubicBezTo>
                  <a:cubicBezTo>
                    <a:pt x="38458" y="51849"/>
                    <a:pt x="38563" y="51995"/>
                    <a:pt x="38437" y="52205"/>
                  </a:cubicBezTo>
                  <a:cubicBezTo>
                    <a:pt x="38333" y="52393"/>
                    <a:pt x="38144" y="52518"/>
                    <a:pt x="37956" y="52477"/>
                  </a:cubicBezTo>
                  <a:cubicBezTo>
                    <a:pt x="37747" y="52414"/>
                    <a:pt x="37537" y="52309"/>
                    <a:pt x="37391" y="52184"/>
                  </a:cubicBezTo>
                  <a:cubicBezTo>
                    <a:pt x="36973" y="51786"/>
                    <a:pt x="36554" y="51410"/>
                    <a:pt x="36177" y="50949"/>
                  </a:cubicBezTo>
                  <a:cubicBezTo>
                    <a:pt x="35864" y="50614"/>
                    <a:pt x="35529" y="50426"/>
                    <a:pt x="35048" y="50321"/>
                  </a:cubicBezTo>
                  <a:cubicBezTo>
                    <a:pt x="33897" y="50112"/>
                    <a:pt x="32809" y="49736"/>
                    <a:pt x="31783" y="49045"/>
                  </a:cubicBezTo>
                  <a:cubicBezTo>
                    <a:pt x="30967" y="48501"/>
                    <a:pt x="30319" y="47811"/>
                    <a:pt x="29649" y="47162"/>
                  </a:cubicBezTo>
                  <a:cubicBezTo>
                    <a:pt x="28980" y="46513"/>
                    <a:pt x="28415" y="45781"/>
                    <a:pt x="27996" y="44944"/>
                  </a:cubicBezTo>
                  <a:cubicBezTo>
                    <a:pt x="27934" y="44819"/>
                    <a:pt x="27829" y="44714"/>
                    <a:pt x="27682" y="44505"/>
                  </a:cubicBezTo>
                  <a:cubicBezTo>
                    <a:pt x="27557" y="44923"/>
                    <a:pt x="27452" y="45195"/>
                    <a:pt x="27348" y="45488"/>
                  </a:cubicBezTo>
                  <a:cubicBezTo>
                    <a:pt x="26887" y="46932"/>
                    <a:pt x="26322" y="48313"/>
                    <a:pt x="26092" y="49798"/>
                  </a:cubicBezTo>
                  <a:cubicBezTo>
                    <a:pt x="26050" y="50049"/>
                    <a:pt x="25925" y="50301"/>
                    <a:pt x="25820" y="50510"/>
                  </a:cubicBezTo>
                  <a:cubicBezTo>
                    <a:pt x="25088" y="52100"/>
                    <a:pt x="24669" y="53816"/>
                    <a:pt x="24146" y="55490"/>
                  </a:cubicBezTo>
                  <a:cubicBezTo>
                    <a:pt x="23958" y="56055"/>
                    <a:pt x="23770" y="56640"/>
                    <a:pt x="23853" y="57226"/>
                  </a:cubicBezTo>
                  <a:cubicBezTo>
                    <a:pt x="23958" y="57289"/>
                    <a:pt x="24105" y="57289"/>
                    <a:pt x="24146" y="57331"/>
                  </a:cubicBezTo>
                  <a:cubicBezTo>
                    <a:pt x="24753" y="57917"/>
                    <a:pt x="25444" y="58042"/>
                    <a:pt x="26239" y="58042"/>
                  </a:cubicBezTo>
                  <a:cubicBezTo>
                    <a:pt x="26532" y="58042"/>
                    <a:pt x="26804" y="58063"/>
                    <a:pt x="27097" y="58126"/>
                  </a:cubicBezTo>
                  <a:cubicBezTo>
                    <a:pt x="28038" y="58252"/>
                    <a:pt x="29022" y="58335"/>
                    <a:pt x="29963" y="58335"/>
                  </a:cubicBezTo>
                  <a:lnTo>
                    <a:pt x="35403" y="58335"/>
                  </a:lnTo>
                  <a:cubicBezTo>
                    <a:pt x="36282" y="58335"/>
                    <a:pt x="37182" y="58335"/>
                    <a:pt x="38061" y="58105"/>
                  </a:cubicBezTo>
                  <a:cubicBezTo>
                    <a:pt x="38270" y="58042"/>
                    <a:pt x="38500" y="58021"/>
                    <a:pt x="38709" y="58042"/>
                  </a:cubicBezTo>
                  <a:cubicBezTo>
                    <a:pt x="39504" y="58105"/>
                    <a:pt x="40237" y="57959"/>
                    <a:pt x="40969" y="57728"/>
                  </a:cubicBezTo>
                  <a:cubicBezTo>
                    <a:pt x="41890" y="57436"/>
                    <a:pt x="42789" y="57184"/>
                    <a:pt x="43710" y="56891"/>
                  </a:cubicBezTo>
                  <a:cubicBezTo>
                    <a:pt x="43898" y="56850"/>
                    <a:pt x="44045" y="56745"/>
                    <a:pt x="44212" y="56661"/>
                  </a:cubicBezTo>
                  <a:cubicBezTo>
                    <a:pt x="44128" y="56159"/>
                    <a:pt x="43982" y="55720"/>
                    <a:pt x="44024" y="55301"/>
                  </a:cubicBezTo>
                  <a:cubicBezTo>
                    <a:pt x="44107" y="54778"/>
                    <a:pt x="43982" y="54276"/>
                    <a:pt x="43877" y="53816"/>
                  </a:cubicBezTo>
                  <a:cubicBezTo>
                    <a:pt x="43731" y="53209"/>
                    <a:pt x="43605" y="52623"/>
                    <a:pt x="43480" y="52037"/>
                  </a:cubicBezTo>
                  <a:cubicBezTo>
                    <a:pt x="43082" y="50301"/>
                    <a:pt x="42873" y="48501"/>
                    <a:pt x="42245" y="46827"/>
                  </a:cubicBezTo>
                  <a:cubicBezTo>
                    <a:pt x="42162" y="46597"/>
                    <a:pt x="42120" y="46325"/>
                    <a:pt x="42099" y="46074"/>
                  </a:cubicBezTo>
                  <a:cubicBezTo>
                    <a:pt x="42015" y="45174"/>
                    <a:pt x="41722" y="44316"/>
                    <a:pt x="41429" y="43479"/>
                  </a:cubicBezTo>
                  <a:cubicBezTo>
                    <a:pt x="41262" y="42894"/>
                    <a:pt x="41094" y="42329"/>
                    <a:pt x="40948" y="41722"/>
                  </a:cubicBezTo>
                  <a:cubicBezTo>
                    <a:pt x="40885" y="41513"/>
                    <a:pt x="40843" y="41282"/>
                    <a:pt x="40697" y="41094"/>
                  </a:cubicBezTo>
                  <a:cubicBezTo>
                    <a:pt x="40383" y="40634"/>
                    <a:pt x="40174" y="40153"/>
                    <a:pt x="40237" y="39588"/>
                  </a:cubicBezTo>
                  <a:cubicBezTo>
                    <a:pt x="40237" y="39483"/>
                    <a:pt x="40216" y="39316"/>
                    <a:pt x="40132" y="39211"/>
                  </a:cubicBezTo>
                  <a:cubicBezTo>
                    <a:pt x="39797" y="38772"/>
                    <a:pt x="39693" y="38249"/>
                    <a:pt x="39525" y="37725"/>
                  </a:cubicBezTo>
                  <a:cubicBezTo>
                    <a:pt x="39504" y="37642"/>
                    <a:pt x="39400" y="37600"/>
                    <a:pt x="39295" y="37453"/>
                  </a:cubicBezTo>
                  <a:cubicBezTo>
                    <a:pt x="38500" y="37663"/>
                    <a:pt x="37726" y="37914"/>
                    <a:pt x="36910" y="38144"/>
                  </a:cubicBezTo>
                  <a:cubicBezTo>
                    <a:pt x="36889" y="38332"/>
                    <a:pt x="36868" y="38479"/>
                    <a:pt x="36826" y="38646"/>
                  </a:cubicBezTo>
                  <a:cubicBezTo>
                    <a:pt x="36721" y="39127"/>
                    <a:pt x="36512" y="39609"/>
                    <a:pt x="36157" y="39964"/>
                  </a:cubicBezTo>
                  <a:cubicBezTo>
                    <a:pt x="35885" y="40236"/>
                    <a:pt x="35613" y="40383"/>
                    <a:pt x="35236" y="40383"/>
                  </a:cubicBezTo>
                  <a:cubicBezTo>
                    <a:pt x="34692" y="40362"/>
                    <a:pt x="34169" y="40362"/>
                    <a:pt x="33625" y="40383"/>
                  </a:cubicBezTo>
                  <a:cubicBezTo>
                    <a:pt x="33269" y="40383"/>
                    <a:pt x="33018" y="40278"/>
                    <a:pt x="32746" y="40048"/>
                  </a:cubicBezTo>
                  <a:cubicBezTo>
                    <a:pt x="32474" y="39755"/>
                    <a:pt x="32160" y="39483"/>
                    <a:pt x="31804" y="39169"/>
                  </a:cubicBezTo>
                  <a:cubicBezTo>
                    <a:pt x="31323" y="39211"/>
                    <a:pt x="30821" y="39211"/>
                    <a:pt x="30319" y="39316"/>
                  </a:cubicBezTo>
                  <a:cubicBezTo>
                    <a:pt x="29817" y="39399"/>
                    <a:pt x="29294" y="39337"/>
                    <a:pt x="28875" y="39525"/>
                  </a:cubicBezTo>
                  <a:cubicBezTo>
                    <a:pt x="28645" y="40550"/>
                    <a:pt x="28436" y="41513"/>
                    <a:pt x="28247" y="42475"/>
                  </a:cubicBezTo>
                  <a:cubicBezTo>
                    <a:pt x="28206" y="42684"/>
                    <a:pt x="28247" y="42935"/>
                    <a:pt x="28331" y="43103"/>
                  </a:cubicBezTo>
                  <a:cubicBezTo>
                    <a:pt x="28770" y="44295"/>
                    <a:pt x="29398" y="45363"/>
                    <a:pt x="30298" y="46241"/>
                  </a:cubicBezTo>
                  <a:lnTo>
                    <a:pt x="31114" y="47057"/>
                  </a:lnTo>
                  <a:cubicBezTo>
                    <a:pt x="32579" y="48543"/>
                    <a:pt x="34252" y="49233"/>
                    <a:pt x="36177" y="49547"/>
                  </a:cubicBezTo>
                  <a:close/>
                  <a:moveTo>
                    <a:pt x="22661" y="61871"/>
                  </a:moveTo>
                  <a:cubicBezTo>
                    <a:pt x="23519" y="62499"/>
                    <a:pt x="24167" y="62771"/>
                    <a:pt x="25046" y="62917"/>
                  </a:cubicBezTo>
                  <a:cubicBezTo>
                    <a:pt x="25444" y="62980"/>
                    <a:pt x="25841" y="63043"/>
                    <a:pt x="26260" y="63148"/>
                  </a:cubicBezTo>
                  <a:cubicBezTo>
                    <a:pt x="27724" y="63503"/>
                    <a:pt x="29231" y="63671"/>
                    <a:pt x="30716" y="63629"/>
                  </a:cubicBezTo>
                  <a:cubicBezTo>
                    <a:pt x="31763" y="63629"/>
                    <a:pt x="32809" y="63608"/>
                    <a:pt x="33876" y="63629"/>
                  </a:cubicBezTo>
                  <a:cubicBezTo>
                    <a:pt x="34545" y="63629"/>
                    <a:pt x="35215" y="63608"/>
                    <a:pt x="35864" y="63420"/>
                  </a:cubicBezTo>
                  <a:cubicBezTo>
                    <a:pt x="36115" y="63357"/>
                    <a:pt x="36429" y="63315"/>
                    <a:pt x="36701" y="63315"/>
                  </a:cubicBezTo>
                  <a:cubicBezTo>
                    <a:pt x="37537" y="63294"/>
                    <a:pt x="38353" y="63148"/>
                    <a:pt x="39128" y="62897"/>
                  </a:cubicBezTo>
                  <a:cubicBezTo>
                    <a:pt x="39504" y="62792"/>
                    <a:pt x="39881" y="62771"/>
                    <a:pt x="40258" y="62750"/>
                  </a:cubicBezTo>
                  <a:cubicBezTo>
                    <a:pt x="40655" y="62729"/>
                    <a:pt x="41011" y="62729"/>
                    <a:pt x="41408" y="62750"/>
                  </a:cubicBezTo>
                  <a:cubicBezTo>
                    <a:pt x="42057" y="62771"/>
                    <a:pt x="42664" y="62562"/>
                    <a:pt x="43250" y="62353"/>
                  </a:cubicBezTo>
                  <a:cubicBezTo>
                    <a:pt x="43940" y="62122"/>
                    <a:pt x="44652" y="61788"/>
                    <a:pt x="45154" y="61181"/>
                  </a:cubicBezTo>
                  <a:cubicBezTo>
                    <a:pt x="45175" y="60428"/>
                    <a:pt x="45175" y="60428"/>
                    <a:pt x="44924" y="59863"/>
                  </a:cubicBezTo>
                  <a:cubicBezTo>
                    <a:pt x="44610" y="59277"/>
                    <a:pt x="44421" y="58649"/>
                    <a:pt x="44317" y="57959"/>
                  </a:cubicBezTo>
                  <a:cubicBezTo>
                    <a:pt x="44212" y="57980"/>
                    <a:pt x="44107" y="57980"/>
                    <a:pt x="44024" y="58021"/>
                  </a:cubicBezTo>
                  <a:cubicBezTo>
                    <a:pt x="42873" y="58586"/>
                    <a:pt x="41618" y="58816"/>
                    <a:pt x="40383" y="59130"/>
                  </a:cubicBezTo>
                  <a:cubicBezTo>
                    <a:pt x="40216" y="59193"/>
                    <a:pt x="40027" y="59214"/>
                    <a:pt x="39818" y="59214"/>
                  </a:cubicBezTo>
                  <a:cubicBezTo>
                    <a:pt x="39002" y="59193"/>
                    <a:pt x="38228" y="59298"/>
                    <a:pt x="37433" y="59423"/>
                  </a:cubicBezTo>
                  <a:cubicBezTo>
                    <a:pt x="37077" y="59507"/>
                    <a:pt x="36680" y="59507"/>
                    <a:pt x="36282" y="59507"/>
                  </a:cubicBezTo>
                  <a:cubicBezTo>
                    <a:pt x="34252" y="59507"/>
                    <a:pt x="32202" y="59528"/>
                    <a:pt x="30172" y="59507"/>
                  </a:cubicBezTo>
                  <a:cubicBezTo>
                    <a:pt x="29335" y="59507"/>
                    <a:pt x="28519" y="59423"/>
                    <a:pt x="27682" y="59381"/>
                  </a:cubicBezTo>
                  <a:cubicBezTo>
                    <a:pt x="27013" y="59319"/>
                    <a:pt x="26343" y="59277"/>
                    <a:pt x="25695" y="59193"/>
                  </a:cubicBezTo>
                  <a:cubicBezTo>
                    <a:pt x="25423" y="59172"/>
                    <a:pt x="25193" y="59088"/>
                    <a:pt x="24962" y="59026"/>
                  </a:cubicBezTo>
                  <a:cubicBezTo>
                    <a:pt x="24669" y="58984"/>
                    <a:pt x="24397" y="58879"/>
                    <a:pt x="24063" y="59068"/>
                  </a:cubicBezTo>
                  <a:cubicBezTo>
                    <a:pt x="23937" y="59507"/>
                    <a:pt x="23833" y="60009"/>
                    <a:pt x="23602" y="60449"/>
                  </a:cubicBezTo>
                  <a:cubicBezTo>
                    <a:pt x="23351" y="60972"/>
                    <a:pt x="22996" y="61390"/>
                    <a:pt x="22661" y="61871"/>
                  </a:cubicBezTo>
                  <a:close/>
                  <a:moveTo>
                    <a:pt x="68818" y="17722"/>
                  </a:moveTo>
                  <a:cubicBezTo>
                    <a:pt x="69028" y="17743"/>
                    <a:pt x="69216" y="17743"/>
                    <a:pt x="69404" y="17764"/>
                  </a:cubicBezTo>
                  <a:cubicBezTo>
                    <a:pt x="69948" y="17890"/>
                    <a:pt x="70513" y="17974"/>
                    <a:pt x="71099" y="18036"/>
                  </a:cubicBezTo>
                  <a:cubicBezTo>
                    <a:pt x="71957" y="18099"/>
                    <a:pt x="72710" y="17764"/>
                    <a:pt x="73526" y="17660"/>
                  </a:cubicBezTo>
                  <a:cubicBezTo>
                    <a:pt x="73652" y="17639"/>
                    <a:pt x="73819" y="17513"/>
                    <a:pt x="73861" y="17367"/>
                  </a:cubicBezTo>
                  <a:cubicBezTo>
                    <a:pt x="74070" y="16927"/>
                    <a:pt x="73903" y="16279"/>
                    <a:pt x="73505" y="16007"/>
                  </a:cubicBezTo>
                  <a:cubicBezTo>
                    <a:pt x="73233" y="15839"/>
                    <a:pt x="72961" y="15693"/>
                    <a:pt x="72689" y="15567"/>
                  </a:cubicBezTo>
                  <a:cubicBezTo>
                    <a:pt x="72459" y="15651"/>
                    <a:pt x="72250" y="15756"/>
                    <a:pt x="72041" y="15798"/>
                  </a:cubicBezTo>
                  <a:cubicBezTo>
                    <a:pt x="71622" y="15902"/>
                    <a:pt x="71204" y="15881"/>
                    <a:pt x="70827" y="15693"/>
                  </a:cubicBezTo>
                  <a:cubicBezTo>
                    <a:pt x="70722" y="15651"/>
                    <a:pt x="70618" y="15463"/>
                    <a:pt x="70597" y="15337"/>
                  </a:cubicBezTo>
                  <a:cubicBezTo>
                    <a:pt x="70576" y="15253"/>
                    <a:pt x="70722" y="15107"/>
                    <a:pt x="70806" y="15044"/>
                  </a:cubicBezTo>
                  <a:cubicBezTo>
                    <a:pt x="71015" y="14961"/>
                    <a:pt x="71225" y="14919"/>
                    <a:pt x="71434" y="14856"/>
                  </a:cubicBezTo>
                  <a:cubicBezTo>
                    <a:pt x="71978" y="14730"/>
                    <a:pt x="72501" y="14521"/>
                    <a:pt x="72982" y="14270"/>
                  </a:cubicBezTo>
                  <a:cubicBezTo>
                    <a:pt x="73191" y="12847"/>
                    <a:pt x="73003" y="12826"/>
                    <a:pt x="72145" y="12220"/>
                  </a:cubicBezTo>
                  <a:cubicBezTo>
                    <a:pt x="72082" y="12199"/>
                    <a:pt x="72041" y="12136"/>
                    <a:pt x="71978" y="12115"/>
                  </a:cubicBezTo>
                  <a:cubicBezTo>
                    <a:pt x="71559" y="11717"/>
                    <a:pt x="71057" y="11696"/>
                    <a:pt x="70576" y="11906"/>
                  </a:cubicBezTo>
                  <a:cubicBezTo>
                    <a:pt x="70178" y="12073"/>
                    <a:pt x="69781" y="12199"/>
                    <a:pt x="69425" y="12408"/>
                  </a:cubicBezTo>
                  <a:cubicBezTo>
                    <a:pt x="69048" y="12617"/>
                    <a:pt x="68693" y="12554"/>
                    <a:pt x="68295" y="12533"/>
                  </a:cubicBezTo>
                  <a:cubicBezTo>
                    <a:pt x="68086" y="12513"/>
                    <a:pt x="67960" y="12345"/>
                    <a:pt x="67939" y="12136"/>
                  </a:cubicBezTo>
                  <a:cubicBezTo>
                    <a:pt x="67898" y="11989"/>
                    <a:pt x="67877" y="11822"/>
                    <a:pt x="67898" y="11676"/>
                  </a:cubicBezTo>
                  <a:cubicBezTo>
                    <a:pt x="67960" y="11152"/>
                    <a:pt x="67730" y="10776"/>
                    <a:pt x="67375" y="10378"/>
                  </a:cubicBezTo>
                  <a:cubicBezTo>
                    <a:pt x="66789" y="9730"/>
                    <a:pt x="66035" y="9709"/>
                    <a:pt x="65261" y="9834"/>
                  </a:cubicBezTo>
                  <a:cubicBezTo>
                    <a:pt x="64947" y="9897"/>
                    <a:pt x="64634" y="10106"/>
                    <a:pt x="64550" y="10441"/>
                  </a:cubicBezTo>
                  <a:cubicBezTo>
                    <a:pt x="64424" y="11069"/>
                    <a:pt x="64445" y="11717"/>
                    <a:pt x="64989" y="12199"/>
                  </a:cubicBezTo>
                  <a:cubicBezTo>
                    <a:pt x="65282" y="12450"/>
                    <a:pt x="65491" y="12743"/>
                    <a:pt x="65554" y="13077"/>
                  </a:cubicBezTo>
                  <a:cubicBezTo>
                    <a:pt x="65345" y="13370"/>
                    <a:pt x="64926" y="13224"/>
                    <a:pt x="64822" y="13559"/>
                  </a:cubicBezTo>
                  <a:cubicBezTo>
                    <a:pt x="64780" y="13642"/>
                    <a:pt x="64613" y="13663"/>
                    <a:pt x="64508" y="13684"/>
                  </a:cubicBezTo>
                  <a:cubicBezTo>
                    <a:pt x="64382" y="13705"/>
                    <a:pt x="64236" y="13663"/>
                    <a:pt x="64110" y="13684"/>
                  </a:cubicBezTo>
                  <a:cubicBezTo>
                    <a:pt x="63608" y="13747"/>
                    <a:pt x="63085" y="13747"/>
                    <a:pt x="62604" y="13893"/>
                  </a:cubicBezTo>
                  <a:cubicBezTo>
                    <a:pt x="62248" y="13998"/>
                    <a:pt x="61997" y="14333"/>
                    <a:pt x="61641" y="14542"/>
                  </a:cubicBezTo>
                  <a:cubicBezTo>
                    <a:pt x="60805" y="15065"/>
                    <a:pt x="60700" y="15902"/>
                    <a:pt x="60595" y="16781"/>
                  </a:cubicBezTo>
                  <a:cubicBezTo>
                    <a:pt x="60574" y="17053"/>
                    <a:pt x="60742" y="17241"/>
                    <a:pt x="61035" y="17346"/>
                  </a:cubicBezTo>
                  <a:cubicBezTo>
                    <a:pt x="61160" y="17409"/>
                    <a:pt x="61265" y="17409"/>
                    <a:pt x="61390" y="17430"/>
                  </a:cubicBezTo>
                  <a:cubicBezTo>
                    <a:pt x="62123" y="17513"/>
                    <a:pt x="62771" y="17367"/>
                    <a:pt x="63399" y="16990"/>
                  </a:cubicBezTo>
                  <a:cubicBezTo>
                    <a:pt x="63734" y="16781"/>
                    <a:pt x="64110" y="16593"/>
                    <a:pt x="64508" y="16404"/>
                  </a:cubicBezTo>
                  <a:cubicBezTo>
                    <a:pt x="64738" y="16300"/>
                    <a:pt x="65073" y="16488"/>
                    <a:pt x="65073" y="16739"/>
                  </a:cubicBezTo>
                  <a:cubicBezTo>
                    <a:pt x="65073" y="17032"/>
                    <a:pt x="65031" y="17325"/>
                    <a:pt x="64947" y="17576"/>
                  </a:cubicBezTo>
                  <a:cubicBezTo>
                    <a:pt x="64822" y="18057"/>
                    <a:pt x="64613" y="18476"/>
                    <a:pt x="64550" y="18936"/>
                  </a:cubicBezTo>
                  <a:cubicBezTo>
                    <a:pt x="64466" y="19522"/>
                    <a:pt x="64529" y="20087"/>
                    <a:pt x="64550" y="20673"/>
                  </a:cubicBezTo>
                  <a:cubicBezTo>
                    <a:pt x="64571" y="21196"/>
                    <a:pt x="64947" y="21635"/>
                    <a:pt x="65575" y="21761"/>
                  </a:cubicBezTo>
                  <a:cubicBezTo>
                    <a:pt x="66203" y="21907"/>
                    <a:pt x="66747" y="21614"/>
                    <a:pt x="67333" y="21426"/>
                  </a:cubicBezTo>
                  <a:cubicBezTo>
                    <a:pt x="67437" y="21405"/>
                    <a:pt x="67500" y="21279"/>
                    <a:pt x="67563" y="21133"/>
                  </a:cubicBezTo>
                  <a:cubicBezTo>
                    <a:pt x="67772" y="20777"/>
                    <a:pt x="67877" y="20359"/>
                    <a:pt x="68170" y="20066"/>
                  </a:cubicBezTo>
                  <a:cubicBezTo>
                    <a:pt x="68484" y="19752"/>
                    <a:pt x="68504" y="19417"/>
                    <a:pt x="68504" y="19020"/>
                  </a:cubicBezTo>
                  <a:cubicBezTo>
                    <a:pt x="68484" y="18580"/>
                    <a:pt x="68651" y="18162"/>
                    <a:pt x="68818" y="17722"/>
                  </a:cubicBezTo>
                  <a:close/>
                  <a:moveTo>
                    <a:pt x="42036" y="76874"/>
                  </a:moveTo>
                  <a:cubicBezTo>
                    <a:pt x="42308" y="76853"/>
                    <a:pt x="42517" y="76790"/>
                    <a:pt x="42727" y="76790"/>
                  </a:cubicBezTo>
                  <a:cubicBezTo>
                    <a:pt x="43187" y="76790"/>
                    <a:pt x="43668" y="76832"/>
                    <a:pt x="44149" y="76853"/>
                  </a:cubicBezTo>
                  <a:cubicBezTo>
                    <a:pt x="45237" y="76894"/>
                    <a:pt x="46032" y="76371"/>
                    <a:pt x="46828" y="75786"/>
                  </a:cubicBezTo>
                  <a:cubicBezTo>
                    <a:pt x="47204" y="75472"/>
                    <a:pt x="47351" y="75095"/>
                    <a:pt x="47162" y="74635"/>
                  </a:cubicBezTo>
                  <a:cubicBezTo>
                    <a:pt x="46618" y="74112"/>
                    <a:pt x="45970" y="73923"/>
                    <a:pt x="45237" y="74007"/>
                  </a:cubicBezTo>
                  <a:cubicBezTo>
                    <a:pt x="45049" y="74028"/>
                    <a:pt x="44861" y="74070"/>
                    <a:pt x="44672" y="74112"/>
                  </a:cubicBezTo>
                  <a:cubicBezTo>
                    <a:pt x="44233" y="74174"/>
                    <a:pt x="43815" y="74342"/>
                    <a:pt x="43375" y="74342"/>
                  </a:cubicBezTo>
                  <a:cubicBezTo>
                    <a:pt x="42434" y="74363"/>
                    <a:pt x="41701" y="74823"/>
                    <a:pt x="40906" y="75283"/>
                  </a:cubicBezTo>
                  <a:cubicBezTo>
                    <a:pt x="40802" y="75325"/>
                    <a:pt x="40739" y="75576"/>
                    <a:pt x="40781" y="75702"/>
                  </a:cubicBezTo>
                  <a:cubicBezTo>
                    <a:pt x="40822" y="75848"/>
                    <a:pt x="40969" y="76037"/>
                    <a:pt x="41094" y="76141"/>
                  </a:cubicBezTo>
                  <a:cubicBezTo>
                    <a:pt x="41387" y="76413"/>
                    <a:pt x="41701" y="76622"/>
                    <a:pt x="42036" y="76874"/>
                  </a:cubicBezTo>
                  <a:close/>
                  <a:moveTo>
                    <a:pt x="48794" y="25925"/>
                  </a:moveTo>
                  <a:cubicBezTo>
                    <a:pt x="49694" y="25799"/>
                    <a:pt x="50280" y="25401"/>
                    <a:pt x="50698" y="24753"/>
                  </a:cubicBezTo>
                  <a:cubicBezTo>
                    <a:pt x="50991" y="24334"/>
                    <a:pt x="51263" y="23916"/>
                    <a:pt x="51619" y="23518"/>
                  </a:cubicBezTo>
                  <a:cubicBezTo>
                    <a:pt x="52184" y="22807"/>
                    <a:pt x="52184" y="22012"/>
                    <a:pt x="52079" y="21175"/>
                  </a:cubicBezTo>
                  <a:cubicBezTo>
                    <a:pt x="52058" y="20882"/>
                    <a:pt x="51849" y="20756"/>
                    <a:pt x="51535" y="20715"/>
                  </a:cubicBezTo>
                  <a:cubicBezTo>
                    <a:pt x="51222" y="20694"/>
                    <a:pt x="50908" y="20715"/>
                    <a:pt x="50573" y="20694"/>
                  </a:cubicBezTo>
                  <a:cubicBezTo>
                    <a:pt x="49882" y="20694"/>
                    <a:pt x="49338" y="21007"/>
                    <a:pt x="48857" y="21426"/>
                  </a:cubicBezTo>
                  <a:cubicBezTo>
                    <a:pt x="48522" y="21719"/>
                    <a:pt x="48376" y="22054"/>
                    <a:pt x="48543" y="22535"/>
                  </a:cubicBezTo>
                  <a:cubicBezTo>
                    <a:pt x="48794" y="23121"/>
                    <a:pt x="48815" y="23748"/>
                    <a:pt x="48794" y="24418"/>
                  </a:cubicBezTo>
                  <a:cubicBezTo>
                    <a:pt x="48753" y="24899"/>
                    <a:pt x="48794" y="25381"/>
                    <a:pt x="48794" y="25925"/>
                  </a:cubicBezTo>
                  <a:close/>
                  <a:moveTo>
                    <a:pt x="25485" y="74865"/>
                  </a:moveTo>
                  <a:cubicBezTo>
                    <a:pt x="25381" y="75806"/>
                    <a:pt x="25527" y="76581"/>
                    <a:pt x="25737" y="77355"/>
                  </a:cubicBezTo>
                  <a:cubicBezTo>
                    <a:pt x="25925" y="78024"/>
                    <a:pt x="26155" y="78631"/>
                    <a:pt x="26783" y="79071"/>
                  </a:cubicBezTo>
                  <a:cubicBezTo>
                    <a:pt x="27201" y="79363"/>
                    <a:pt x="27620" y="79573"/>
                    <a:pt x="28080" y="79698"/>
                  </a:cubicBezTo>
                  <a:cubicBezTo>
                    <a:pt x="28143" y="79615"/>
                    <a:pt x="28185" y="79615"/>
                    <a:pt x="28185" y="79594"/>
                  </a:cubicBezTo>
                  <a:cubicBezTo>
                    <a:pt x="28206" y="79510"/>
                    <a:pt x="28226" y="79405"/>
                    <a:pt x="28289" y="79343"/>
                  </a:cubicBezTo>
                  <a:cubicBezTo>
                    <a:pt x="28624" y="78506"/>
                    <a:pt x="28624" y="77690"/>
                    <a:pt x="28101" y="76894"/>
                  </a:cubicBezTo>
                  <a:cubicBezTo>
                    <a:pt x="27871" y="76560"/>
                    <a:pt x="27662" y="76225"/>
                    <a:pt x="27285" y="76016"/>
                  </a:cubicBezTo>
                  <a:cubicBezTo>
                    <a:pt x="26825" y="75744"/>
                    <a:pt x="26406" y="75409"/>
                    <a:pt x="25946" y="75095"/>
                  </a:cubicBezTo>
                  <a:cubicBezTo>
                    <a:pt x="25841" y="75011"/>
                    <a:pt x="25695" y="74969"/>
                    <a:pt x="25485" y="74865"/>
                  </a:cubicBezTo>
                  <a:close/>
                  <a:moveTo>
                    <a:pt x="16530" y="32285"/>
                  </a:moveTo>
                  <a:cubicBezTo>
                    <a:pt x="16384" y="32013"/>
                    <a:pt x="16300" y="31867"/>
                    <a:pt x="16195" y="31699"/>
                  </a:cubicBezTo>
                  <a:cubicBezTo>
                    <a:pt x="15902" y="31323"/>
                    <a:pt x="15735" y="30904"/>
                    <a:pt x="15630" y="30423"/>
                  </a:cubicBezTo>
                  <a:cubicBezTo>
                    <a:pt x="15568" y="30130"/>
                    <a:pt x="15463" y="29879"/>
                    <a:pt x="15379" y="29586"/>
                  </a:cubicBezTo>
                  <a:cubicBezTo>
                    <a:pt x="15149" y="28645"/>
                    <a:pt x="14982" y="28561"/>
                    <a:pt x="13936" y="28707"/>
                  </a:cubicBezTo>
                  <a:cubicBezTo>
                    <a:pt x="13831" y="28707"/>
                    <a:pt x="13768" y="28728"/>
                    <a:pt x="13664" y="28749"/>
                  </a:cubicBezTo>
                  <a:cubicBezTo>
                    <a:pt x="13392" y="28833"/>
                    <a:pt x="13224" y="29021"/>
                    <a:pt x="13182" y="29293"/>
                  </a:cubicBezTo>
                  <a:cubicBezTo>
                    <a:pt x="13120" y="29900"/>
                    <a:pt x="13182" y="30423"/>
                    <a:pt x="13664" y="30863"/>
                  </a:cubicBezTo>
                  <a:cubicBezTo>
                    <a:pt x="13977" y="31135"/>
                    <a:pt x="14270" y="31427"/>
                    <a:pt x="14542" y="31741"/>
                  </a:cubicBezTo>
                  <a:cubicBezTo>
                    <a:pt x="15045" y="32369"/>
                    <a:pt x="15672" y="32515"/>
                    <a:pt x="16530" y="32285"/>
                  </a:cubicBezTo>
                  <a:close/>
                  <a:moveTo>
                    <a:pt x="33416" y="39127"/>
                  </a:moveTo>
                  <a:cubicBezTo>
                    <a:pt x="33374" y="39190"/>
                    <a:pt x="33374" y="39274"/>
                    <a:pt x="33353" y="39316"/>
                  </a:cubicBezTo>
                  <a:cubicBezTo>
                    <a:pt x="33625" y="39399"/>
                    <a:pt x="33876" y="39525"/>
                    <a:pt x="34148" y="39546"/>
                  </a:cubicBezTo>
                  <a:cubicBezTo>
                    <a:pt x="34462" y="39588"/>
                    <a:pt x="34776" y="39588"/>
                    <a:pt x="35089" y="39546"/>
                  </a:cubicBezTo>
                  <a:cubicBezTo>
                    <a:pt x="35654" y="39525"/>
                    <a:pt x="35822" y="39295"/>
                    <a:pt x="35780" y="38667"/>
                  </a:cubicBezTo>
                  <a:cubicBezTo>
                    <a:pt x="35006" y="38813"/>
                    <a:pt x="34190" y="38981"/>
                    <a:pt x="33416" y="3912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1" name="Google Shape;2151;p73"/>
            <p:cNvSpPr/>
            <p:nvPr/>
          </p:nvSpPr>
          <p:spPr>
            <a:xfrm>
              <a:off x="1320721" y="3316753"/>
              <a:ext cx="355598" cy="185674"/>
            </a:xfrm>
            <a:custGeom>
              <a:avLst/>
              <a:gdLst/>
              <a:ahLst/>
              <a:cxnLst/>
              <a:rect l="l" t="t" r="r" b="b"/>
              <a:pathLst>
                <a:path w="14229" h="7387" extrusionOk="0">
                  <a:moveTo>
                    <a:pt x="5922" y="7198"/>
                  </a:moveTo>
                  <a:cubicBezTo>
                    <a:pt x="5001" y="7323"/>
                    <a:pt x="4122" y="7009"/>
                    <a:pt x="3243" y="6570"/>
                  </a:cubicBezTo>
                  <a:cubicBezTo>
                    <a:pt x="2804" y="6340"/>
                    <a:pt x="2344" y="6131"/>
                    <a:pt x="1883" y="5859"/>
                  </a:cubicBezTo>
                  <a:cubicBezTo>
                    <a:pt x="1674" y="5733"/>
                    <a:pt x="1444" y="5587"/>
                    <a:pt x="1318" y="5398"/>
                  </a:cubicBezTo>
                  <a:cubicBezTo>
                    <a:pt x="1004" y="4917"/>
                    <a:pt x="732" y="4394"/>
                    <a:pt x="419" y="3913"/>
                  </a:cubicBezTo>
                  <a:cubicBezTo>
                    <a:pt x="0" y="3180"/>
                    <a:pt x="147" y="2406"/>
                    <a:pt x="293" y="1674"/>
                  </a:cubicBezTo>
                  <a:cubicBezTo>
                    <a:pt x="314" y="1569"/>
                    <a:pt x="502" y="1423"/>
                    <a:pt x="628" y="1423"/>
                  </a:cubicBezTo>
                  <a:cubicBezTo>
                    <a:pt x="774" y="1423"/>
                    <a:pt x="942" y="1548"/>
                    <a:pt x="984" y="1674"/>
                  </a:cubicBezTo>
                  <a:cubicBezTo>
                    <a:pt x="1046" y="1925"/>
                    <a:pt x="1088" y="2176"/>
                    <a:pt x="1088" y="2448"/>
                  </a:cubicBezTo>
                  <a:cubicBezTo>
                    <a:pt x="1046" y="2971"/>
                    <a:pt x="1256" y="3411"/>
                    <a:pt x="1528" y="3871"/>
                  </a:cubicBezTo>
                  <a:cubicBezTo>
                    <a:pt x="1946" y="4645"/>
                    <a:pt x="2490" y="5189"/>
                    <a:pt x="3327" y="5482"/>
                  </a:cubicBezTo>
                  <a:cubicBezTo>
                    <a:pt x="3411" y="5503"/>
                    <a:pt x="3515" y="5545"/>
                    <a:pt x="3599" y="5587"/>
                  </a:cubicBezTo>
                  <a:cubicBezTo>
                    <a:pt x="4917" y="6340"/>
                    <a:pt x="6319" y="6256"/>
                    <a:pt x="7742" y="5880"/>
                  </a:cubicBezTo>
                  <a:cubicBezTo>
                    <a:pt x="9081" y="5524"/>
                    <a:pt x="10148" y="4771"/>
                    <a:pt x="11299" y="4059"/>
                  </a:cubicBezTo>
                  <a:cubicBezTo>
                    <a:pt x="11362" y="4038"/>
                    <a:pt x="11403" y="4017"/>
                    <a:pt x="11466" y="3955"/>
                  </a:cubicBezTo>
                  <a:cubicBezTo>
                    <a:pt x="12073" y="3118"/>
                    <a:pt x="12910" y="2406"/>
                    <a:pt x="13140" y="1318"/>
                  </a:cubicBezTo>
                  <a:cubicBezTo>
                    <a:pt x="13224" y="921"/>
                    <a:pt x="13433" y="523"/>
                    <a:pt x="13600" y="167"/>
                  </a:cubicBezTo>
                  <a:cubicBezTo>
                    <a:pt x="13663" y="84"/>
                    <a:pt x="13810" y="0"/>
                    <a:pt x="13914" y="21"/>
                  </a:cubicBezTo>
                  <a:cubicBezTo>
                    <a:pt x="14019" y="63"/>
                    <a:pt x="14103" y="188"/>
                    <a:pt x="14186" y="272"/>
                  </a:cubicBezTo>
                  <a:cubicBezTo>
                    <a:pt x="14207" y="314"/>
                    <a:pt x="14228" y="398"/>
                    <a:pt x="14228" y="439"/>
                  </a:cubicBezTo>
                  <a:cubicBezTo>
                    <a:pt x="14186" y="1590"/>
                    <a:pt x="14019" y="2720"/>
                    <a:pt x="13161" y="3641"/>
                  </a:cubicBezTo>
                  <a:cubicBezTo>
                    <a:pt x="13077" y="3724"/>
                    <a:pt x="13015" y="3766"/>
                    <a:pt x="12973" y="3850"/>
                  </a:cubicBezTo>
                  <a:cubicBezTo>
                    <a:pt x="12303" y="5105"/>
                    <a:pt x="10943" y="5524"/>
                    <a:pt x="9897" y="6340"/>
                  </a:cubicBezTo>
                  <a:cubicBezTo>
                    <a:pt x="8955" y="6549"/>
                    <a:pt x="7114" y="7386"/>
                    <a:pt x="5922" y="719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2" name="Google Shape;2152;p73"/>
            <p:cNvSpPr/>
            <p:nvPr/>
          </p:nvSpPr>
          <p:spPr>
            <a:xfrm>
              <a:off x="1296908" y="3221535"/>
              <a:ext cx="38100" cy="36500"/>
            </a:xfrm>
            <a:custGeom>
              <a:avLst/>
              <a:gdLst/>
              <a:ahLst/>
              <a:cxnLst/>
              <a:rect l="l" t="t" r="r" b="b"/>
              <a:pathLst>
                <a:path w="1508" h="1466" extrusionOk="0">
                  <a:moveTo>
                    <a:pt x="147" y="126"/>
                  </a:moveTo>
                  <a:cubicBezTo>
                    <a:pt x="377" y="85"/>
                    <a:pt x="586" y="1"/>
                    <a:pt x="817" y="1"/>
                  </a:cubicBezTo>
                  <a:cubicBezTo>
                    <a:pt x="1256" y="1"/>
                    <a:pt x="1444" y="210"/>
                    <a:pt x="1465" y="650"/>
                  </a:cubicBezTo>
                  <a:cubicBezTo>
                    <a:pt x="1507" y="1256"/>
                    <a:pt x="1298" y="1466"/>
                    <a:pt x="691" y="1445"/>
                  </a:cubicBezTo>
                  <a:cubicBezTo>
                    <a:pt x="252" y="1403"/>
                    <a:pt x="42" y="1235"/>
                    <a:pt x="63" y="775"/>
                  </a:cubicBezTo>
                  <a:cubicBezTo>
                    <a:pt x="1" y="566"/>
                    <a:pt x="84" y="357"/>
                    <a:pt x="147" y="12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3" name="Google Shape;2153;p73"/>
            <p:cNvSpPr/>
            <p:nvPr/>
          </p:nvSpPr>
          <p:spPr>
            <a:xfrm>
              <a:off x="1619169" y="3185035"/>
              <a:ext cx="31750" cy="42848"/>
            </a:xfrm>
            <a:custGeom>
              <a:avLst/>
              <a:gdLst/>
              <a:ahLst/>
              <a:cxnLst/>
              <a:rect l="l" t="t" r="r" b="b"/>
              <a:pathLst>
                <a:path w="1277" h="1695" extrusionOk="0">
                  <a:moveTo>
                    <a:pt x="1" y="963"/>
                  </a:moveTo>
                  <a:cubicBezTo>
                    <a:pt x="1" y="816"/>
                    <a:pt x="42" y="712"/>
                    <a:pt x="42" y="628"/>
                  </a:cubicBezTo>
                  <a:cubicBezTo>
                    <a:pt x="84" y="126"/>
                    <a:pt x="398" y="0"/>
                    <a:pt x="838" y="230"/>
                  </a:cubicBezTo>
                  <a:cubicBezTo>
                    <a:pt x="1151" y="419"/>
                    <a:pt x="1277" y="712"/>
                    <a:pt x="1235" y="1025"/>
                  </a:cubicBezTo>
                  <a:cubicBezTo>
                    <a:pt x="1151" y="1339"/>
                    <a:pt x="796" y="1674"/>
                    <a:pt x="503" y="1695"/>
                  </a:cubicBezTo>
                  <a:cubicBezTo>
                    <a:pt x="294" y="1695"/>
                    <a:pt x="126" y="1590"/>
                    <a:pt x="84" y="1381"/>
                  </a:cubicBezTo>
                  <a:cubicBezTo>
                    <a:pt x="1" y="1235"/>
                    <a:pt x="1" y="1067"/>
                    <a:pt x="1" y="96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4" name="Google Shape;2154;p73"/>
            <p:cNvSpPr/>
            <p:nvPr/>
          </p:nvSpPr>
          <p:spPr>
            <a:xfrm>
              <a:off x="2293851" y="2916839"/>
              <a:ext cx="95249" cy="98392"/>
            </a:xfrm>
            <a:custGeom>
              <a:avLst/>
              <a:gdLst/>
              <a:ahLst/>
              <a:cxnLst/>
              <a:rect l="l" t="t" r="r" b="b"/>
              <a:pathLst>
                <a:path w="3830" h="3935" extrusionOk="0">
                  <a:moveTo>
                    <a:pt x="502" y="272"/>
                  </a:moveTo>
                  <a:cubicBezTo>
                    <a:pt x="1214" y="0"/>
                    <a:pt x="1904" y="42"/>
                    <a:pt x="2616" y="42"/>
                  </a:cubicBezTo>
                  <a:cubicBezTo>
                    <a:pt x="3055" y="42"/>
                    <a:pt x="3578" y="524"/>
                    <a:pt x="3683" y="963"/>
                  </a:cubicBezTo>
                  <a:cubicBezTo>
                    <a:pt x="3725" y="1130"/>
                    <a:pt x="3725" y="1277"/>
                    <a:pt x="3745" y="1444"/>
                  </a:cubicBezTo>
                  <a:cubicBezTo>
                    <a:pt x="3829" y="2825"/>
                    <a:pt x="3725" y="3034"/>
                    <a:pt x="2574" y="3746"/>
                  </a:cubicBezTo>
                  <a:cubicBezTo>
                    <a:pt x="2427" y="3829"/>
                    <a:pt x="2281" y="3871"/>
                    <a:pt x="2113" y="3871"/>
                  </a:cubicBezTo>
                  <a:cubicBezTo>
                    <a:pt x="1946" y="3913"/>
                    <a:pt x="1737" y="3913"/>
                    <a:pt x="1548" y="3913"/>
                  </a:cubicBezTo>
                  <a:cubicBezTo>
                    <a:pt x="272" y="3934"/>
                    <a:pt x="481" y="3850"/>
                    <a:pt x="126" y="2804"/>
                  </a:cubicBezTo>
                  <a:cubicBezTo>
                    <a:pt x="0" y="2386"/>
                    <a:pt x="63" y="1863"/>
                    <a:pt x="126" y="1402"/>
                  </a:cubicBezTo>
                  <a:cubicBezTo>
                    <a:pt x="168" y="1026"/>
                    <a:pt x="335" y="691"/>
                    <a:pt x="502" y="272"/>
                  </a:cubicBezTo>
                  <a:close/>
                  <a:moveTo>
                    <a:pt x="1360" y="586"/>
                  </a:moveTo>
                  <a:cubicBezTo>
                    <a:pt x="1235" y="1088"/>
                    <a:pt x="1130" y="1528"/>
                    <a:pt x="1025" y="1967"/>
                  </a:cubicBezTo>
                  <a:cubicBezTo>
                    <a:pt x="984" y="2156"/>
                    <a:pt x="1025" y="2365"/>
                    <a:pt x="1046" y="2511"/>
                  </a:cubicBezTo>
                  <a:cubicBezTo>
                    <a:pt x="1109" y="2762"/>
                    <a:pt x="1256" y="2909"/>
                    <a:pt x="1528" y="2909"/>
                  </a:cubicBezTo>
                  <a:cubicBezTo>
                    <a:pt x="1779" y="2909"/>
                    <a:pt x="2009" y="2930"/>
                    <a:pt x="2260" y="2762"/>
                  </a:cubicBezTo>
                  <a:lnTo>
                    <a:pt x="2950" y="2281"/>
                  </a:lnTo>
                  <a:cubicBezTo>
                    <a:pt x="2992" y="1863"/>
                    <a:pt x="3013" y="1507"/>
                    <a:pt x="3013" y="1130"/>
                  </a:cubicBezTo>
                  <a:cubicBezTo>
                    <a:pt x="3013" y="879"/>
                    <a:pt x="2804" y="628"/>
                    <a:pt x="2574" y="607"/>
                  </a:cubicBezTo>
                  <a:cubicBezTo>
                    <a:pt x="2155" y="586"/>
                    <a:pt x="1737" y="482"/>
                    <a:pt x="1360" y="58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79878" name="Google Shape;2155;p73"/>
          <p:cNvGrpSpPr>
            <a:grpSpLocks/>
          </p:cNvGrpSpPr>
          <p:nvPr/>
        </p:nvGrpSpPr>
        <p:grpSpPr bwMode="auto">
          <a:xfrm>
            <a:off x="7669214" y="6257925"/>
            <a:ext cx="955675" cy="554038"/>
            <a:chOff x="-1199475" y="2658325"/>
            <a:chExt cx="956750" cy="553975"/>
          </a:xfrm>
        </p:grpSpPr>
        <p:sp>
          <p:nvSpPr>
            <p:cNvPr id="2156" name="Google Shape;2156;p73"/>
            <p:cNvSpPr/>
            <p:nvPr/>
          </p:nvSpPr>
          <p:spPr>
            <a:xfrm>
              <a:off x="-1137493" y="2678961"/>
              <a:ext cx="872518" cy="388893"/>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7" name="Google Shape;2157;p73"/>
            <p:cNvSpPr/>
            <p:nvPr/>
          </p:nvSpPr>
          <p:spPr>
            <a:xfrm>
              <a:off x="-1174046" y="2815470"/>
              <a:ext cx="870929" cy="334924"/>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8" name="Google Shape;2158;p73"/>
            <p:cNvSpPr/>
            <p:nvPr/>
          </p:nvSpPr>
          <p:spPr>
            <a:xfrm>
              <a:off x="-830761" y="3061504"/>
              <a:ext cx="516517" cy="126986"/>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9" name="Google Shape;2159;p73"/>
            <p:cNvSpPr/>
            <p:nvPr/>
          </p:nvSpPr>
          <p:spPr>
            <a:xfrm>
              <a:off x="-1156565" y="2763088"/>
              <a:ext cx="254286" cy="244447"/>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0" name="Google Shape;2160;p73"/>
            <p:cNvSpPr/>
            <p:nvPr/>
          </p:nvSpPr>
          <p:spPr>
            <a:xfrm>
              <a:off x="-1172458" y="2928169"/>
              <a:ext cx="149393" cy="128573"/>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1" name="Google Shape;2161;p73"/>
            <p:cNvSpPr/>
            <p:nvPr/>
          </p:nvSpPr>
          <p:spPr>
            <a:xfrm>
              <a:off x="-571708" y="3139283"/>
              <a:ext cx="155750" cy="28572"/>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2" name="Google Shape;2162;p73"/>
            <p:cNvSpPr/>
            <p:nvPr/>
          </p:nvSpPr>
          <p:spPr>
            <a:xfrm>
              <a:off x="-1011939" y="3058330"/>
              <a:ext cx="52446" cy="47620"/>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3" name="Google Shape;2163;p73"/>
            <p:cNvSpPr/>
            <p:nvPr/>
          </p:nvSpPr>
          <p:spPr>
            <a:xfrm>
              <a:off x="-1026243" y="3053568"/>
              <a:ext cx="14304" cy="4761"/>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4" name="Google Shape;2164;p73"/>
            <p:cNvSpPr/>
            <p:nvPr/>
          </p:nvSpPr>
          <p:spPr>
            <a:xfrm>
              <a:off x="-922939" y="2764676"/>
              <a:ext cx="279714" cy="101588"/>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5" name="Google Shape;2165;p73"/>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6" name="Google Shape;2166;p73"/>
            <p:cNvSpPr/>
            <p:nvPr/>
          </p:nvSpPr>
          <p:spPr>
            <a:xfrm>
              <a:off x="-956315" y="2745628"/>
              <a:ext cx="338518" cy="142859"/>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7" name="Google Shape;2167;p73"/>
            <p:cNvSpPr/>
            <p:nvPr/>
          </p:nvSpPr>
          <p:spPr>
            <a:xfrm>
              <a:off x="-603493" y="2736104"/>
              <a:ext cx="262233" cy="23968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79879" name="Google Shape;2168;p73"/>
          <p:cNvGrpSpPr>
            <a:grpSpLocks/>
          </p:cNvGrpSpPr>
          <p:nvPr/>
        </p:nvGrpSpPr>
        <p:grpSpPr bwMode="auto">
          <a:xfrm>
            <a:off x="1820863" y="4889501"/>
            <a:ext cx="766762" cy="835025"/>
            <a:chOff x="296567" y="4032225"/>
            <a:chExt cx="766953" cy="835523"/>
          </a:xfrm>
        </p:grpSpPr>
        <p:sp>
          <p:nvSpPr>
            <p:cNvPr id="2169" name="Google Shape;2169;p73"/>
            <p:cNvSpPr/>
            <p:nvPr/>
          </p:nvSpPr>
          <p:spPr>
            <a:xfrm>
              <a:off x="541103" y="4619950"/>
              <a:ext cx="242948" cy="225559"/>
            </a:xfrm>
            <a:custGeom>
              <a:avLst/>
              <a:gdLst/>
              <a:ahLst/>
              <a:cxnLst/>
              <a:rect l="l" t="t" r="r" b="b"/>
              <a:pathLst>
                <a:path w="12722" h="11776" extrusionOk="0">
                  <a:moveTo>
                    <a:pt x="9347" y="1"/>
                  </a:moveTo>
                  <a:cubicBezTo>
                    <a:pt x="9174" y="1"/>
                    <a:pt x="9001" y="13"/>
                    <a:pt x="8830" y="39"/>
                  </a:cubicBezTo>
                  <a:cubicBezTo>
                    <a:pt x="6068" y="395"/>
                    <a:pt x="3306" y="750"/>
                    <a:pt x="544" y="1085"/>
                  </a:cubicBezTo>
                  <a:cubicBezTo>
                    <a:pt x="440" y="1085"/>
                    <a:pt x="356" y="1127"/>
                    <a:pt x="272" y="1190"/>
                  </a:cubicBezTo>
                  <a:cubicBezTo>
                    <a:pt x="0" y="1545"/>
                    <a:pt x="63" y="1922"/>
                    <a:pt x="126" y="2320"/>
                  </a:cubicBezTo>
                  <a:cubicBezTo>
                    <a:pt x="482" y="5186"/>
                    <a:pt x="858" y="8094"/>
                    <a:pt x="1214" y="10961"/>
                  </a:cubicBezTo>
                  <a:cubicBezTo>
                    <a:pt x="1256" y="11170"/>
                    <a:pt x="1298" y="11379"/>
                    <a:pt x="1360" y="11631"/>
                  </a:cubicBezTo>
                  <a:cubicBezTo>
                    <a:pt x="1932" y="11707"/>
                    <a:pt x="2480" y="11775"/>
                    <a:pt x="3024" y="11775"/>
                  </a:cubicBezTo>
                  <a:cubicBezTo>
                    <a:pt x="3376" y="11775"/>
                    <a:pt x="3727" y="11746"/>
                    <a:pt x="4080" y="11672"/>
                  </a:cubicBezTo>
                  <a:cubicBezTo>
                    <a:pt x="4645" y="11568"/>
                    <a:pt x="5231" y="11526"/>
                    <a:pt x="5796" y="11442"/>
                  </a:cubicBezTo>
                  <a:cubicBezTo>
                    <a:pt x="6030" y="11424"/>
                    <a:pt x="6249" y="11375"/>
                    <a:pt x="6478" y="11375"/>
                  </a:cubicBezTo>
                  <a:cubicBezTo>
                    <a:pt x="6516" y="11375"/>
                    <a:pt x="6553" y="11377"/>
                    <a:pt x="6591" y="11379"/>
                  </a:cubicBezTo>
                  <a:cubicBezTo>
                    <a:pt x="6854" y="11416"/>
                    <a:pt x="7118" y="11428"/>
                    <a:pt x="7382" y="11428"/>
                  </a:cubicBezTo>
                  <a:cubicBezTo>
                    <a:pt x="8002" y="11428"/>
                    <a:pt x="8626" y="11358"/>
                    <a:pt x="9247" y="11358"/>
                  </a:cubicBezTo>
                  <a:cubicBezTo>
                    <a:pt x="9583" y="11358"/>
                    <a:pt x="9919" y="11379"/>
                    <a:pt x="10253" y="11442"/>
                  </a:cubicBezTo>
                  <a:cubicBezTo>
                    <a:pt x="10295" y="11442"/>
                    <a:pt x="10378" y="11442"/>
                    <a:pt x="10420" y="11421"/>
                  </a:cubicBezTo>
                  <a:cubicBezTo>
                    <a:pt x="10569" y="11397"/>
                    <a:pt x="10711" y="11385"/>
                    <a:pt x="10849" y="11385"/>
                  </a:cubicBezTo>
                  <a:cubicBezTo>
                    <a:pt x="11061" y="11385"/>
                    <a:pt x="11264" y="11412"/>
                    <a:pt x="11466" y="11463"/>
                  </a:cubicBezTo>
                  <a:cubicBezTo>
                    <a:pt x="11622" y="11502"/>
                    <a:pt x="11774" y="11524"/>
                    <a:pt x="11925" y="11524"/>
                  </a:cubicBezTo>
                  <a:cubicBezTo>
                    <a:pt x="12183" y="11524"/>
                    <a:pt x="12438" y="11462"/>
                    <a:pt x="12701" y="11317"/>
                  </a:cubicBezTo>
                  <a:cubicBezTo>
                    <a:pt x="12722" y="10752"/>
                    <a:pt x="12722" y="10208"/>
                    <a:pt x="12513" y="9768"/>
                  </a:cubicBezTo>
                  <a:cubicBezTo>
                    <a:pt x="12282" y="9057"/>
                    <a:pt x="12136" y="8325"/>
                    <a:pt x="12052" y="7530"/>
                  </a:cubicBezTo>
                  <a:cubicBezTo>
                    <a:pt x="12031" y="7404"/>
                    <a:pt x="11990" y="7278"/>
                    <a:pt x="11948" y="7174"/>
                  </a:cubicBezTo>
                  <a:cubicBezTo>
                    <a:pt x="11634" y="6483"/>
                    <a:pt x="11571" y="5730"/>
                    <a:pt x="11508" y="4998"/>
                  </a:cubicBezTo>
                  <a:lnTo>
                    <a:pt x="11027" y="1232"/>
                  </a:lnTo>
                  <a:cubicBezTo>
                    <a:pt x="11006" y="1064"/>
                    <a:pt x="10985" y="855"/>
                    <a:pt x="10943" y="667"/>
                  </a:cubicBezTo>
                  <a:cubicBezTo>
                    <a:pt x="10922" y="374"/>
                    <a:pt x="10734" y="185"/>
                    <a:pt x="10462" y="144"/>
                  </a:cubicBezTo>
                  <a:cubicBezTo>
                    <a:pt x="10103" y="57"/>
                    <a:pt x="9725" y="1"/>
                    <a:pt x="9347"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0" name="Google Shape;2170;p73"/>
            <p:cNvSpPr/>
            <p:nvPr/>
          </p:nvSpPr>
          <p:spPr>
            <a:xfrm>
              <a:off x="766584" y="4553236"/>
              <a:ext cx="133383" cy="276390"/>
            </a:xfrm>
            <a:custGeom>
              <a:avLst/>
              <a:gdLst/>
              <a:ahLst/>
              <a:cxnLst/>
              <a:rect l="l" t="t" r="r" b="b"/>
              <a:pathLst>
                <a:path w="7031" h="14460" extrusionOk="0">
                  <a:moveTo>
                    <a:pt x="4938" y="1"/>
                  </a:moveTo>
                  <a:cubicBezTo>
                    <a:pt x="4624" y="84"/>
                    <a:pt x="4394" y="126"/>
                    <a:pt x="4143" y="210"/>
                  </a:cubicBezTo>
                  <a:cubicBezTo>
                    <a:pt x="3997" y="273"/>
                    <a:pt x="3892" y="315"/>
                    <a:pt x="3788" y="398"/>
                  </a:cubicBezTo>
                  <a:cubicBezTo>
                    <a:pt x="3516" y="649"/>
                    <a:pt x="3202" y="859"/>
                    <a:pt x="2804" y="1005"/>
                  </a:cubicBezTo>
                  <a:cubicBezTo>
                    <a:pt x="2679" y="1047"/>
                    <a:pt x="2532" y="1173"/>
                    <a:pt x="2427" y="1277"/>
                  </a:cubicBezTo>
                  <a:cubicBezTo>
                    <a:pt x="2260" y="1445"/>
                    <a:pt x="2072" y="1633"/>
                    <a:pt x="1863" y="1779"/>
                  </a:cubicBezTo>
                  <a:cubicBezTo>
                    <a:pt x="1235" y="2261"/>
                    <a:pt x="628" y="2721"/>
                    <a:pt x="0" y="3160"/>
                  </a:cubicBezTo>
                  <a:cubicBezTo>
                    <a:pt x="63" y="3683"/>
                    <a:pt x="126" y="4165"/>
                    <a:pt x="189" y="4625"/>
                  </a:cubicBezTo>
                  <a:cubicBezTo>
                    <a:pt x="377" y="6069"/>
                    <a:pt x="586" y="7512"/>
                    <a:pt x="795" y="8977"/>
                  </a:cubicBezTo>
                  <a:cubicBezTo>
                    <a:pt x="837" y="9291"/>
                    <a:pt x="858" y="9626"/>
                    <a:pt x="1005" y="9919"/>
                  </a:cubicBezTo>
                  <a:cubicBezTo>
                    <a:pt x="1235" y="10463"/>
                    <a:pt x="1360" y="11007"/>
                    <a:pt x="1444" y="11592"/>
                  </a:cubicBezTo>
                  <a:cubicBezTo>
                    <a:pt x="1465" y="11781"/>
                    <a:pt x="1486" y="11990"/>
                    <a:pt x="1570" y="12157"/>
                  </a:cubicBezTo>
                  <a:cubicBezTo>
                    <a:pt x="1904" y="12827"/>
                    <a:pt x="1988" y="13517"/>
                    <a:pt x="2093" y="14229"/>
                  </a:cubicBezTo>
                  <a:cubicBezTo>
                    <a:pt x="2093" y="14313"/>
                    <a:pt x="2176" y="14396"/>
                    <a:pt x="2197" y="14459"/>
                  </a:cubicBezTo>
                  <a:lnTo>
                    <a:pt x="2323" y="14459"/>
                  </a:lnTo>
                  <a:cubicBezTo>
                    <a:pt x="2992" y="13601"/>
                    <a:pt x="3934" y="12953"/>
                    <a:pt x="4415" y="11948"/>
                  </a:cubicBezTo>
                  <a:cubicBezTo>
                    <a:pt x="4478" y="11864"/>
                    <a:pt x="4520" y="11802"/>
                    <a:pt x="4604" y="11718"/>
                  </a:cubicBezTo>
                  <a:cubicBezTo>
                    <a:pt x="5294" y="11111"/>
                    <a:pt x="5943" y="10504"/>
                    <a:pt x="6612" y="9940"/>
                  </a:cubicBezTo>
                  <a:cubicBezTo>
                    <a:pt x="6905" y="9647"/>
                    <a:pt x="7031" y="9395"/>
                    <a:pt x="6821" y="8998"/>
                  </a:cubicBezTo>
                  <a:cubicBezTo>
                    <a:pt x="6508" y="8454"/>
                    <a:pt x="6487" y="7826"/>
                    <a:pt x="6382" y="7219"/>
                  </a:cubicBezTo>
                  <a:cubicBezTo>
                    <a:pt x="6319" y="6885"/>
                    <a:pt x="6236" y="6508"/>
                    <a:pt x="6068" y="6194"/>
                  </a:cubicBezTo>
                  <a:cubicBezTo>
                    <a:pt x="5650" y="5336"/>
                    <a:pt x="5420" y="4458"/>
                    <a:pt x="5336" y="3516"/>
                  </a:cubicBezTo>
                  <a:cubicBezTo>
                    <a:pt x="5273" y="2784"/>
                    <a:pt x="5189" y="2009"/>
                    <a:pt x="5106" y="1277"/>
                  </a:cubicBezTo>
                  <a:cubicBezTo>
                    <a:pt x="5043" y="859"/>
                    <a:pt x="5001" y="440"/>
                    <a:pt x="4938"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1" name="Google Shape;2171;p73"/>
            <p:cNvSpPr/>
            <p:nvPr/>
          </p:nvSpPr>
          <p:spPr>
            <a:xfrm>
              <a:off x="561745" y="4521467"/>
              <a:ext cx="279470" cy="101661"/>
            </a:xfrm>
            <a:custGeom>
              <a:avLst/>
              <a:gdLst/>
              <a:ahLst/>
              <a:cxnLst/>
              <a:rect l="l" t="t" r="r" b="b"/>
              <a:pathLst>
                <a:path w="14606" h="5254" extrusionOk="0">
                  <a:moveTo>
                    <a:pt x="6885" y="1"/>
                  </a:moveTo>
                  <a:cubicBezTo>
                    <a:pt x="6649" y="1"/>
                    <a:pt x="6449" y="74"/>
                    <a:pt x="6278" y="274"/>
                  </a:cubicBezTo>
                  <a:cubicBezTo>
                    <a:pt x="5650" y="922"/>
                    <a:pt x="4750" y="1236"/>
                    <a:pt x="4185" y="1969"/>
                  </a:cubicBezTo>
                  <a:cubicBezTo>
                    <a:pt x="4101" y="2073"/>
                    <a:pt x="3976" y="2115"/>
                    <a:pt x="3829" y="2178"/>
                  </a:cubicBezTo>
                  <a:cubicBezTo>
                    <a:pt x="3411" y="2471"/>
                    <a:pt x="2972" y="2743"/>
                    <a:pt x="2553" y="3057"/>
                  </a:cubicBezTo>
                  <a:cubicBezTo>
                    <a:pt x="1695" y="3705"/>
                    <a:pt x="858" y="4417"/>
                    <a:pt x="0" y="5086"/>
                  </a:cubicBezTo>
                  <a:lnTo>
                    <a:pt x="63" y="5254"/>
                  </a:lnTo>
                  <a:cubicBezTo>
                    <a:pt x="272" y="5212"/>
                    <a:pt x="524" y="5191"/>
                    <a:pt x="733" y="5170"/>
                  </a:cubicBezTo>
                  <a:lnTo>
                    <a:pt x="6696" y="4375"/>
                  </a:lnTo>
                  <a:cubicBezTo>
                    <a:pt x="7236" y="4309"/>
                    <a:pt x="7775" y="4227"/>
                    <a:pt x="8315" y="4227"/>
                  </a:cubicBezTo>
                  <a:cubicBezTo>
                    <a:pt x="8633" y="4227"/>
                    <a:pt x="8951" y="4255"/>
                    <a:pt x="9270" y="4333"/>
                  </a:cubicBezTo>
                  <a:cubicBezTo>
                    <a:pt x="9376" y="4357"/>
                    <a:pt x="9479" y="4369"/>
                    <a:pt x="9577" y="4369"/>
                  </a:cubicBezTo>
                  <a:cubicBezTo>
                    <a:pt x="9901" y="4369"/>
                    <a:pt x="10179" y="4239"/>
                    <a:pt x="10420" y="3998"/>
                  </a:cubicBezTo>
                  <a:cubicBezTo>
                    <a:pt x="10734" y="3705"/>
                    <a:pt x="11048" y="3433"/>
                    <a:pt x="11404" y="3203"/>
                  </a:cubicBezTo>
                  <a:cubicBezTo>
                    <a:pt x="11969" y="2910"/>
                    <a:pt x="12450" y="2659"/>
                    <a:pt x="12785" y="2178"/>
                  </a:cubicBezTo>
                  <a:cubicBezTo>
                    <a:pt x="12848" y="2052"/>
                    <a:pt x="13036" y="1969"/>
                    <a:pt x="13182" y="1948"/>
                  </a:cubicBezTo>
                  <a:cubicBezTo>
                    <a:pt x="13747" y="1843"/>
                    <a:pt x="14061" y="1383"/>
                    <a:pt x="14605" y="1006"/>
                  </a:cubicBezTo>
                  <a:cubicBezTo>
                    <a:pt x="13991" y="795"/>
                    <a:pt x="13466" y="690"/>
                    <a:pt x="12931" y="690"/>
                  </a:cubicBezTo>
                  <a:cubicBezTo>
                    <a:pt x="12882" y="690"/>
                    <a:pt x="12834" y="690"/>
                    <a:pt x="12785" y="692"/>
                  </a:cubicBezTo>
                  <a:cubicBezTo>
                    <a:pt x="12675" y="702"/>
                    <a:pt x="12566" y="706"/>
                    <a:pt x="12456" y="706"/>
                  </a:cubicBezTo>
                  <a:cubicBezTo>
                    <a:pt x="11833" y="706"/>
                    <a:pt x="11211" y="569"/>
                    <a:pt x="10588" y="462"/>
                  </a:cubicBezTo>
                  <a:cubicBezTo>
                    <a:pt x="10169" y="378"/>
                    <a:pt x="9751" y="337"/>
                    <a:pt x="9332" y="274"/>
                  </a:cubicBezTo>
                  <a:cubicBezTo>
                    <a:pt x="8621" y="190"/>
                    <a:pt x="7910" y="169"/>
                    <a:pt x="7240" y="44"/>
                  </a:cubicBezTo>
                  <a:cubicBezTo>
                    <a:pt x="7113" y="17"/>
                    <a:pt x="6995" y="1"/>
                    <a:pt x="6885" y="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2" name="Google Shape;2172;p73"/>
            <p:cNvSpPr/>
            <p:nvPr/>
          </p:nvSpPr>
          <p:spPr>
            <a:xfrm>
              <a:off x="520460" y="4505582"/>
              <a:ext cx="400150" cy="362166"/>
            </a:xfrm>
            <a:custGeom>
              <a:avLst/>
              <a:gdLst/>
              <a:ahLst/>
              <a:cxnLst/>
              <a:rect l="l" t="t" r="r" b="b"/>
              <a:pathLst>
                <a:path w="20945" h="18958" extrusionOk="0">
                  <a:moveTo>
                    <a:pt x="18392" y="1361"/>
                  </a:moveTo>
                  <a:cubicBezTo>
                    <a:pt x="18434" y="1633"/>
                    <a:pt x="18497" y="1926"/>
                    <a:pt x="18539" y="2198"/>
                  </a:cubicBezTo>
                  <a:cubicBezTo>
                    <a:pt x="18727" y="3453"/>
                    <a:pt x="18915" y="4709"/>
                    <a:pt x="19041" y="5964"/>
                  </a:cubicBezTo>
                  <a:cubicBezTo>
                    <a:pt x="19125" y="6759"/>
                    <a:pt x="19334" y="7492"/>
                    <a:pt x="19690" y="8203"/>
                  </a:cubicBezTo>
                  <a:cubicBezTo>
                    <a:pt x="19920" y="8663"/>
                    <a:pt x="20087" y="9165"/>
                    <a:pt x="20108" y="9689"/>
                  </a:cubicBezTo>
                  <a:cubicBezTo>
                    <a:pt x="20129" y="10170"/>
                    <a:pt x="20275" y="10630"/>
                    <a:pt x="20506" y="11069"/>
                  </a:cubicBezTo>
                  <a:cubicBezTo>
                    <a:pt x="20945" y="11948"/>
                    <a:pt x="20736" y="12597"/>
                    <a:pt x="20003" y="13225"/>
                  </a:cubicBezTo>
                  <a:cubicBezTo>
                    <a:pt x="19397" y="13706"/>
                    <a:pt x="18853" y="14229"/>
                    <a:pt x="18246" y="14752"/>
                  </a:cubicBezTo>
                  <a:cubicBezTo>
                    <a:pt x="18204" y="14815"/>
                    <a:pt x="18120" y="14836"/>
                    <a:pt x="18099" y="14878"/>
                  </a:cubicBezTo>
                  <a:cubicBezTo>
                    <a:pt x="17723" y="15840"/>
                    <a:pt x="16781" y="16321"/>
                    <a:pt x="16258" y="17137"/>
                  </a:cubicBezTo>
                  <a:cubicBezTo>
                    <a:pt x="15986" y="17577"/>
                    <a:pt x="15693" y="17974"/>
                    <a:pt x="15379" y="18456"/>
                  </a:cubicBezTo>
                  <a:cubicBezTo>
                    <a:pt x="14626" y="18518"/>
                    <a:pt x="13789" y="18665"/>
                    <a:pt x="12952" y="18686"/>
                  </a:cubicBezTo>
                  <a:cubicBezTo>
                    <a:pt x="12241" y="18707"/>
                    <a:pt x="11529" y="18581"/>
                    <a:pt x="10818" y="18518"/>
                  </a:cubicBezTo>
                  <a:cubicBezTo>
                    <a:pt x="10692" y="18518"/>
                    <a:pt x="10567" y="18476"/>
                    <a:pt x="10441" y="18497"/>
                  </a:cubicBezTo>
                  <a:cubicBezTo>
                    <a:pt x="9123" y="18686"/>
                    <a:pt x="7763" y="18414"/>
                    <a:pt x="6466" y="18644"/>
                  </a:cubicBezTo>
                  <a:cubicBezTo>
                    <a:pt x="5943" y="18728"/>
                    <a:pt x="5441" y="18790"/>
                    <a:pt x="4917" y="18853"/>
                  </a:cubicBezTo>
                  <a:cubicBezTo>
                    <a:pt x="4394" y="18937"/>
                    <a:pt x="3892" y="18958"/>
                    <a:pt x="3369" y="18895"/>
                  </a:cubicBezTo>
                  <a:cubicBezTo>
                    <a:pt x="3013" y="18832"/>
                    <a:pt x="2595" y="18916"/>
                    <a:pt x="2218" y="18916"/>
                  </a:cubicBezTo>
                  <a:cubicBezTo>
                    <a:pt x="1674" y="18937"/>
                    <a:pt x="1465" y="18748"/>
                    <a:pt x="1360" y="18225"/>
                  </a:cubicBezTo>
                  <a:lnTo>
                    <a:pt x="1277" y="17765"/>
                  </a:lnTo>
                  <a:cubicBezTo>
                    <a:pt x="879" y="14668"/>
                    <a:pt x="523" y="11593"/>
                    <a:pt x="105" y="8517"/>
                  </a:cubicBezTo>
                  <a:cubicBezTo>
                    <a:pt x="0" y="7805"/>
                    <a:pt x="189" y="7178"/>
                    <a:pt x="356" y="6508"/>
                  </a:cubicBezTo>
                  <a:cubicBezTo>
                    <a:pt x="461" y="6090"/>
                    <a:pt x="837" y="5818"/>
                    <a:pt x="1172" y="5608"/>
                  </a:cubicBezTo>
                  <a:cubicBezTo>
                    <a:pt x="2386" y="4834"/>
                    <a:pt x="3390" y="3851"/>
                    <a:pt x="4541" y="3014"/>
                  </a:cubicBezTo>
                  <a:cubicBezTo>
                    <a:pt x="4813" y="2826"/>
                    <a:pt x="5064" y="2637"/>
                    <a:pt x="5357" y="2470"/>
                  </a:cubicBezTo>
                  <a:cubicBezTo>
                    <a:pt x="5482" y="2386"/>
                    <a:pt x="5692" y="2323"/>
                    <a:pt x="5775" y="2219"/>
                  </a:cubicBezTo>
                  <a:cubicBezTo>
                    <a:pt x="6382" y="1466"/>
                    <a:pt x="7324" y="1152"/>
                    <a:pt x="7972" y="482"/>
                  </a:cubicBezTo>
                  <a:cubicBezTo>
                    <a:pt x="8349" y="85"/>
                    <a:pt x="8830" y="1"/>
                    <a:pt x="9311" y="43"/>
                  </a:cubicBezTo>
                  <a:cubicBezTo>
                    <a:pt x="9939" y="64"/>
                    <a:pt x="10588" y="189"/>
                    <a:pt x="11215" y="273"/>
                  </a:cubicBezTo>
                  <a:cubicBezTo>
                    <a:pt x="12324" y="419"/>
                    <a:pt x="13392" y="629"/>
                    <a:pt x="14480" y="712"/>
                  </a:cubicBezTo>
                  <a:cubicBezTo>
                    <a:pt x="15086" y="754"/>
                    <a:pt x="15714" y="754"/>
                    <a:pt x="16321" y="796"/>
                  </a:cubicBezTo>
                  <a:cubicBezTo>
                    <a:pt x="17074" y="796"/>
                    <a:pt x="17723" y="1005"/>
                    <a:pt x="18392" y="1361"/>
                  </a:cubicBezTo>
                  <a:close/>
                  <a:moveTo>
                    <a:pt x="2511" y="17577"/>
                  </a:moveTo>
                  <a:cubicBezTo>
                    <a:pt x="3453" y="17702"/>
                    <a:pt x="4332" y="17807"/>
                    <a:pt x="5231" y="17639"/>
                  </a:cubicBezTo>
                  <a:cubicBezTo>
                    <a:pt x="5796" y="17535"/>
                    <a:pt x="6382" y="17472"/>
                    <a:pt x="6947" y="17409"/>
                  </a:cubicBezTo>
                  <a:cubicBezTo>
                    <a:pt x="7219" y="17367"/>
                    <a:pt x="7470" y="17326"/>
                    <a:pt x="7742" y="17347"/>
                  </a:cubicBezTo>
                  <a:cubicBezTo>
                    <a:pt x="8977" y="17514"/>
                    <a:pt x="10190" y="17158"/>
                    <a:pt x="11404" y="17409"/>
                  </a:cubicBezTo>
                  <a:cubicBezTo>
                    <a:pt x="11446" y="17409"/>
                    <a:pt x="11529" y="17409"/>
                    <a:pt x="11592" y="17367"/>
                  </a:cubicBezTo>
                  <a:cubicBezTo>
                    <a:pt x="11948" y="17326"/>
                    <a:pt x="12283" y="17347"/>
                    <a:pt x="12638" y="17430"/>
                  </a:cubicBezTo>
                  <a:cubicBezTo>
                    <a:pt x="13057" y="17535"/>
                    <a:pt x="13433" y="17493"/>
                    <a:pt x="13852" y="17263"/>
                  </a:cubicBezTo>
                  <a:cubicBezTo>
                    <a:pt x="13894" y="16719"/>
                    <a:pt x="13894" y="16175"/>
                    <a:pt x="13684" y="15715"/>
                  </a:cubicBezTo>
                  <a:cubicBezTo>
                    <a:pt x="13371" y="14982"/>
                    <a:pt x="13224" y="14229"/>
                    <a:pt x="13120" y="13476"/>
                  </a:cubicBezTo>
                  <a:cubicBezTo>
                    <a:pt x="13099" y="13350"/>
                    <a:pt x="13078" y="13204"/>
                    <a:pt x="13015" y="13099"/>
                  </a:cubicBezTo>
                  <a:cubicBezTo>
                    <a:pt x="12701" y="12430"/>
                    <a:pt x="12659" y="11676"/>
                    <a:pt x="12575" y="10944"/>
                  </a:cubicBezTo>
                  <a:lnTo>
                    <a:pt x="12115" y="7178"/>
                  </a:lnTo>
                  <a:cubicBezTo>
                    <a:pt x="12073" y="6989"/>
                    <a:pt x="12052" y="6780"/>
                    <a:pt x="12031" y="6592"/>
                  </a:cubicBezTo>
                  <a:cubicBezTo>
                    <a:pt x="12011" y="6299"/>
                    <a:pt x="11822" y="6132"/>
                    <a:pt x="11529" y="6069"/>
                  </a:cubicBezTo>
                  <a:cubicBezTo>
                    <a:pt x="11006" y="5943"/>
                    <a:pt x="10462" y="5901"/>
                    <a:pt x="9918" y="5964"/>
                  </a:cubicBezTo>
                  <a:cubicBezTo>
                    <a:pt x="7135" y="6341"/>
                    <a:pt x="4394" y="6676"/>
                    <a:pt x="1612" y="7010"/>
                  </a:cubicBezTo>
                  <a:cubicBezTo>
                    <a:pt x="1507" y="7010"/>
                    <a:pt x="1444" y="7073"/>
                    <a:pt x="1360" y="7115"/>
                  </a:cubicBezTo>
                  <a:cubicBezTo>
                    <a:pt x="1068" y="7492"/>
                    <a:pt x="1151" y="7847"/>
                    <a:pt x="1193" y="8245"/>
                  </a:cubicBezTo>
                  <a:cubicBezTo>
                    <a:pt x="1570" y="11132"/>
                    <a:pt x="1925" y="14020"/>
                    <a:pt x="2302" y="16907"/>
                  </a:cubicBezTo>
                  <a:cubicBezTo>
                    <a:pt x="2407" y="17158"/>
                    <a:pt x="2448" y="17367"/>
                    <a:pt x="2511" y="17577"/>
                  </a:cubicBezTo>
                  <a:close/>
                  <a:moveTo>
                    <a:pt x="12868" y="5692"/>
                  </a:moveTo>
                  <a:cubicBezTo>
                    <a:pt x="12910" y="6194"/>
                    <a:pt x="12994" y="6676"/>
                    <a:pt x="13057" y="7157"/>
                  </a:cubicBezTo>
                  <a:cubicBezTo>
                    <a:pt x="13224" y="8580"/>
                    <a:pt x="13433" y="10023"/>
                    <a:pt x="13643" y="11488"/>
                  </a:cubicBezTo>
                  <a:cubicBezTo>
                    <a:pt x="13705" y="11802"/>
                    <a:pt x="13726" y="12137"/>
                    <a:pt x="13852" y="12430"/>
                  </a:cubicBezTo>
                  <a:cubicBezTo>
                    <a:pt x="14082" y="12974"/>
                    <a:pt x="14228" y="13538"/>
                    <a:pt x="14312" y="14103"/>
                  </a:cubicBezTo>
                  <a:cubicBezTo>
                    <a:pt x="14333" y="14292"/>
                    <a:pt x="14354" y="14501"/>
                    <a:pt x="14438" y="14689"/>
                  </a:cubicBezTo>
                  <a:cubicBezTo>
                    <a:pt x="14772" y="15338"/>
                    <a:pt x="14856" y="16049"/>
                    <a:pt x="14961" y="16740"/>
                  </a:cubicBezTo>
                  <a:cubicBezTo>
                    <a:pt x="14961" y="16823"/>
                    <a:pt x="15024" y="16907"/>
                    <a:pt x="15065" y="16970"/>
                  </a:cubicBezTo>
                  <a:lnTo>
                    <a:pt x="15191" y="16970"/>
                  </a:lnTo>
                  <a:cubicBezTo>
                    <a:pt x="15840" y="16112"/>
                    <a:pt x="16781" y="15463"/>
                    <a:pt x="17283" y="14459"/>
                  </a:cubicBezTo>
                  <a:cubicBezTo>
                    <a:pt x="17346" y="14396"/>
                    <a:pt x="17388" y="14313"/>
                    <a:pt x="17472" y="14229"/>
                  </a:cubicBezTo>
                  <a:cubicBezTo>
                    <a:pt x="18141" y="13622"/>
                    <a:pt x="18811" y="13036"/>
                    <a:pt x="19480" y="12450"/>
                  </a:cubicBezTo>
                  <a:cubicBezTo>
                    <a:pt x="19815" y="12158"/>
                    <a:pt x="19962" y="11906"/>
                    <a:pt x="19710" y="11509"/>
                  </a:cubicBezTo>
                  <a:cubicBezTo>
                    <a:pt x="19397" y="10965"/>
                    <a:pt x="19376" y="10337"/>
                    <a:pt x="19271" y="9730"/>
                  </a:cubicBezTo>
                  <a:cubicBezTo>
                    <a:pt x="19208" y="9396"/>
                    <a:pt x="19125" y="9019"/>
                    <a:pt x="18957" y="8705"/>
                  </a:cubicBezTo>
                  <a:cubicBezTo>
                    <a:pt x="18539" y="7847"/>
                    <a:pt x="18309" y="6968"/>
                    <a:pt x="18225" y="6027"/>
                  </a:cubicBezTo>
                  <a:cubicBezTo>
                    <a:pt x="18162" y="5295"/>
                    <a:pt x="18078" y="4520"/>
                    <a:pt x="17995" y="3788"/>
                  </a:cubicBezTo>
                  <a:cubicBezTo>
                    <a:pt x="17932" y="3370"/>
                    <a:pt x="17890" y="2951"/>
                    <a:pt x="17827" y="2512"/>
                  </a:cubicBezTo>
                  <a:cubicBezTo>
                    <a:pt x="17513" y="2595"/>
                    <a:pt x="17283" y="2637"/>
                    <a:pt x="17032" y="2721"/>
                  </a:cubicBezTo>
                  <a:cubicBezTo>
                    <a:pt x="16886" y="2784"/>
                    <a:pt x="16781" y="2826"/>
                    <a:pt x="16677" y="2909"/>
                  </a:cubicBezTo>
                  <a:cubicBezTo>
                    <a:pt x="16405" y="3160"/>
                    <a:pt x="16091" y="3370"/>
                    <a:pt x="15693" y="3516"/>
                  </a:cubicBezTo>
                  <a:cubicBezTo>
                    <a:pt x="15568" y="3558"/>
                    <a:pt x="15421" y="3683"/>
                    <a:pt x="15316" y="3788"/>
                  </a:cubicBezTo>
                  <a:cubicBezTo>
                    <a:pt x="15149" y="3955"/>
                    <a:pt x="14961" y="4144"/>
                    <a:pt x="14752" y="4290"/>
                  </a:cubicBezTo>
                  <a:cubicBezTo>
                    <a:pt x="14103" y="4771"/>
                    <a:pt x="13475" y="5232"/>
                    <a:pt x="12868" y="5692"/>
                  </a:cubicBezTo>
                  <a:close/>
                  <a:moveTo>
                    <a:pt x="2218" y="5964"/>
                  </a:moveTo>
                  <a:lnTo>
                    <a:pt x="2302" y="6132"/>
                  </a:lnTo>
                  <a:cubicBezTo>
                    <a:pt x="2511" y="6111"/>
                    <a:pt x="2741" y="6069"/>
                    <a:pt x="2951" y="6048"/>
                  </a:cubicBezTo>
                  <a:lnTo>
                    <a:pt x="8914" y="5274"/>
                  </a:lnTo>
                  <a:cubicBezTo>
                    <a:pt x="9772" y="5169"/>
                    <a:pt x="10651" y="5002"/>
                    <a:pt x="11508" y="5211"/>
                  </a:cubicBezTo>
                  <a:cubicBezTo>
                    <a:pt x="11948" y="5315"/>
                    <a:pt x="12345" y="5190"/>
                    <a:pt x="12659" y="4876"/>
                  </a:cubicBezTo>
                  <a:cubicBezTo>
                    <a:pt x="12973" y="4583"/>
                    <a:pt x="13287" y="4332"/>
                    <a:pt x="13622" y="4081"/>
                  </a:cubicBezTo>
                  <a:cubicBezTo>
                    <a:pt x="14061" y="3767"/>
                    <a:pt x="14542" y="3495"/>
                    <a:pt x="14877" y="3035"/>
                  </a:cubicBezTo>
                  <a:cubicBezTo>
                    <a:pt x="14961" y="2909"/>
                    <a:pt x="15128" y="2826"/>
                    <a:pt x="15275" y="2805"/>
                  </a:cubicBezTo>
                  <a:cubicBezTo>
                    <a:pt x="15840" y="2700"/>
                    <a:pt x="16153" y="2240"/>
                    <a:pt x="16697" y="1863"/>
                  </a:cubicBezTo>
                  <a:cubicBezTo>
                    <a:pt x="16028" y="1633"/>
                    <a:pt x="15484" y="1528"/>
                    <a:pt x="14877" y="1549"/>
                  </a:cubicBezTo>
                  <a:cubicBezTo>
                    <a:pt x="14145" y="1612"/>
                    <a:pt x="13412" y="1445"/>
                    <a:pt x="12680" y="1319"/>
                  </a:cubicBezTo>
                  <a:cubicBezTo>
                    <a:pt x="12262" y="1235"/>
                    <a:pt x="11843" y="1194"/>
                    <a:pt x="11425" y="1131"/>
                  </a:cubicBezTo>
                  <a:cubicBezTo>
                    <a:pt x="10713" y="1047"/>
                    <a:pt x="10023" y="1026"/>
                    <a:pt x="9332" y="901"/>
                  </a:cubicBezTo>
                  <a:cubicBezTo>
                    <a:pt x="8935" y="817"/>
                    <a:pt x="8621" y="838"/>
                    <a:pt x="8370" y="1131"/>
                  </a:cubicBezTo>
                  <a:cubicBezTo>
                    <a:pt x="7742" y="1779"/>
                    <a:pt x="6842" y="2093"/>
                    <a:pt x="6277" y="2826"/>
                  </a:cubicBezTo>
                  <a:cubicBezTo>
                    <a:pt x="6194" y="2930"/>
                    <a:pt x="6068" y="2972"/>
                    <a:pt x="5943" y="3035"/>
                  </a:cubicBezTo>
                  <a:cubicBezTo>
                    <a:pt x="5524" y="3328"/>
                    <a:pt x="5064" y="3600"/>
                    <a:pt x="4645" y="3914"/>
                  </a:cubicBezTo>
                  <a:cubicBezTo>
                    <a:pt x="3913" y="4583"/>
                    <a:pt x="3076" y="5295"/>
                    <a:pt x="2218" y="5964"/>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3" name="Google Shape;2173;p73"/>
            <p:cNvSpPr/>
            <p:nvPr/>
          </p:nvSpPr>
          <p:spPr>
            <a:xfrm>
              <a:off x="607795" y="4680311"/>
              <a:ext cx="101625" cy="115957"/>
            </a:xfrm>
            <a:custGeom>
              <a:avLst/>
              <a:gdLst/>
              <a:ahLst/>
              <a:cxnLst/>
              <a:rect l="l" t="t" r="r" b="b"/>
              <a:pathLst>
                <a:path w="5316" h="6069" extrusionOk="0">
                  <a:moveTo>
                    <a:pt x="1549" y="126"/>
                  </a:moveTo>
                  <a:cubicBezTo>
                    <a:pt x="1863" y="84"/>
                    <a:pt x="2072" y="0"/>
                    <a:pt x="2281" y="0"/>
                  </a:cubicBezTo>
                  <a:cubicBezTo>
                    <a:pt x="2742" y="0"/>
                    <a:pt x="3034" y="252"/>
                    <a:pt x="3202" y="691"/>
                  </a:cubicBezTo>
                  <a:cubicBezTo>
                    <a:pt x="3453" y="1528"/>
                    <a:pt x="3746" y="2344"/>
                    <a:pt x="4248" y="3076"/>
                  </a:cubicBezTo>
                  <a:cubicBezTo>
                    <a:pt x="4290" y="3160"/>
                    <a:pt x="4374" y="3244"/>
                    <a:pt x="4394" y="3306"/>
                  </a:cubicBezTo>
                  <a:cubicBezTo>
                    <a:pt x="4562" y="3934"/>
                    <a:pt x="4834" y="4520"/>
                    <a:pt x="5210" y="5064"/>
                  </a:cubicBezTo>
                  <a:cubicBezTo>
                    <a:pt x="5294" y="5189"/>
                    <a:pt x="5315" y="5378"/>
                    <a:pt x="5315" y="5545"/>
                  </a:cubicBezTo>
                  <a:cubicBezTo>
                    <a:pt x="5315" y="5754"/>
                    <a:pt x="5210" y="5901"/>
                    <a:pt x="5001" y="5985"/>
                  </a:cubicBezTo>
                  <a:cubicBezTo>
                    <a:pt x="4792" y="6068"/>
                    <a:pt x="4604" y="6026"/>
                    <a:pt x="4478" y="5880"/>
                  </a:cubicBezTo>
                  <a:cubicBezTo>
                    <a:pt x="4081" y="5399"/>
                    <a:pt x="3830" y="4855"/>
                    <a:pt x="3578" y="4290"/>
                  </a:cubicBezTo>
                  <a:cubicBezTo>
                    <a:pt x="3537" y="4185"/>
                    <a:pt x="3474" y="4060"/>
                    <a:pt x="3432" y="3913"/>
                  </a:cubicBezTo>
                  <a:cubicBezTo>
                    <a:pt x="2825" y="3997"/>
                    <a:pt x="2260" y="4081"/>
                    <a:pt x="1674" y="4122"/>
                  </a:cubicBezTo>
                  <a:cubicBezTo>
                    <a:pt x="1319" y="4164"/>
                    <a:pt x="1068" y="4353"/>
                    <a:pt x="963" y="4708"/>
                  </a:cubicBezTo>
                  <a:cubicBezTo>
                    <a:pt x="858" y="5106"/>
                    <a:pt x="754" y="5524"/>
                    <a:pt x="649" y="5901"/>
                  </a:cubicBezTo>
                  <a:cubicBezTo>
                    <a:pt x="628" y="5964"/>
                    <a:pt x="545" y="6006"/>
                    <a:pt x="524" y="6006"/>
                  </a:cubicBezTo>
                  <a:cubicBezTo>
                    <a:pt x="440" y="6006"/>
                    <a:pt x="314" y="5985"/>
                    <a:pt x="252" y="5922"/>
                  </a:cubicBezTo>
                  <a:cubicBezTo>
                    <a:pt x="42" y="5692"/>
                    <a:pt x="1" y="5399"/>
                    <a:pt x="84" y="5127"/>
                  </a:cubicBezTo>
                  <a:cubicBezTo>
                    <a:pt x="231" y="4604"/>
                    <a:pt x="398" y="4081"/>
                    <a:pt x="565" y="3557"/>
                  </a:cubicBezTo>
                  <a:cubicBezTo>
                    <a:pt x="817" y="2867"/>
                    <a:pt x="1089" y="2239"/>
                    <a:pt x="1172" y="1507"/>
                  </a:cubicBezTo>
                  <a:cubicBezTo>
                    <a:pt x="1235" y="1068"/>
                    <a:pt x="1423" y="628"/>
                    <a:pt x="1549" y="126"/>
                  </a:cubicBezTo>
                  <a:close/>
                  <a:moveTo>
                    <a:pt x="1591" y="3118"/>
                  </a:moveTo>
                  <a:cubicBezTo>
                    <a:pt x="2051" y="3139"/>
                    <a:pt x="2428" y="3118"/>
                    <a:pt x="2783" y="2909"/>
                  </a:cubicBezTo>
                  <a:cubicBezTo>
                    <a:pt x="2804" y="2197"/>
                    <a:pt x="2386" y="1653"/>
                    <a:pt x="2093" y="921"/>
                  </a:cubicBezTo>
                  <a:cubicBezTo>
                    <a:pt x="1800" y="1716"/>
                    <a:pt x="1800" y="2407"/>
                    <a:pt x="1591" y="311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4" name="Google Shape;2174;p73"/>
            <p:cNvSpPr/>
            <p:nvPr/>
          </p:nvSpPr>
          <p:spPr>
            <a:xfrm>
              <a:off x="423599" y="4218074"/>
              <a:ext cx="206426" cy="141371"/>
            </a:xfrm>
            <a:custGeom>
              <a:avLst/>
              <a:gdLst/>
              <a:ahLst/>
              <a:cxnLst/>
              <a:rect l="l" t="t" r="r" b="b"/>
              <a:pathLst>
                <a:path w="9124" h="6237" extrusionOk="0">
                  <a:moveTo>
                    <a:pt x="7490" y="0"/>
                  </a:moveTo>
                  <a:cubicBezTo>
                    <a:pt x="6544" y="0"/>
                    <a:pt x="5616" y="317"/>
                    <a:pt x="4664" y="317"/>
                  </a:cubicBezTo>
                  <a:cubicBezTo>
                    <a:pt x="4616" y="317"/>
                    <a:pt x="4568" y="316"/>
                    <a:pt x="4520" y="315"/>
                  </a:cubicBezTo>
                  <a:cubicBezTo>
                    <a:pt x="4394" y="315"/>
                    <a:pt x="4248" y="419"/>
                    <a:pt x="4101" y="482"/>
                  </a:cubicBezTo>
                  <a:cubicBezTo>
                    <a:pt x="3519" y="696"/>
                    <a:pt x="2937" y="819"/>
                    <a:pt x="2321" y="819"/>
                  </a:cubicBezTo>
                  <a:cubicBezTo>
                    <a:pt x="2273" y="819"/>
                    <a:pt x="2225" y="818"/>
                    <a:pt x="2176" y="817"/>
                  </a:cubicBezTo>
                  <a:cubicBezTo>
                    <a:pt x="2029" y="817"/>
                    <a:pt x="1876" y="798"/>
                    <a:pt x="1719" y="798"/>
                  </a:cubicBezTo>
                  <a:cubicBezTo>
                    <a:pt x="1543" y="798"/>
                    <a:pt x="1360" y="822"/>
                    <a:pt x="1172" y="922"/>
                  </a:cubicBezTo>
                  <a:cubicBezTo>
                    <a:pt x="1109" y="1110"/>
                    <a:pt x="1005" y="1298"/>
                    <a:pt x="942" y="1466"/>
                  </a:cubicBezTo>
                  <a:cubicBezTo>
                    <a:pt x="796" y="2093"/>
                    <a:pt x="628" y="2763"/>
                    <a:pt x="482" y="3391"/>
                  </a:cubicBezTo>
                  <a:cubicBezTo>
                    <a:pt x="440" y="3495"/>
                    <a:pt x="482" y="3621"/>
                    <a:pt x="440" y="3746"/>
                  </a:cubicBezTo>
                  <a:cubicBezTo>
                    <a:pt x="398" y="4144"/>
                    <a:pt x="314" y="4499"/>
                    <a:pt x="231" y="4876"/>
                  </a:cubicBezTo>
                  <a:cubicBezTo>
                    <a:pt x="189" y="5127"/>
                    <a:pt x="84" y="5399"/>
                    <a:pt x="21" y="5650"/>
                  </a:cubicBezTo>
                  <a:cubicBezTo>
                    <a:pt x="0" y="5818"/>
                    <a:pt x="63" y="5964"/>
                    <a:pt x="84" y="6236"/>
                  </a:cubicBezTo>
                  <a:cubicBezTo>
                    <a:pt x="398" y="6152"/>
                    <a:pt x="649" y="6069"/>
                    <a:pt x="921" y="6027"/>
                  </a:cubicBezTo>
                  <a:cubicBezTo>
                    <a:pt x="1151" y="5964"/>
                    <a:pt x="1381" y="5901"/>
                    <a:pt x="1591" y="5860"/>
                  </a:cubicBezTo>
                  <a:cubicBezTo>
                    <a:pt x="1904" y="5839"/>
                    <a:pt x="2176" y="5797"/>
                    <a:pt x="2469" y="5692"/>
                  </a:cubicBezTo>
                  <a:cubicBezTo>
                    <a:pt x="2679" y="5608"/>
                    <a:pt x="2930" y="5588"/>
                    <a:pt x="3160" y="5546"/>
                  </a:cubicBezTo>
                  <a:cubicBezTo>
                    <a:pt x="3788" y="5525"/>
                    <a:pt x="4415" y="5546"/>
                    <a:pt x="5022" y="5316"/>
                  </a:cubicBezTo>
                  <a:cubicBezTo>
                    <a:pt x="5096" y="5291"/>
                    <a:pt x="5184" y="5281"/>
                    <a:pt x="5273" y="5281"/>
                  </a:cubicBezTo>
                  <a:cubicBezTo>
                    <a:pt x="5337" y="5281"/>
                    <a:pt x="5401" y="5286"/>
                    <a:pt x="5461" y="5295"/>
                  </a:cubicBezTo>
                  <a:cubicBezTo>
                    <a:pt x="5563" y="5307"/>
                    <a:pt x="5661" y="5313"/>
                    <a:pt x="5758" y="5313"/>
                  </a:cubicBezTo>
                  <a:cubicBezTo>
                    <a:pt x="6305" y="5313"/>
                    <a:pt x="6800" y="5125"/>
                    <a:pt x="7386" y="4876"/>
                  </a:cubicBezTo>
                  <a:cubicBezTo>
                    <a:pt x="7554" y="4541"/>
                    <a:pt x="7826" y="4227"/>
                    <a:pt x="7910" y="3851"/>
                  </a:cubicBezTo>
                  <a:cubicBezTo>
                    <a:pt x="7972" y="3453"/>
                    <a:pt x="8077" y="3098"/>
                    <a:pt x="8265" y="2763"/>
                  </a:cubicBezTo>
                  <a:cubicBezTo>
                    <a:pt x="8433" y="2407"/>
                    <a:pt x="8495" y="2093"/>
                    <a:pt x="8537" y="1738"/>
                  </a:cubicBezTo>
                  <a:cubicBezTo>
                    <a:pt x="8558" y="1445"/>
                    <a:pt x="8684" y="1152"/>
                    <a:pt x="8788" y="901"/>
                  </a:cubicBezTo>
                  <a:cubicBezTo>
                    <a:pt x="8872" y="712"/>
                    <a:pt x="8998" y="524"/>
                    <a:pt x="9123" y="294"/>
                  </a:cubicBezTo>
                  <a:cubicBezTo>
                    <a:pt x="8767" y="210"/>
                    <a:pt x="8433" y="85"/>
                    <a:pt x="8056" y="43"/>
                  </a:cubicBezTo>
                  <a:cubicBezTo>
                    <a:pt x="7866" y="13"/>
                    <a:pt x="7678" y="0"/>
                    <a:pt x="7490" y="0"/>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5" name="Google Shape;2175;p73"/>
            <p:cNvSpPr/>
            <p:nvPr/>
          </p:nvSpPr>
          <p:spPr>
            <a:xfrm>
              <a:off x="368022" y="4056052"/>
              <a:ext cx="252476" cy="160433"/>
            </a:xfrm>
            <a:custGeom>
              <a:avLst/>
              <a:gdLst/>
              <a:ahLst/>
              <a:cxnLst/>
              <a:rect l="l" t="t" r="r" b="b"/>
              <a:pathLst>
                <a:path w="11216" h="7128" extrusionOk="0">
                  <a:moveTo>
                    <a:pt x="7293" y="0"/>
                  </a:moveTo>
                  <a:cubicBezTo>
                    <a:pt x="7221" y="0"/>
                    <a:pt x="7147" y="10"/>
                    <a:pt x="7073" y="31"/>
                  </a:cubicBezTo>
                  <a:cubicBezTo>
                    <a:pt x="6863" y="73"/>
                    <a:pt x="6654" y="94"/>
                    <a:pt x="6466" y="157"/>
                  </a:cubicBezTo>
                  <a:cubicBezTo>
                    <a:pt x="5127" y="408"/>
                    <a:pt x="3746" y="575"/>
                    <a:pt x="2469" y="1077"/>
                  </a:cubicBezTo>
                  <a:cubicBezTo>
                    <a:pt x="1967" y="1245"/>
                    <a:pt x="1444" y="1391"/>
                    <a:pt x="900" y="1391"/>
                  </a:cubicBezTo>
                  <a:cubicBezTo>
                    <a:pt x="607" y="1391"/>
                    <a:pt x="293" y="1391"/>
                    <a:pt x="1" y="1642"/>
                  </a:cubicBezTo>
                  <a:cubicBezTo>
                    <a:pt x="565" y="2730"/>
                    <a:pt x="1047" y="3902"/>
                    <a:pt x="1863" y="4864"/>
                  </a:cubicBezTo>
                  <a:cubicBezTo>
                    <a:pt x="2051" y="5116"/>
                    <a:pt x="2281" y="5408"/>
                    <a:pt x="2407" y="5722"/>
                  </a:cubicBezTo>
                  <a:cubicBezTo>
                    <a:pt x="2679" y="6266"/>
                    <a:pt x="3014" y="6748"/>
                    <a:pt x="3599" y="7103"/>
                  </a:cubicBezTo>
                  <a:cubicBezTo>
                    <a:pt x="3928" y="7103"/>
                    <a:pt x="4266" y="7127"/>
                    <a:pt x="4610" y="7127"/>
                  </a:cubicBezTo>
                  <a:cubicBezTo>
                    <a:pt x="4987" y="7127"/>
                    <a:pt x="5371" y="7098"/>
                    <a:pt x="5755" y="6978"/>
                  </a:cubicBezTo>
                  <a:cubicBezTo>
                    <a:pt x="6358" y="6783"/>
                    <a:pt x="6962" y="6557"/>
                    <a:pt x="7591" y="6557"/>
                  </a:cubicBezTo>
                  <a:cubicBezTo>
                    <a:pt x="7703" y="6557"/>
                    <a:pt x="7816" y="6564"/>
                    <a:pt x="7931" y="6580"/>
                  </a:cubicBezTo>
                  <a:cubicBezTo>
                    <a:pt x="7972" y="6580"/>
                    <a:pt x="8056" y="6580"/>
                    <a:pt x="8119" y="6559"/>
                  </a:cubicBezTo>
                  <a:cubicBezTo>
                    <a:pt x="8565" y="6336"/>
                    <a:pt x="9030" y="6308"/>
                    <a:pt x="9508" y="6308"/>
                  </a:cubicBezTo>
                  <a:cubicBezTo>
                    <a:pt x="9667" y="6308"/>
                    <a:pt x="9827" y="6311"/>
                    <a:pt x="9989" y="6311"/>
                  </a:cubicBezTo>
                  <a:cubicBezTo>
                    <a:pt x="10070" y="6311"/>
                    <a:pt x="10151" y="6311"/>
                    <a:pt x="10232" y="6308"/>
                  </a:cubicBezTo>
                  <a:cubicBezTo>
                    <a:pt x="10350" y="6308"/>
                    <a:pt x="10470" y="6317"/>
                    <a:pt x="10593" y="6317"/>
                  </a:cubicBezTo>
                  <a:cubicBezTo>
                    <a:pt x="10797" y="6317"/>
                    <a:pt x="11006" y="6293"/>
                    <a:pt x="11216" y="6162"/>
                  </a:cubicBezTo>
                  <a:cubicBezTo>
                    <a:pt x="11195" y="6036"/>
                    <a:pt x="11195" y="5848"/>
                    <a:pt x="11111" y="5785"/>
                  </a:cubicBezTo>
                  <a:cubicBezTo>
                    <a:pt x="10274" y="4844"/>
                    <a:pt x="9960" y="3546"/>
                    <a:pt x="9165" y="2605"/>
                  </a:cubicBezTo>
                  <a:cubicBezTo>
                    <a:pt x="9123" y="2584"/>
                    <a:pt x="9123" y="2563"/>
                    <a:pt x="9102" y="2542"/>
                  </a:cubicBezTo>
                  <a:cubicBezTo>
                    <a:pt x="8893" y="1747"/>
                    <a:pt x="8265" y="1182"/>
                    <a:pt x="7951" y="450"/>
                  </a:cubicBezTo>
                  <a:cubicBezTo>
                    <a:pt x="7834" y="164"/>
                    <a:pt x="7582" y="0"/>
                    <a:pt x="7293" y="0"/>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6" name="Google Shape;2176;p73"/>
            <p:cNvSpPr/>
            <p:nvPr/>
          </p:nvSpPr>
          <p:spPr>
            <a:xfrm>
              <a:off x="326737" y="4118001"/>
              <a:ext cx="107977" cy="236679"/>
            </a:xfrm>
            <a:custGeom>
              <a:avLst/>
              <a:gdLst/>
              <a:ahLst/>
              <a:cxnLst/>
              <a:rect l="l" t="t" r="r" b="b"/>
              <a:pathLst>
                <a:path w="4813" h="10504" extrusionOk="0">
                  <a:moveTo>
                    <a:pt x="1255" y="0"/>
                  </a:moveTo>
                  <a:cubicBezTo>
                    <a:pt x="858" y="356"/>
                    <a:pt x="816" y="753"/>
                    <a:pt x="732" y="1130"/>
                  </a:cubicBezTo>
                  <a:cubicBezTo>
                    <a:pt x="502" y="2616"/>
                    <a:pt x="272" y="4122"/>
                    <a:pt x="63" y="5629"/>
                  </a:cubicBezTo>
                  <a:cubicBezTo>
                    <a:pt x="0" y="6047"/>
                    <a:pt x="63" y="6466"/>
                    <a:pt x="63" y="6905"/>
                  </a:cubicBezTo>
                  <a:cubicBezTo>
                    <a:pt x="398" y="7156"/>
                    <a:pt x="711" y="7407"/>
                    <a:pt x="1025" y="7679"/>
                  </a:cubicBezTo>
                  <a:cubicBezTo>
                    <a:pt x="1235" y="7867"/>
                    <a:pt x="1444" y="8035"/>
                    <a:pt x="1569" y="8265"/>
                  </a:cubicBezTo>
                  <a:cubicBezTo>
                    <a:pt x="2051" y="8914"/>
                    <a:pt x="2469" y="9604"/>
                    <a:pt x="2908" y="10253"/>
                  </a:cubicBezTo>
                  <a:cubicBezTo>
                    <a:pt x="2978" y="10357"/>
                    <a:pt x="3076" y="10504"/>
                    <a:pt x="3214" y="10504"/>
                  </a:cubicBezTo>
                  <a:cubicBezTo>
                    <a:pt x="3243" y="10504"/>
                    <a:pt x="3274" y="10497"/>
                    <a:pt x="3306" y="10483"/>
                  </a:cubicBezTo>
                  <a:cubicBezTo>
                    <a:pt x="3452" y="10023"/>
                    <a:pt x="3620" y="9541"/>
                    <a:pt x="3745" y="9102"/>
                  </a:cubicBezTo>
                  <a:cubicBezTo>
                    <a:pt x="3829" y="8830"/>
                    <a:pt x="3955" y="8579"/>
                    <a:pt x="3955" y="8307"/>
                  </a:cubicBezTo>
                  <a:cubicBezTo>
                    <a:pt x="3955" y="7826"/>
                    <a:pt x="4080" y="7365"/>
                    <a:pt x="4268" y="6926"/>
                  </a:cubicBezTo>
                  <a:cubicBezTo>
                    <a:pt x="4457" y="6403"/>
                    <a:pt x="4624" y="5880"/>
                    <a:pt x="4813" y="5315"/>
                  </a:cubicBezTo>
                  <a:cubicBezTo>
                    <a:pt x="4101" y="4792"/>
                    <a:pt x="3724" y="4059"/>
                    <a:pt x="3348" y="3285"/>
                  </a:cubicBezTo>
                  <a:cubicBezTo>
                    <a:pt x="3264" y="3118"/>
                    <a:pt x="3139" y="2950"/>
                    <a:pt x="3013" y="2762"/>
                  </a:cubicBezTo>
                  <a:cubicBezTo>
                    <a:pt x="2741" y="2385"/>
                    <a:pt x="2427" y="2009"/>
                    <a:pt x="2176" y="1611"/>
                  </a:cubicBezTo>
                  <a:cubicBezTo>
                    <a:pt x="1862" y="1130"/>
                    <a:pt x="1590" y="607"/>
                    <a:pt x="1255"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7" name="Google Shape;2177;p73"/>
            <p:cNvSpPr/>
            <p:nvPr/>
          </p:nvSpPr>
          <p:spPr>
            <a:xfrm>
              <a:off x="296567" y="4032225"/>
              <a:ext cx="357276" cy="362166"/>
            </a:xfrm>
            <a:custGeom>
              <a:avLst/>
              <a:gdLst/>
              <a:ahLst/>
              <a:cxnLst/>
              <a:rect l="l" t="t" r="r" b="b"/>
              <a:pathLst>
                <a:path w="15841" h="16049" extrusionOk="0">
                  <a:moveTo>
                    <a:pt x="1" y="10169"/>
                  </a:moveTo>
                  <a:cubicBezTo>
                    <a:pt x="357" y="9792"/>
                    <a:pt x="461" y="9353"/>
                    <a:pt x="524" y="8872"/>
                  </a:cubicBezTo>
                  <a:cubicBezTo>
                    <a:pt x="712" y="7553"/>
                    <a:pt x="943" y="6235"/>
                    <a:pt x="1194" y="4896"/>
                  </a:cubicBezTo>
                  <a:cubicBezTo>
                    <a:pt x="1361" y="3850"/>
                    <a:pt x="1821" y="2950"/>
                    <a:pt x="2365" y="2051"/>
                  </a:cubicBezTo>
                  <a:cubicBezTo>
                    <a:pt x="2470" y="1862"/>
                    <a:pt x="2616" y="1737"/>
                    <a:pt x="2826" y="1674"/>
                  </a:cubicBezTo>
                  <a:cubicBezTo>
                    <a:pt x="3286" y="1611"/>
                    <a:pt x="3684" y="1507"/>
                    <a:pt x="4144" y="1423"/>
                  </a:cubicBezTo>
                  <a:cubicBezTo>
                    <a:pt x="4395" y="1381"/>
                    <a:pt x="4688" y="1402"/>
                    <a:pt x="4918" y="1297"/>
                  </a:cubicBezTo>
                  <a:cubicBezTo>
                    <a:pt x="6362" y="753"/>
                    <a:pt x="7847" y="502"/>
                    <a:pt x="9375" y="251"/>
                  </a:cubicBezTo>
                  <a:cubicBezTo>
                    <a:pt x="9605" y="230"/>
                    <a:pt x="9835" y="146"/>
                    <a:pt x="10086" y="105"/>
                  </a:cubicBezTo>
                  <a:cubicBezTo>
                    <a:pt x="10651" y="0"/>
                    <a:pt x="11153" y="167"/>
                    <a:pt x="11593" y="481"/>
                  </a:cubicBezTo>
                  <a:cubicBezTo>
                    <a:pt x="11802" y="628"/>
                    <a:pt x="12011" y="816"/>
                    <a:pt x="12053" y="1109"/>
                  </a:cubicBezTo>
                  <a:cubicBezTo>
                    <a:pt x="12137" y="1527"/>
                    <a:pt x="12409" y="1862"/>
                    <a:pt x="12618" y="2239"/>
                  </a:cubicBezTo>
                  <a:lnTo>
                    <a:pt x="13015" y="2950"/>
                  </a:lnTo>
                  <a:cubicBezTo>
                    <a:pt x="13057" y="3013"/>
                    <a:pt x="13057" y="3118"/>
                    <a:pt x="13099" y="3180"/>
                  </a:cubicBezTo>
                  <a:cubicBezTo>
                    <a:pt x="13811" y="3913"/>
                    <a:pt x="13999" y="4896"/>
                    <a:pt x="14606" y="5691"/>
                  </a:cubicBezTo>
                  <a:cubicBezTo>
                    <a:pt x="14710" y="5817"/>
                    <a:pt x="14815" y="6005"/>
                    <a:pt x="14920" y="6110"/>
                  </a:cubicBezTo>
                  <a:cubicBezTo>
                    <a:pt x="15129" y="6319"/>
                    <a:pt x="15254" y="6570"/>
                    <a:pt x="15359" y="6863"/>
                  </a:cubicBezTo>
                  <a:cubicBezTo>
                    <a:pt x="15443" y="7177"/>
                    <a:pt x="15673" y="7428"/>
                    <a:pt x="15756" y="7721"/>
                  </a:cubicBezTo>
                  <a:cubicBezTo>
                    <a:pt x="15840" y="8014"/>
                    <a:pt x="15422" y="8202"/>
                    <a:pt x="15484" y="8537"/>
                  </a:cubicBezTo>
                  <a:cubicBezTo>
                    <a:pt x="15526" y="8641"/>
                    <a:pt x="15526" y="8809"/>
                    <a:pt x="15443" y="8872"/>
                  </a:cubicBezTo>
                  <a:cubicBezTo>
                    <a:pt x="14857" y="9688"/>
                    <a:pt x="15108" y="10734"/>
                    <a:pt x="14627" y="11592"/>
                  </a:cubicBezTo>
                  <a:cubicBezTo>
                    <a:pt x="14585" y="11696"/>
                    <a:pt x="14522" y="11843"/>
                    <a:pt x="14522" y="11947"/>
                  </a:cubicBezTo>
                  <a:cubicBezTo>
                    <a:pt x="14543" y="12429"/>
                    <a:pt x="14334" y="12889"/>
                    <a:pt x="14103" y="13266"/>
                  </a:cubicBezTo>
                  <a:cubicBezTo>
                    <a:pt x="14062" y="13349"/>
                    <a:pt x="14020" y="13433"/>
                    <a:pt x="13999" y="13538"/>
                  </a:cubicBezTo>
                  <a:cubicBezTo>
                    <a:pt x="13957" y="13998"/>
                    <a:pt x="13685" y="14165"/>
                    <a:pt x="13225" y="14186"/>
                  </a:cubicBezTo>
                  <a:cubicBezTo>
                    <a:pt x="12723" y="14207"/>
                    <a:pt x="12220" y="14375"/>
                    <a:pt x="11718" y="14416"/>
                  </a:cubicBezTo>
                  <a:cubicBezTo>
                    <a:pt x="11258" y="14458"/>
                    <a:pt x="10756" y="14416"/>
                    <a:pt x="10316" y="14605"/>
                  </a:cubicBezTo>
                  <a:cubicBezTo>
                    <a:pt x="10233" y="14626"/>
                    <a:pt x="10128" y="14667"/>
                    <a:pt x="10044" y="14667"/>
                  </a:cubicBezTo>
                  <a:cubicBezTo>
                    <a:pt x="9103" y="14605"/>
                    <a:pt x="8224" y="14835"/>
                    <a:pt x="7303" y="14939"/>
                  </a:cubicBezTo>
                  <a:cubicBezTo>
                    <a:pt x="6843" y="15002"/>
                    <a:pt x="6362" y="15086"/>
                    <a:pt x="5901" y="15149"/>
                  </a:cubicBezTo>
                  <a:cubicBezTo>
                    <a:pt x="5608" y="15211"/>
                    <a:pt x="5483" y="15442"/>
                    <a:pt x="5316" y="15672"/>
                  </a:cubicBezTo>
                  <a:cubicBezTo>
                    <a:pt x="5064" y="16048"/>
                    <a:pt x="4772" y="16028"/>
                    <a:pt x="4541" y="15672"/>
                  </a:cubicBezTo>
                  <a:cubicBezTo>
                    <a:pt x="4374" y="15463"/>
                    <a:pt x="4207" y="15232"/>
                    <a:pt x="4144" y="14981"/>
                  </a:cubicBezTo>
                  <a:cubicBezTo>
                    <a:pt x="3809" y="14040"/>
                    <a:pt x="3119" y="13370"/>
                    <a:pt x="2344" y="12805"/>
                  </a:cubicBezTo>
                  <a:cubicBezTo>
                    <a:pt x="2093" y="12617"/>
                    <a:pt x="1884" y="12429"/>
                    <a:pt x="1717" y="12178"/>
                  </a:cubicBezTo>
                  <a:cubicBezTo>
                    <a:pt x="1403" y="11780"/>
                    <a:pt x="1026" y="11424"/>
                    <a:pt x="691" y="11048"/>
                  </a:cubicBezTo>
                  <a:cubicBezTo>
                    <a:pt x="482" y="10838"/>
                    <a:pt x="168" y="10650"/>
                    <a:pt x="1" y="10169"/>
                  </a:cubicBezTo>
                  <a:close/>
                  <a:moveTo>
                    <a:pt x="13036" y="13140"/>
                  </a:moveTo>
                  <a:cubicBezTo>
                    <a:pt x="13225" y="12805"/>
                    <a:pt x="13476" y="12491"/>
                    <a:pt x="13559" y="12115"/>
                  </a:cubicBezTo>
                  <a:cubicBezTo>
                    <a:pt x="13622" y="11738"/>
                    <a:pt x="13748" y="11362"/>
                    <a:pt x="13915" y="11027"/>
                  </a:cubicBezTo>
                  <a:cubicBezTo>
                    <a:pt x="14083" y="10692"/>
                    <a:pt x="14145" y="10378"/>
                    <a:pt x="14187" y="10002"/>
                  </a:cubicBezTo>
                  <a:cubicBezTo>
                    <a:pt x="14208" y="9709"/>
                    <a:pt x="14334" y="9437"/>
                    <a:pt x="14438" y="9165"/>
                  </a:cubicBezTo>
                  <a:cubicBezTo>
                    <a:pt x="14522" y="8976"/>
                    <a:pt x="14648" y="8809"/>
                    <a:pt x="14773" y="8558"/>
                  </a:cubicBezTo>
                  <a:cubicBezTo>
                    <a:pt x="14396" y="8453"/>
                    <a:pt x="14062" y="8349"/>
                    <a:pt x="13706" y="8307"/>
                  </a:cubicBezTo>
                  <a:cubicBezTo>
                    <a:pt x="12513" y="8118"/>
                    <a:pt x="11362" y="8621"/>
                    <a:pt x="10170" y="8600"/>
                  </a:cubicBezTo>
                  <a:cubicBezTo>
                    <a:pt x="10044" y="8600"/>
                    <a:pt x="9898" y="8704"/>
                    <a:pt x="9751" y="8746"/>
                  </a:cubicBezTo>
                  <a:cubicBezTo>
                    <a:pt x="9124" y="8976"/>
                    <a:pt x="8496" y="9123"/>
                    <a:pt x="7826" y="9081"/>
                  </a:cubicBezTo>
                  <a:cubicBezTo>
                    <a:pt x="7513" y="9081"/>
                    <a:pt x="7178" y="8997"/>
                    <a:pt x="6822" y="9185"/>
                  </a:cubicBezTo>
                  <a:cubicBezTo>
                    <a:pt x="6759" y="9374"/>
                    <a:pt x="6655" y="9562"/>
                    <a:pt x="6592" y="9750"/>
                  </a:cubicBezTo>
                  <a:cubicBezTo>
                    <a:pt x="6445" y="10378"/>
                    <a:pt x="6278" y="11027"/>
                    <a:pt x="6132" y="11654"/>
                  </a:cubicBezTo>
                  <a:cubicBezTo>
                    <a:pt x="6111" y="11759"/>
                    <a:pt x="6132" y="11885"/>
                    <a:pt x="6111" y="12010"/>
                  </a:cubicBezTo>
                  <a:cubicBezTo>
                    <a:pt x="6048" y="12408"/>
                    <a:pt x="5964" y="12784"/>
                    <a:pt x="5901" y="13140"/>
                  </a:cubicBezTo>
                  <a:cubicBezTo>
                    <a:pt x="5839" y="13412"/>
                    <a:pt x="5734" y="13663"/>
                    <a:pt x="5692" y="13935"/>
                  </a:cubicBezTo>
                  <a:cubicBezTo>
                    <a:pt x="5650" y="14082"/>
                    <a:pt x="5713" y="14249"/>
                    <a:pt x="5734" y="14500"/>
                  </a:cubicBezTo>
                  <a:cubicBezTo>
                    <a:pt x="6048" y="14416"/>
                    <a:pt x="6320" y="14354"/>
                    <a:pt x="6571" y="14291"/>
                  </a:cubicBezTo>
                  <a:cubicBezTo>
                    <a:pt x="6801" y="14249"/>
                    <a:pt x="7052" y="14165"/>
                    <a:pt x="7261" y="14144"/>
                  </a:cubicBezTo>
                  <a:cubicBezTo>
                    <a:pt x="7575" y="14103"/>
                    <a:pt x="7826" y="14061"/>
                    <a:pt x="8119" y="13956"/>
                  </a:cubicBezTo>
                  <a:cubicBezTo>
                    <a:pt x="8329" y="13872"/>
                    <a:pt x="8580" y="13851"/>
                    <a:pt x="8831" y="13831"/>
                  </a:cubicBezTo>
                  <a:cubicBezTo>
                    <a:pt x="9458" y="13789"/>
                    <a:pt x="10086" y="13831"/>
                    <a:pt x="10672" y="13579"/>
                  </a:cubicBezTo>
                  <a:cubicBezTo>
                    <a:pt x="10818" y="13538"/>
                    <a:pt x="10965" y="13538"/>
                    <a:pt x="11132" y="13559"/>
                  </a:cubicBezTo>
                  <a:cubicBezTo>
                    <a:pt x="11781" y="13621"/>
                    <a:pt x="12346" y="13412"/>
                    <a:pt x="13036" y="13140"/>
                  </a:cubicBezTo>
                  <a:close/>
                  <a:moveTo>
                    <a:pt x="6738" y="8139"/>
                  </a:moveTo>
                  <a:cubicBezTo>
                    <a:pt x="7429" y="8139"/>
                    <a:pt x="8161" y="8244"/>
                    <a:pt x="8894" y="8014"/>
                  </a:cubicBezTo>
                  <a:cubicBezTo>
                    <a:pt x="9605" y="7784"/>
                    <a:pt x="10316" y="7512"/>
                    <a:pt x="11070" y="7616"/>
                  </a:cubicBezTo>
                  <a:cubicBezTo>
                    <a:pt x="11111" y="7616"/>
                    <a:pt x="11195" y="7616"/>
                    <a:pt x="11258" y="7595"/>
                  </a:cubicBezTo>
                  <a:cubicBezTo>
                    <a:pt x="11927" y="7261"/>
                    <a:pt x="12639" y="7365"/>
                    <a:pt x="13371" y="7344"/>
                  </a:cubicBezTo>
                  <a:cubicBezTo>
                    <a:pt x="13685" y="7344"/>
                    <a:pt x="14020" y="7407"/>
                    <a:pt x="14355" y="7198"/>
                  </a:cubicBezTo>
                  <a:cubicBezTo>
                    <a:pt x="14334" y="7072"/>
                    <a:pt x="14334" y="6884"/>
                    <a:pt x="14250" y="6821"/>
                  </a:cubicBezTo>
                  <a:cubicBezTo>
                    <a:pt x="13413" y="5880"/>
                    <a:pt x="13099" y="4582"/>
                    <a:pt x="12304" y="3641"/>
                  </a:cubicBezTo>
                  <a:cubicBezTo>
                    <a:pt x="12262" y="3620"/>
                    <a:pt x="12262" y="3599"/>
                    <a:pt x="12241" y="3578"/>
                  </a:cubicBezTo>
                  <a:cubicBezTo>
                    <a:pt x="12032" y="2783"/>
                    <a:pt x="11404" y="2218"/>
                    <a:pt x="11090" y="1486"/>
                  </a:cubicBezTo>
                  <a:cubicBezTo>
                    <a:pt x="10944" y="1130"/>
                    <a:pt x="10588" y="963"/>
                    <a:pt x="10212" y="1067"/>
                  </a:cubicBezTo>
                  <a:cubicBezTo>
                    <a:pt x="10002" y="1109"/>
                    <a:pt x="9793" y="1130"/>
                    <a:pt x="9605" y="1193"/>
                  </a:cubicBezTo>
                  <a:cubicBezTo>
                    <a:pt x="8266" y="1444"/>
                    <a:pt x="6885" y="1611"/>
                    <a:pt x="5608" y="2113"/>
                  </a:cubicBezTo>
                  <a:cubicBezTo>
                    <a:pt x="5106" y="2281"/>
                    <a:pt x="4583" y="2427"/>
                    <a:pt x="4039" y="2427"/>
                  </a:cubicBezTo>
                  <a:cubicBezTo>
                    <a:pt x="3746" y="2427"/>
                    <a:pt x="3432" y="2427"/>
                    <a:pt x="3140" y="2678"/>
                  </a:cubicBezTo>
                  <a:cubicBezTo>
                    <a:pt x="3704" y="3766"/>
                    <a:pt x="4186" y="4938"/>
                    <a:pt x="5002" y="5900"/>
                  </a:cubicBezTo>
                  <a:cubicBezTo>
                    <a:pt x="5232" y="6193"/>
                    <a:pt x="5441" y="6465"/>
                    <a:pt x="5608" y="6779"/>
                  </a:cubicBezTo>
                  <a:cubicBezTo>
                    <a:pt x="5818" y="7302"/>
                    <a:pt x="6153" y="7784"/>
                    <a:pt x="6738" y="8139"/>
                  </a:cubicBezTo>
                  <a:close/>
                  <a:moveTo>
                    <a:pt x="2616" y="3808"/>
                  </a:moveTo>
                  <a:cubicBezTo>
                    <a:pt x="2240" y="4164"/>
                    <a:pt x="2177" y="4561"/>
                    <a:pt x="2093" y="4938"/>
                  </a:cubicBezTo>
                  <a:cubicBezTo>
                    <a:pt x="1863" y="6424"/>
                    <a:pt x="1633" y="7930"/>
                    <a:pt x="1424" y="9437"/>
                  </a:cubicBezTo>
                  <a:cubicBezTo>
                    <a:pt x="1361" y="9855"/>
                    <a:pt x="1424" y="10274"/>
                    <a:pt x="1424" y="10713"/>
                  </a:cubicBezTo>
                  <a:cubicBezTo>
                    <a:pt x="1759" y="10964"/>
                    <a:pt x="2072" y="11215"/>
                    <a:pt x="2386" y="11487"/>
                  </a:cubicBezTo>
                  <a:cubicBezTo>
                    <a:pt x="2595" y="11675"/>
                    <a:pt x="2805" y="11843"/>
                    <a:pt x="2930" y="12073"/>
                  </a:cubicBezTo>
                  <a:cubicBezTo>
                    <a:pt x="3412" y="12722"/>
                    <a:pt x="3830" y="13412"/>
                    <a:pt x="4269" y="14061"/>
                  </a:cubicBezTo>
                  <a:cubicBezTo>
                    <a:pt x="4353" y="14186"/>
                    <a:pt x="4479" y="14375"/>
                    <a:pt x="4667" y="14291"/>
                  </a:cubicBezTo>
                  <a:cubicBezTo>
                    <a:pt x="4813" y="13831"/>
                    <a:pt x="4981" y="13349"/>
                    <a:pt x="5106" y="12910"/>
                  </a:cubicBezTo>
                  <a:cubicBezTo>
                    <a:pt x="5190" y="12638"/>
                    <a:pt x="5316" y="12387"/>
                    <a:pt x="5316" y="12115"/>
                  </a:cubicBezTo>
                  <a:cubicBezTo>
                    <a:pt x="5316" y="11634"/>
                    <a:pt x="5441" y="11173"/>
                    <a:pt x="5629" y="10734"/>
                  </a:cubicBezTo>
                  <a:cubicBezTo>
                    <a:pt x="5818" y="10211"/>
                    <a:pt x="6006" y="9688"/>
                    <a:pt x="6173" y="9123"/>
                  </a:cubicBezTo>
                  <a:cubicBezTo>
                    <a:pt x="5483" y="8621"/>
                    <a:pt x="5064" y="7909"/>
                    <a:pt x="4709" y="7135"/>
                  </a:cubicBezTo>
                  <a:cubicBezTo>
                    <a:pt x="4646" y="6947"/>
                    <a:pt x="4500" y="6779"/>
                    <a:pt x="4374" y="6612"/>
                  </a:cubicBezTo>
                  <a:cubicBezTo>
                    <a:pt x="4123" y="6214"/>
                    <a:pt x="3809" y="5838"/>
                    <a:pt x="3537" y="5461"/>
                  </a:cubicBezTo>
                  <a:cubicBezTo>
                    <a:pt x="3223" y="4938"/>
                    <a:pt x="2972" y="4415"/>
                    <a:pt x="2616" y="380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8" name="Google Shape;2178;p73"/>
            <p:cNvSpPr/>
            <p:nvPr/>
          </p:nvSpPr>
          <p:spPr>
            <a:xfrm>
              <a:off x="442653" y="4076702"/>
              <a:ext cx="119092" cy="130253"/>
            </a:xfrm>
            <a:custGeom>
              <a:avLst/>
              <a:gdLst/>
              <a:ahLst/>
              <a:cxnLst/>
              <a:rect l="l" t="t" r="r" b="b"/>
              <a:pathLst>
                <a:path w="5253" h="5755" extrusionOk="0">
                  <a:moveTo>
                    <a:pt x="3348" y="524"/>
                  </a:moveTo>
                  <a:lnTo>
                    <a:pt x="3348" y="2177"/>
                  </a:lnTo>
                  <a:cubicBezTo>
                    <a:pt x="3474" y="2198"/>
                    <a:pt x="3620" y="2240"/>
                    <a:pt x="3725" y="2240"/>
                  </a:cubicBezTo>
                  <a:cubicBezTo>
                    <a:pt x="4708" y="2177"/>
                    <a:pt x="5252" y="3181"/>
                    <a:pt x="4938" y="4060"/>
                  </a:cubicBezTo>
                  <a:cubicBezTo>
                    <a:pt x="4771" y="4562"/>
                    <a:pt x="4352" y="4960"/>
                    <a:pt x="3829" y="5169"/>
                  </a:cubicBezTo>
                  <a:cubicBezTo>
                    <a:pt x="3474" y="5295"/>
                    <a:pt x="3139" y="5399"/>
                    <a:pt x="2825" y="5546"/>
                  </a:cubicBezTo>
                  <a:cubicBezTo>
                    <a:pt x="2469" y="5755"/>
                    <a:pt x="2072" y="5713"/>
                    <a:pt x="1695" y="5650"/>
                  </a:cubicBezTo>
                  <a:cubicBezTo>
                    <a:pt x="1465" y="5629"/>
                    <a:pt x="1319" y="5420"/>
                    <a:pt x="1381" y="5211"/>
                  </a:cubicBezTo>
                  <a:cubicBezTo>
                    <a:pt x="1632" y="4499"/>
                    <a:pt x="1235" y="3955"/>
                    <a:pt x="1026" y="3349"/>
                  </a:cubicBezTo>
                  <a:cubicBezTo>
                    <a:pt x="837" y="2888"/>
                    <a:pt x="523" y="2470"/>
                    <a:pt x="440" y="1947"/>
                  </a:cubicBezTo>
                  <a:cubicBezTo>
                    <a:pt x="419" y="1821"/>
                    <a:pt x="314" y="1675"/>
                    <a:pt x="210" y="1570"/>
                  </a:cubicBezTo>
                  <a:cubicBezTo>
                    <a:pt x="63" y="1361"/>
                    <a:pt x="0" y="1152"/>
                    <a:pt x="0" y="901"/>
                  </a:cubicBezTo>
                  <a:cubicBezTo>
                    <a:pt x="0" y="712"/>
                    <a:pt x="84" y="566"/>
                    <a:pt x="272" y="461"/>
                  </a:cubicBezTo>
                  <a:cubicBezTo>
                    <a:pt x="942" y="85"/>
                    <a:pt x="1695" y="1"/>
                    <a:pt x="2428" y="105"/>
                  </a:cubicBezTo>
                  <a:cubicBezTo>
                    <a:pt x="2720" y="168"/>
                    <a:pt x="3013" y="377"/>
                    <a:pt x="3348" y="524"/>
                  </a:cubicBezTo>
                  <a:close/>
                  <a:moveTo>
                    <a:pt x="2093" y="3411"/>
                  </a:moveTo>
                  <a:cubicBezTo>
                    <a:pt x="2030" y="3809"/>
                    <a:pt x="2176" y="4144"/>
                    <a:pt x="2448" y="4437"/>
                  </a:cubicBezTo>
                  <a:cubicBezTo>
                    <a:pt x="2532" y="4541"/>
                    <a:pt x="2720" y="4604"/>
                    <a:pt x="2846" y="4583"/>
                  </a:cubicBezTo>
                  <a:cubicBezTo>
                    <a:pt x="3348" y="4478"/>
                    <a:pt x="3829" y="4332"/>
                    <a:pt x="4122" y="3872"/>
                  </a:cubicBezTo>
                  <a:cubicBezTo>
                    <a:pt x="4373" y="3558"/>
                    <a:pt x="4206" y="3098"/>
                    <a:pt x="3850" y="3035"/>
                  </a:cubicBezTo>
                  <a:cubicBezTo>
                    <a:pt x="3641" y="2993"/>
                    <a:pt x="3432" y="3014"/>
                    <a:pt x="3244" y="3077"/>
                  </a:cubicBezTo>
                  <a:cubicBezTo>
                    <a:pt x="2846" y="3139"/>
                    <a:pt x="2511" y="3286"/>
                    <a:pt x="2093" y="3411"/>
                  </a:cubicBezTo>
                  <a:close/>
                  <a:moveTo>
                    <a:pt x="1695" y="2470"/>
                  </a:moveTo>
                  <a:cubicBezTo>
                    <a:pt x="2030" y="2261"/>
                    <a:pt x="2281" y="1989"/>
                    <a:pt x="2511" y="1737"/>
                  </a:cubicBezTo>
                  <a:cubicBezTo>
                    <a:pt x="2804" y="1382"/>
                    <a:pt x="2616" y="921"/>
                    <a:pt x="2176" y="838"/>
                  </a:cubicBezTo>
                  <a:cubicBezTo>
                    <a:pt x="1653" y="754"/>
                    <a:pt x="1130" y="817"/>
                    <a:pt x="733" y="1214"/>
                  </a:cubicBezTo>
                  <a:cubicBezTo>
                    <a:pt x="921" y="1382"/>
                    <a:pt x="1109" y="1549"/>
                    <a:pt x="1235" y="1737"/>
                  </a:cubicBezTo>
                  <a:cubicBezTo>
                    <a:pt x="1360" y="1968"/>
                    <a:pt x="1360" y="2282"/>
                    <a:pt x="1695" y="24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9" name="Google Shape;2179;p73"/>
            <p:cNvSpPr/>
            <p:nvPr/>
          </p:nvSpPr>
          <p:spPr>
            <a:xfrm>
              <a:off x="804694" y="4102117"/>
              <a:ext cx="193723" cy="135018"/>
            </a:xfrm>
            <a:custGeom>
              <a:avLst/>
              <a:gdLst/>
              <a:ahLst/>
              <a:cxnLst/>
              <a:rect l="l" t="t" r="r" b="b"/>
              <a:pathLst>
                <a:path w="10965" h="7619" extrusionOk="0">
                  <a:moveTo>
                    <a:pt x="8579" y="1"/>
                  </a:moveTo>
                  <a:cubicBezTo>
                    <a:pt x="8391" y="1"/>
                    <a:pt x="8181" y="1"/>
                    <a:pt x="8035" y="84"/>
                  </a:cubicBezTo>
                  <a:cubicBezTo>
                    <a:pt x="7491" y="294"/>
                    <a:pt x="6905" y="294"/>
                    <a:pt x="6340" y="294"/>
                  </a:cubicBezTo>
                  <a:cubicBezTo>
                    <a:pt x="5545" y="294"/>
                    <a:pt x="4729" y="273"/>
                    <a:pt x="3955" y="273"/>
                  </a:cubicBezTo>
                  <a:cubicBezTo>
                    <a:pt x="3662" y="273"/>
                    <a:pt x="3369" y="294"/>
                    <a:pt x="3118" y="356"/>
                  </a:cubicBezTo>
                  <a:cubicBezTo>
                    <a:pt x="2658" y="419"/>
                    <a:pt x="2260" y="503"/>
                    <a:pt x="1779" y="587"/>
                  </a:cubicBezTo>
                  <a:cubicBezTo>
                    <a:pt x="1402" y="880"/>
                    <a:pt x="1151" y="1298"/>
                    <a:pt x="984" y="1821"/>
                  </a:cubicBezTo>
                  <a:cubicBezTo>
                    <a:pt x="837" y="2365"/>
                    <a:pt x="670" y="2909"/>
                    <a:pt x="712" y="3495"/>
                  </a:cubicBezTo>
                  <a:cubicBezTo>
                    <a:pt x="712" y="3704"/>
                    <a:pt x="670" y="3934"/>
                    <a:pt x="607" y="4144"/>
                  </a:cubicBezTo>
                  <a:cubicBezTo>
                    <a:pt x="398" y="4688"/>
                    <a:pt x="356" y="5274"/>
                    <a:pt x="398" y="5838"/>
                  </a:cubicBezTo>
                  <a:cubicBezTo>
                    <a:pt x="419" y="6341"/>
                    <a:pt x="398" y="6780"/>
                    <a:pt x="63" y="7198"/>
                  </a:cubicBezTo>
                  <a:cubicBezTo>
                    <a:pt x="0" y="7261"/>
                    <a:pt x="21" y="7387"/>
                    <a:pt x="21" y="7596"/>
                  </a:cubicBezTo>
                  <a:cubicBezTo>
                    <a:pt x="272" y="7596"/>
                    <a:pt x="398" y="7617"/>
                    <a:pt x="544" y="7617"/>
                  </a:cubicBezTo>
                  <a:cubicBezTo>
                    <a:pt x="581" y="7618"/>
                    <a:pt x="617" y="7618"/>
                    <a:pt x="654" y="7618"/>
                  </a:cubicBezTo>
                  <a:cubicBezTo>
                    <a:pt x="1475" y="7618"/>
                    <a:pt x="2294" y="7398"/>
                    <a:pt x="3055" y="7178"/>
                  </a:cubicBezTo>
                  <a:cubicBezTo>
                    <a:pt x="4080" y="6885"/>
                    <a:pt x="5085" y="6654"/>
                    <a:pt x="6131" y="6466"/>
                  </a:cubicBezTo>
                  <a:cubicBezTo>
                    <a:pt x="6696" y="6362"/>
                    <a:pt x="7240" y="6236"/>
                    <a:pt x="7826" y="6215"/>
                  </a:cubicBezTo>
                  <a:cubicBezTo>
                    <a:pt x="8642" y="6215"/>
                    <a:pt x="9332" y="5818"/>
                    <a:pt x="10148" y="5818"/>
                  </a:cubicBezTo>
                  <a:cubicBezTo>
                    <a:pt x="10253" y="5818"/>
                    <a:pt x="10357" y="5692"/>
                    <a:pt x="10483" y="5608"/>
                  </a:cubicBezTo>
                  <a:cubicBezTo>
                    <a:pt x="10525" y="5001"/>
                    <a:pt x="10525" y="4395"/>
                    <a:pt x="10546" y="3830"/>
                  </a:cubicBezTo>
                  <a:cubicBezTo>
                    <a:pt x="10546" y="3537"/>
                    <a:pt x="10546" y="3223"/>
                    <a:pt x="10671" y="2993"/>
                  </a:cubicBezTo>
                  <a:cubicBezTo>
                    <a:pt x="10881" y="2574"/>
                    <a:pt x="10860" y="2135"/>
                    <a:pt x="10860" y="1675"/>
                  </a:cubicBezTo>
                  <a:cubicBezTo>
                    <a:pt x="10881" y="1152"/>
                    <a:pt x="10943" y="608"/>
                    <a:pt x="10964" y="64"/>
                  </a:cubicBezTo>
                  <a:cubicBezTo>
                    <a:pt x="10902" y="64"/>
                    <a:pt x="10776" y="1"/>
                    <a:pt x="10671"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0" name="Google Shape;2180;p73"/>
            <p:cNvSpPr/>
            <p:nvPr/>
          </p:nvSpPr>
          <p:spPr>
            <a:xfrm>
              <a:off x="806281" y="4224428"/>
              <a:ext cx="204839" cy="144548"/>
            </a:xfrm>
            <a:custGeom>
              <a:avLst/>
              <a:gdLst/>
              <a:ahLst/>
              <a:cxnLst/>
              <a:rect l="l" t="t" r="r" b="b"/>
              <a:pathLst>
                <a:path w="11571" h="8195" extrusionOk="0">
                  <a:moveTo>
                    <a:pt x="9753" y="0"/>
                  </a:moveTo>
                  <a:cubicBezTo>
                    <a:pt x="9523" y="0"/>
                    <a:pt x="9381" y="43"/>
                    <a:pt x="9039" y="128"/>
                  </a:cubicBezTo>
                  <a:cubicBezTo>
                    <a:pt x="8788" y="212"/>
                    <a:pt x="8495" y="275"/>
                    <a:pt x="8202" y="296"/>
                  </a:cubicBezTo>
                  <a:cubicBezTo>
                    <a:pt x="6612" y="421"/>
                    <a:pt x="5064" y="672"/>
                    <a:pt x="3557" y="1153"/>
                  </a:cubicBezTo>
                  <a:cubicBezTo>
                    <a:pt x="2532" y="1467"/>
                    <a:pt x="1486" y="1718"/>
                    <a:pt x="377" y="1718"/>
                  </a:cubicBezTo>
                  <a:cubicBezTo>
                    <a:pt x="340" y="1718"/>
                    <a:pt x="302" y="1716"/>
                    <a:pt x="265" y="1716"/>
                  </a:cubicBezTo>
                  <a:cubicBezTo>
                    <a:pt x="153" y="1716"/>
                    <a:pt x="47" y="1739"/>
                    <a:pt x="0" y="1928"/>
                  </a:cubicBezTo>
                  <a:cubicBezTo>
                    <a:pt x="628" y="2974"/>
                    <a:pt x="1109" y="4104"/>
                    <a:pt x="1527" y="5275"/>
                  </a:cubicBezTo>
                  <a:cubicBezTo>
                    <a:pt x="1883" y="6259"/>
                    <a:pt x="2364" y="7200"/>
                    <a:pt x="2825" y="8163"/>
                  </a:cubicBezTo>
                  <a:cubicBezTo>
                    <a:pt x="2966" y="8163"/>
                    <a:pt x="3140" y="8195"/>
                    <a:pt x="3296" y="8195"/>
                  </a:cubicBezTo>
                  <a:cubicBezTo>
                    <a:pt x="3394" y="8195"/>
                    <a:pt x="3485" y="8182"/>
                    <a:pt x="3557" y="8142"/>
                  </a:cubicBezTo>
                  <a:cubicBezTo>
                    <a:pt x="3886" y="7956"/>
                    <a:pt x="4225" y="7926"/>
                    <a:pt x="4568" y="7926"/>
                  </a:cubicBezTo>
                  <a:cubicBezTo>
                    <a:pt x="4725" y="7926"/>
                    <a:pt x="4884" y="7933"/>
                    <a:pt x="5043" y="7933"/>
                  </a:cubicBezTo>
                  <a:cubicBezTo>
                    <a:pt x="5282" y="7933"/>
                    <a:pt x="5523" y="7937"/>
                    <a:pt x="5765" y="7937"/>
                  </a:cubicBezTo>
                  <a:cubicBezTo>
                    <a:pt x="6409" y="7937"/>
                    <a:pt x="7055" y="7904"/>
                    <a:pt x="7679" y="7661"/>
                  </a:cubicBezTo>
                  <a:cubicBezTo>
                    <a:pt x="7763" y="7640"/>
                    <a:pt x="7867" y="7640"/>
                    <a:pt x="7972" y="7640"/>
                  </a:cubicBezTo>
                  <a:cubicBezTo>
                    <a:pt x="9102" y="7640"/>
                    <a:pt x="10148" y="7263"/>
                    <a:pt x="11236" y="7033"/>
                  </a:cubicBezTo>
                  <a:cubicBezTo>
                    <a:pt x="11445" y="6991"/>
                    <a:pt x="11571" y="6824"/>
                    <a:pt x="11508" y="6614"/>
                  </a:cubicBezTo>
                  <a:cubicBezTo>
                    <a:pt x="11341" y="6091"/>
                    <a:pt x="11320" y="5568"/>
                    <a:pt x="11341" y="5087"/>
                  </a:cubicBezTo>
                  <a:cubicBezTo>
                    <a:pt x="11382" y="4669"/>
                    <a:pt x="11278" y="4271"/>
                    <a:pt x="11173" y="3873"/>
                  </a:cubicBezTo>
                  <a:cubicBezTo>
                    <a:pt x="11006" y="3329"/>
                    <a:pt x="10818" y="2785"/>
                    <a:pt x="10797" y="2200"/>
                  </a:cubicBezTo>
                  <a:cubicBezTo>
                    <a:pt x="10776" y="1467"/>
                    <a:pt x="10546" y="756"/>
                    <a:pt x="10483" y="65"/>
                  </a:cubicBezTo>
                  <a:cubicBezTo>
                    <a:pt x="10125" y="22"/>
                    <a:pt x="9917" y="0"/>
                    <a:pt x="9753"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1" name="Google Shape;2181;p73"/>
            <p:cNvSpPr/>
            <p:nvPr/>
          </p:nvSpPr>
          <p:spPr>
            <a:xfrm>
              <a:off x="1003180" y="4132298"/>
              <a:ext cx="44461" cy="171552"/>
            </a:xfrm>
            <a:custGeom>
              <a:avLst/>
              <a:gdLst/>
              <a:ahLst/>
              <a:cxnLst/>
              <a:rect l="l" t="t" r="r" b="b"/>
              <a:pathLst>
                <a:path w="2491" h="9676" extrusionOk="0">
                  <a:moveTo>
                    <a:pt x="730" y="1"/>
                  </a:moveTo>
                  <a:cubicBezTo>
                    <a:pt x="696" y="1"/>
                    <a:pt x="655" y="9"/>
                    <a:pt x="607" y="29"/>
                  </a:cubicBezTo>
                  <a:cubicBezTo>
                    <a:pt x="628" y="573"/>
                    <a:pt x="607" y="1159"/>
                    <a:pt x="335" y="1682"/>
                  </a:cubicBezTo>
                  <a:cubicBezTo>
                    <a:pt x="293" y="1787"/>
                    <a:pt x="293" y="1933"/>
                    <a:pt x="293" y="2038"/>
                  </a:cubicBezTo>
                  <a:cubicBezTo>
                    <a:pt x="398" y="3586"/>
                    <a:pt x="0" y="5156"/>
                    <a:pt x="524" y="6662"/>
                  </a:cubicBezTo>
                  <a:cubicBezTo>
                    <a:pt x="544" y="6725"/>
                    <a:pt x="544" y="6809"/>
                    <a:pt x="544" y="6851"/>
                  </a:cubicBezTo>
                  <a:cubicBezTo>
                    <a:pt x="524" y="7687"/>
                    <a:pt x="816" y="8483"/>
                    <a:pt x="1068" y="9257"/>
                  </a:cubicBezTo>
                  <a:cubicBezTo>
                    <a:pt x="1130" y="9382"/>
                    <a:pt x="1214" y="9529"/>
                    <a:pt x="1277" y="9675"/>
                  </a:cubicBezTo>
                  <a:cubicBezTo>
                    <a:pt x="1528" y="9424"/>
                    <a:pt x="1632" y="9152"/>
                    <a:pt x="1632" y="8838"/>
                  </a:cubicBezTo>
                  <a:cubicBezTo>
                    <a:pt x="1570" y="8273"/>
                    <a:pt x="1716" y="7708"/>
                    <a:pt x="1904" y="7164"/>
                  </a:cubicBezTo>
                  <a:cubicBezTo>
                    <a:pt x="2051" y="6767"/>
                    <a:pt x="2093" y="6348"/>
                    <a:pt x="2176" y="5972"/>
                  </a:cubicBezTo>
                  <a:cubicBezTo>
                    <a:pt x="2281" y="5407"/>
                    <a:pt x="2386" y="4842"/>
                    <a:pt x="2490" y="4214"/>
                  </a:cubicBezTo>
                  <a:cubicBezTo>
                    <a:pt x="2428" y="4089"/>
                    <a:pt x="2365" y="3817"/>
                    <a:pt x="2281" y="3586"/>
                  </a:cubicBezTo>
                  <a:cubicBezTo>
                    <a:pt x="1884" y="2457"/>
                    <a:pt x="1591" y="1285"/>
                    <a:pt x="963" y="239"/>
                  </a:cubicBezTo>
                  <a:cubicBezTo>
                    <a:pt x="912" y="154"/>
                    <a:pt x="875" y="1"/>
                    <a:pt x="730"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2" name="Google Shape;2182;p73"/>
            <p:cNvSpPr/>
            <p:nvPr/>
          </p:nvSpPr>
          <p:spPr>
            <a:xfrm>
              <a:off x="784050" y="4086232"/>
              <a:ext cx="279470" cy="300217"/>
            </a:xfrm>
            <a:custGeom>
              <a:avLst/>
              <a:gdLst/>
              <a:ahLst/>
              <a:cxnLst/>
              <a:rect l="l" t="t" r="r" b="b"/>
              <a:pathLst>
                <a:path w="15777" h="16991" extrusionOk="0">
                  <a:moveTo>
                    <a:pt x="13580" y="15609"/>
                  </a:moveTo>
                  <a:cubicBezTo>
                    <a:pt x="12450" y="15839"/>
                    <a:pt x="11341" y="16153"/>
                    <a:pt x="10232" y="16258"/>
                  </a:cubicBezTo>
                  <a:cubicBezTo>
                    <a:pt x="9040" y="16383"/>
                    <a:pt x="7868" y="16760"/>
                    <a:pt x="6633" y="16655"/>
                  </a:cubicBezTo>
                  <a:cubicBezTo>
                    <a:pt x="6152" y="16592"/>
                    <a:pt x="5650" y="16676"/>
                    <a:pt x="5148" y="16823"/>
                  </a:cubicBezTo>
                  <a:cubicBezTo>
                    <a:pt x="4687" y="16990"/>
                    <a:pt x="4164" y="16906"/>
                    <a:pt x="3641" y="16885"/>
                  </a:cubicBezTo>
                  <a:cubicBezTo>
                    <a:pt x="3495" y="16885"/>
                    <a:pt x="3369" y="16718"/>
                    <a:pt x="3244" y="16655"/>
                  </a:cubicBezTo>
                  <a:cubicBezTo>
                    <a:pt x="3181" y="16613"/>
                    <a:pt x="3160" y="16551"/>
                    <a:pt x="3160" y="16488"/>
                  </a:cubicBezTo>
                  <a:cubicBezTo>
                    <a:pt x="2804" y="15107"/>
                    <a:pt x="2009" y="13872"/>
                    <a:pt x="1591" y="12512"/>
                  </a:cubicBezTo>
                  <a:cubicBezTo>
                    <a:pt x="1382" y="11780"/>
                    <a:pt x="984" y="11131"/>
                    <a:pt x="649" y="10441"/>
                  </a:cubicBezTo>
                  <a:cubicBezTo>
                    <a:pt x="545" y="10211"/>
                    <a:pt x="440" y="9981"/>
                    <a:pt x="294" y="9792"/>
                  </a:cubicBezTo>
                  <a:cubicBezTo>
                    <a:pt x="1" y="9437"/>
                    <a:pt x="1" y="9060"/>
                    <a:pt x="189" y="8641"/>
                  </a:cubicBezTo>
                  <a:cubicBezTo>
                    <a:pt x="294" y="8453"/>
                    <a:pt x="294" y="8223"/>
                    <a:pt x="314" y="7993"/>
                  </a:cubicBezTo>
                  <a:cubicBezTo>
                    <a:pt x="398" y="7261"/>
                    <a:pt x="419" y="6528"/>
                    <a:pt x="503" y="5817"/>
                  </a:cubicBezTo>
                  <a:cubicBezTo>
                    <a:pt x="524" y="5566"/>
                    <a:pt x="607" y="5315"/>
                    <a:pt x="628" y="5064"/>
                  </a:cubicBezTo>
                  <a:cubicBezTo>
                    <a:pt x="670" y="4833"/>
                    <a:pt x="775" y="4561"/>
                    <a:pt x="754" y="4331"/>
                  </a:cubicBezTo>
                  <a:cubicBezTo>
                    <a:pt x="712" y="3473"/>
                    <a:pt x="1047" y="2699"/>
                    <a:pt x="1361" y="1946"/>
                  </a:cubicBezTo>
                  <a:cubicBezTo>
                    <a:pt x="1444" y="1716"/>
                    <a:pt x="1612" y="1527"/>
                    <a:pt x="1800" y="1339"/>
                  </a:cubicBezTo>
                  <a:cubicBezTo>
                    <a:pt x="2030" y="1088"/>
                    <a:pt x="2323" y="879"/>
                    <a:pt x="2616" y="607"/>
                  </a:cubicBezTo>
                  <a:cubicBezTo>
                    <a:pt x="3118" y="732"/>
                    <a:pt x="3579" y="649"/>
                    <a:pt x="4081" y="481"/>
                  </a:cubicBezTo>
                  <a:cubicBezTo>
                    <a:pt x="4374" y="377"/>
                    <a:pt x="4708" y="377"/>
                    <a:pt x="5022" y="356"/>
                  </a:cubicBezTo>
                  <a:cubicBezTo>
                    <a:pt x="5901" y="335"/>
                    <a:pt x="6801" y="356"/>
                    <a:pt x="7680" y="335"/>
                  </a:cubicBezTo>
                  <a:cubicBezTo>
                    <a:pt x="8056" y="335"/>
                    <a:pt x="8454" y="230"/>
                    <a:pt x="8809" y="167"/>
                  </a:cubicBezTo>
                  <a:cubicBezTo>
                    <a:pt x="9123" y="126"/>
                    <a:pt x="9437" y="21"/>
                    <a:pt x="9751" y="21"/>
                  </a:cubicBezTo>
                  <a:cubicBezTo>
                    <a:pt x="10609" y="0"/>
                    <a:pt x="11488" y="0"/>
                    <a:pt x="12325" y="21"/>
                  </a:cubicBezTo>
                  <a:cubicBezTo>
                    <a:pt x="12994" y="21"/>
                    <a:pt x="12994" y="63"/>
                    <a:pt x="13224" y="732"/>
                  </a:cubicBezTo>
                  <a:cubicBezTo>
                    <a:pt x="13287" y="900"/>
                    <a:pt x="13392" y="1067"/>
                    <a:pt x="13475" y="1255"/>
                  </a:cubicBezTo>
                  <a:cubicBezTo>
                    <a:pt x="13852" y="2030"/>
                    <a:pt x="14270" y="2825"/>
                    <a:pt x="14668" y="3620"/>
                  </a:cubicBezTo>
                  <a:cubicBezTo>
                    <a:pt x="14794" y="3913"/>
                    <a:pt x="14898" y="4206"/>
                    <a:pt x="15003" y="4520"/>
                  </a:cubicBezTo>
                  <a:cubicBezTo>
                    <a:pt x="15212" y="5189"/>
                    <a:pt x="15421" y="5900"/>
                    <a:pt x="15631" y="6612"/>
                  </a:cubicBezTo>
                  <a:cubicBezTo>
                    <a:pt x="15693" y="6821"/>
                    <a:pt x="15777" y="7051"/>
                    <a:pt x="15714" y="7261"/>
                  </a:cubicBezTo>
                  <a:cubicBezTo>
                    <a:pt x="15568" y="7846"/>
                    <a:pt x="15568" y="8474"/>
                    <a:pt x="15463" y="9039"/>
                  </a:cubicBezTo>
                  <a:cubicBezTo>
                    <a:pt x="15379" y="9520"/>
                    <a:pt x="15254" y="9960"/>
                    <a:pt x="15149" y="10420"/>
                  </a:cubicBezTo>
                  <a:cubicBezTo>
                    <a:pt x="15087" y="10608"/>
                    <a:pt x="14982" y="10797"/>
                    <a:pt x="15003" y="10985"/>
                  </a:cubicBezTo>
                  <a:cubicBezTo>
                    <a:pt x="15087" y="11759"/>
                    <a:pt x="14794" y="12471"/>
                    <a:pt x="14542" y="13161"/>
                  </a:cubicBezTo>
                  <a:cubicBezTo>
                    <a:pt x="14480" y="13287"/>
                    <a:pt x="14438" y="13433"/>
                    <a:pt x="14459" y="13538"/>
                  </a:cubicBezTo>
                  <a:cubicBezTo>
                    <a:pt x="14480" y="14354"/>
                    <a:pt x="14061" y="15002"/>
                    <a:pt x="13580" y="15609"/>
                  </a:cubicBezTo>
                  <a:close/>
                  <a:moveTo>
                    <a:pt x="1193" y="8474"/>
                  </a:moveTo>
                  <a:cubicBezTo>
                    <a:pt x="1402" y="8495"/>
                    <a:pt x="1570" y="8516"/>
                    <a:pt x="1716" y="8516"/>
                  </a:cubicBezTo>
                  <a:cubicBezTo>
                    <a:pt x="2574" y="8537"/>
                    <a:pt x="3432" y="8307"/>
                    <a:pt x="4227" y="8077"/>
                  </a:cubicBezTo>
                  <a:cubicBezTo>
                    <a:pt x="5252" y="7784"/>
                    <a:pt x="6257" y="7553"/>
                    <a:pt x="7303" y="7365"/>
                  </a:cubicBezTo>
                  <a:cubicBezTo>
                    <a:pt x="7868" y="7261"/>
                    <a:pt x="8412" y="7135"/>
                    <a:pt x="8998" y="7114"/>
                  </a:cubicBezTo>
                  <a:cubicBezTo>
                    <a:pt x="9814" y="7114"/>
                    <a:pt x="10504" y="6717"/>
                    <a:pt x="11320" y="6717"/>
                  </a:cubicBezTo>
                  <a:cubicBezTo>
                    <a:pt x="11425" y="6717"/>
                    <a:pt x="11529" y="6591"/>
                    <a:pt x="11655" y="6507"/>
                  </a:cubicBezTo>
                  <a:cubicBezTo>
                    <a:pt x="11697" y="5900"/>
                    <a:pt x="11697" y="5294"/>
                    <a:pt x="11718" y="4729"/>
                  </a:cubicBezTo>
                  <a:cubicBezTo>
                    <a:pt x="11718" y="4436"/>
                    <a:pt x="11718" y="4122"/>
                    <a:pt x="11843" y="3892"/>
                  </a:cubicBezTo>
                  <a:cubicBezTo>
                    <a:pt x="12053" y="3473"/>
                    <a:pt x="12032" y="3034"/>
                    <a:pt x="12032" y="2574"/>
                  </a:cubicBezTo>
                  <a:cubicBezTo>
                    <a:pt x="12053" y="2051"/>
                    <a:pt x="12115" y="1507"/>
                    <a:pt x="12136" y="963"/>
                  </a:cubicBezTo>
                  <a:cubicBezTo>
                    <a:pt x="12074" y="963"/>
                    <a:pt x="11948" y="900"/>
                    <a:pt x="11843" y="900"/>
                  </a:cubicBezTo>
                  <a:lnTo>
                    <a:pt x="9751" y="900"/>
                  </a:lnTo>
                  <a:cubicBezTo>
                    <a:pt x="9563" y="900"/>
                    <a:pt x="9353" y="900"/>
                    <a:pt x="9207" y="983"/>
                  </a:cubicBezTo>
                  <a:cubicBezTo>
                    <a:pt x="8663" y="1193"/>
                    <a:pt x="8077" y="1193"/>
                    <a:pt x="7512" y="1193"/>
                  </a:cubicBezTo>
                  <a:cubicBezTo>
                    <a:pt x="6717" y="1193"/>
                    <a:pt x="5901" y="1172"/>
                    <a:pt x="5127" y="1172"/>
                  </a:cubicBezTo>
                  <a:cubicBezTo>
                    <a:pt x="4834" y="1172"/>
                    <a:pt x="4541" y="1193"/>
                    <a:pt x="4290" y="1255"/>
                  </a:cubicBezTo>
                  <a:cubicBezTo>
                    <a:pt x="3830" y="1318"/>
                    <a:pt x="3432" y="1402"/>
                    <a:pt x="2951" y="1486"/>
                  </a:cubicBezTo>
                  <a:cubicBezTo>
                    <a:pt x="2574" y="1779"/>
                    <a:pt x="2323" y="2197"/>
                    <a:pt x="2156" y="2720"/>
                  </a:cubicBezTo>
                  <a:cubicBezTo>
                    <a:pt x="2009" y="3264"/>
                    <a:pt x="1842" y="3808"/>
                    <a:pt x="1884" y="4394"/>
                  </a:cubicBezTo>
                  <a:cubicBezTo>
                    <a:pt x="1884" y="4603"/>
                    <a:pt x="1842" y="4833"/>
                    <a:pt x="1779" y="5043"/>
                  </a:cubicBezTo>
                  <a:cubicBezTo>
                    <a:pt x="1570" y="5587"/>
                    <a:pt x="1528" y="6173"/>
                    <a:pt x="1570" y="6737"/>
                  </a:cubicBezTo>
                  <a:cubicBezTo>
                    <a:pt x="1591" y="7240"/>
                    <a:pt x="1570" y="7679"/>
                    <a:pt x="1235" y="8097"/>
                  </a:cubicBezTo>
                  <a:cubicBezTo>
                    <a:pt x="1172" y="8160"/>
                    <a:pt x="1235" y="8265"/>
                    <a:pt x="1193" y="8474"/>
                  </a:cubicBezTo>
                  <a:close/>
                  <a:moveTo>
                    <a:pt x="11739" y="7846"/>
                  </a:moveTo>
                  <a:cubicBezTo>
                    <a:pt x="10881" y="7742"/>
                    <a:pt x="10881" y="7763"/>
                    <a:pt x="10295" y="7909"/>
                  </a:cubicBezTo>
                  <a:cubicBezTo>
                    <a:pt x="10044" y="7993"/>
                    <a:pt x="9751" y="8056"/>
                    <a:pt x="9458" y="8077"/>
                  </a:cubicBezTo>
                  <a:cubicBezTo>
                    <a:pt x="7868" y="8202"/>
                    <a:pt x="6320" y="8453"/>
                    <a:pt x="4813" y="8934"/>
                  </a:cubicBezTo>
                  <a:cubicBezTo>
                    <a:pt x="3788" y="9248"/>
                    <a:pt x="2742" y="9499"/>
                    <a:pt x="1654" y="9499"/>
                  </a:cubicBezTo>
                  <a:cubicBezTo>
                    <a:pt x="1486" y="9499"/>
                    <a:pt x="1340" y="9458"/>
                    <a:pt x="1256" y="9709"/>
                  </a:cubicBezTo>
                  <a:cubicBezTo>
                    <a:pt x="1884" y="10755"/>
                    <a:pt x="2386" y="11885"/>
                    <a:pt x="2804" y="13056"/>
                  </a:cubicBezTo>
                  <a:cubicBezTo>
                    <a:pt x="3139" y="14040"/>
                    <a:pt x="3641" y="14981"/>
                    <a:pt x="4081" y="15944"/>
                  </a:cubicBezTo>
                  <a:cubicBezTo>
                    <a:pt x="4311" y="15944"/>
                    <a:pt x="4625" y="16028"/>
                    <a:pt x="4813" y="15923"/>
                  </a:cubicBezTo>
                  <a:cubicBezTo>
                    <a:pt x="5294" y="15651"/>
                    <a:pt x="5796" y="15714"/>
                    <a:pt x="6299" y="15714"/>
                  </a:cubicBezTo>
                  <a:cubicBezTo>
                    <a:pt x="7198" y="15714"/>
                    <a:pt x="8077" y="15776"/>
                    <a:pt x="8935" y="15442"/>
                  </a:cubicBezTo>
                  <a:cubicBezTo>
                    <a:pt x="9019" y="15421"/>
                    <a:pt x="9123" y="15421"/>
                    <a:pt x="9228" y="15421"/>
                  </a:cubicBezTo>
                  <a:cubicBezTo>
                    <a:pt x="10358" y="15421"/>
                    <a:pt x="11404" y="15044"/>
                    <a:pt x="12492" y="14814"/>
                  </a:cubicBezTo>
                  <a:cubicBezTo>
                    <a:pt x="12701" y="14772"/>
                    <a:pt x="12848" y="14605"/>
                    <a:pt x="12764" y="14395"/>
                  </a:cubicBezTo>
                  <a:cubicBezTo>
                    <a:pt x="12638" y="13893"/>
                    <a:pt x="12576" y="13412"/>
                    <a:pt x="12597" y="12889"/>
                  </a:cubicBezTo>
                  <a:cubicBezTo>
                    <a:pt x="12638" y="12471"/>
                    <a:pt x="12534" y="12073"/>
                    <a:pt x="12429" y="11675"/>
                  </a:cubicBezTo>
                  <a:cubicBezTo>
                    <a:pt x="12262" y="11131"/>
                    <a:pt x="12074" y="10587"/>
                    <a:pt x="12053" y="10002"/>
                  </a:cubicBezTo>
                  <a:cubicBezTo>
                    <a:pt x="12053" y="9227"/>
                    <a:pt x="11822" y="8537"/>
                    <a:pt x="11739" y="7846"/>
                  </a:cubicBezTo>
                  <a:close/>
                  <a:moveTo>
                    <a:pt x="14856" y="6821"/>
                  </a:moveTo>
                  <a:lnTo>
                    <a:pt x="14647" y="6193"/>
                  </a:lnTo>
                  <a:cubicBezTo>
                    <a:pt x="14250" y="5064"/>
                    <a:pt x="13957" y="3892"/>
                    <a:pt x="13329" y="2846"/>
                  </a:cubicBezTo>
                  <a:cubicBezTo>
                    <a:pt x="13266" y="2741"/>
                    <a:pt x="13224" y="2532"/>
                    <a:pt x="12973" y="2636"/>
                  </a:cubicBezTo>
                  <a:cubicBezTo>
                    <a:pt x="12994" y="3180"/>
                    <a:pt x="12973" y="3766"/>
                    <a:pt x="12701" y="4289"/>
                  </a:cubicBezTo>
                  <a:cubicBezTo>
                    <a:pt x="12659" y="4394"/>
                    <a:pt x="12659" y="4540"/>
                    <a:pt x="12659" y="4645"/>
                  </a:cubicBezTo>
                  <a:cubicBezTo>
                    <a:pt x="12764" y="6193"/>
                    <a:pt x="12366" y="7763"/>
                    <a:pt x="12890" y="9269"/>
                  </a:cubicBezTo>
                  <a:cubicBezTo>
                    <a:pt x="12910" y="9332"/>
                    <a:pt x="12910" y="9416"/>
                    <a:pt x="12910" y="9458"/>
                  </a:cubicBezTo>
                  <a:cubicBezTo>
                    <a:pt x="12890" y="10294"/>
                    <a:pt x="13182" y="11090"/>
                    <a:pt x="13434" y="11864"/>
                  </a:cubicBezTo>
                  <a:cubicBezTo>
                    <a:pt x="13496" y="11989"/>
                    <a:pt x="13580" y="12136"/>
                    <a:pt x="13643" y="12282"/>
                  </a:cubicBezTo>
                  <a:cubicBezTo>
                    <a:pt x="13894" y="12031"/>
                    <a:pt x="13998" y="11759"/>
                    <a:pt x="13998" y="11445"/>
                  </a:cubicBezTo>
                  <a:cubicBezTo>
                    <a:pt x="13936" y="10880"/>
                    <a:pt x="14082" y="10315"/>
                    <a:pt x="14270" y="9771"/>
                  </a:cubicBezTo>
                  <a:cubicBezTo>
                    <a:pt x="14417" y="9374"/>
                    <a:pt x="14459" y="8955"/>
                    <a:pt x="14542" y="8579"/>
                  </a:cubicBezTo>
                  <a:cubicBezTo>
                    <a:pt x="14647" y="8014"/>
                    <a:pt x="14731" y="7470"/>
                    <a:pt x="14856" y="682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3" name="Google Shape;2183;p73"/>
            <p:cNvSpPr/>
            <p:nvPr/>
          </p:nvSpPr>
          <p:spPr>
            <a:xfrm>
              <a:off x="857094" y="4262550"/>
              <a:ext cx="85746" cy="84187"/>
            </a:xfrm>
            <a:custGeom>
              <a:avLst/>
              <a:gdLst/>
              <a:ahLst/>
              <a:cxnLst/>
              <a:rect l="l" t="t" r="r" b="b"/>
              <a:pathLst>
                <a:path w="4835" h="4709" extrusionOk="0">
                  <a:moveTo>
                    <a:pt x="4834" y="3620"/>
                  </a:moveTo>
                  <a:cubicBezTo>
                    <a:pt x="4499" y="4290"/>
                    <a:pt x="3955" y="4708"/>
                    <a:pt x="3139" y="4687"/>
                  </a:cubicBezTo>
                  <a:cubicBezTo>
                    <a:pt x="2867" y="4687"/>
                    <a:pt x="2616" y="4708"/>
                    <a:pt x="2386" y="4687"/>
                  </a:cubicBezTo>
                  <a:cubicBezTo>
                    <a:pt x="1696" y="4604"/>
                    <a:pt x="1089" y="4374"/>
                    <a:pt x="754" y="3725"/>
                  </a:cubicBezTo>
                  <a:cubicBezTo>
                    <a:pt x="670" y="3579"/>
                    <a:pt x="587" y="3432"/>
                    <a:pt x="503" y="3327"/>
                  </a:cubicBezTo>
                  <a:cubicBezTo>
                    <a:pt x="231" y="3055"/>
                    <a:pt x="126" y="2742"/>
                    <a:pt x="147" y="2386"/>
                  </a:cubicBezTo>
                  <a:cubicBezTo>
                    <a:pt x="147" y="2281"/>
                    <a:pt x="189" y="2198"/>
                    <a:pt x="147" y="2093"/>
                  </a:cubicBezTo>
                  <a:cubicBezTo>
                    <a:pt x="1" y="1214"/>
                    <a:pt x="566" y="691"/>
                    <a:pt x="1151" y="189"/>
                  </a:cubicBezTo>
                  <a:cubicBezTo>
                    <a:pt x="1256" y="84"/>
                    <a:pt x="1444" y="22"/>
                    <a:pt x="1591" y="1"/>
                  </a:cubicBezTo>
                  <a:cubicBezTo>
                    <a:pt x="2240" y="1"/>
                    <a:pt x="2930" y="1"/>
                    <a:pt x="3579" y="22"/>
                  </a:cubicBezTo>
                  <a:cubicBezTo>
                    <a:pt x="3662" y="22"/>
                    <a:pt x="3767" y="84"/>
                    <a:pt x="3851" y="126"/>
                  </a:cubicBezTo>
                  <a:cubicBezTo>
                    <a:pt x="4081" y="231"/>
                    <a:pt x="4102" y="649"/>
                    <a:pt x="3872" y="754"/>
                  </a:cubicBezTo>
                  <a:cubicBezTo>
                    <a:pt x="3683" y="858"/>
                    <a:pt x="3453" y="921"/>
                    <a:pt x="3244" y="942"/>
                  </a:cubicBezTo>
                  <a:cubicBezTo>
                    <a:pt x="2867" y="963"/>
                    <a:pt x="2491" y="942"/>
                    <a:pt x="2093" y="963"/>
                  </a:cubicBezTo>
                  <a:cubicBezTo>
                    <a:pt x="1549" y="1005"/>
                    <a:pt x="1256" y="1340"/>
                    <a:pt x="1193" y="1884"/>
                  </a:cubicBezTo>
                  <a:cubicBezTo>
                    <a:pt x="1131" y="3118"/>
                    <a:pt x="2281" y="3955"/>
                    <a:pt x="3537" y="3620"/>
                  </a:cubicBezTo>
                  <a:cubicBezTo>
                    <a:pt x="3767" y="3537"/>
                    <a:pt x="3997" y="3411"/>
                    <a:pt x="4227" y="3348"/>
                  </a:cubicBezTo>
                  <a:cubicBezTo>
                    <a:pt x="4499" y="3265"/>
                    <a:pt x="4709" y="3327"/>
                    <a:pt x="4834" y="362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79880" name="Google Shape;2184;p73"/>
          <p:cNvGrpSpPr>
            <a:grpSpLocks/>
          </p:cNvGrpSpPr>
          <p:nvPr/>
        </p:nvGrpSpPr>
        <p:grpSpPr bwMode="auto">
          <a:xfrm>
            <a:off x="9934576" y="-25400"/>
            <a:ext cx="741363" cy="792163"/>
            <a:chOff x="-3118700" y="2365900"/>
            <a:chExt cx="741250" cy="792000"/>
          </a:xfrm>
        </p:grpSpPr>
        <p:sp>
          <p:nvSpPr>
            <p:cNvPr id="2185" name="Google Shape;2185;p73"/>
            <p:cNvSpPr/>
            <p:nvPr/>
          </p:nvSpPr>
          <p:spPr>
            <a:xfrm>
              <a:off x="-2848866" y="2599215"/>
              <a:ext cx="266659" cy="290452"/>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6" name="Google Shape;2186;p73"/>
            <p:cNvSpPr/>
            <p:nvPr/>
          </p:nvSpPr>
          <p:spPr>
            <a:xfrm>
              <a:off x="-2877437" y="2576995"/>
              <a:ext cx="325388" cy="346004"/>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7" name="Google Shape;2187;p73"/>
            <p:cNvSpPr/>
            <p:nvPr/>
          </p:nvSpPr>
          <p:spPr>
            <a:xfrm>
              <a:off x="-3102827" y="2876970"/>
              <a:ext cx="144441" cy="69836"/>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8" name="Google Shape;2188;p73"/>
            <p:cNvSpPr/>
            <p:nvPr/>
          </p:nvSpPr>
          <p:spPr>
            <a:xfrm>
              <a:off x="-2829819" y="2365900"/>
              <a:ext cx="53967" cy="134910"/>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9" name="Google Shape;2189;p73"/>
            <p:cNvSpPr/>
            <p:nvPr/>
          </p:nvSpPr>
          <p:spPr>
            <a:xfrm>
              <a:off x="-3118700" y="2616673"/>
              <a:ext cx="139679" cy="5079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0" name="Google Shape;2190;p73"/>
            <p:cNvSpPr/>
            <p:nvPr/>
          </p:nvSpPr>
          <p:spPr>
            <a:xfrm>
              <a:off x="-2647284" y="2411929"/>
              <a:ext cx="60316" cy="106340"/>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1" name="Google Shape;2191;p73"/>
            <p:cNvSpPr/>
            <p:nvPr/>
          </p:nvSpPr>
          <p:spPr>
            <a:xfrm>
              <a:off x="-2480622" y="2634133"/>
              <a:ext cx="103172" cy="52376"/>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2" name="Google Shape;2192;p73"/>
            <p:cNvSpPr/>
            <p:nvPr/>
          </p:nvSpPr>
          <p:spPr>
            <a:xfrm>
              <a:off x="-2798074" y="3065844"/>
              <a:ext cx="46031" cy="92056"/>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3" name="Google Shape;2193;p73"/>
            <p:cNvSpPr/>
            <p:nvPr/>
          </p:nvSpPr>
          <p:spPr>
            <a:xfrm>
              <a:off x="-2634586" y="3046798"/>
              <a:ext cx="66665" cy="73010"/>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4" name="Google Shape;2194;p73"/>
            <p:cNvSpPr/>
            <p:nvPr/>
          </p:nvSpPr>
          <p:spPr>
            <a:xfrm>
              <a:off x="-2507605" y="2908713"/>
              <a:ext cx="74601" cy="60313"/>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79881" name="Google Shape;2195;p73"/>
          <p:cNvGrpSpPr>
            <a:grpSpLocks/>
          </p:cNvGrpSpPr>
          <p:nvPr/>
        </p:nvGrpSpPr>
        <p:grpSpPr bwMode="auto">
          <a:xfrm>
            <a:off x="1565275" y="1106489"/>
            <a:ext cx="609600" cy="407987"/>
            <a:chOff x="4137713" y="525925"/>
            <a:chExt cx="608900" cy="407500"/>
          </a:xfrm>
        </p:grpSpPr>
        <p:sp>
          <p:nvSpPr>
            <p:cNvPr id="2196" name="Google Shape;2196;p73"/>
            <p:cNvSpPr/>
            <p:nvPr/>
          </p:nvSpPr>
          <p:spPr>
            <a:xfrm>
              <a:off x="4167841" y="559222"/>
              <a:ext cx="556572" cy="353590"/>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7" name="Google Shape;2197;p73"/>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79882" name="Google Shape;2198;p73"/>
          <p:cNvGrpSpPr>
            <a:grpSpLocks/>
          </p:cNvGrpSpPr>
          <p:nvPr/>
        </p:nvGrpSpPr>
        <p:grpSpPr bwMode="auto">
          <a:xfrm>
            <a:off x="2006601" y="1577975"/>
            <a:ext cx="474663" cy="287338"/>
            <a:chOff x="622013" y="907250"/>
            <a:chExt cx="475525" cy="287725"/>
          </a:xfrm>
        </p:grpSpPr>
        <p:sp>
          <p:nvSpPr>
            <p:cNvPr id="2199" name="Google Shape;2199;p73"/>
            <p:cNvSpPr/>
            <p:nvPr/>
          </p:nvSpPr>
          <p:spPr>
            <a:xfrm>
              <a:off x="650640" y="929505"/>
              <a:ext cx="423042" cy="240036"/>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0" name="Google Shape;2200;p73"/>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79883" name="Google Shape;2201;p73"/>
          <p:cNvGrpSpPr>
            <a:grpSpLocks/>
          </p:cNvGrpSpPr>
          <p:nvPr/>
        </p:nvGrpSpPr>
        <p:grpSpPr bwMode="auto">
          <a:xfrm>
            <a:off x="2028825" y="133351"/>
            <a:ext cx="808038" cy="1470025"/>
            <a:chOff x="1474325" y="858525"/>
            <a:chExt cx="808300" cy="1469525"/>
          </a:xfrm>
        </p:grpSpPr>
        <p:sp>
          <p:nvSpPr>
            <p:cNvPr id="2202" name="Google Shape;2202;p73"/>
            <p:cNvSpPr/>
            <p:nvPr/>
          </p:nvSpPr>
          <p:spPr>
            <a:xfrm flipH="1">
              <a:off x="1834805" y="882330"/>
              <a:ext cx="293782" cy="223761"/>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3" name="Google Shape;2203;p73"/>
            <p:cNvSpPr/>
            <p:nvPr/>
          </p:nvSpPr>
          <p:spPr>
            <a:xfrm flipH="1">
              <a:off x="1976138" y="1055308"/>
              <a:ext cx="217559" cy="182501"/>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4" name="Google Shape;2204;p73"/>
            <p:cNvSpPr/>
            <p:nvPr/>
          </p:nvSpPr>
          <p:spPr>
            <a:xfrm flipH="1">
              <a:off x="1952318" y="1044200"/>
              <a:ext cx="119101" cy="85696"/>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79905" name="Google Shape;2205;p73"/>
            <p:cNvGrpSpPr>
              <a:grpSpLocks/>
            </p:cNvGrpSpPr>
            <p:nvPr/>
          </p:nvGrpSpPr>
          <p:grpSpPr bwMode="auto">
            <a:xfrm>
              <a:off x="1474325" y="858525"/>
              <a:ext cx="808300" cy="1469525"/>
              <a:chOff x="1474325" y="858525"/>
              <a:chExt cx="808300" cy="1469525"/>
            </a:xfrm>
          </p:grpSpPr>
          <p:sp>
            <p:nvSpPr>
              <p:cNvPr id="2206" name="Google Shape;2206;p73"/>
              <p:cNvSpPr/>
              <p:nvPr/>
            </p:nvSpPr>
            <p:spPr>
              <a:xfrm flipH="1">
                <a:off x="1809397" y="858525"/>
                <a:ext cx="473228" cy="403088"/>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79907" name="Google Shape;2207;p73"/>
              <p:cNvGrpSpPr>
                <a:grpSpLocks/>
              </p:cNvGrpSpPr>
              <p:nvPr/>
            </p:nvGrpSpPr>
            <p:grpSpPr bwMode="auto">
              <a:xfrm>
                <a:off x="1474325" y="1168675"/>
                <a:ext cx="407425" cy="1159375"/>
                <a:chOff x="1474325" y="1168675"/>
                <a:chExt cx="407425" cy="1159375"/>
              </a:xfrm>
            </p:grpSpPr>
            <p:sp>
              <p:nvSpPr>
                <p:cNvPr id="2208" name="Google Shape;2208;p73"/>
                <p:cNvSpPr/>
                <p:nvPr/>
              </p:nvSpPr>
              <p:spPr>
                <a:xfrm flipH="1">
                  <a:off x="1752228" y="1215591"/>
                  <a:ext cx="53992" cy="52369"/>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9" name="Google Shape;2209;p73"/>
                <p:cNvSpPr/>
                <p:nvPr/>
              </p:nvSpPr>
              <p:spPr>
                <a:xfrm flipH="1">
                  <a:off x="1595014" y="1504418"/>
                  <a:ext cx="50816" cy="50783"/>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0" name="Google Shape;2210;p73"/>
                <p:cNvSpPr/>
                <p:nvPr/>
              </p:nvSpPr>
              <p:spPr>
                <a:xfrm flipH="1">
                  <a:off x="1593427" y="1618679"/>
                  <a:ext cx="74636" cy="68239"/>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1" name="Google Shape;2211;p73"/>
                <p:cNvSpPr/>
                <p:nvPr/>
              </p:nvSpPr>
              <p:spPr>
                <a:xfrm flipH="1">
                  <a:off x="1801456" y="1718657"/>
                  <a:ext cx="58757" cy="61892"/>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2" name="Google Shape;2212;p73"/>
                <p:cNvSpPr/>
                <p:nvPr/>
              </p:nvSpPr>
              <p:spPr>
                <a:xfrm flipH="1">
                  <a:off x="1585486" y="2272507"/>
                  <a:ext cx="52405" cy="55543"/>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3" name="Google Shape;2213;p73"/>
                <p:cNvSpPr/>
                <p:nvPr/>
              </p:nvSpPr>
              <p:spPr>
                <a:xfrm flipH="1">
                  <a:off x="1474325" y="2036049"/>
                  <a:ext cx="44464" cy="49196"/>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4" name="Google Shape;2214;p73"/>
                <p:cNvSpPr/>
                <p:nvPr/>
              </p:nvSpPr>
              <p:spPr>
                <a:xfrm flipH="1">
                  <a:off x="1736348" y="1798005"/>
                  <a:ext cx="57169" cy="55544"/>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5" name="Google Shape;2215;p73"/>
                <p:cNvSpPr/>
                <p:nvPr/>
              </p:nvSpPr>
              <p:spPr>
                <a:xfrm flipH="1">
                  <a:off x="1723644" y="1647244"/>
                  <a:ext cx="47640" cy="36500"/>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6" name="Google Shape;2216;p73"/>
                <p:cNvSpPr/>
                <p:nvPr/>
              </p:nvSpPr>
              <p:spPr>
                <a:xfrm flipH="1">
                  <a:off x="1504498" y="2170941"/>
                  <a:ext cx="41288" cy="41261"/>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7" name="Google Shape;2217;p73"/>
                <p:cNvSpPr/>
                <p:nvPr/>
              </p:nvSpPr>
              <p:spPr>
                <a:xfrm flipH="1">
                  <a:off x="1658535" y="1758332"/>
                  <a:ext cx="50816" cy="49195"/>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8" name="Google Shape;2218;p73"/>
                <p:cNvSpPr/>
                <p:nvPr/>
              </p:nvSpPr>
              <p:spPr>
                <a:xfrm flipH="1">
                  <a:off x="1553726" y="1686918"/>
                  <a:ext cx="55581" cy="58718"/>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9" name="Google Shape;2219;p73"/>
                <p:cNvSpPr/>
                <p:nvPr/>
              </p:nvSpPr>
              <p:spPr>
                <a:xfrm flipH="1">
                  <a:off x="1510850" y="1793245"/>
                  <a:ext cx="38112" cy="39674"/>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0" name="Google Shape;2220;p73"/>
                <p:cNvSpPr/>
                <p:nvPr/>
              </p:nvSpPr>
              <p:spPr>
                <a:xfrm flipH="1">
                  <a:off x="1620422" y="1401265"/>
                  <a:ext cx="39701" cy="44435"/>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1" name="Google Shape;2221;p73"/>
                <p:cNvSpPr/>
                <p:nvPr/>
              </p:nvSpPr>
              <p:spPr>
                <a:xfrm flipH="1">
                  <a:off x="1663299" y="1304461"/>
                  <a:ext cx="41288" cy="39674"/>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2" name="Google Shape;2222;p73"/>
                <p:cNvSpPr/>
                <p:nvPr/>
              </p:nvSpPr>
              <p:spPr>
                <a:xfrm flipH="1">
                  <a:off x="1842744" y="1167982"/>
                  <a:ext cx="39701" cy="39674"/>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3" name="Google Shape;2223;p73"/>
                <p:cNvSpPr/>
                <p:nvPr/>
              </p:nvSpPr>
              <p:spPr>
                <a:xfrm flipH="1">
                  <a:off x="1483853" y="1904332"/>
                  <a:ext cx="33349" cy="41261"/>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grpSp>
      <p:grpSp>
        <p:nvGrpSpPr>
          <p:cNvPr id="79884" name="Google Shape;2224;p73"/>
          <p:cNvGrpSpPr>
            <a:grpSpLocks/>
          </p:cNvGrpSpPr>
          <p:nvPr/>
        </p:nvGrpSpPr>
        <p:grpSpPr bwMode="auto">
          <a:xfrm>
            <a:off x="8624888" y="268288"/>
            <a:ext cx="1562100" cy="1065212"/>
            <a:chOff x="6876425" y="1268933"/>
            <a:chExt cx="1561487" cy="1065909"/>
          </a:xfrm>
        </p:grpSpPr>
        <p:grpSp>
          <p:nvGrpSpPr>
            <p:cNvPr id="79886" name="Google Shape;2225;p73"/>
            <p:cNvGrpSpPr>
              <a:grpSpLocks/>
            </p:cNvGrpSpPr>
            <p:nvPr/>
          </p:nvGrpSpPr>
          <p:grpSpPr bwMode="auto">
            <a:xfrm rot="1400853">
              <a:off x="7594471" y="1724483"/>
              <a:ext cx="781309" cy="474987"/>
              <a:chOff x="10471811" y="1727339"/>
              <a:chExt cx="781324" cy="474996"/>
            </a:xfrm>
          </p:grpSpPr>
          <p:sp>
            <p:nvSpPr>
              <p:cNvPr id="2226" name="Google Shape;2226;p73"/>
              <p:cNvSpPr/>
              <p:nvPr/>
            </p:nvSpPr>
            <p:spPr>
              <a:xfrm flipH="1">
                <a:off x="11173548" y="1727188"/>
                <a:ext cx="53955" cy="52422"/>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7" name="Google Shape;2227;p73"/>
              <p:cNvSpPr/>
              <p:nvPr/>
            </p:nvSpPr>
            <p:spPr>
              <a:xfrm flipH="1">
                <a:off x="11197845" y="1894975"/>
                <a:ext cx="53955" cy="54011"/>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8" name="Google Shape;2228;p73"/>
              <p:cNvSpPr/>
              <p:nvPr/>
            </p:nvSpPr>
            <p:spPr>
              <a:xfrm flipH="1">
                <a:off x="11049900" y="2026915"/>
                <a:ext cx="49195" cy="42891"/>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9" name="Google Shape;2229;p73"/>
              <p:cNvSpPr/>
              <p:nvPr/>
            </p:nvSpPr>
            <p:spPr>
              <a:xfrm flipH="1">
                <a:off x="10859466" y="2062088"/>
                <a:ext cx="58715" cy="41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0" name="Google Shape;2230;p73"/>
              <p:cNvSpPr/>
              <p:nvPr/>
            </p:nvSpPr>
            <p:spPr>
              <a:xfrm flipH="1">
                <a:off x="10642210" y="2054495"/>
                <a:ext cx="82519" cy="54011"/>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1" name="Google Shape;2231;p73"/>
              <p:cNvSpPr/>
              <p:nvPr/>
            </p:nvSpPr>
            <p:spPr>
              <a:xfrm flipH="1">
                <a:off x="10437547" y="2146990"/>
                <a:ext cx="71411" cy="52423"/>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79887" name="Google Shape;2232;p73"/>
            <p:cNvGrpSpPr>
              <a:grpSpLocks/>
            </p:cNvGrpSpPr>
            <p:nvPr/>
          </p:nvGrpSpPr>
          <p:grpSpPr bwMode="auto">
            <a:xfrm>
              <a:off x="6907063" y="1389007"/>
              <a:ext cx="626852" cy="654662"/>
              <a:chOff x="6907063" y="1389007"/>
              <a:chExt cx="626852" cy="654662"/>
            </a:xfrm>
          </p:grpSpPr>
          <p:sp>
            <p:nvSpPr>
              <p:cNvPr id="2233" name="Google Shape;2233;p73"/>
              <p:cNvSpPr/>
              <p:nvPr/>
            </p:nvSpPr>
            <p:spPr>
              <a:xfrm>
                <a:off x="7008135" y="1637474"/>
                <a:ext cx="336418" cy="287525"/>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4" name="Google Shape;2234;p73"/>
              <p:cNvSpPr/>
              <p:nvPr/>
            </p:nvSpPr>
            <p:spPr>
              <a:xfrm>
                <a:off x="7200148" y="1405548"/>
                <a:ext cx="306267" cy="401900"/>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5" name="Google Shape;2235;p73"/>
              <p:cNvSpPr/>
              <p:nvPr/>
            </p:nvSpPr>
            <p:spPr>
              <a:xfrm>
                <a:off x="7314403" y="1878932"/>
                <a:ext cx="193599" cy="150911"/>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6" name="Google Shape;2236;p73"/>
              <p:cNvSpPr/>
              <p:nvPr/>
            </p:nvSpPr>
            <p:spPr>
              <a:xfrm>
                <a:off x="6941486" y="1651771"/>
                <a:ext cx="88865" cy="77839"/>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7" name="Google Shape;2237;p73"/>
              <p:cNvSpPr/>
              <p:nvPr/>
            </p:nvSpPr>
            <p:spPr>
              <a:xfrm>
                <a:off x="7071610" y="1726433"/>
                <a:ext cx="66649" cy="69896"/>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8" name="Google Shape;2238;p73"/>
              <p:cNvSpPr/>
              <p:nvPr/>
            </p:nvSpPr>
            <p:spPr>
              <a:xfrm>
                <a:off x="6906575" y="1389662"/>
                <a:ext cx="626817" cy="654478"/>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9" name="Google Shape;2239;p73"/>
              <p:cNvSpPr/>
              <p:nvPr/>
            </p:nvSpPr>
            <p:spPr>
              <a:xfrm>
                <a:off x="7063677" y="1669245"/>
                <a:ext cx="68235" cy="7466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2240" name="Google Shape;2240;p73"/>
            <p:cNvSpPr/>
            <p:nvPr/>
          </p:nvSpPr>
          <p:spPr>
            <a:xfrm>
              <a:off x="6876425" y="1268933"/>
              <a:ext cx="119015" cy="209687"/>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149" name="Title 1"/>
          <p:cNvSpPr txBox="1">
            <a:spLocks/>
          </p:cNvSpPr>
          <p:nvPr/>
        </p:nvSpPr>
        <p:spPr bwMode="auto">
          <a:xfrm>
            <a:off x="1828801" y="2546351"/>
            <a:ext cx="822166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0" fontAlgn="base" hangingPunct="0">
              <a:spcBef>
                <a:spcPct val="0"/>
              </a:spcBef>
              <a:spcAft>
                <a:spcPct val="0"/>
              </a:spcAft>
              <a:buClrTx/>
              <a:buSzPts val="7500"/>
              <a:buNone/>
            </a:pPr>
            <a:r>
              <a:rPr lang="vi-VN" altLang="vi-VN" sz="4400" b="1">
                <a:solidFill>
                  <a:srgbClr val="002060"/>
                </a:solidFill>
                <a:latin typeface="Times New Roman" panose="02020603050405020304" pitchFamily="18" charset="0"/>
                <a:cs typeface="Times New Roman" panose="02020603050405020304" pitchFamily="18" charset="0"/>
              </a:rPr>
              <a:t>Bài  1 : Ghép tranh với tên bài đọc phù hợp.</a:t>
            </a:r>
          </a:p>
        </p:txBody>
      </p:sp>
    </p:spTree>
    <p:extLst>
      <p:ext uri="{BB962C8B-B14F-4D97-AF65-F5344CB8AC3E}">
        <p14:creationId xmlns:p14="http://schemas.microsoft.com/office/powerpoint/2010/main" val="401224381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anim calcmode="lin" valueType="num">
                                      <p:cBhvr>
                                        <p:cTn id="8" dur="1000" fill="hold"/>
                                        <p:tgtEl>
                                          <p:spTgt spid="149"/>
                                        </p:tgtEl>
                                        <p:attrNameLst>
                                          <p:attrName>ppt_x</p:attrName>
                                        </p:attrNameLst>
                                      </p:cBhvr>
                                      <p:tavLst>
                                        <p:tav tm="0">
                                          <p:val>
                                            <p:strVal val="#ppt_x"/>
                                          </p:val>
                                        </p:tav>
                                        <p:tav tm="100000">
                                          <p:val>
                                            <p:strVal val="#ppt_x"/>
                                          </p:val>
                                        </p:tav>
                                      </p:tavLst>
                                    </p:anim>
                                    <p:anim calcmode="lin" valueType="num">
                                      <p:cBhvr>
                                        <p:cTn id="9" dur="1000" fill="hold"/>
                                        <p:tgtEl>
                                          <p:spTgt spid="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ubtitle 1"/>
          <p:cNvSpPr>
            <a:spLocks noGrp="1" noChangeArrowheads="1"/>
          </p:cNvSpPr>
          <p:nvPr>
            <p:ph type="subTitle" idx="1"/>
          </p:nvPr>
        </p:nvSpPr>
        <p:spPr>
          <a:xfrm>
            <a:off x="2397126" y="5205414"/>
            <a:ext cx="2651125" cy="1131887"/>
          </a:xfrm>
        </p:spPr>
        <p:txBody>
          <a:bodyPr/>
          <a:lstStyle/>
          <a:p>
            <a:pPr eaLnBrk="1" hangingPunct="1">
              <a:spcBef>
                <a:spcPct val="0"/>
              </a:spcBef>
              <a:spcAft>
                <a:spcPct val="0"/>
              </a:spcAft>
            </a:pPr>
            <a:endParaRPr lang="vi-VN" altLang="vi-VN" smtClean="0">
              <a:solidFill>
                <a:srgbClr val="000000"/>
              </a:solidFill>
              <a:latin typeface="Comfortaa" charset="0"/>
              <a:cs typeface="Comfortaa" charset="0"/>
              <a:sym typeface="Comfortaa" charset="0"/>
            </a:endParaRPr>
          </a:p>
        </p:txBody>
      </p:sp>
      <p:sp>
        <p:nvSpPr>
          <p:cNvPr id="81923" name="Subtitle 2"/>
          <p:cNvSpPr>
            <a:spLocks noGrp="1" noChangeArrowheads="1"/>
          </p:cNvSpPr>
          <p:nvPr>
            <p:ph type="subTitle" idx="2"/>
          </p:nvPr>
        </p:nvSpPr>
        <p:spPr>
          <a:xfrm>
            <a:off x="7143751" y="5205414"/>
            <a:ext cx="2651125" cy="1131887"/>
          </a:xfrm>
        </p:spPr>
        <p:txBody>
          <a:bodyPr/>
          <a:lstStyle/>
          <a:p>
            <a:pPr eaLnBrk="1" hangingPunct="1">
              <a:spcBef>
                <a:spcPct val="0"/>
              </a:spcBef>
              <a:spcAft>
                <a:spcPct val="0"/>
              </a:spcAft>
            </a:pPr>
            <a:endParaRPr lang="vi-VN" altLang="vi-VN" smtClean="0">
              <a:solidFill>
                <a:srgbClr val="000000"/>
              </a:solidFill>
              <a:latin typeface="Comfortaa" charset="0"/>
              <a:cs typeface="Comfortaa" charset="0"/>
              <a:sym typeface="Comfortaa" charset="0"/>
            </a:endParaRPr>
          </a:p>
        </p:txBody>
      </p:sp>
      <p:sp>
        <p:nvSpPr>
          <p:cNvPr id="81924" name="Title 3"/>
          <p:cNvSpPr>
            <a:spLocks noGrp="1" noChangeArrowheads="1"/>
          </p:cNvSpPr>
          <p:nvPr>
            <p:ph type="title"/>
          </p:nvPr>
        </p:nvSpPr>
        <p:spPr>
          <a:xfrm>
            <a:off x="2278064" y="560388"/>
            <a:ext cx="7443787" cy="862012"/>
          </a:xfrm>
        </p:spPr>
        <p:txBody>
          <a:bodyPr/>
          <a:lstStyle/>
          <a:p>
            <a:pPr eaLnBrk="1" hangingPunct="1">
              <a:spcBef>
                <a:spcPct val="0"/>
              </a:spcBef>
              <a:spcAft>
                <a:spcPct val="0"/>
              </a:spcAft>
            </a:pPr>
            <a:endParaRPr lang="vi-VN" altLang="vi-VN" smtClean="0"/>
          </a:p>
        </p:txBody>
      </p:sp>
      <p:pic>
        <p:nvPicPr>
          <p:cNvPr id="81925" name="Picture 7" descr="Giải Tiếng Việt lớp 2 Tuần 2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228601"/>
            <a:ext cx="8499475" cy="652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7147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oogle Shape;2450;p62"/>
          <p:cNvGrpSpPr>
            <a:grpSpLocks/>
          </p:cNvGrpSpPr>
          <p:nvPr/>
        </p:nvGrpSpPr>
        <p:grpSpPr bwMode="auto">
          <a:xfrm>
            <a:off x="6346826" y="1222375"/>
            <a:ext cx="3730625" cy="2732088"/>
            <a:chOff x="1453903" y="1500600"/>
            <a:chExt cx="6329867" cy="2814300"/>
          </a:xfrm>
        </p:grpSpPr>
        <p:sp>
          <p:nvSpPr>
            <p:cNvPr id="82955" name="Google Shape;2451;p62"/>
            <p:cNvSpPr>
              <a:spLocks noChangeArrowheads="1"/>
            </p:cNvSpPr>
            <p:nvPr/>
          </p:nvSpPr>
          <p:spPr bwMode="auto">
            <a:xfrm>
              <a:off x="1606470" y="1576800"/>
              <a:ext cx="6177300" cy="2738100"/>
            </a:xfrm>
            <a:prstGeom prst="roundRect">
              <a:avLst>
                <a:gd name="adj" fmla="val 10065"/>
              </a:avLst>
            </a:prstGeom>
            <a:solidFill>
              <a:schemeClr val="accent1"/>
            </a:solidFill>
            <a:ln w="19050">
              <a:solidFill>
                <a:schemeClr val="tx1"/>
              </a:solidFill>
              <a:round/>
              <a:headEnd type="none" w="sm" len="sm"/>
              <a:tailEnd type="none" w="sm" len="sm"/>
            </a:ln>
          </p:spPr>
          <p:txBody>
            <a:bodyPr lIns="91425" tIns="91425" rIns="91425" bIns="9142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vi-VN" altLang="vi-VN" sz="1800">
                <a:solidFill>
                  <a:srgbClr val="000000"/>
                </a:solidFill>
              </a:endParaRPr>
            </a:p>
          </p:txBody>
        </p:sp>
        <p:sp>
          <p:nvSpPr>
            <p:cNvPr id="82956" name="Google Shape;2452;p62"/>
            <p:cNvSpPr>
              <a:spLocks noChangeArrowheads="1"/>
            </p:cNvSpPr>
            <p:nvPr/>
          </p:nvSpPr>
          <p:spPr bwMode="auto">
            <a:xfrm>
              <a:off x="1453903" y="1500600"/>
              <a:ext cx="6177300" cy="2738100"/>
            </a:xfrm>
            <a:prstGeom prst="roundRect">
              <a:avLst>
                <a:gd name="adj" fmla="val 10065"/>
              </a:avLst>
            </a:prstGeom>
            <a:solidFill>
              <a:schemeClr val="bg1"/>
            </a:solidFill>
            <a:ln w="19050">
              <a:solidFill>
                <a:schemeClr val="tx1"/>
              </a:solidFill>
              <a:round/>
              <a:headEnd type="none" w="sm" len="sm"/>
              <a:tailEnd type="none" w="sm" len="sm"/>
            </a:ln>
          </p:spPr>
          <p:txBody>
            <a:bodyPr lIns="91425" tIns="91425" rIns="91425" bIns="9142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vi-VN" altLang="vi-VN" sz="1800">
                <a:solidFill>
                  <a:srgbClr val="000000"/>
                </a:solidFill>
              </a:endParaRPr>
            </a:p>
          </p:txBody>
        </p:sp>
      </p:grpSp>
      <p:sp>
        <p:nvSpPr>
          <p:cNvPr id="2453" name="Google Shape;2453;p62"/>
          <p:cNvSpPr txBox="1">
            <a:spLocks noGrp="1"/>
          </p:cNvSpPr>
          <p:nvPr>
            <p:ph type="title"/>
          </p:nvPr>
        </p:nvSpPr>
        <p:spPr/>
        <p:txBody>
          <a:bodyPr spcFirstLastPara="1" vert="horz" wrap="square" lIns="91425" tIns="91425" rIns="91425" bIns="91425" numCol="1" anchor="ctr" anchorCtr="0" compatLnSpc="1">
            <a:prstTxWarp prst="textNoShape">
              <a:avLst/>
            </a:prstTxWarp>
            <a:noAutofit/>
          </a:bodyPr>
          <a:lstStyle/>
          <a:p>
            <a:pPr>
              <a:defRPr/>
            </a:pPr>
            <a:r>
              <a:rPr lang="en" dirty="0">
                <a:solidFill>
                  <a:schemeClr val="accent3"/>
                </a:solidFill>
              </a:rPr>
              <a:t>TABLET </a:t>
            </a:r>
            <a:endParaRPr dirty="0"/>
          </a:p>
        </p:txBody>
      </p:sp>
      <p:grpSp>
        <p:nvGrpSpPr>
          <p:cNvPr id="82948" name="Google Shape;2455;p62"/>
          <p:cNvGrpSpPr>
            <a:grpSpLocks/>
          </p:cNvGrpSpPr>
          <p:nvPr/>
        </p:nvGrpSpPr>
        <p:grpSpPr bwMode="auto">
          <a:xfrm rot="16200000" flipH="1">
            <a:off x="2721770" y="1762920"/>
            <a:ext cx="2378075" cy="3332163"/>
            <a:chOff x="1835466" y="929768"/>
            <a:chExt cx="2388300" cy="3284100"/>
          </a:xfrm>
        </p:grpSpPr>
        <p:sp>
          <p:nvSpPr>
            <p:cNvPr id="82952" name="Google Shape;2456;p62"/>
            <p:cNvSpPr>
              <a:spLocks noChangeArrowheads="1"/>
            </p:cNvSpPr>
            <p:nvPr/>
          </p:nvSpPr>
          <p:spPr bwMode="auto">
            <a:xfrm>
              <a:off x="1835466" y="929768"/>
              <a:ext cx="2388300" cy="3284100"/>
            </a:xfrm>
            <a:prstGeom prst="roundRect">
              <a:avLst>
                <a:gd name="adj" fmla="val 4847"/>
              </a:avLst>
            </a:prstGeom>
            <a:solidFill>
              <a:schemeClr val="bg2"/>
            </a:solidFill>
            <a:ln w="19050">
              <a:solidFill>
                <a:schemeClr val="tx1"/>
              </a:solidFill>
              <a:round/>
              <a:headEnd type="none" w="sm" len="sm"/>
              <a:tailEnd type="none" w="sm" len="sm"/>
            </a:ln>
          </p:spPr>
          <p:txBody>
            <a:bodyPr lIns="91425" tIns="91425" rIns="91425" bIns="9142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vi-VN" altLang="vi-VN" sz="1400">
                <a:solidFill>
                  <a:srgbClr val="000000"/>
                </a:solidFill>
              </a:endParaRPr>
            </a:p>
          </p:txBody>
        </p:sp>
        <p:sp>
          <p:nvSpPr>
            <p:cNvPr id="82953" name="Google Shape;2457;p62"/>
            <p:cNvSpPr>
              <a:spLocks noChangeArrowheads="1"/>
            </p:cNvSpPr>
            <p:nvPr/>
          </p:nvSpPr>
          <p:spPr bwMode="auto">
            <a:xfrm>
              <a:off x="2010540" y="1124747"/>
              <a:ext cx="2038200" cy="2909100"/>
            </a:xfrm>
            <a:prstGeom prst="rect">
              <a:avLst/>
            </a:prstGeom>
            <a:solidFill>
              <a:schemeClr val="bg1"/>
            </a:solidFill>
            <a:ln w="19050">
              <a:solidFill>
                <a:schemeClr val="tx1"/>
              </a:solidFill>
              <a:round/>
              <a:headEnd type="none" w="sm" len="sm"/>
              <a:tailEnd type="none" w="sm" len="sm"/>
            </a:ln>
          </p:spPr>
          <p:txBody>
            <a:bodyPr lIns="91425" tIns="91425" rIns="91425" bIns="9142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vi-VN" altLang="vi-VN" sz="1800">
                <a:solidFill>
                  <a:srgbClr val="000000"/>
                </a:solidFill>
              </a:endParaRPr>
            </a:p>
          </p:txBody>
        </p:sp>
        <p:sp>
          <p:nvSpPr>
            <p:cNvPr id="2458" name="Google Shape;2458;p62"/>
            <p:cNvSpPr/>
            <p:nvPr/>
          </p:nvSpPr>
          <p:spPr>
            <a:xfrm>
              <a:off x="2946710" y="4080877"/>
              <a:ext cx="165810" cy="97005"/>
            </a:xfrm>
            <a:prstGeom prst="roundRect">
              <a:avLst>
                <a:gd name="adj" fmla="val 50000"/>
              </a:avLst>
            </a:prstGeom>
            <a:solidFill>
              <a:schemeClr val="accent3"/>
            </a:solidFill>
            <a:ln w="19050" cap="flat" cmpd="sng">
              <a:solidFill>
                <a:schemeClr val="dk1"/>
              </a:solidFill>
              <a:prstDash val="solid"/>
              <a:round/>
              <a:headEnd type="none" w="sm" len="sm"/>
              <a:tailEnd type="none" w="sm" len="sm"/>
            </a:ln>
          </p:spPr>
          <p:txBody>
            <a:bodyPr spcFirstLastPara="1" lIns="91425" tIns="91425" rIns="91425" bIns="91425" anchor="ctr"/>
            <a:lstStyle/>
            <a:p>
              <a:pPr eaLnBrk="0" fontAlgn="base" hangingPunct="0">
                <a:defRPr/>
              </a:pPr>
              <a:endParaRPr>
                <a:solidFill>
                  <a:srgbClr val="000000"/>
                </a:solidFill>
                <a:latin typeface="Arial" panose="020B0604020202020204" pitchFamily="34" charset="0"/>
              </a:endParaRPr>
            </a:p>
          </p:txBody>
        </p:sp>
      </p:grpSp>
      <p:sp>
        <p:nvSpPr>
          <p:cNvPr id="31" name="Google Shape;2091;p73"/>
          <p:cNvSpPr txBox="1">
            <a:spLocks/>
          </p:cNvSpPr>
          <p:nvPr/>
        </p:nvSpPr>
        <p:spPr bwMode="auto">
          <a:xfrm>
            <a:off x="4679950" y="5116514"/>
            <a:ext cx="556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endParaRPr lang="vi-VN" altLang="vi-VN" sz="40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endParaRPr>
          </a:p>
        </p:txBody>
      </p:sp>
      <p:pic>
        <p:nvPicPr>
          <p:cNvPr id="8295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2775" y="0"/>
            <a:ext cx="8121650" cy="604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346825" y="6089651"/>
            <a:ext cx="3473450" cy="708025"/>
          </a:xfrm>
          <a:prstGeom prst="rect">
            <a:avLst/>
          </a:prstGeom>
        </p:spPr>
        <p:txBody>
          <a:bodyPr>
            <a:spAutoFit/>
          </a:bodyPr>
          <a:lstStyle/>
          <a:p>
            <a:pPr algn="ctr" fontAlgn="base">
              <a:spcBef>
                <a:spcPct val="0"/>
              </a:spcBef>
              <a:spcAft>
                <a:spcPct val="0"/>
              </a:spcAft>
              <a:defRPr/>
            </a:pPr>
            <a:r>
              <a:rPr lang="vi-VN" altLang="vi-VN" sz="4000" b="1" dirty="0">
                <a:solidFill>
                  <a:srgbClr val="000000">
                    <a:lumMod val="95000"/>
                    <a:lumOff val="5000"/>
                  </a:srgbClr>
                </a:solidFill>
                <a:latin typeface="Times New Roman" panose="02020603050405020304" pitchFamily="18" charset="0"/>
                <a:ea typeface="Patrick Hand SC" charset="0"/>
                <a:cs typeface="Times New Roman" panose="02020603050405020304" pitchFamily="18" charset="0"/>
                <a:sym typeface="Patrick Hand SC" charset="0"/>
              </a:rPr>
              <a:t>HỌA MI HÓT</a:t>
            </a:r>
          </a:p>
        </p:txBody>
      </p:sp>
    </p:spTree>
    <p:extLst>
      <p:ext uri="{BB962C8B-B14F-4D97-AF65-F5344CB8AC3E}">
        <p14:creationId xmlns:p14="http://schemas.microsoft.com/office/powerpoint/2010/main" val="20361681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3" name="Google Shape;2453;p62"/>
          <p:cNvSpPr txBox="1">
            <a:spLocks noGrp="1"/>
          </p:cNvSpPr>
          <p:nvPr>
            <p:ph type="title"/>
          </p:nvPr>
        </p:nvSpPr>
        <p:spPr/>
        <p:txBody>
          <a:bodyPr spcFirstLastPara="1" vert="horz" wrap="square" lIns="91425" tIns="91425" rIns="91425" bIns="91425" numCol="1" anchor="ctr" anchorCtr="0" compatLnSpc="1">
            <a:prstTxWarp prst="textNoShape">
              <a:avLst/>
            </a:prstTxWarp>
            <a:noAutofit/>
          </a:bodyPr>
          <a:lstStyle/>
          <a:p>
            <a:pPr>
              <a:defRPr/>
            </a:pPr>
            <a:r>
              <a:rPr lang="en" dirty="0">
                <a:solidFill>
                  <a:schemeClr val="accent3"/>
                </a:solidFill>
              </a:rPr>
              <a:t>TABLET </a:t>
            </a:r>
            <a:endParaRPr dirty="0"/>
          </a:p>
        </p:txBody>
      </p:sp>
      <p:sp>
        <p:nvSpPr>
          <p:cNvPr id="31" name="Google Shape;2091;p73"/>
          <p:cNvSpPr txBox="1">
            <a:spLocks/>
          </p:cNvSpPr>
          <p:nvPr/>
        </p:nvSpPr>
        <p:spPr bwMode="auto">
          <a:xfrm>
            <a:off x="5003800" y="6116639"/>
            <a:ext cx="615315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vi-VN" altLang="vi-VN" sz="40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rPr>
              <a:t>CHUYỆN BỐN MÙA</a:t>
            </a:r>
          </a:p>
        </p:txBody>
      </p:sp>
      <p:pic>
        <p:nvPicPr>
          <p:cNvPr id="84996" name="Picture 29" descr="Chuyện bốn mùa lớp 2 | Tiếng Việt lớp 2 Kết nối tri thứ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26" y="160338"/>
            <a:ext cx="7775575"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8125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3" name="Google Shape;2453;p62"/>
          <p:cNvSpPr txBox="1">
            <a:spLocks noGrp="1"/>
          </p:cNvSpPr>
          <p:nvPr>
            <p:ph type="title"/>
          </p:nvPr>
        </p:nvSpPr>
        <p:spPr>
          <a:xfrm>
            <a:off x="1981200" y="219075"/>
            <a:ext cx="8229600" cy="1143000"/>
          </a:xfrm>
        </p:spPr>
        <p:txBody>
          <a:bodyPr spcFirstLastPara="1" vert="horz" wrap="square" lIns="91425" tIns="91425" rIns="91425" bIns="91425" numCol="1" anchor="ctr" anchorCtr="0" compatLnSpc="1">
            <a:prstTxWarp prst="textNoShape">
              <a:avLst/>
            </a:prstTxWarp>
            <a:noAutofit/>
          </a:bodyPr>
          <a:lstStyle/>
          <a:p>
            <a:pPr>
              <a:defRPr/>
            </a:pPr>
            <a:r>
              <a:rPr lang="en" dirty="0">
                <a:solidFill>
                  <a:schemeClr val="accent3"/>
                </a:solidFill>
              </a:rPr>
              <a:t>TABLET </a:t>
            </a:r>
            <a:endParaRPr dirty="0"/>
          </a:p>
        </p:txBody>
      </p:sp>
      <p:sp>
        <p:nvSpPr>
          <p:cNvPr id="2" name="Rectangle 1"/>
          <p:cNvSpPr>
            <a:spLocks noChangeArrowheads="1"/>
          </p:cNvSpPr>
          <p:nvPr/>
        </p:nvSpPr>
        <p:spPr bwMode="auto">
          <a:xfrm>
            <a:off x="8077200" y="2971801"/>
            <a:ext cx="2419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vi-VN" altLang="vi-VN" sz="40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rPr>
              <a:t>LŨY TRE</a:t>
            </a:r>
          </a:p>
        </p:txBody>
      </p:sp>
      <p:pic>
        <p:nvPicPr>
          <p:cNvPr id="87044" name="Picture 30" descr="Giải Bài 8: Đọc: Lũy tre SGK Tiếng Việt 2 tập 2 Kết nối tri thức với cuộc  sống | Tiếng Việt 2 - Kết nối tri thứ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68276"/>
            <a:ext cx="5734050"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8321363"/>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3" name="Google Shape;2453;p62"/>
          <p:cNvSpPr txBox="1">
            <a:spLocks noGrp="1"/>
          </p:cNvSpPr>
          <p:nvPr>
            <p:ph type="title"/>
          </p:nvPr>
        </p:nvSpPr>
        <p:spPr/>
        <p:txBody>
          <a:bodyPr spcFirstLastPara="1" vert="horz" wrap="square" lIns="91425" tIns="91425" rIns="91425" bIns="91425" numCol="1" anchor="ctr" anchorCtr="0" compatLnSpc="1">
            <a:prstTxWarp prst="textNoShape">
              <a:avLst/>
            </a:prstTxWarp>
            <a:noAutofit/>
          </a:bodyPr>
          <a:lstStyle/>
          <a:p>
            <a:pPr>
              <a:defRPr/>
            </a:pPr>
            <a:r>
              <a:rPr lang="en" dirty="0">
                <a:solidFill>
                  <a:schemeClr val="accent3"/>
                </a:solidFill>
              </a:rPr>
              <a:t>TABLET </a:t>
            </a:r>
            <a:endParaRPr dirty="0"/>
          </a:p>
        </p:txBody>
      </p:sp>
      <p:sp>
        <p:nvSpPr>
          <p:cNvPr id="31" name="Google Shape;2091;p73"/>
          <p:cNvSpPr txBox="1">
            <a:spLocks/>
          </p:cNvSpPr>
          <p:nvPr/>
        </p:nvSpPr>
        <p:spPr bwMode="auto">
          <a:xfrm>
            <a:off x="3375026" y="65089"/>
            <a:ext cx="56038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vi-VN" altLang="vi-VN" sz="40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rPr>
              <a:t>TẾT ĐẾN RỒI</a:t>
            </a:r>
          </a:p>
        </p:txBody>
      </p:sp>
      <p:pic>
        <p:nvPicPr>
          <p:cNvPr id="89092" name="Picture 14" descr="Giải Bài 4: Đọc: Tết đến rồi SGK Tiếng Việt 2 tập 2 Kết nối tri thức với  cuộc sống | Tiếng Việt 2 - Kết nối tri thứ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714" y="1417638"/>
            <a:ext cx="4465637"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16" descr="Giải Bài 4: Đọc: Tết đến rồi SGK Tiếng Việt 2 tập 2 Kết nối tri thức với  cuộc sống | Tiếng Việt 2 - Kết nối tri thứ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6838" y="1219200"/>
            <a:ext cx="42672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4735445"/>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9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_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6.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231</Words>
  <Application>Microsoft Office PowerPoint</Application>
  <PresentationFormat>Widescreen</PresentationFormat>
  <Paragraphs>38</Paragraphs>
  <Slides>16</Slides>
  <Notes>8</Notes>
  <HiddenSlides>0</HiddenSlides>
  <MMClips>1</MMClips>
  <ScaleCrop>false</ScaleCrop>
  <HeadingPairs>
    <vt:vector size="6" baseType="variant">
      <vt:variant>
        <vt:lpstr>Fonts Used</vt:lpstr>
      </vt:variant>
      <vt:variant>
        <vt:i4>14</vt:i4>
      </vt:variant>
      <vt:variant>
        <vt:lpstr>Theme</vt:lpstr>
      </vt:variant>
      <vt:variant>
        <vt:i4>16</vt:i4>
      </vt:variant>
      <vt:variant>
        <vt:lpstr>Slide Titles</vt:lpstr>
      </vt:variant>
      <vt:variant>
        <vt:i4>16</vt:i4>
      </vt:variant>
    </vt:vector>
  </HeadingPairs>
  <TitlesOfParts>
    <vt:vector size="46" baseType="lpstr">
      <vt:lpstr>Arial</vt:lpstr>
      <vt:lpstr>Calibri</vt:lpstr>
      <vt:lpstr>Century Gothic</vt:lpstr>
      <vt:lpstr>Comfortaa</vt:lpstr>
      <vt:lpstr>等线</vt:lpstr>
      <vt:lpstr>Patrick Hand SC</vt:lpstr>
      <vt:lpstr>Raleway</vt:lpstr>
      <vt:lpstr>Roboto Slab Regular</vt:lpstr>
      <vt:lpstr>SimHei</vt:lpstr>
      <vt:lpstr>Tahoma</vt:lpstr>
      <vt:lpstr>Times New Roman</vt:lpstr>
      <vt:lpstr>Wingdings 3</vt:lpstr>
      <vt:lpstr>Work Sans</vt:lpstr>
      <vt:lpstr>方正粗圆_GBK</vt:lpstr>
      <vt:lpstr>Default Design</vt:lpstr>
      <vt:lpstr>English Language Grammar Rules by Slidesgo</vt:lpstr>
      <vt:lpstr>2_Default Design</vt:lpstr>
      <vt:lpstr>Wisp</vt:lpstr>
      <vt:lpstr>1_Wisp</vt:lpstr>
      <vt:lpstr>3_Default Design</vt:lpstr>
      <vt:lpstr>4_Default Design</vt:lpstr>
      <vt:lpstr>5_Default Design</vt:lpstr>
      <vt:lpstr>6_Default Design</vt:lpstr>
      <vt:lpstr>7_Default Design</vt:lpstr>
      <vt:lpstr>8_Default Design</vt:lpstr>
      <vt:lpstr>9_Default Design</vt:lpstr>
      <vt:lpstr>10_Default Design</vt:lpstr>
      <vt:lpstr>1_English Language Grammar Rules by Slidesgo</vt:lpstr>
      <vt:lpstr>2_English Language Grammar Rules by Slidesgo</vt:lpstr>
      <vt:lpstr>3_English Language Grammar Rules by Slidesgo</vt:lpstr>
      <vt:lpstr>PowerPoint Presentation</vt:lpstr>
      <vt:lpstr>PowerPoint Presentation</vt:lpstr>
      <vt:lpstr>PowerPoint Presentation</vt:lpstr>
      <vt:lpstr>PowerPoint Presentation</vt:lpstr>
      <vt:lpstr>PowerPoint Presentation</vt:lpstr>
      <vt:lpstr>TABLET </vt:lpstr>
      <vt:lpstr>TABLET </vt:lpstr>
      <vt:lpstr>TABLET </vt:lpstr>
      <vt:lpstr>TABLET </vt:lpstr>
      <vt:lpstr>TABLET </vt:lpstr>
      <vt:lpstr>TABLET </vt:lpstr>
      <vt:lpstr>PowerPoint Presentation</vt:lpstr>
      <vt:lpstr>Bài  2 : Đọc bài em thích và thực hiện yêu cầu: a.Tìm trong bài đọc những câu văn, câu thơ hay nói về cây cối hoặc loài vật, cảnh vật. b. Nêu tên một nhân vật em yêu thích trong bài đọc và giải thích vì sao em yêu thích nhân vật đó.</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STD_NHUNG</dc:creator>
  <cp:lastModifiedBy>STD_NHUNG</cp:lastModifiedBy>
  <cp:revision>1</cp:revision>
  <dcterms:created xsi:type="dcterms:W3CDTF">2025-03-27T02:43:09Z</dcterms:created>
  <dcterms:modified xsi:type="dcterms:W3CDTF">2025-03-27T02:46:05Z</dcterms:modified>
</cp:coreProperties>
</file>