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5.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7.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0.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13" r:id="rId3"/>
    <p:sldMasterId id="2147483753" r:id="rId4"/>
    <p:sldMasterId id="2147483774" r:id="rId5"/>
    <p:sldMasterId id="2147483795" r:id="rId6"/>
    <p:sldMasterId id="2147483816" r:id="rId7"/>
    <p:sldMasterId id="2147483837" r:id="rId8"/>
    <p:sldMasterId id="2147483858" r:id="rId9"/>
    <p:sldMasterId id="2147483879" r:id="rId10"/>
    <p:sldMasterId id="2147483900" r:id="rId11"/>
  </p:sldMasterIdLst>
  <p:notesMasterIdLst>
    <p:notesMasterId r:id="rId23"/>
  </p:notesMasterIdLst>
  <p:sldIdLst>
    <p:sldId id="257" r:id="rId12"/>
    <p:sldId id="258" r:id="rId13"/>
    <p:sldId id="259" r:id="rId14"/>
    <p:sldId id="260" r:id="rId15"/>
    <p:sldId id="261" r:id="rId16"/>
    <p:sldId id="262" r:id="rId17"/>
    <p:sldId id="263" r:id="rId18"/>
    <p:sldId id="264" r:id="rId19"/>
    <p:sldId id="265" r:id="rId20"/>
    <p:sldId id="26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EBD66-3334-4446-8207-D66E46010389}"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20F13-C77F-4BBC-AF23-4E5EA034A168}" type="slidenum">
              <a:rPr lang="en-US" smtClean="0"/>
              <a:t>‹#›</a:t>
            </a:fld>
            <a:endParaRPr lang="en-US"/>
          </a:p>
        </p:txBody>
      </p:sp>
    </p:spTree>
    <p:extLst>
      <p:ext uri="{BB962C8B-B14F-4D97-AF65-F5344CB8AC3E}">
        <p14:creationId xmlns:p14="http://schemas.microsoft.com/office/powerpoint/2010/main" val="283624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p:nvPr>
        </p:nvSpPr>
        <p:spPr>
          <a:ln/>
        </p:spPr>
      </p:sp>
      <p:sp>
        <p:nvSpPr>
          <p:cNvPr id="1013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cs typeface="等线"/>
            </a:endParaRPr>
          </a:p>
        </p:txBody>
      </p:sp>
      <p:sp>
        <p:nvSpPr>
          <p:cNvPr id="1013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4508C0-F14C-41B5-BB27-06AB589A3492}" type="slidenum">
              <a:rPr kumimoji="0" lang="zh-CN" altLang="en-US" sz="1200" b="0" i="0" u="none" strike="noStrike" kern="1200" cap="none" spc="0" normalizeH="0" baseline="0" noProof="0" smtClean="0">
                <a:ln>
                  <a:noFill/>
                </a:ln>
                <a:solidFill>
                  <a:srgbClr val="000000"/>
                </a:solidFill>
                <a:effectLst/>
                <a:uLnTx/>
                <a:uFillTx/>
                <a:latin typeface=".VnTime" panose="020B7200000000000000" pitchFamily="34" charset="0"/>
                <a:cs typeface="等线"/>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smtClean="0">
              <a:ln>
                <a:noFill/>
              </a:ln>
              <a:solidFill>
                <a:srgbClr val="000000"/>
              </a:solidFill>
              <a:effectLst/>
              <a:uLnTx/>
              <a:uFillTx/>
              <a:latin typeface=".VnTime" panose="020B7200000000000000" pitchFamily="34" charset="0"/>
              <a:cs typeface="等线"/>
            </a:endParaRPr>
          </a:p>
        </p:txBody>
      </p:sp>
    </p:spTree>
    <p:extLst>
      <p:ext uri="{BB962C8B-B14F-4D97-AF65-F5344CB8AC3E}">
        <p14:creationId xmlns:p14="http://schemas.microsoft.com/office/powerpoint/2010/main" val="412154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6" name="Google Shape;2687;gd82a23be99_0_77: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3427" name="Google Shape;2688;gd82a23be99_0_77: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404562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Google Shape;2079;gd768e69cfa_0_3663: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9571" name="Google Shape;2080;gd768e69cfa_0_3663: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68637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Google Shape;2125;gd72c1aea9c_0_857: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14691" name="Google Shape;2126;gd72c1aea9c_0_857: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87688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97737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13701720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46241036"/>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41932641"/>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76538930"/>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82668687"/>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83070446"/>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43454389"/>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48662003"/>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915301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932134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98701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4782844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759621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53327921"/>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12202907"/>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37263494"/>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99439499"/>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96565860"/>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05215760"/>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35882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30238460"/>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736285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41483116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71077873"/>
      </p:ext>
    </p:extLst>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3357241"/>
      </p:ext>
    </p:extLst>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27456257"/>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13824591"/>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63017249"/>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00729912"/>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07115422"/>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3899499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368795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143505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528657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86989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60065961"/>
      </p:ext>
    </p:extLst>
  </p:cSld>
  <p:clrMapOvr>
    <a:masterClrMapping/>
  </p:clrMapOvr>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87564130"/>
      </p:ext>
    </p:extLst>
  </p:cSld>
  <p:clrMapOvr>
    <a:masterClrMapping/>
  </p:clrMapOvr>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29504105"/>
      </p:ext>
    </p:extLst>
  </p:cSld>
  <p:clrMapOvr>
    <a:masterClrMapping/>
  </p:clrMapOvr>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27580569"/>
      </p:ext>
    </p:extLst>
  </p:cSld>
  <p:clrMapOvr>
    <a:masterClrMapping/>
  </p:clrMapOvr>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30635671"/>
      </p:ext>
    </p:extLst>
  </p:cSld>
  <p:clrMapOvr>
    <a:masterClrMapping/>
  </p:clrMapOvr>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42682"/>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941739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76185031"/>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144138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5687768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5206548"/>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14277563"/>
      </p:ext>
    </p:extLst>
  </p:cSld>
  <p:clrMapOvr>
    <a:masterClrMapping/>
  </p:clrMapOvr>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03065727"/>
      </p:ext>
    </p:extLst>
  </p:cSld>
  <p:clrMapOvr>
    <a:masterClrMapping/>
  </p:clrMapOvr>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90118194"/>
      </p:ext>
    </p:extLst>
  </p:cSld>
  <p:clrMapOvr>
    <a:masterClrMapping/>
  </p:clrMapOvr>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086198"/>
      </p:ext>
    </p:extLst>
  </p:cSld>
  <p:clrMapOvr>
    <a:masterClrMapping/>
  </p:clrMapOvr>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48509786"/>
      </p:ext>
    </p:extLst>
  </p:cSld>
  <p:clrMapOvr>
    <a:masterClrMapping/>
  </p:clrMapOvr>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49127312"/>
      </p:ext>
    </p:extLst>
  </p:cSld>
  <p:clrMapOvr>
    <a:masterClrMapping/>
  </p:clrMapOvr>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362404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814121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487805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7112410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604971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47944713"/>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24178413"/>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21806220"/>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29113703"/>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36340107"/>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87235151"/>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746283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98131469"/>
      </p:ext>
    </p:extLst>
  </p:cSld>
  <p:clrMapOvr>
    <a:masterClrMapping/>
  </p:clrMapOvr>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948303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9996604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63965107"/>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64438031"/>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24913289"/>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48185834"/>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11511319"/>
      </p:ext>
    </p:extLst>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34617820"/>
      </p:ext>
    </p:extLst>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36095709"/>
      </p:ext>
    </p:extLst>
  </p:cSld>
  <p:clrMapOvr>
    <a:masterClrMapping/>
  </p:clrMapOvr>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709785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787161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20240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7267151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704173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35612386"/>
      </p:ext>
    </p:extLst>
  </p:cSld>
  <p:clrMapOvr>
    <a:masterClrMapping/>
  </p:clrMapOvr>
  <p:hf sldNum="0"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34615202"/>
      </p:ext>
    </p:extLst>
  </p:cSld>
  <p:clrMapOvr>
    <a:masterClrMapping/>
  </p:clrMapOvr>
  <p:hf sldNum="0"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64774567"/>
      </p:ext>
    </p:extLst>
  </p:cSld>
  <p:clrMapOvr>
    <a:masterClrMapping/>
  </p:clrMapOvr>
  <p:hf sldNum="0"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57999928"/>
      </p:ext>
    </p:extLst>
  </p:cSld>
  <p:clrMapOvr>
    <a:masterClrMapping/>
  </p:clrMapOvr>
  <p:hf sldNum="0"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41043637"/>
      </p:ext>
    </p:extLst>
  </p:cSld>
  <p:clrMapOvr>
    <a:masterClrMapping/>
  </p:clrMapOvr>
  <p:hf sldNum="0"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14110407"/>
      </p:ext>
    </p:extLst>
  </p:cSld>
  <p:clrMapOvr>
    <a:masterClrMapping/>
  </p:clrMapOvr>
  <p:hf sldNum="0"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689825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36235474"/>
      </p:ext>
    </p:extLst>
  </p:cSld>
  <p:clrMapOvr>
    <a:masterClrMapping/>
  </p:clrMapOvr>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1966238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8337605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04325424"/>
      </p:ext>
    </p:extLst>
  </p:cSld>
  <p:clrMapOvr>
    <a:masterClrMapping/>
  </p:clrMapOvr>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10668028"/>
      </p:ext>
    </p:extLst>
  </p:cSld>
  <p:clrMapOvr>
    <a:masterClrMapping/>
  </p:clrMapOvr>
  <p:hf sldNum="0"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42037300"/>
      </p:ext>
    </p:extLst>
  </p:cSld>
  <p:clrMapOvr>
    <a:masterClrMapping/>
  </p:clrMapOvr>
  <p:hf sldNum="0"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63906785"/>
      </p:ext>
    </p:extLst>
  </p:cSld>
  <p:clrMapOvr>
    <a:masterClrMapping/>
  </p:clrMapOvr>
  <p:hf sldNum="0"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9221132"/>
      </p:ext>
    </p:extLst>
  </p:cSld>
  <p:clrMapOvr>
    <a:masterClrMapping/>
  </p:clrMapOvr>
  <p:hf sldNum="0"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77839053"/>
      </p:ext>
    </p:extLst>
  </p:cSld>
  <p:clrMapOvr>
    <a:masterClrMapping/>
  </p:clrMapOvr>
  <p:hf sldNum="0"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73768672"/>
      </p:ext>
    </p:extLst>
  </p:cSld>
  <p:clrMapOvr>
    <a:masterClrMapping/>
  </p:clrMapOvr>
  <p:hf sldNum="0"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5139244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07525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917835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42847957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838936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11782291"/>
      </p:ext>
    </p:extLst>
  </p:cSld>
  <p:clrMapOvr>
    <a:masterClrMapping/>
  </p:clrMapOvr>
  <p:hf sldNum="0"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40575438"/>
      </p:ext>
    </p:extLst>
  </p:cSld>
  <p:clrMapOvr>
    <a:masterClrMapping/>
  </p:clrMapOvr>
  <p:hf sldNum="0"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22069122"/>
      </p:ext>
    </p:extLst>
  </p:cSld>
  <p:clrMapOvr>
    <a:masterClrMapping/>
  </p:clrMapOvr>
  <p:hf sldNum="0"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89273478"/>
      </p:ext>
    </p:extLst>
  </p:cSld>
  <p:clrMapOvr>
    <a:masterClrMapping/>
  </p:clrMapOvr>
  <p:hf sldNum="0"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36433095"/>
      </p:ext>
    </p:extLst>
  </p:cSld>
  <p:clrMapOvr>
    <a:masterClrMapping/>
  </p:clrMapOvr>
  <p:hf sldNum="0"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3510195"/>
      </p:ext>
    </p:extLst>
  </p:cSld>
  <p:clrMapOvr>
    <a:masterClrMapping/>
  </p:clrMapOvr>
  <p:hf sldNum="0"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104824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53164584"/>
      </p:ext>
    </p:extLst>
  </p:cSld>
  <p:clrMapOvr>
    <a:masterClrMapping/>
  </p:clrMapOvr>
  <p:hf sldNum="0"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278913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3769153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2936983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07999981"/>
      </p:ext>
    </p:extLst>
  </p:cSld>
  <p:clrMapOvr>
    <a:masterClrMapping/>
  </p:clrMapOvr>
  <p:hf sldNum="0"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89520709"/>
      </p:ext>
    </p:extLst>
  </p:cSld>
  <p:clrMapOvr>
    <a:masterClrMapping/>
  </p:clrMapOvr>
  <p:hf sldNum="0"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42677174"/>
      </p:ext>
    </p:extLst>
  </p:cSld>
  <p:clrMapOvr>
    <a:masterClrMapping/>
  </p:clrMapOvr>
  <p:hf sldNum="0"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14404417"/>
      </p:ext>
    </p:extLst>
  </p:cSld>
  <p:clrMapOvr>
    <a:masterClrMapping/>
  </p:clrMapOvr>
  <p:hf sldNum="0"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07771187"/>
      </p:ext>
    </p:extLst>
  </p:cSld>
  <p:clrMapOvr>
    <a:masterClrMapping/>
  </p:clrMapOvr>
  <p:hf sldNum="0"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01381528"/>
      </p:ext>
    </p:extLst>
  </p:cSld>
  <p:clrMapOvr>
    <a:masterClrMapping/>
  </p:clrMapOvr>
  <p:hf sldNum="0"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40917083"/>
      </p:ext>
    </p:extLst>
  </p:cSld>
  <p:clrMapOvr>
    <a:masterClrMapping/>
  </p:clrMapOvr>
  <p:hf sldNum="0"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4854688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3823567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3820804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3377303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4238322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99367068"/>
      </p:ext>
    </p:extLst>
  </p:cSld>
  <p:clrMapOvr>
    <a:masterClrMapping/>
  </p:clrMapOvr>
  <p:hf sldNum="0"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72308305"/>
      </p:ext>
    </p:extLst>
  </p:cSld>
  <p:clrMapOvr>
    <a:masterClrMapping/>
  </p:clrMapOvr>
  <p:hf sldNum="0"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56920330"/>
      </p:ext>
    </p:extLst>
  </p:cSld>
  <p:clrMapOvr>
    <a:masterClrMapping/>
  </p:clrMapOvr>
  <p:hf sldNum="0"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43480821"/>
      </p:ext>
    </p:extLst>
  </p:cSld>
  <p:clrMapOvr>
    <a:masterClrMapping/>
  </p:clrMapOvr>
  <p:hf sldNum="0"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43906969"/>
      </p:ext>
    </p:extLst>
  </p:cSld>
  <p:clrMapOvr>
    <a:masterClrMapping/>
  </p:clrMapOvr>
  <p:hf sldNum="0"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90101352"/>
      </p:ext>
    </p:extLst>
  </p:cSld>
  <p:clrMapOvr>
    <a:masterClrMapping/>
  </p:clrMapOvr>
  <p:hf sldNum="0"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892751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74447023"/>
      </p:ext>
    </p:extLst>
  </p:cSld>
  <p:clrMapOvr>
    <a:masterClrMapping/>
  </p:clrMapOvr>
  <p:hf sldNum="0"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1367589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94450580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02530043"/>
      </p:ext>
    </p:extLst>
  </p:cSld>
  <p:clrMapOvr>
    <a:masterClrMapping/>
  </p:clrMapOvr>
  <p:hf sldNum="0"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30542639"/>
      </p:ext>
    </p:extLst>
  </p:cSld>
  <p:clrMapOvr>
    <a:masterClrMapping/>
  </p:clrMapOvr>
  <p:hf sldNum="0"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18907143"/>
      </p:ext>
    </p:extLst>
  </p:cSld>
  <p:clrMapOvr>
    <a:masterClrMapping/>
  </p:clrMapOvr>
  <p:hf sldNum="0"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13528482"/>
      </p:ext>
    </p:extLst>
  </p:cSld>
  <p:clrMapOvr>
    <a:masterClrMapping/>
  </p:clrMapOvr>
  <p:hf sldNum="0"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19792706"/>
      </p:ext>
    </p:extLst>
  </p:cSld>
  <p:clrMapOvr>
    <a:masterClrMapping/>
  </p:clrMapOvr>
  <p:hf sldNum="0"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49405618"/>
      </p:ext>
    </p:extLst>
  </p:cSld>
  <p:clrMapOvr>
    <a:masterClrMapping/>
  </p:clrMapOvr>
  <p:hf sldNum="0"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15456656"/>
      </p:ext>
    </p:extLst>
  </p:cSld>
  <p:clrMapOvr>
    <a:masterClrMapping/>
  </p:clrMapOvr>
  <p:hf sldNum="0"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5743809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7375936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1945846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131616923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5121139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80423633"/>
      </p:ext>
    </p:extLst>
  </p:cSld>
  <p:clrMapOvr>
    <a:masterClrMapping/>
  </p:clrMapOvr>
  <p:hf sldNum="0"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40611067"/>
      </p:ext>
    </p:extLst>
  </p:cSld>
  <p:clrMapOvr>
    <a:masterClrMapping/>
  </p:clrMapOvr>
  <p:hf sldNum="0"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67923984"/>
      </p:ext>
    </p:extLst>
  </p:cSld>
  <p:clrMapOvr>
    <a:masterClrMapping/>
  </p:clrMapOvr>
  <p:hf sldNum="0"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88764819"/>
      </p:ext>
    </p:extLst>
  </p:cSld>
  <p:clrMapOvr>
    <a:masterClrMapping/>
  </p:clrMapOvr>
  <p:hf sldNum="0"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18205119"/>
      </p:ext>
    </p:extLst>
  </p:cSld>
  <p:clrMapOvr>
    <a:masterClrMapping/>
  </p:clrMapOvr>
  <p:hf sldNum="0"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21838626"/>
      </p:ext>
    </p:extLst>
  </p:cSld>
  <p:clrMapOvr>
    <a:masterClrMapping/>
  </p:clrMapOvr>
  <p:hf sldNum="0"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1562740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88307752"/>
      </p:ext>
    </p:extLst>
  </p:cSld>
  <p:clrMapOvr>
    <a:masterClrMapping/>
  </p:clrMapOvr>
  <p:hf sldNum="0"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0471994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7703292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28501944"/>
      </p:ext>
    </p:extLst>
  </p:cSld>
  <p:clrMapOvr>
    <a:masterClrMapping/>
  </p:clrMapOvr>
  <p:hf sldNum="0"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63767067"/>
      </p:ext>
    </p:extLst>
  </p:cSld>
  <p:clrMapOvr>
    <a:masterClrMapping/>
  </p:clrMapOvr>
  <p:hf sldNum="0"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78224445"/>
      </p:ext>
    </p:extLst>
  </p:cSld>
  <p:clrMapOvr>
    <a:masterClrMapping/>
  </p:clrMapOvr>
  <p:hf sldNum="0"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49239094"/>
      </p:ext>
    </p:extLst>
  </p:cSld>
  <p:clrMapOvr>
    <a:masterClrMapping/>
  </p:clrMapOvr>
  <p:hf sldNum="0"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46563570"/>
      </p:ext>
    </p:extLst>
  </p:cSld>
  <p:clrMapOvr>
    <a:masterClrMapping/>
  </p:clrMapOvr>
  <p:hf sldNum="0"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34047391"/>
      </p:ext>
    </p:extLst>
  </p:cSld>
  <p:clrMapOvr>
    <a:masterClrMapping/>
  </p:clrMapOvr>
  <p:hf sldNum="0"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13533884"/>
      </p:ext>
    </p:extLst>
  </p:cSld>
  <p:clrMapOvr>
    <a:masterClrMapping/>
  </p:clrMapOvr>
  <p:hf sldNum="0"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4089075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5377473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4038287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26673577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76711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33299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93830600"/>
      </p:ext>
    </p:extLst>
  </p:cSld>
  <p:clrMapOvr>
    <a:masterClrMapping/>
  </p:clrMapOvr>
  <p:transition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59983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3004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633557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37505464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97086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728732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6310926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6683888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4295596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6650983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6879972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57476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448794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984408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7160975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834389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577171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0891965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655425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4928799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0975382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5411894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34069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803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904238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2993358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366214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grpSp>
        <p:nvGrpSpPr>
          <p:cNvPr id="5" name="Google Shape;28;p3"/>
          <p:cNvGrpSpPr>
            <a:grpSpLocks/>
          </p:cNvGrpSpPr>
          <p:nvPr/>
        </p:nvGrpSpPr>
        <p:grpSpPr bwMode="auto">
          <a:xfrm rot="10800000">
            <a:off x="4775200" y="238126"/>
            <a:ext cx="1128184" cy="936625"/>
            <a:chOff x="3026025" y="992425"/>
            <a:chExt cx="845325" cy="703150"/>
          </a:xfrm>
        </p:grpSpPr>
        <p:sp>
          <p:nvSpPr>
            <p:cNvPr id="6" name="Google Shape;29;p3"/>
            <p:cNvSpPr/>
            <p:nvPr/>
          </p:nvSpPr>
          <p:spPr>
            <a:xfrm>
              <a:off x="3026025" y="1015068"/>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0;p3"/>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p3"/>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2;p3"/>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 name="Google Shape;33;p3"/>
          <p:cNvSpPr>
            <a:spLocks/>
          </p:cNvSpPr>
          <p:nvPr/>
        </p:nvSpPr>
        <p:spPr bwMode="auto">
          <a:xfrm rot="20356439" flipH="1">
            <a:off x="-5416551" y="495301"/>
            <a:ext cx="13751984" cy="7243763"/>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1" name="Google Shape;34;p3"/>
          <p:cNvGrpSpPr>
            <a:grpSpLocks/>
          </p:cNvGrpSpPr>
          <p:nvPr/>
        </p:nvGrpSpPr>
        <p:grpSpPr bwMode="auto">
          <a:xfrm>
            <a:off x="11330517" y="3317876"/>
            <a:ext cx="1126067" cy="936625"/>
            <a:chOff x="3026025" y="992425"/>
            <a:chExt cx="845325" cy="703150"/>
          </a:xfrm>
        </p:grpSpPr>
        <p:sp>
          <p:nvSpPr>
            <p:cNvPr id="12" name="Google Shape;35;p3"/>
            <p:cNvSpPr/>
            <p:nvPr/>
          </p:nvSpPr>
          <p:spPr>
            <a:xfrm>
              <a:off x="3026025" y="992425"/>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6;p3"/>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p3"/>
            <p:cNvSpPr/>
            <p:nvPr/>
          </p:nvSpPr>
          <p:spPr>
            <a:xfrm>
              <a:off x="3275491" y="992425"/>
              <a:ext cx="22245"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8;p3"/>
            <p:cNvSpPr/>
            <p:nvPr/>
          </p:nvSpPr>
          <p:spPr>
            <a:xfrm>
              <a:off x="3710865" y="1333274"/>
              <a:ext cx="2065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 name="Google Shape;39;p3"/>
          <p:cNvGrpSpPr>
            <a:grpSpLocks/>
          </p:cNvGrpSpPr>
          <p:nvPr/>
        </p:nvGrpSpPr>
        <p:grpSpPr bwMode="auto">
          <a:xfrm rot="10800000">
            <a:off x="6959600" y="5670551"/>
            <a:ext cx="1128184" cy="936625"/>
            <a:chOff x="3026025" y="992425"/>
            <a:chExt cx="845325" cy="703150"/>
          </a:xfrm>
        </p:grpSpPr>
        <p:sp>
          <p:nvSpPr>
            <p:cNvPr id="17" name="Google Shape;40;p3"/>
            <p:cNvSpPr/>
            <p:nvPr/>
          </p:nvSpPr>
          <p:spPr>
            <a:xfrm>
              <a:off x="3056159" y="1015068"/>
              <a:ext cx="845324"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1;p3"/>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2;p3"/>
            <p:cNvSpPr/>
            <p:nvPr/>
          </p:nvSpPr>
          <p:spPr>
            <a:xfrm>
              <a:off x="3306743" y="992425"/>
              <a:ext cx="20617"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3;p3"/>
            <p:cNvSpPr/>
            <p:nvPr/>
          </p:nvSpPr>
          <p:spPr>
            <a:xfrm>
              <a:off x="3741300"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4" name="Google Shape;44;p3"/>
          <p:cNvSpPr txBox="1">
            <a:spLocks noGrp="1"/>
          </p:cNvSpPr>
          <p:nvPr>
            <p:ph type="title"/>
          </p:nvPr>
        </p:nvSpPr>
        <p:spPr>
          <a:xfrm>
            <a:off x="1671200" y="2944000"/>
            <a:ext cx="2951600" cy="1704400"/>
          </a:xfrm>
          <a:prstGeom prst="rect">
            <a:avLst/>
          </a:prstGeom>
        </p:spPr>
        <p:txBody>
          <a:bodyPr spcFirstLastPara="1" anchor="ctr">
            <a:noAutofit/>
          </a:bodyPr>
          <a:lstStyle>
            <a:lvl1pPr lvl="0" rtl="0">
              <a:lnSpc>
                <a:spcPct val="80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 name="Google Shape;45;p3"/>
          <p:cNvSpPr txBox="1">
            <a:spLocks noGrp="1"/>
          </p:cNvSpPr>
          <p:nvPr>
            <p:ph type="title" idx="2"/>
          </p:nvPr>
        </p:nvSpPr>
        <p:spPr>
          <a:xfrm>
            <a:off x="1671200" y="1275767"/>
            <a:ext cx="2062400" cy="1122400"/>
          </a:xfrm>
          <a:prstGeom prst="rect">
            <a:avLst/>
          </a:prstGeom>
        </p:spPr>
        <p:txBody>
          <a:bodyPr spcFirstLastPara="1" anchor="b">
            <a:noAutofit/>
          </a:bodyPr>
          <a:lstStyle>
            <a:lvl1pPr lvl="0" rtl="0">
              <a:spcBef>
                <a:spcPts val="0"/>
              </a:spcBef>
              <a:spcAft>
                <a:spcPts val="0"/>
              </a:spcAft>
              <a:buClr>
                <a:schemeClr val="accent3"/>
              </a:buClr>
              <a:buSzPts val="6000"/>
              <a:buNone/>
              <a:defRPr sz="6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a:p>
        </p:txBody>
      </p:sp>
      <p:sp>
        <p:nvSpPr>
          <p:cNvPr id="46" name="Google Shape;46;p3"/>
          <p:cNvSpPr txBox="1">
            <a:spLocks noGrp="1"/>
          </p:cNvSpPr>
          <p:nvPr>
            <p:ph type="subTitle" idx="1"/>
          </p:nvPr>
        </p:nvSpPr>
        <p:spPr>
          <a:xfrm>
            <a:off x="1671200" y="4684233"/>
            <a:ext cx="3206000" cy="951200"/>
          </a:xfrm>
          <a:prstGeom prst="rect">
            <a:avLst/>
          </a:prstGeom>
        </p:spPr>
        <p:txBody>
          <a:bodyPr spcFirstLastPara="1">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10981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7"/>
        <p:cNvGrpSpPr/>
        <p:nvPr/>
      </p:nvGrpSpPr>
      <p:grpSpPr>
        <a:xfrm>
          <a:off x="0" y="0"/>
          <a:ext cx="0" cy="0"/>
          <a:chOff x="0" y="0"/>
          <a:chExt cx="0" cy="0"/>
        </a:xfrm>
      </p:grpSpPr>
      <p:grpSp>
        <p:nvGrpSpPr>
          <p:cNvPr id="4" name="Google Shape;48;p4"/>
          <p:cNvGrpSpPr>
            <a:grpSpLocks/>
          </p:cNvGrpSpPr>
          <p:nvPr/>
        </p:nvGrpSpPr>
        <p:grpSpPr bwMode="auto">
          <a:xfrm rot="10800000">
            <a:off x="266700" y="5670551"/>
            <a:ext cx="1128184" cy="936625"/>
            <a:chOff x="3026025" y="992425"/>
            <a:chExt cx="845325" cy="703150"/>
          </a:xfrm>
        </p:grpSpPr>
        <p:sp>
          <p:nvSpPr>
            <p:cNvPr id="5" name="Google Shape;49;p4"/>
            <p:cNvSpPr/>
            <p:nvPr/>
          </p:nvSpPr>
          <p:spPr>
            <a:xfrm>
              <a:off x="3026025" y="1015068"/>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50;p4"/>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51;p4"/>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52;p4"/>
            <p:cNvSpPr/>
            <p:nvPr/>
          </p:nvSpPr>
          <p:spPr>
            <a:xfrm>
              <a:off x="3715924"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 name="Google Shape;53;p4"/>
          <p:cNvGrpSpPr>
            <a:grpSpLocks/>
          </p:cNvGrpSpPr>
          <p:nvPr/>
        </p:nvGrpSpPr>
        <p:grpSpPr bwMode="auto">
          <a:xfrm>
            <a:off x="10968567" y="1408114"/>
            <a:ext cx="1128184" cy="936625"/>
            <a:chOff x="3026025" y="992425"/>
            <a:chExt cx="845325" cy="703150"/>
          </a:xfrm>
        </p:grpSpPr>
        <p:sp>
          <p:nvSpPr>
            <p:cNvPr id="10" name="Google Shape;54;p4"/>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55;p4"/>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56;p4"/>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57;p4"/>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 name="Google Shape;58;p4"/>
          <p:cNvGrpSpPr>
            <a:grpSpLocks/>
          </p:cNvGrpSpPr>
          <p:nvPr/>
        </p:nvGrpSpPr>
        <p:grpSpPr bwMode="auto">
          <a:xfrm rot="21245726">
            <a:off x="-1060450" y="-1339850"/>
            <a:ext cx="15830551" cy="8832850"/>
            <a:chOff x="-581115" y="-56017"/>
            <a:chExt cx="11915865" cy="6624717"/>
          </a:xfrm>
        </p:grpSpPr>
        <p:sp>
          <p:nvSpPr>
            <p:cNvPr id="15" name="Google Shape;59;p4"/>
            <p:cNvSpPr>
              <a:spLocks/>
            </p:cNvSpPr>
            <p:nvPr/>
          </p:nvSpPr>
          <p:spPr bwMode="auto">
            <a:xfrm rot="10800000">
              <a:off x="-585642" y="404439"/>
              <a:ext cx="11915865" cy="6162749"/>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6" name="Google Shape;60;p4"/>
            <p:cNvSpPr>
              <a:spLocks/>
            </p:cNvSpPr>
            <p:nvPr/>
          </p:nvSpPr>
          <p:spPr bwMode="auto">
            <a:xfrm>
              <a:off x="-190345" y="-59264"/>
              <a:ext cx="7794145" cy="2190777"/>
            </a:xfrm>
            <a:custGeom>
              <a:avLst/>
              <a:gdLst>
                <a:gd name="T0" fmla="*/ 2147483646 w 311803"/>
                <a:gd name="T1" fmla="*/ 2147483646 h 87653"/>
                <a:gd name="T2" fmla="*/ 2147483646 w 311803"/>
                <a:gd name="T3" fmla="*/ 2147483646 h 87653"/>
                <a:gd name="T4" fmla="*/ 2147483646 w 311803"/>
                <a:gd name="T5" fmla="*/ 2147483646 h 87653"/>
                <a:gd name="T6" fmla="*/ 2147483646 w 311803"/>
                <a:gd name="T7" fmla="*/ 2147483646 h 87653"/>
                <a:gd name="T8" fmla="*/ 2147483646 w 311803"/>
                <a:gd name="T9" fmla="*/ 2147483646 h 87653"/>
                <a:gd name="T10" fmla="*/ 2147483646 w 311803"/>
                <a:gd name="T11" fmla="*/ 2147483646 h 87653"/>
                <a:gd name="T12" fmla="*/ 2147483646 w 311803"/>
                <a:gd name="T13" fmla="*/ 2147483646 h 87653"/>
                <a:gd name="T14" fmla="*/ 2147483646 w 311803"/>
                <a:gd name="T15" fmla="*/ 2147483646 h 87653"/>
                <a:gd name="T16" fmla="*/ 2147483646 w 311803"/>
                <a:gd name="T17" fmla="*/ 2147483646 h 87653"/>
                <a:gd name="T18" fmla="*/ 2147483646 w 311803"/>
                <a:gd name="T19" fmla="*/ 2147483646 h 87653"/>
                <a:gd name="T20" fmla="*/ 2147483646 w 311803"/>
                <a:gd name="T21" fmla="*/ 2147483646 h 87653"/>
                <a:gd name="T22" fmla="*/ 2147483646 w 311803"/>
                <a:gd name="T23" fmla="*/ 2147483646 h 87653"/>
                <a:gd name="T24" fmla="*/ 2147483646 w 311803"/>
                <a:gd name="T25" fmla="*/ 2147483646 h 87653"/>
                <a:gd name="T26" fmla="*/ 2147483646 w 311803"/>
                <a:gd name="T27" fmla="*/ 2147483646 h 87653"/>
                <a:gd name="T28" fmla="*/ 2147483646 w 311803"/>
                <a:gd name="T29" fmla="*/ 2147483646 h 876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1803" h="87653" extrusionOk="0">
                  <a:moveTo>
                    <a:pt x="6276" y="69505"/>
                  </a:moveTo>
                  <a:cubicBezTo>
                    <a:pt x="-5779" y="61007"/>
                    <a:pt x="1060" y="11130"/>
                    <a:pt x="13883" y="3642"/>
                  </a:cubicBezTo>
                  <a:cubicBezTo>
                    <a:pt x="26706" y="-3846"/>
                    <a:pt x="66302" y="22066"/>
                    <a:pt x="83212" y="24575"/>
                  </a:cubicBezTo>
                  <a:cubicBezTo>
                    <a:pt x="100123" y="27084"/>
                    <a:pt x="104058" y="22510"/>
                    <a:pt x="115346" y="18694"/>
                  </a:cubicBezTo>
                  <a:cubicBezTo>
                    <a:pt x="126634" y="14878"/>
                    <a:pt x="139137" y="4292"/>
                    <a:pt x="150941" y="1678"/>
                  </a:cubicBezTo>
                  <a:cubicBezTo>
                    <a:pt x="162745" y="-936"/>
                    <a:pt x="171927" y="-499"/>
                    <a:pt x="186170" y="3011"/>
                  </a:cubicBezTo>
                  <a:cubicBezTo>
                    <a:pt x="200414" y="6521"/>
                    <a:pt x="218200" y="17630"/>
                    <a:pt x="236402" y="22740"/>
                  </a:cubicBezTo>
                  <a:cubicBezTo>
                    <a:pt x="254604" y="27850"/>
                    <a:pt x="284503" y="31089"/>
                    <a:pt x="295380" y="33673"/>
                  </a:cubicBezTo>
                  <a:cubicBezTo>
                    <a:pt x="306257" y="36257"/>
                    <a:pt x="298935" y="37166"/>
                    <a:pt x="301666" y="38246"/>
                  </a:cubicBezTo>
                  <a:cubicBezTo>
                    <a:pt x="304397" y="39326"/>
                    <a:pt x="312431" y="37992"/>
                    <a:pt x="311764" y="40151"/>
                  </a:cubicBezTo>
                  <a:cubicBezTo>
                    <a:pt x="311097" y="42310"/>
                    <a:pt x="313350" y="44025"/>
                    <a:pt x="297666" y="51200"/>
                  </a:cubicBezTo>
                  <a:cubicBezTo>
                    <a:pt x="281982" y="58375"/>
                    <a:pt x="248360" y="77679"/>
                    <a:pt x="217658" y="83203"/>
                  </a:cubicBezTo>
                  <a:cubicBezTo>
                    <a:pt x="186956" y="88728"/>
                    <a:pt x="135362" y="89110"/>
                    <a:pt x="113454" y="84347"/>
                  </a:cubicBezTo>
                  <a:cubicBezTo>
                    <a:pt x="91546" y="79585"/>
                    <a:pt x="104074" y="57102"/>
                    <a:pt x="86211" y="54628"/>
                  </a:cubicBezTo>
                  <a:cubicBezTo>
                    <a:pt x="68348" y="52154"/>
                    <a:pt x="18331" y="78003"/>
                    <a:pt x="6276" y="695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grpSp>
        <p:nvGrpSpPr>
          <p:cNvPr id="17" name="Google Shape;63;p4"/>
          <p:cNvGrpSpPr>
            <a:grpSpLocks/>
          </p:cNvGrpSpPr>
          <p:nvPr/>
        </p:nvGrpSpPr>
        <p:grpSpPr bwMode="auto">
          <a:xfrm>
            <a:off x="266701" y="404814"/>
            <a:ext cx="11696700" cy="4124325"/>
            <a:chOff x="2092159" y="1710154"/>
            <a:chExt cx="5893851" cy="2078023"/>
          </a:xfrm>
        </p:grpSpPr>
        <p:sp>
          <p:nvSpPr>
            <p:cNvPr id="18" name="Google Shape;64;p4"/>
            <p:cNvSpPr/>
            <p:nvPr/>
          </p:nvSpPr>
          <p:spPr>
            <a:xfrm>
              <a:off x="7034632" y="1710154"/>
              <a:ext cx="173851" cy="11198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5;p4"/>
            <p:cNvSpPr/>
            <p:nvPr/>
          </p:nvSpPr>
          <p:spPr>
            <a:xfrm rot="-2957026">
              <a:off x="2104432" y="1943707"/>
              <a:ext cx="172769" cy="11199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6;p4"/>
            <p:cNvSpPr/>
            <p:nvPr/>
          </p:nvSpPr>
          <p:spPr>
            <a:xfrm rot="2328761">
              <a:off x="7797228" y="3633805"/>
              <a:ext cx="172784" cy="11278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 name="Google Shape;61;p4"/>
          <p:cNvSpPr txBox="1">
            <a:spLocks noGrp="1"/>
          </p:cNvSpPr>
          <p:nvPr>
            <p:ph type="body" idx="1"/>
          </p:nvPr>
        </p:nvSpPr>
        <p:spPr>
          <a:xfrm>
            <a:off x="950967" y="1511233"/>
            <a:ext cx="10277600" cy="4627600"/>
          </a:xfrm>
          <a:prstGeom prst="rect">
            <a:avLst/>
          </a:prstGeom>
        </p:spPr>
        <p:txBody>
          <a:bodyPr spcFirstLastPara="1">
            <a:noAutofit/>
          </a:bodyPr>
          <a:lstStyle>
            <a:lvl1pPr marL="457200" lvl="0" indent="-304800">
              <a:lnSpc>
                <a:spcPct val="100000"/>
              </a:lnSpc>
              <a:spcBef>
                <a:spcPts val="0"/>
              </a:spcBef>
              <a:spcAft>
                <a:spcPts val="0"/>
              </a:spcAft>
              <a:buSzPts val="12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62" name="Google Shape;62;p4"/>
          <p:cNvSpPr txBox="1">
            <a:spLocks noGrp="1"/>
          </p:cNvSpPr>
          <p:nvPr>
            <p:ph type="title"/>
          </p:nvPr>
        </p:nvSpPr>
        <p:spPr>
          <a:xfrm>
            <a:off x="950967" y="390167"/>
            <a:ext cx="10277600" cy="1122000"/>
          </a:xfrm>
          <a:prstGeom prst="rect">
            <a:avLst/>
          </a:prstGeom>
        </p:spPr>
        <p:txBody>
          <a:bodyPr spcFirstLastPara="1">
            <a:noAutofit/>
          </a:bodyPr>
          <a:lstStyle>
            <a:lvl1pPr lvl="0" algn="ct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6632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7"/>
        <p:cNvGrpSpPr/>
        <p:nvPr/>
      </p:nvGrpSpPr>
      <p:grpSpPr>
        <a:xfrm>
          <a:off x="0" y="0"/>
          <a:ext cx="0" cy="0"/>
          <a:chOff x="0" y="0"/>
          <a:chExt cx="0" cy="0"/>
        </a:xfrm>
      </p:grpSpPr>
      <p:sp>
        <p:nvSpPr>
          <p:cNvPr id="6" name="Google Shape;68;p5"/>
          <p:cNvSpPr>
            <a:spLocks/>
          </p:cNvSpPr>
          <p:nvPr/>
        </p:nvSpPr>
        <p:spPr bwMode="auto">
          <a:xfrm rot="16200000" flipH="1">
            <a:off x="2075128" y="-3492765"/>
            <a:ext cx="13720763" cy="7533217"/>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7" name="Google Shape;69;p5"/>
          <p:cNvSpPr>
            <a:spLocks/>
          </p:cNvSpPr>
          <p:nvPr/>
        </p:nvSpPr>
        <p:spPr bwMode="auto">
          <a:xfrm rot="5400000" flipH="1">
            <a:off x="-3445404" y="2651125"/>
            <a:ext cx="13719176" cy="7531100"/>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8" name="Google Shape;74;p5"/>
          <p:cNvGrpSpPr>
            <a:grpSpLocks/>
          </p:cNvGrpSpPr>
          <p:nvPr/>
        </p:nvGrpSpPr>
        <p:grpSpPr bwMode="auto">
          <a:xfrm rot="10800000">
            <a:off x="7366000" y="5538788"/>
            <a:ext cx="1128184" cy="938212"/>
            <a:chOff x="3026025" y="992425"/>
            <a:chExt cx="845325" cy="703150"/>
          </a:xfrm>
        </p:grpSpPr>
        <p:sp>
          <p:nvSpPr>
            <p:cNvPr id="9" name="Google Shape;75;p5"/>
            <p:cNvSpPr/>
            <p:nvPr/>
          </p:nvSpPr>
          <p:spPr>
            <a:xfrm>
              <a:off x="3056159" y="992425"/>
              <a:ext cx="845324"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6;p5"/>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7;p5"/>
            <p:cNvSpPr/>
            <p:nvPr/>
          </p:nvSpPr>
          <p:spPr>
            <a:xfrm>
              <a:off x="3306743" y="969819"/>
              <a:ext cx="20617"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p5"/>
            <p:cNvSpPr/>
            <p:nvPr/>
          </p:nvSpPr>
          <p:spPr>
            <a:xfrm>
              <a:off x="3741300" y="1311282"/>
              <a:ext cx="2061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79;p5"/>
          <p:cNvGrpSpPr>
            <a:grpSpLocks/>
          </p:cNvGrpSpPr>
          <p:nvPr/>
        </p:nvGrpSpPr>
        <p:grpSpPr bwMode="auto">
          <a:xfrm>
            <a:off x="1079501" y="404814"/>
            <a:ext cx="10579100" cy="5648325"/>
            <a:chOff x="2501726" y="1710154"/>
            <a:chExt cx="5330696" cy="2845961"/>
          </a:xfrm>
        </p:grpSpPr>
        <p:sp>
          <p:nvSpPr>
            <p:cNvPr id="14" name="Google Shape;80;p5"/>
            <p:cNvSpPr/>
            <p:nvPr/>
          </p:nvSpPr>
          <p:spPr>
            <a:xfrm>
              <a:off x="4884434" y="1710154"/>
              <a:ext cx="173851" cy="111983"/>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1;p5"/>
            <p:cNvSpPr/>
            <p:nvPr/>
          </p:nvSpPr>
          <p:spPr>
            <a:xfrm rot="-2957026">
              <a:off x="2513997" y="1994907"/>
              <a:ext cx="172773" cy="11199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2;p5"/>
            <p:cNvSpPr/>
            <p:nvPr/>
          </p:nvSpPr>
          <p:spPr>
            <a:xfrm rot="2328761">
              <a:off x="7643640" y="4401739"/>
              <a:ext cx="172784" cy="112783"/>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 name="Google Shape;83;p5"/>
          <p:cNvGrpSpPr>
            <a:grpSpLocks/>
          </p:cNvGrpSpPr>
          <p:nvPr/>
        </p:nvGrpSpPr>
        <p:grpSpPr bwMode="auto">
          <a:xfrm>
            <a:off x="3236385" y="201613"/>
            <a:ext cx="1128183" cy="938212"/>
            <a:chOff x="3026025" y="992425"/>
            <a:chExt cx="845325" cy="703150"/>
          </a:xfrm>
        </p:grpSpPr>
        <p:sp>
          <p:nvSpPr>
            <p:cNvPr id="18" name="Google Shape;84;p5"/>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5;p5"/>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6;p5"/>
            <p:cNvSpPr/>
            <p:nvPr/>
          </p:nvSpPr>
          <p:spPr>
            <a:xfrm>
              <a:off x="3276609" y="992425"/>
              <a:ext cx="20617"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7;p5"/>
            <p:cNvSpPr/>
            <p:nvPr/>
          </p:nvSpPr>
          <p:spPr>
            <a:xfrm>
              <a:off x="3711167" y="1333887"/>
              <a:ext cx="2061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0" name="Google Shape;70;p5"/>
          <p:cNvSpPr txBox="1">
            <a:spLocks noGrp="1"/>
          </p:cNvSpPr>
          <p:nvPr>
            <p:ph type="title"/>
          </p:nvPr>
        </p:nvSpPr>
        <p:spPr>
          <a:xfrm>
            <a:off x="1490581" y="4289463"/>
            <a:ext cx="3656800" cy="745200"/>
          </a:xfrm>
          <a:prstGeom prst="rect">
            <a:avLst/>
          </a:prstGeom>
        </p:spPr>
        <p:txBody>
          <a:bodyPr spcFirstLastPara="1">
            <a:noAutofit/>
          </a:bodyPr>
          <a:lstStyle>
            <a:lvl1pPr lvl="0" algn="ctr" rtl="0">
              <a:spcBef>
                <a:spcPts val="0"/>
              </a:spcBef>
              <a:spcAft>
                <a:spcPts val="0"/>
              </a:spcAft>
              <a:buSzPts val="4500"/>
              <a:buNone/>
              <a:defRPr sz="36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5"/>
          <p:cNvSpPr txBox="1">
            <a:spLocks noGrp="1"/>
          </p:cNvSpPr>
          <p:nvPr>
            <p:ph type="title" idx="2"/>
          </p:nvPr>
        </p:nvSpPr>
        <p:spPr>
          <a:xfrm>
            <a:off x="7092097" y="3070263"/>
            <a:ext cx="3656800" cy="745200"/>
          </a:xfrm>
          <a:prstGeom prst="rect">
            <a:avLst/>
          </a:prstGeom>
        </p:spPr>
        <p:txBody>
          <a:bodyPr spcFirstLastPara="1">
            <a:noAutofit/>
          </a:bodyPr>
          <a:lstStyle>
            <a:lvl1pPr lvl="0" algn="ctr" rtl="0">
              <a:spcBef>
                <a:spcPts val="0"/>
              </a:spcBef>
              <a:spcAft>
                <a:spcPts val="0"/>
              </a:spcAft>
              <a:buSzPts val="4500"/>
              <a:buNone/>
              <a:defRPr sz="36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5"/>
          <p:cNvSpPr txBox="1">
            <a:spLocks noGrp="1"/>
          </p:cNvSpPr>
          <p:nvPr>
            <p:ph type="subTitle" idx="1"/>
          </p:nvPr>
        </p:nvSpPr>
        <p:spPr>
          <a:xfrm>
            <a:off x="7250097" y="3720429"/>
            <a:ext cx="3340800" cy="1347600"/>
          </a:xfrm>
          <a:prstGeom prst="rect">
            <a:avLst/>
          </a:prstGeom>
        </p:spPr>
        <p:txBody>
          <a:bodyPr spcFirstLastPara="1" anchor="ctr">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5"/>
          <p:cNvSpPr txBox="1">
            <a:spLocks noGrp="1"/>
          </p:cNvSpPr>
          <p:nvPr>
            <p:ph type="subTitle" idx="3"/>
          </p:nvPr>
        </p:nvSpPr>
        <p:spPr>
          <a:xfrm>
            <a:off x="1648581" y="4926929"/>
            <a:ext cx="3340800" cy="1347600"/>
          </a:xfrm>
          <a:prstGeom prst="rect">
            <a:avLst/>
          </a:prstGeom>
        </p:spPr>
        <p:txBody>
          <a:bodyPr spcFirstLastPara="1" anchor="ctr">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05995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5"/>
        <p:cNvGrpSpPr/>
        <p:nvPr/>
      </p:nvGrpSpPr>
      <p:grpSpPr>
        <a:xfrm>
          <a:off x="0" y="0"/>
          <a:ext cx="0" cy="0"/>
          <a:chOff x="0" y="0"/>
          <a:chExt cx="0" cy="0"/>
        </a:xfrm>
      </p:grpSpPr>
      <p:grpSp>
        <p:nvGrpSpPr>
          <p:cNvPr id="4" name="Google Shape;96;p7"/>
          <p:cNvGrpSpPr>
            <a:grpSpLocks/>
          </p:cNvGrpSpPr>
          <p:nvPr/>
        </p:nvGrpSpPr>
        <p:grpSpPr bwMode="auto">
          <a:xfrm flipH="1">
            <a:off x="2950633" y="2306639"/>
            <a:ext cx="1128184" cy="936625"/>
            <a:chOff x="3026025" y="992425"/>
            <a:chExt cx="845325" cy="703150"/>
          </a:xfrm>
        </p:grpSpPr>
        <p:sp>
          <p:nvSpPr>
            <p:cNvPr id="5" name="Google Shape;97;p7"/>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98;p7"/>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99;p7"/>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0;p7"/>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Google Shape;101;p7"/>
          <p:cNvSpPr>
            <a:spLocks/>
          </p:cNvSpPr>
          <p:nvPr/>
        </p:nvSpPr>
        <p:spPr bwMode="auto">
          <a:xfrm flipH="1">
            <a:off x="1803400" y="433388"/>
            <a:ext cx="15671800" cy="8216900"/>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02" name="Google Shape;102;p7"/>
          <p:cNvSpPr txBox="1">
            <a:spLocks noGrp="1"/>
          </p:cNvSpPr>
          <p:nvPr>
            <p:ph type="subTitle" idx="1"/>
          </p:nvPr>
        </p:nvSpPr>
        <p:spPr>
          <a:xfrm>
            <a:off x="4533900" y="2204333"/>
            <a:ext cx="6683200" cy="3405200"/>
          </a:xfrm>
          <a:prstGeom prst="rect">
            <a:avLst/>
          </a:prstGeom>
        </p:spPr>
        <p:txBody>
          <a:bodyPr spcFirstLastPara="1" anchor="ctr">
            <a:noAutofit/>
          </a:bodyPr>
          <a:lstStyle>
            <a:lvl1pPr lvl="0" rtl="0">
              <a:lnSpc>
                <a:spcPct val="100000"/>
              </a:lnSpc>
              <a:spcBef>
                <a:spcPts val="0"/>
              </a:spcBef>
              <a:spcAft>
                <a:spcPts val="0"/>
              </a:spcAft>
              <a:buClr>
                <a:schemeClr val="accent3"/>
              </a:buClr>
              <a:buSzPts val="1600"/>
              <a:buFont typeface="Nunito Light"/>
              <a:buChar char="♥"/>
              <a:defRPr sz="1600"/>
            </a:lvl1pPr>
            <a:lvl2pPr lvl="1" rtl="0">
              <a:spcBef>
                <a:spcPts val="0"/>
              </a:spcBef>
              <a:spcAft>
                <a:spcPts val="0"/>
              </a:spcAft>
              <a:buClr>
                <a:srgbClr val="FFFFFF"/>
              </a:buClr>
              <a:buSzPts val="1600"/>
              <a:buFont typeface="Nunito Light"/>
              <a:buChar char="○"/>
              <a:defRPr/>
            </a:lvl2pPr>
            <a:lvl3pPr lvl="2" rtl="0">
              <a:spcBef>
                <a:spcPts val="0"/>
              </a:spcBef>
              <a:spcAft>
                <a:spcPts val="0"/>
              </a:spcAft>
              <a:buClr>
                <a:srgbClr val="FFFFFF"/>
              </a:buClr>
              <a:buSzPts val="1500"/>
              <a:buFont typeface="Nunito Light"/>
              <a:buChar char="■"/>
              <a:defRPr/>
            </a:lvl3pPr>
            <a:lvl4pPr lvl="3" rtl="0">
              <a:spcBef>
                <a:spcPts val="0"/>
              </a:spcBef>
              <a:spcAft>
                <a:spcPts val="0"/>
              </a:spcAft>
              <a:buClr>
                <a:srgbClr val="FFFFFF"/>
              </a:buClr>
              <a:buSzPts val="1500"/>
              <a:buFont typeface="Nunito Light"/>
              <a:buChar char="●"/>
              <a:defRPr/>
            </a:lvl4pPr>
            <a:lvl5pPr lvl="4" rtl="0">
              <a:spcBef>
                <a:spcPts val="0"/>
              </a:spcBef>
              <a:spcAft>
                <a:spcPts val="0"/>
              </a:spcAft>
              <a:buClr>
                <a:srgbClr val="FFFFFF"/>
              </a:buClr>
              <a:buSzPts val="1200"/>
              <a:buFont typeface="Nunito Light"/>
              <a:buChar char="○"/>
              <a:defRPr/>
            </a:lvl5pPr>
            <a:lvl6pPr lvl="5" rtl="0">
              <a:spcBef>
                <a:spcPts val="0"/>
              </a:spcBef>
              <a:spcAft>
                <a:spcPts val="0"/>
              </a:spcAft>
              <a:buClr>
                <a:srgbClr val="FFFFFF"/>
              </a:buClr>
              <a:buSzPts val="1200"/>
              <a:buFont typeface="Nunito Light"/>
              <a:buChar char="■"/>
              <a:defRPr/>
            </a:lvl6pPr>
            <a:lvl7pPr lvl="6" rtl="0">
              <a:spcBef>
                <a:spcPts val="0"/>
              </a:spcBef>
              <a:spcAft>
                <a:spcPts val="0"/>
              </a:spcAft>
              <a:buClr>
                <a:srgbClr val="FFFFFF"/>
              </a:buClr>
              <a:buSzPts val="1300"/>
              <a:buFont typeface="Nunito Light"/>
              <a:buChar char="●"/>
              <a:defRPr/>
            </a:lvl7pPr>
            <a:lvl8pPr lvl="7" rtl="0">
              <a:spcBef>
                <a:spcPts val="0"/>
              </a:spcBef>
              <a:spcAft>
                <a:spcPts val="0"/>
              </a:spcAft>
              <a:buClr>
                <a:srgbClr val="FFFFFF"/>
              </a:buClr>
              <a:buSzPts val="1300"/>
              <a:buFont typeface="Nunito Light"/>
              <a:buChar char="○"/>
              <a:defRPr/>
            </a:lvl8pPr>
            <a:lvl9pPr lvl="8" rtl="0">
              <a:spcBef>
                <a:spcPts val="0"/>
              </a:spcBef>
              <a:spcAft>
                <a:spcPts val="0"/>
              </a:spcAft>
              <a:buClr>
                <a:srgbClr val="FFFFFF"/>
              </a:buClr>
              <a:buSzPts val="1200"/>
              <a:buFont typeface="Nunito Light"/>
              <a:buChar char="■"/>
              <a:defRPr/>
            </a:lvl9pPr>
          </a:lstStyle>
          <a:p>
            <a:endParaRPr/>
          </a:p>
        </p:txBody>
      </p:sp>
      <p:sp>
        <p:nvSpPr>
          <p:cNvPr id="103" name="Google Shape;103;p7"/>
          <p:cNvSpPr txBox="1">
            <a:spLocks noGrp="1"/>
          </p:cNvSpPr>
          <p:nvPr>
            <p:ph type="title"/>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8805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4"/>
        <p:cNvGrpSpPr/>
        <p:nvPr/>
      </p:nvGrpSpPr>
      <p:grpSpPr>
        <a:xfrm>
          <a:off x="0" y="0"/>
          <a:ext cx="0" cy="0"/>
          <a:chOff x="0" y="0"/>
          <a:chExt cx="0" cy="0"/>
        </a:xfrm>
      </p:grpSpPr>
      <p:grpSp>
        <p:nvGrpSpPr>
          <p:cNvPr id="3" name="Google Shape;105;p8"/>
          <p:cNvGrpSpPr>
            <a:grpSpLocks/>
          </p:cNvGrpSpPr>
          <p:nvPr/>
        </p:nvGrpSpPr>
        <p:grpSpPr bwMode="auto">
          <a:xfrm rot="10800000">
            <a:off x="10543117" y="1"/>
            <a:ext cx="1126067" cy="938213"/>
            <a:chOff x="3026025" y="992425"/>
            <a:chExt cx="845325" cy="703150"/>
          </a:xfrm>
        </p:grpSpPr>
        <p:sp>
          <p:nvSpPr>
            <p:cNvPr id="4" name="Google Shape;106;p8"/>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107;p8"/>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8;p8"/>
            <p:cNvSpPr/>
            <p:nvPr/>
          </p:nvSpPr>
          <p:spPr>
            <a:xfrm>
              <a:off x="3275492"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9;p8"/>
            <p:cNvSpPr/>
            <p:nvPr/>
          </p:nvSpPr>
          <p:spPr>
            <a:xfrm>
              <a:off x="3741056" y="1314851"/>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10;p8"/>
          <p:cNvGrpSpPr>
            <a:grpSpLocks/>
          </p:cNvGrpSpPr>
          <p:nvPr/>
        </p:nvGrpSpPr>
        <p:grpSpPr bwMode="auto">
          <a:xfrm>
            <a:off x="10913533" y="3948114"/>
            <a:ext cx="1126067" cy="936625"/>
            <a:chOff x="3026025" y="992425"/>
            <a:chExt cx="845325" cy="703150"/>
          </a:xfrm>
        </p:grpSpPr>
        <p:sp>
          <p:nvSpPr>
            <p:cNvPr id="9" name="Google Shape;111;p8"/>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12;p8"/>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3;p8"/>
            <p:cNvSpPr/>
            <p:nvPr/>
          </p:nvSpPr>
          <p:spPr>
            <a:xfrm>
              <a:off x="3275492" y="992425"/>
              <a:ext cx="22245"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14;p8"/>
            <p:cNvSpPr/>
            <p:nvPr/>
          </p:nvSpPr>
          <p:spPr>
            <a:xfrm>
              <a:off x="3710866" y="1333274"/>
              <a:ext cx="20656"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115;p8"/>
          <p:cNvGrpSpPr>
            <a:grpSpLocks/>
          </p:cNvGrpSpPr>
          <p:nvPr/>
        </p:nvGrpSpPr>
        <p:grpSpPr bwMode="auto">
          <a:xfrm rot="11154368" flipH="1">
            <a:off x="-647700" y="-631825"/>
            <a:ext cx="14962717" cy="8347075"/>
            <a:chOff x="-581115" y="-56017"/>
            <a:chExt cx="11915865" cy="6624717"/>
          </a:xfrm>
        </p:grpSpPr>
        <p:sp>
          <p:nvSpPr>
            <p:cNvPr id="14" name="Google Shape;116;p8"/>
            <p:cNvSpPr>
              <a:spLocks/>
            </p:cNvSpPr>
            <p:nvPr/>
          </p:nvSpPr>
          <p:spPr bwMode="auto">
            <a:xfrm rot="10800000">
              <a:off x="-583630" y="413750"/>
              <a:ext cx="11915865" cy="6162323"/>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5" name="Google Shape;117;p8"/>
            <p:cNvSpPr>
              <a:spLocks/>
            </p:cNvSpPr>
            <p:nvPr/>
          </p:nvSpPr>
          <p:spPr bwMode="auto">
            <a:xfrm>
              <a:off x="-186010" y="-50970"/>
              <a:ext cx="7794450" cy="2191020"/>
            </a:xfrm>
            <a:custGeom>
              <a:avLst/>
              <a:gdLst>
                <a:gd name="T0" fmla="*/ 2147483646 w 311803"/>
                <a:gd name="T1" fmla="*/ 2147483646 h 87653"/>
                <a:gd name="T2" fmla="*/ 2147483646 w 311803"/>
                <a:gd name="T3" fmla="*/ 2147483646 h 87653"/>
                <a:gd name="T4" fmla="*/ 2147483646 w 311803"/>
                <a:gd name="T5" fmla="*/ 2147483646 h 87653"/>
                <a:gd name="T6" fmla="*/ 2147483646 w 311803"/>
                <a:gd name="T7" fmla="*/ 2147483646 h 87653"/>
                <a:gd name="T8" fmla="*/ 2147483646 w 311803"/>
                <a:gd name="T9" fmla="*/ 2147483646 h 87653"/>
                <a:gd name="T10" fmla="*/ 2147483646 w 311803"/>
                <a:gd name="T11" fmla="*/ 2147483646 h 87653"/>
                <a:gd name="T12" fmla="*/ 2147483646 w 311803"/>
                <a:gd name="T13" fmla="*/ 2147483646 h 87653"/>
                <a:gd name="T14" fmla="*/ 2147483646 w 311803"/>
                <a:gd name="T15" fmla="*/ 2147483646 h 87653"/>
                <a:gd name="T16" fmla="*/ 2147483646 w 311803"/>
                <a:gd name="T17" fmla="*/ 2147483646 h 87653"/>
                <a:gd name="T18" fmla="*/ 2147483646 w 311803"/>
                <a:gd name="T19" fmla="*/ 2147483646 h 87653"/>
                <a:gd name="T20" fmla="*/ 2147483646 w 311803"/>
                <a:gd name="T21" fmla="*/ 2147483646 h 87653"/>
                <a:gd name="T22" fmla="*/ 2147483646 w 311803"/>
                <a:gd name="T23" fmla="*/ 2147483646 h 87653"/>
                <a:gd name="T24" fmla="*/ 2147483646 w 311803"/>
                <a:gd name="T25" fmla="*/ 2147483646 h 87653"/>
                <a:gd name="T26" fmla="*/ 2147483646 w 311803"/>
                <a:gd name="T27" fmla="*/ 2147483646 h 87653"/>
                <a:gd name="T28" fmla="*/ 2147483646 w 311803"/>
                <a:gd name="T29" fmla="*/ 2147483646 h 876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1803" h="87653" extrusionOk="0">
                  <a:moveTo>
                    <a:pt x="6276" y="69505"/>
                  </a:moveTo>
                  <a:cubicBezTo>
                    <a:pt x="-5779" y="61007"/>
                    <a:pt x="1060" y="11130"/>
                    <a:pt x="13883" y="3642"/>
                  </a:cubicBezTo>
                  <a:cubicBezTo>
                    <a:pt x="26706" y="-3846"/>
                    <a:pt x="66302" y="22066"/>
                    <a:pt x="83212" y="24575"/>
                  </a:cubicBezTo>
                  <a:cubicBezTo>
                    <a:pt x="100123" y="27084"/>
                    <a:pt x="104058" y="22510"/>
                    <a:pt x="115346" y="18694"/>
                  </a:cubicBezTo>
                  <a:cubicBezTo>
                    <a:pt x="126634" y="14878"/>
                    <a:pt x="139137" y="4292"/>
                    <a:pt x="150941" y="1678"/>
                  </a:cubicBezTo>
                  <a:cubicBezTo>
                    <a:pt x="162745" y="-936"/>
                    <a:pt x="171927" y="-499"/>
                    <a:pt x="186170" y="3011"/>
                  </a:cubicBezTo>
                  <a:cubicBezTo>
                    <a:pt x="200414" y="6521"/>
                    <a:pt x="218200" y="17630"/>
                    <a:pt x="236402" y="22740"/>
                  </a:cubicBezTo>
                  <a:cubicBezTo>
                    <a:pt x="254604" y="27850"/>
                    <a:pt x="284503" y="31089"/>
                    <a:pt x="295380" y="33673"/>
                  </a:cubicBezTo>
                  <a:cubicBezTo>
                    <a:pt x="306257" y="36257"/>
                    <a:pt x="298935" y="37166"/>
                    <a:pt x="301666" y="38246"/>
                  </a:cubicBezTo>
                  <a:cubicBezTo>
                    <a:pt x="304397" y="39326"/>
                    <a:pt x="312431" y="37992"/>
                    <a:pt x="311764" y="40151"/>
                  </a:cubicBezTo>
                  <a:cubicBezTo>
                    <a:pt x="311097" y="42310"/>
                    <a:pt x="313350" y="44025"/>
                    <a:pt x="297666" y="51200"/>
                  </a:cubicBezTo>
                  <a:cubicBezTo>
                    <a:pt x="281982" y="58375"/>
                    <a:pt x="248360" y="77679"/>
                    <a:pt x="217658" y="83203"/>
                  </a:cubicBezTo>
                  <a:cubicBezTo>
                    <a:pt x="186956" y="88728"/>
                    <a:pt x="135362" y="89110"/>
                    <a:pt x="113454" y="84347"/>
                  </a:cubicBezTo>
                  <a:cubicBezTo>
                    <a:pt x="91546" y="79585"/>
                    <a:pt x="104074" y="57102"/>
                    <a:pt x="86211" y="54628"/>
                  </a:cubicBezTo>
                  <a:cubicBezTo>
                    <a:pt x="68348" y="52154"/>
                    <a:pt x="18331" y="78003"/>
                    <a:pt x="6276" y="695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grpSp>
        <p:nvGrpSpPr>
          <p:cNvPr id="16" name="Google Shape;118;p8"/>
          <p:cNvGrpSpPr>
            <a:grpSpLocks/>
          </p:cNvGrpSpPr>
          <p:nvPr/>
        </p:nvGrpSpPr>
        <p:grpSpPr bwMode="auto">
          <a:xfrm rot="10800000">
            <a:off x="0" y="1600200"/>
            <a:ext cx="1126067" cy="938213"/>
            <a:chOff x="3026025" y="992425"/>
            <a:chExt cx="845325" cy="703150"/>
          </a:xfrm>
        </p:grpSpPr>
        <p:sp>
          <p:nvSpPr>
            <p:cNvPr id="17" name="Google Shape;119;p8"/>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0;p8"/>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1;p8"/>
            <p:cNvSpPr/>
            <p:nvPr/>
          </p:nvSpPr>
          <p:spPr>
            <a:xfrm>
              <a:off x="3275491" y="969820"/>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p8"/>
            <p:cNvSpPr/>
            <p:nvPr/>
          </p:nvSpPr>
          <p:spPr>
            <a:xfrm>
              <a:off x="3741056" y="1311281"/>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3" name="Google Shape;123;p8"/>
          <p:cNvSpPr txBox="1">
            <a:spLocks noGrp="1"/>
          </p:cNvSpPr>
          <p:nvPr>
            <p:ph type="title"/>
          </p:nvPr>
        </p:nvSpPr>
        <p:spPr>
          <a:xfrm>
            <a:off x="2761400" y="1320800"/>
            <a:ext cx="6669200" cy="4216400"/>
          </a:xfrm>
          <a:prstGeom prst="rect">
            <a:avLst/>
          </a:prstGeom>
        </p:spPr>
        <p:txBody>
          <a:bodyPr spcFirstLastPara="1" anchor="ctr">
            <a:noAutofit/>
          </a:bodyPr>
          <a:lstStyle>
            <a:lvl1pPr lvl="0" algn="ctr">
              <a:lnSpc>
                <a:spcPct val="80000"/>
              </a:lnSpc>
              <a:spcBef>
                <a:spcPts val="0"/>
              </a:spcBef>
              <a:spcAft>
                <a:spcPts val="0"/>
              </a:spcAft>
              <a:buSzPts val="4800"/>
              <a:buNone/>
              <a:defRPr sz="11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775078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sp>
        <p:nvSpPr>
          <p:cNvPr id="144" name="Google Shape;144;p10"/>
          <p:cNvSpPr txBox="1">
            <a:spLocks noGrp="1"/>
          </p:cNvSpPr>
          <p:nvPr>
            <p:ph type="title"/>
          </p:nvPr>
        </p:nvSpPr>
        <p:spPr>
          <a:xfrm>
            <a:off x="7988300" y="990600"/>
            <a:ext cx="3264000" cy="3289200"/>
          </a:xfrm>
          <a:prstGeom prst="rect">
            <a:avLst/>
          </a:prstGeom>
        </p:spPr>
        <p:txBody>
          <a:bodyPr spcFirstLastPara="1" anchor="ctr">
            <a:noAutofit/>
          </a:bodyPr>
          <a:lstStyle>
            <a:lvl1pPr lvl="0" algn="ctr" rtl="0">
              <a:lnSpc>
                <a:spcPct val="80000"/>
              </a:lnSpc>
              <a:spcBef>
                <a:spcPts val="0"/>
              </a:spcBef>
              <a:spcAft>
                <a:spcPts val="0"/>
              </a:spcAft>
              <a:buSzPts val="48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246777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5"/>
        <p:cNvGrpSpPr/>
        <p:nvPr/>
      </p:nvGrpSpPr>
      <p:grpSpPr>
        <a:xfrm>
          <a:off x="0" y="0"/>
          <a:ext cx="0" cy="0"/>
          <a:chOff x="0" y="0"/>
          <a:chExt cx="0" cy="0"/>
        </a:xfrm>
      </p:grpSpPr>
      <p:grpSp>
        <p:nvGrpSpPr>
          <p:cNvPr id="4" name="Google Shape;146;p11"/>
          <p:cNvGrpSpPr>
            <a:grpSpLocks/>
          </p:cNvGrpSpPr>
          <p:nvPr/>
        </p:nvGrpSpPr>
        <p:grpSpPr bwMode="auto">
          <a:xfrm>
            <a:off x="10331451" y="5937251"/>
            <a:ext cx="1126067" cy="938213"/>
            <a:chOff x="3026025" y="992425"/>
            <a:chExt cx="845325" cy="703150"/>
          </a:xfrm>
        </p:grpSpPr>
        <p:sp>
          <p:nvSpPr>
            <p:cNvPr id="5" name="Google Shape;147;p11"/>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48;p11"/>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49;p11"/>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50;p11"/>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 name="Google Shape;151;p11"/>
          <p:cNvGrpSpPr>
            <a:grpSpLocks/>
          </p:cNvGrpSpPr>
          <p:nvPr/>
        </p:nvGrpSpPr>
        <p:grpSpPr bwMode="auto">
          <a:xfrm>
            <a:off x="9446684" y="1119188"/>
            <a:ext cx="1126067" cy="938212"/>
            <a:chOff x="3026025" y="992425"/>
            <a:chExt cx="845325" cy="703150"/>
          </a:xfrm>
        </p:grpSpPr>
        <p:sp>
          <p:nvSpPr>
            <p:cNvPr id="10" name="Google Shape;152;p11"/>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53;p11"/>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54;p11"/>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55;p11"/>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156;p11"/>
          <p:cNvSpPr>
            <a:spLocks/>
          </p:cNvSpPr>
          <p:nvPr/>
        </p:nvSpPr>
        <p:spPr bwMode="auto">
          <a:xfrm rot="293230" flipH="1">
            <a:off x="-1917700" y="603250"/>
            <a:ext cx="15671800" cy="8216900"/>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5" name="Google Shape;157;p11"/>
          <p:cNvGrpSpPr>
            <a:grpSpLocks/>
          </p:cNvGrpSpPr>
          <p:nvPr/>
        </p:nvGrpSpPr>
        <p:grpSpPr bwMode="auto">
          <a:xfrm rot="10800000">
            <a:off x="0" y="-7938"/>
            <a:ext cx="1126067" cy="938213"/>
            <a:chOff x="3026025" y="992425"/>
            <a:chExt cx="845325" cy="703150"/>
          </a:xfrm>
        </p:grpSpPr>
        <p:sp>
          <p:nvSpPr>
            <p:cNvPr id="16" name="Google Shape;158;p11"/>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59;p11"/>
            <p:cNvSpPr/>
            <p:nvPr/>
          </p:nvSpPr>
          <p:spPr>
            <a:xfrm>
              <a:off x="3026025" y="1333886"/>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0;p11"/>
            <p:cNvSpPr/>
            <p:nvPr/>
          </p:nvSpPr>
          <p:spPr>
            <a:xfrm>
              <a:off x="3275491" y="96981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61;p11"/>
            <p:cNvSpPr/>
            <p:nvPr/>
          </p:nvSpPr>
          <p:spPr>
            <a:xfrm>
              <a:off x="3771245" y="1311281"/>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2" name="Google Shape;162;p11"/>
          <p:cNvSpPr txBox="1">
            <a:spLocks noGrp="1"/>
          </p:cNvSpPr>
          <p:nvPr>
            <p:ph type="title"/>
          </p:nvPr>
        </p:nvSpPr>
        <p:spPr>
          <a:xfrm>
            <a:off x="1712000" y="1900533"/>
            <a:ext cx="8768000" cy="2800400"/>
          </a:xfrm>
          <a:prstGeom prst="rect">
            <a:avLst/>
          </a:prstGeom>
        </p:spPr>
        <p:txBody>
          <a:bodyPr spcFirstLastPara="1" anchor="b">
            <a:noAutofit/>
          </a:bodyPr>
          <a:lstStyle>
            <a:lvl1pPr lvl="0" rtl="0">
              <a:spcBef>
                <a:spcPts val="0"/>
              </a:spcBef>
              <a:spcAft>
                <a:spcPts val="0"/>
              </a:spcAft>
              <a:buSzPts val="9600"/>
              <a:buNone/>
              <a:defRPr sz="113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rPr lang="en-US"/>
              <a:t>Click to edit Master title style</a:t>
            </a:r>
            <a:endParaRPr/>
          </a:p>
        </p:txBody>
      </p:sp>
      <p:sp>
        <p:nvSpPr>
          <p:cNvPr id="163" name="Google Shape;163;p11"/>
          <p:cNvSpPr txBox="1">
            <a:spLocks noGrp="1"/>
          </p:cNvSpPr>
          <p:nvPr>
            <p:ph type="subTitle" idx="1"/>
          </p:nvPr>
        </p:nvSpPr>
        <p:spPr>
          <a:xfrm>
            <a:off x="1915200" y="4497833"/>
            <a:ext cx="8768000" cy="662800"/>
          </a:xfrm>
          <a:prstGeom prst="rect">
            <a:avLst/>
          </a:prstGeom>
        </p:spPr>
        <p:txBody>
          <a:bodyPr spcFirstLastPara="1">
            <a:noAutofit/>
          </a:bodyPr>
          <a:lstStyle>
            <a:lvl1pPr lvl="0" rtl="0">
              <a:lnSpc>
                <a:spcPct val="100000"/>
              </a:lnSpc>
              <a:spcBef>
                <a:spcPts val="0"/>
              </a:spcBef>
              <a:spcAft>
                <a:spcPts val="0"/>
              </a:spcAft>
              <a:buSzPts val="1600"/>
              <a:buNone/>
              <a:defRPr sz="22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39559321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164"/>
        <p:cNvGrpSpPr/>
        <p:nvPr/>
      </p:nvGrpSpPr>
      <p:grpSpPr>
        <a:xfrm>
          <a:off x="0" y="0"/>
          <a:ext cx="0" cy="0"/>
          <a:chOff x="0" y="0"/>
          <a:chExt cx="0" cy="0"/>
        </a:xfrm>
      </p:grpSpPr>
    </p:spTree>
    <p:extLst>
      <p:ext uri="{BB962C8B-B14F-4D97-AF65-F5344CB8AC3E}">
        <p14:creationId xmlns:p14="http://schemas.microsoft.com/office/powerpoint/2010/main" val="427629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623869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5"/>
        <p:cNvGrpSpPr/>
        <p:nvPr/>
      </p:nvGrpSpPr>
      <p:grpSpPr>
        <a:xfrm>
          <a:off x="0" y="0"/>
          <a:ext cx="0" cy="0"/>
          <a:chOff x="0" y="0"/>
          <a:chExt cx="0" cy="0"/>
        </a:xfrm>
      </p:grpSpPr>
      <p:grpSp>
        <p:nvGrpSpPr>
          <p:cNvPr id="15" name="Google Shape;166;p13"/>
          <p:cNvGrpSpPr>
            <a:grpSpLocks/>
          </p:cNvGrpSpPr>
          <p:nvPr/>
        </p:nvGrpSpPr>
        <p:grpSpPr bwMode="auto">
          <a:xfrm rot="10800000">
            <a:off x="495300" y="250826"/>
            <a:ext cx="1128184" cy="936625"/>
            <a:chOff x="3026025" y="992425"/>
            <a:chExt cx="845325" cy="703150"/>
          </a:xfrm>
        </p:grpSpPr>
        <p:sp>
          <p:nvSpPr>
            <p:cNvPr id="16" name="Google Shape;167;p13"/>
            <p:cNvSpPr/>
            <p:nvPr/>
          </p:nvSpPr>
          <p:spPr>
            <a:xfrm>
              <a:off x="3026025" y="1015068"/>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68;p13"/>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9;p13"/>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70;p13"/>
            <p:cNvSpPr/>
            <p:nvPr/>
          </p:nvSpPr>
          <p:spPr>
            <a:xfrm>
              <a:off x="3741300"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 name="Google Shape;171;p13"/>
          <p:cNvGrpSpPr>
            <a:grpSpLocks/>
          </p:cNvGrpSpPr>
          <p:nvPr/>
        </p:nvGrpSpPr>
        <p:grpSpPr bwMode="auto">
          <a:xfrm>
            <a:off x="4294718" y="5824538"/>
            <a:ext cx="1128183" cy="938212"/>
            <a:chOff x="3026025" y="992425"/>
            <a:chExt cx="845325" cy="703150"/>
          </a:xfrm>
        </p:grpSpPr>
        <p:sp>
          <p:nvSpPr>
            <p:cNvPr id="21" name="Google Shape;172;p13"/>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73;p13"/>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74;p13"/>
            <p:cNvSpPr/>
            <p:nvPr/>
          </p:nvSpPr>
          <p:spPr>
            <a:xfrm>
              <a:off x="3276609" y="992425"/>
              <a:ext cx="20617"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75;p13"/>
            <p:cNvSpPr/>
            <p:nvPr/>
          </p:nvSpPr>
          <p:spPr>
            <a:xfrm>
              <a:off x="3711167" y="1333887"/>
              <a:ext cx="2061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 name="Google Shape;176;p13"/>
          <p:cNvGrpSpPr>
            <a:grpSpLocks/>
          </p:cNvGrpSpPr>
          <p:nvPr/>
        </p:nvGrpSpPr>
        <p:grpSpPr bwMode="auto">
          <a:xfrm>
            <a:off x="11540067" y="2216151"/>
            <a:ext cx="1128184" cy="938213"/>
            <a:chOff x="3026025" y="992425"/>
            <a:chExt cx="845325" cy="703150"/>
          </a:xfrm>
        </p:grpSpPr>
        <p:sp>
          <p:nvSpPr>
            <p:cNvPr id="26" name="Google Shape;177;p13"/>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78;p13"/>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79;p13"/>
            <p:cNvSpPr/>
            <p:nvPr/>
          </p:nvSpPr>
          <p:spPr>
            <a:xfrm>
              <a:off x="3276609" y="992425"/>
              <a:ext cx="20618"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80;p13"/>
            <p:cNvSpPr/>
            <p:nvPr/>
          </p:nvSpPr>
          <p:spPr>
            <a:xfrm>
              <a:off x="3711166" y="1333887"/>
              <a:ext cx="20618"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 name="Google Shape;181;p13"/>
          <p:cNvSpPr txBox="1">
            <a:spLocks noGrp="1"/>
          </p:cNvSpPr>
          <p:nvPr>
            <p:ph type="title"/>
          </p:nvPr>
        </p:nvSpPr>
        <p:spPr>
          <a:xfrm>
            <a:off x="2136552" y="2060433"/>
            <a:ext cx="3349200" cy="382000"/>
          </a:xfrm>
          <a:prstGeom prst="rect">
            <a:avLst/>
          </a:prstGeom>
        </p:spPr>
        <p:txBody>
          <a:bodyPr spcFirstLastPara="1" anchor="ctr">
            <a:noAutofit/>
          </a:bodyPr>
          <a:lstStyle>
            <a:lvl1pPr lvl="0" rtl="0">
              <a:spcBef>
                <a:spcPts val="0"/>
              </a:spcBef>
              <a:spcAft>
                <a:spcPts val="0"/>
              </a:spcAft>
              <a:buSzPts val="45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13"/>
          <p:cNvSpPr txBox="1">
            <a:spLocks noGrp="1"/>
          </p:cNvSpPr>
          <p:nvPr>
            <p:ph type="subTitle" idx="1"/>
          </p:nvPr>
        </p:nvSpPr>
        <p:spPr>
          <a:xfrm>
            <a:off x="2136565" y="2332733"/>
            <a:ext cx="2956000" cy="11868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13"/>
          <p:cNvSpPr txBox="1">
            <a:spLocks noGrp="1"/>
          </p:cNvSpPr>
          <p:nvPr>
            <p:ph type="title" idx="2"/>
          </p:nvPr>
        </p:nvSpPr>
        <p:spPr>
          <a:xfrm>
            <a:off x="7824452" y="2771633"/>
            <a:ext cx="3349200" cy="382000"/>
          </a:xfrm>
          <a:prstGeom prst="rect">
            <a:avLst/>
          </a:prstGeom>
        </p:spPr>
        <p:txBody>
          <a:bodyPr spcFirstLastPara="1" anchor="ctr">
            <a:noAutofit/>
          </a:bodyPr>
          <a:lstStyle>
            <a:lvl1pPr lvl="0" rtl="0">
              <a:spcBef>
                <a:spcPts val="0"/>
              </a:spcBef>
              <a:spcAft>
                <a:spcPts val="0"/>
              </a:spcAft>
              <a:buSzPts val="45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subTitle" idx="3"/>
          </p:nvPr>
        </p:nvSpPr>
        <p:spPr>
          <a:xfrm>
            <a:off x="7824467" y="3043933"/>
            <a:ext cx="2956000" cy="11868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13"/>
          <p:cNvSpPr txBox="1">
            <a:spLocks noGrp="1"/>
          </p:cNvSpPr>
          <p:nvPr>
            <p:ph type="title" idx="4"/>
          </p:nvPr>
        </p:nvSpPr>
        <p:spPr>
          <a:xfrm>
            <a:off x="2136552" y="3806567"/>
            <a:ext cx="3349200" cy="382000"/>
          </a:xfrm>
          <a:prstGeom prst="rect">
            <a:avLst/>
          </a:prstGeom>
        </p:spPr>
        <p:txBody>
          <a:bodyPr spcFirstLastPara="1" anchor="ctr">
            <a:noAutofit/>
          </a:bodyPr>
          <a:lstStyle>
            <a:lvl1pPr lvl="0" rtl="0">
              <a:spcBef>
                <a:spcPts val="0"/>
              </a:spcBef>
              <a:spcAft>
                <a:spcPts val="0"/>
              </a:spcAft>
              <a:buSzPts val="45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6" name="Google Shape;186;p13"/>
          <p:cNvSpPr txBox="1">
            <a:spLocks noGrp="1"/>
          </p:cNvSpPr>
          <p:nvPr>
            <p:ph type="subTitle" idx="5"/>
          </p:nvPr>
        </p:nvSpPr>
        <p:spPr>
          <a:xfrm>
            <a:off x="2136565" y="4078867"/>
            <a:ext cx="2956000" cy="11868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13"/>
          <p:cNvSpPr txBox="1">
            <a:spLocks noGrp="1"/>
          </p:cNvSpPr>
          <p:nvPr>
            <p:ph type="title" idx="6"/>
          </p:nvPr>
        </p:nvSpPr>
        <p:spPr>
          <a:xfrm>
            <a:off x="7824452" y="4517767"/>
            <a:ext cx="3349200" cy="382000"/>
          </a:xfrm>
          <a:prstGeom prst="rect">
            <a:avLst/>
          </a:prstGeom>
        </p:spPr>
        <p:txBody>
          <a:bodyPr spcFirstLastPara="1" anchor="ctr">
            <a:noAutofit/>
          </a:bodyPr>
          <a:lstStyle>
            <a:lvl1pPr lvl="0" rtl="0">
              <a:spcBef>
                <a:spcPts val="0"/>
              </a:spcBef>
              <a:spcAft>
                <a:spcPts val="0"/>
              </a:spcAft>
              <a:buSzPts val="45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 name="Google Shape;188;p13"/>
          <p:cNvSpPr txBox="1">
            <a:spLocks noGrp="1"/>
          </p:cNvSpPr>
          <p:nvPr>
            <p:ph type="subTitle" idx="7"/>
          </p:nvPr>
        </p:nvSpPr>
        <p:spPr>
          <a:xfrm>
            <a:off x="7824467" y="4787685"/>
            <a:ext cx="2956000" cy="11868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13"/>
          <p:cNvSpPr txBox="1">
            <a:spLocks noGrp="1"/>
          </p:cNvSpPr>
          <p:nvPr>
            <p:ph type="title" idx="8"/>
          </p:nvPr>
        </p:nvSpPr>
        <p:spPr>
          <a:xfrm>
            <a:off x="520081" y="1816833"/>
            <a:ext cx="1606400" cy="1311200"/>
          </a:xfrm>
          <a:prstGeom prst="rect">
            <a:avLst/>
          </a:prstGeom>
        </p:spPr>
        <p:txBody>
          <a:bodyPr spcFirstLastPara="1" anchor="b">
            <a:noAutofit/>
          </a:bodyPr>
          <a:lstStyle>
            <a:lvl1pPr lvl="0" algn="ctr" rtl="0">
              <a:spcBef>
                <a:spcPts val="0"/>
              </a:spcBef>
              <a:spcAft>
                <a:spcPts val="0"/>
              </a:spcAft>
              <a:buClr>
                <a:schemeClr val="dk1"/>
              </a:buClr>
              <a:buSzPts val="7200"/>
              <a:buNone/>
              <a:defRPr sz="500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rPr lang="en-US"/>
              <a:t>Click to edit Master title style</a:t>
            </a:r>
            <a:endParaRPr/>
          </a:p>
        </p:txBody>
      </p:sp>
      <p:sp>
        <p:nvSpPr>
          <p:cNvPr id="190" name="Google Shape;190;p13"/>
          <p:cNvSpPr txBox="1">
            <a:spLocks noGrp="1"/>
          </p:cNvSpPr>
          <p:nvPr>
            <p:ph type="title" idx="9"/>
          </p:nvPr>
        </p:nvSpPr>
        <p:spPr>
          <a:xfrm>
            <a:off x="520081" y="3573884"/>
            <a:ext cx="1606400" cy="1311200"/>
          </a:xfrm>
          <a:prstGeom prst="rect">
            <a:avLst/>
          </a:prstGeom>
        </p:spPr>
        <p:txBody>
          <a:bodyPr spcFirstLastPara="1" anchor="b">
            <a:noAutofit/>
          </a:bodyPr>
          <a:lstStyle>
            <a:lvl1pPr lvl="0" algn="ctr" rtl="0">
              <a:spcBef>
                <a:spcPts val="0"/>
              </a:spcBef>
              <a:spcAft>
                <a:spcPts val="0"/>
              </a:spcAft>
              <a:buClr>
                <a:schemeClr val="dk1"/>
              </a:buClr>
              <a:buSzPts val="7200"/>
              <a:buNone/>
              <a:defRPr sz="500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rPr lang="en-US"/>
              <a:t>Click to edit Master title style</a:t>
            </a:r>
            <a:endParaRPr/>
          </a:p>
        </p:txBody>
      </p:sp>
      <p:sp>
        <p:nvSpPr>
          <p:cNvPr id="191" name="Google Shape;191;p13"/>
          <p:cNvSpPr txBox="1">
            <a:spLocks noGrp="1"/>
          </p:cNvSpPr>
          <p:nvPr>
            <p:ph type="title" idx="13"/>
          </p:nvPr>
        </p:nvSpPr>
        <p:spPr>
          <a:xfrm>
            <a:off x="6223049" y="2528033"/>
            <a:ext cx="1606400" cy="1311200"/>
          </a:xfrm>
          <a:prstGeom prst="rect">
            <a:avLst/>
          </a:prstGeom>
        </p:spPr>
        <p:txBody>
          <a:bodyPr spcFirstLastPara="1" anchor="b">
            <a:noAutofit/>
          </a:bodyPr>
          <a:lstStyle>
            <a:lvl1pPr lvl="0" algn="ctr" rtl="0">
              <a:spcBef>
                <a:spcPts val="0"/>
              </a:spcBef>
              <a:spcAft>
                <a:spcPts val="0"/>
              </a:spcAft>
              <a:buClr>
                <a:schemeClr val="dk1"/>
              </a:buClr>
              <a:buSzPts val="7200"/>
              <a:buNone/>
              <a:defRPr sz="500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rPr lang="en-US"/>
              <a:t>Click to edit Master title style</a:t>
            </a:r>
            <a:endParaRPr/>
          </a:p>
        </p:txBody>
      </p:sp>
      <p:sp>
        <p:nvSpPr>
          <p:cNvPr id="192" name="Google Shape;192;p13"/>
          <p:cNvSpPr txBox="1">
            <a:spLocks noGrp="1"/>
          </p:cNvSpPr>
          <p:nvPr>
            <p:ph type="title" idx="14"/>
          </p:nvPr>
        </p:nvSpPr>
        <p:spPr>
          <a:xfrm>
            <a:off x="6223049" y="4285084"/>
            <a:ext cx="1606400" cy="1311200"/>
          </a:xfrm>
          <a:prstGeom prst="rect">
            <a:avLst/>
          </a:prstGeom>
        </p:spPr>
        <p:txBody>
          <a:bodyPr spcFirstLastPara="1" anchor="b">
            <a:noAutofit/>
          </a:bodyPr>
          <a:lstStyle>
            <a:lvl1pPr lvl="0" algn="ctr" rtl="0">
              <a:spcBef>
                <a:spcPts val="0"/>
              </a:spcBef>
              <a:spcAft>
                <a:spcPts val="0"/>
              </a:spcAft>
              <a:buClr>
                <a:schemeClr val="dk1"/>
              </a:buClr>
              <a:buSzPts val="7200"/>
              <a:buNone/>
              <a:defRPr sz="500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rPr lang="en-US"/>
              <a:t>Click to edit Master title style</a:t>
            </a:r>
            <a:endParaRPr/>
          </a:p>
        </p:txBody>
      </p:sp>
      <p:sp>
        <p:nvSpPr>
          <p:cNvPr id="193" name="Google Shape;193;p13"/>
          <p:cNvSpPr txBox="1">
            <a:spLocks noGrp="1"/>
          </p:cNvSpPr>
          <p:nvPr>
            <p:ph type="title" idx="15"/>
          </p:nvPr>
        </p:nvSpPr>
        <p:spPr>
          <a:xfrm>
            <a:off x="5709900" y="390167"/>
            <a:ext cx="5518400" cy="1122000"/>
          </a:xfrm>
          <a:prstGeom prst="rect">
            <a:avLst/>
          </a:prstGeom>
        </p:spPr>
        <p:txBody>
          <a:bodyPr spcFirstLastPara="1">
            <a:noAutofit/>
          </a:bodyPr>
          <a:lstStyle>
            <a:lvl1pPr lvl="0" algn="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88502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4"/>
        <p:cNvGrpSpPr/>
        <p:nvPr/>
      </p:nvGrpSpPr>
      <p:grpSpPr>
        <a:xfrm>
          <a:off x="0" y="0"/>
          <a:ext cx="0" cy="0"/>
          <a:chOff x="0" y="0"/>
          <a:chExt cx="0" cy="0"/>
        </a:xfrm>
      </p:grpSpPr>
      <p:grpSp>
        <p:nvGrpSpPr>
          <p:cNvPr id="8" name="Google Shape;201;p14"/>
          <p:cNvGrpSpPr>
            <a:grpSpLocks/>
          </p:cNvGrpSpPr>
          <p:nvPr/>
        </p:nvGrpSpPr>
        <p:grpSpPr bwMode="auto">
          <a:xfrm>
            <a:off x="3225800" y="584201"/>
            <a:ext cx="1126067" cy="938213"/>
            <a:chOff x="3026025" y="992425"/>
            <a:chExt cx="845325" cy="703150"/>
          </a:xfrm>
        </p:grpSpPr>
        <p:sp>
          <p:nvSpPr>
            <p:cNvPr id="9" name="Google Shape;202;p14"/>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03;p14"/>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04;p14"/>
            <p:cNvSpPr/>
            <p:nvPr/>
          </p:nvSpPr>
          <p:spPr>
            <a:xfrm>
              <a:off x="3275492"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05;p14"/>
            <p:cNvSpPr/>
            <p:nvPr/>
          </p:nvSpPr>
          <p:spPr>
            <a:xfrm>
              <a:off x="3710866" y="1333887"/>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206;p14"/>
          <p:cNvGrpSpPr>
            <a:grpSpLocks/>
          </p:cNvGrpSpPr>
          <p:nvPr/>
        </p:nvGrpSpPr>
        <p:grpSpPr bwMode="auto">
          <a:xfrm rot="10800000">
            <a:off x="8301567" y="5311776"/>
            <a:ext cx="1128184" cy="938213"/>
            <a:chOff x="3026025" y="992425"/>
            <a:chExt cx="845325" cy="703150"/>
          </a:xfrm>
        </p:grpSpPr>
        <p:sp>
          <p:nvSpPr>
            <p:cNvPr id="14" name="Google Shape;207;p14"/>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08;p14"/>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09;p14"/>
            <p:cNvSpPr/>
            <p:nvPr/>
          </p:nvSpPr>
          <p:spPr>
            <a:xfrm>
              <a:off x="3276609" y="969820"/>
              <a:ext cx="20618"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10;p14"/>
            <p:cNvSpPr/>
            <p:nvPr/>
          </p:nvSpPr>
          <p:spPr>
            <a:xfrm>
              <a:off x="3741300" y="1311281"/>
              <a:ext cx="2061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Google Shape;211;p14"/>
          <p:cNvSpPr>
            <a:spLocks/>
          </p:cNvSpPr>
          <p:nvPr/>
        </p:nvSpPr>
        <p:spPr bwMode="auto">
          <a:xfrm rot="11093230" flipH="1">
            <a:off x="-10460567" y="-3389313"/>
            <a:ext cx="15671800" cy="8216901"/>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9" name="Google Shape;212;p14"/>
          <p:cNvSpPr>
            <a:spLocks/>
          </p:cNvSpPr>
          <p:nvPr/>
        </p:nvSpPr>
        <p:spPr bwMode="auto">
          <a:xfrm rot="293230" flipH="1">
            <a:off x="7683500" y="1546225"/>
            <a:ext cx="15671800" cy="8216900"/>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95" name="Google Shape;195;p14"/>
          <p:cNvSpPr txBox="1">
            <a:spLocks noGrp="1"/>
          </p:cNvSpPr>
          <p:nvPr>
            <p:ph type="title"/>
          </p:nvPr>
        </p:nvSpPr>
        <p:spPr>
          <a:xfrm>
            <a:off x="4996800" y="893641"/>
            <a:ext cx="6262400" cy="1025200"/>
          </a:xfrm>
          <a:prstGeom prst="rect">
            <a:avLst/>
          </a:prstGeom>
        </p:spPr>
        <p:txBody>
          <a:bodyPr spcFirstLastPara="1" anchor="ctr">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rPr lang="en-US"/>
              <a:t>Click to edit Master title style</a:t>
            </a:r>
            <a:endParaRPr/>
          </a:p>
        </p:txBody>
      </p:sp>
      <p:sp>
        <p:nvSpPr>
          <p:cNvPr id="196" name="Google Shape;196;p14"/>
          <p:cNvSpPr txBox="1">
            <a:spLocks noGrp="1"/>
          </p:cNvSpPr>
          <p:nvPr>
            <p:ph type="subTitle" idx="1"/>
          </p:nvPr>
        </p:nvSpPr>
        <p:spPr>
          <a:xfrm>
            <a:off x="4996800" y="1671508"/>
            <a:ext cx="6262400" cy="798400"/>
          </a:xfrm>
          <a:prstGeom prst="rect">
            <a:avLst/>
          </a:prstGeom>
        </p:spPr>
        <p:txBody>
          <a:bodyPr spcFirstLastPara="1" anchor="ctr">
            <a:noAutofit/>
          </a:bodyPr>
          <a:lstStyle>
            <a:lvl1pPr lvl="0" algn="ctr" rtl="0">
              <a:lnSpc>
                <a:spcPct val="100000"/>
              </a:lnSpc>
              <a:spcBef>
                <a:spcPts val="0"/>
              </a:spcBef>
              <a:spcAft>
                <a:spcPts val="0"/>
              </a:spcAft>
              <a:buSzPts val="2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7" name="Google Shape;197;p14"/>
          <p:cNvSpPr txBox="1">
            <a:spLocks noGrp="1"/>
          </p:cNvSpPr>
          <p:nvPr>
            <p:ph type="title" idx="2"/>
          </p:nvPr>
        </p:nvSpPr>
        <p:spPr>
          <a:xfrm>
            <a:off x="2977500" y="2623917"/>
            <a:ext cx="6262400" cy="1025200"/>
          </a:xfrm>
          <a:prstGeom prst="rect">
            <a:avLst/>
          </a:prstGeom>
        </p:spPr>
        <p:txBody>
          <a:bodyPr spcFirstLastPara="1" anchor="ctr">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rPr lang="en-US"/>
              <a:t>Click to edit Master title style</a:t>
            </a:r>
            <a:endParaRPr/>
          </a:p>
        </p:txBody>
      </p:sp>
      <p:sp>
        <p:nvSpPr>
          <p:cNvPr id="198" name="Google Shape;198;p14"/>
          <p:cNvSpPr txBox="1">
            <a:spLocks noGrp="1"/>
          </p:cNvSpPr>
          <p:nvPr>
            <p:ph type="subTitle" idx="3"/>
          </p:nvPr>
        </p:nvSpPr>
        <p:spPr>
          <a:xfrm>
            <a:off x="2977500" y="3402064"/>
            <a:ext cx="6262400" cy="798400"/>
          </a:xfrm>
          <a:prstGeom prst="rect">
            <a:avLst/>
          </a:prstGeom>
        </p:spPr>
        <p:txBody>
          <a:bodyPr spcFirstLastPara="1" anchor="ctr">
            <a:noAutofit/>
          </a:bodyPr>
          <a:lstStyle>
            <a:lvl1pPr lvl="0" algn="ctr" rtl="0">
              <a:lnSpc>
                <a:spcPct val="100000"/>
              </a:lnSpc>
              <a:spcBef>
                <a:spcPts val="0"/>
              </a:spcBef>
              <a:spcAft>
                <a:spcPts val="0"/>
              </a:spcAft>
              <a:buSzPts val="2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9" name="Google Shape;199;p14"/>
          <p:cNvSpPr txBox="1">
            <a:spLocks noGrp="1"/>
          </p:cNvSpPr>
          <p:nvPr>
            <p:ph type="title" idx="4"/>
          </p:nvPr>
        </p:nvSpPr>
        <p:spPr>
          <a:xfrm>
            <a:off x="958200" y="4354192"/>
            <a:ext cx="6262400" cy="1025200"/>
          </a:xfrm>
          <a:prstGeom prst="rect">
            <a:avLst/>
          </a:prstGeom>
        </p:spPr>
        <p:txBody>
          <a:bodyPr spcFirstLastPara="1" anchor="ctr">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rPr lang="en-US"/>
              <a:t>Click to edit Master title style</a:t>
            </a:r>
            <a:endParaRPr/>
          </a:p>
        </p:txBody>
      </p:sp>
      <p:sp>
        <p:nvSpPr>
          <p:cNvPr id="200" name="Google Shape;200;p14"/>
          <p:cNvSpPr txBox="1">
            <a:spLocks noGrp="1"/>
          </p:cNvSpPr>
          <p:nvPr>
            <p:ph type="subTitle" idx="5"/>
          </p:nvPr>
        </p:nvSpPr>
        <p:spPr>
          <a:xfrm>
            <a:off x="958200" y="5132621"/>
            <a:ext cx="6262400" cy="798400"/>
          </a:xfrm>
          <a:prstGeom prst="rect">
            <a:avLst/>
          </a:prstGeom>
        </p:spPr>
        <p:txBody>
          <a:bodyPr spcFirstLastPara="1" anchor="ctr">
            <a:noAutofit/>
          </a:bodyPr>
          <a:lstStyle>
            <a:lvl1pPr lvl="0" algn="ctr" rtl="0">
              <a:lnSpc>
                <a:spcPct val="100000"/>
              </a:lnSpc>
              <a:spcBef>
                <a:spcPts val="0"/>
              </a:spcBef>
              <a:spcAft>
                <a:spcPts val="0"/>
              </a:spcAft>
              <a:buSzPts val="2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079267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13"/>
        <p:cNvGrpSpPr/>
        <p:nvPr/>
      </p:nvGrpSpPr>
      <p:grpSpPr>
        <a:xfrm>
          <a:off x="0" y="0"/>
          <a:ext cx="0" cy="0"/>
          <a:chOff x="0" y="0"/>
          <a:chExt cx="0" cy="0"/>
        </a:xfrm>
      </p:grpSpPr>
      <p:sp>
        <p:nvSpPr>
          <p:cNvPr id="12" name="Google Shape;223;p15"/>
          <p:cNvSpPr>
            <a:spLocks/>
          </p:cNvSpPr>
          <p:nvPr/>
        </p:nvSpPr>
        <p:spPr bwMode="auto">
          <a:xfrm rot="11866618" flipH="1">
            <a:off x="-8574617" y="-5202238"/>
            <a:ext cx="12791017" cy="6705601"/>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3" name="Google Shape;224;p15"/>
          <p:cNvSpPr>
            <a:spLocks/>
          </p:cNvSpPr>
          <p:nvPr/>
        </p:nvSpPr>
        <p:spPr bwMode="auto">
          <a:xfrm rot="9733382">
            <a:off x="8032751" y="-5202238"/>
            <a:ext cx="12788900" cy="6705601"/>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4" name="Google Shape;225;p15"/>
          <p:cNvGrpSpPr>
            <a:grpSpLocks/>
          </p:cNvGrpSpPr>
          <p:nvPr/>
        </p:nvGrpSpPr>
        <p:grpSpPr bwMode="auto">
          <a:xfrm>
            <a:off x="11195051" y="6138863"/>
            <a:ext cx="1128183" cy="938212"/>
            <a:chOff x="3026025" y="992425"/>
            <a:chExt cx="845325" cy="703150"/>
          </a:xfrm>
        </p:grpSpPr>
        <p:sp>
          <p:nvSpPr>
            <p:cNvPr id="15" name="Google Shape;226;p15"/>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7;p15"/>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28;p15"/>
            <p:cNvSpPr/>
            <p:nvPr/>
          </p:nvSpPr>
          <p:spPr>
            <a:xfrm>
              <a:off x="3276609" y="992425"/>
              <a:ext cx="20617"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29;p15"/>
            <p:cNvSpPr/>
            <p:nvPr/>
          </p:nvSpPr>
          <p:spPr>
            <a:xfrm>
              <a:off x="3711167" y="1333887"/>
              <a:ext cx="2061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 name="Google Shape;230;p15"/>
          <p:cNvSpPr/>
          <p:nvPr/>
        </p:nvSpPr>
        <p:spPr>
          <a:xfrm rot="2957080" flipH="1">
            <a:off x="11460693" y="303214"/>
            <a:ext cx="342900" cy="222249"/>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31;p15"/>
          <p:cNvSpPr/>
          <p:nvPr/>
        </p:nvSpPr>
        <p:spPr>
          <a:xfrm rot="19688928" flipH="1">
            <a:off x="285751" y="839788"/>
            <a:ext cx="342900"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14;p15"/>
          <p:cNvSpPr txBox="1">
            <a:spLocks noGrp="1"/>
          </p:cNvSpPr>
          <p:nvPr>
            <p:ph type="title"/>
          </p:nvPr>
        </p:nvSpPr>
        <p:spPr>
          <a:xfrm>
            <a:off x="4751200" y="1995017"/>
            <a:ext cx="2689600" cy="763600"/>
          </a:xfrm>
          <a:prstGeom prst="rect">
            <a:avLst/>
          </a:prstGeom>
        </p:spPr>
        <p:txBody>
          <a:bodyPr spcFirstLastPara="1">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5" name="Google Shape;215;p15"/>
          <p:cNvSpPr txBox="1">
            <a:spLocks noGrp="1"/>
          </p:cNvSpPr>
          <p:nvPr>
            <p:ph type="subTitle" idx="1"/>
          </p:nvPr>
        </p:nvSpPr>
        <p:spPr>
          <a:xfrm>
            <a:off x="4681400" y="2682300"/>
            <a:ext cx="2829200" cy="937600"/>
          </a:xfrm>
          <a:prstGeom prst="rect">
            <a:avLst/>
          </a:prstGeom>
        </p:spPr>
        <p:txBody>
          <a:bodyPr spcFirstLastPara="1">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6" name="Google Shape;216;p15"/>
          <p:cNvSpPr txBox="1">
            <a:spLocks noGrp="1"/>
          </p:cNvSpPr>
          <p:nvPr>
            <p:ph type="title" idx="2"/>
          </p:nvPr>
        </p:nvSpPr>
        <p:spPr>
          <a:xfrm>
            <a:off x="5251600" y="5188667"/>
            <a:ext cx="1688800" cy="966800"/>
          </a:xfrm>
          <a:prstGeom prst="rect">
            <a:avLst/>
          </a:prstGeom>
        </p:spPr>
        <p:txBody>
          <a:bodyPr spcFirstLastPara="1" anchor="ctr">
            <a:noAutofit/>
          </a:bodyPr>
          <a:lstStyle>
            <a:lvl1pPr lvl="0" algn="ctr" rtl="0">
              <a:spcBef>
                <a:spcPts val="0"/>
              </a:spcBef>
              <a:spcAft>
                <a:spcPts val="0"/>
              </a:spcAft>
              <a:buClr>
                <a:schemeClr val="accent2"/>
              </a:buClr>
              <a:buSzPts val="3000"/>
              <a:buNone/>
              <a:defRPr sz="4000" b="1"/>
            </a:lvl1pPr>
            <a:lvl2pPr lvl="1"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9pPr>
          </a:lstStyle>
          <a:p>
            <a:r>
              <a:rPr lang="en-US"/>
              <a:t>Click to edit Master title style</a:t>
            </a:r>
            <a:endParaRPr/>
          </a:p>
        </p:txBody>
      </p:sp>
      <p:sp>
        <p:nvSpPr>
          <p:cNvPr id="217" name="Google Shape;217;p15"/>
          <p:cNvSpPr txBox="1">
            <a:spLocks noGrp="1"/>
          </p:cNvSpPr>
          <p:nvPr>
            <p:ph type="title" idx="3"/>
          </p:nvPr>
        </p:nvSpPr>
        <p:spPr>
          <a:xfrm>
            <a:off x="1370933" y="1995017"/>
            <a:ext cx="2689600" cy="763600"/>
          </a:xfrm>
          <a:prstGeom prst="rect">
            <a:avLst/>
          </a:prstGeom>
        </p:spPr>
        <p:txBody>
          <a:bodyPr spcFirstLastPara="1">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8" name="Google Shape;218;p15"/>
          <p:cNvSpPr txBox="1">
            <a:spLocks noGrp="1"/>
          </p:cNvSpPr>
          <p:nvPr>
            <p:ph type="subTitle" idx="4"/>
          </p:nvPr>
        </p:nvSpPr>
        <p:spPr>
          <a:xfrm>
            <a:off x="1301133" y="2682300"/>
            <a:ext cx="2829200" cy="937600"/>
          </a:xfrm>
          <a:prstGeom prst="rect">
            <a:avLst/>
          </a:prstGeom>
        </p:spPr>
        <p:txBody>
          <a:bodyPr spcFirstLastPara="1">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9" name="Google Shape;219;p15"/>
          <p:cNvSpPr txBox="1">
            <a:spLocks noGrp="1"/>
          </p:cNvSpPr>
          <p:nvPr>
            <p:ph type="title" idx="5"/>
          </p:nvPr>
        </p:nvSpPr>
        <p:spPr>
          <a:xfrm>
            <a:off x="1871333" y="5188667"/>
            <a:ext cx="1688800" cy="966800"/>
          </a:xfrm>
          <a:prstGeom prst="rect">
            <a:avLst/>
          </a:prstGeom>
        </p:spPr>
        <p:txBody>
          <a:bodyPr spcFirstLastPara="1" anchor="ctr">
            <a:noAutofit/>
          </a:bodyPr>
          <a:lstStyle>
            <a:lvl1pPr lvl="0" algn="ctr" rtl="0">
              <a:spcBef>
                <a:spcPts val="0"/>
              </a:spcBef>
              <a:spcAft>
                <a:spcPts val="0"/>
              </a:spcAft>
              <a:buClr>
                <a:schemeClr val="accent2"/>
              </a:buClr>
              <a:buSzPts val="3000"/>
              <a:buNone/>
              <a:defRPr sz="4000" b="1"/>
            </a:lvl1pPr>
            <a:lvl2pPr lvl="1"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9pPr>
          </a:lstStyle>
          <a:p>
            <a:r>
              <a:rPr lang="en-US"/>
              <a:t>Click to edit Master title style</a:t>
            </a:r>
            <a:endParaRPr/>
          </a:p>
        </p:txBody>
      </p:sp>
      <p:sp>
        <p:nvSpPr>
          <p:cNvPr id="220" name="Google Shape;220;p15"/>
          <p:cNvSpPr txBox="1">
            <a:spLocks noGrp="1"/>
          </p:cNvSpPr>
          <p:nvPr>
            <p:ph type="title" idx="6"/>
          </p:nvPr>
        </p:nvSpPr>
        <p:spPr>
          <a:xfrm>
            <a:off x="8131467" y="1995017"/>
            <a:ext cx="2689600" cy="763600"/>
          </a:xfrm>
          <a:prstGeom prst="rect">
            <a:avLst/>
          </a:prstGeom>
        </p:spPr>
        <p:txBody>
          <a:bodyPr spcFirstLastPara="1">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1" name="Google Shape;221;p15"/>
          <p:cNvSpPr txBox="1">
            <a:spLocks noGrp="1"/>
          </p:cNvSpPr>
          <p:nvPr>
            <p:ph type="subTitle" idx="7"/>
          </p:nvPr>
        </p:nvSpPr>
        <p:spPr>
          <a:xfrm>
            <a:off x="8061667" y="2682300"/>
            <a:ext cx="2829200" cy="937600"/>
          </a:xfrm>
          <a:prstGeom prst="rect">
            <a:avLst/>
          </a:prstGeom>
        </p:spPr>
        <p:txBody>
          <a:bodyPr spcFirstLastPara="1">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2" name="Google Shape;222;p15"/>
          <p:cNvSpPr txBox="1">
            <a:spLocks noGrp="1"/>
          </p:cNvSpPr>
          <p:nvPr>
            <p:ph type="title" idx="8"/>
          </p:nvPr>
        </p:nvSpPr>
        <p:spPr>
          <a:xfrm>
            <a:off x="8631867" y="5188667"/>
            <a:ext cx="1688800" cy="966800"/>
          </a:xfrm>
          <a:prstGeom prst="rect">
            <a:avLst/>
          </a:prstGeom>
        </p:spPr>
        <p:txBody>
          <a:bodyPr spcFirstLastPara="1" anchor="ctr">
            <a:noAutofit/>
          </a:bodyPr>
          <a:lstStyle>
            <a:lvl1pPr lvl="0" algn="ctr" rtl="0">
              <a:spcBef>
                <a:spcPts val="0"/>
              </a:spcBef>
              <a:spcAft>
                <a:spcPts val="0"/>
              </a:spcAft>
              <a:buClr>
                <a:schemeClr val="accent2"/>
              </a:buClr>
              <a:buSzPts val="3000"/>
              <a:buNone/>
              <a:defRPr sz="4000" b="1"/>
            </a:lvl1pPr>
            <a:lvl2pPr lvl="1"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3000" b="1">
                <a:solidFill>
                  <a:schemeClr val="accent2"/>
                </a:solidFill>
                <a:latin typeface="Euphoria Script"/>
                <a:ea typeface="Euphoria Script"/>
                <a:cs typeface="Euphoria Script"/>
                <a:sym typeface="Euphoria Script"/>
              </a:defRPr>
            </a:lvl9pPr>
          </a:lstStyle>
          <a:p>
            <a:r>
              <a:rPr lang="en-US"/>
              <a:t>Click to edit Master title style</a:t>
            </a:r>
            <a:endParaRPr/>
          </a:p>
        </p:txBody>
      </p:sp>
      <p:sp>
        <p:nvSpPr>
          <p:cNvPr id="232" name="Google Shape;232;p15"/>
          <p:cNvSpPr txBox="1">
            <a:spLocks noGrp="1"/>
          </p:cNvSpPr>
          <p:nvPr>
            <p:ph type="title" idx="9"/>
          </p:nvPr>
        </p:nvSpPr>
        <p:spPr>
          <a:xfrm>
            <a:off x="950967" y="390167"/>
            <a:ext cx="10277600" cy="1122000"/>
          </a:xfrm>
          <a:prstGeom prst="rect">
            <a:avLst/>
          </a:prstGeom>
        </p:spPr>
        <p:txBody>
          <a:bodyPr spcFirstLastPara="1">
            <a:noAutofit/>
          </a:bodyPr>
          <a:lstStyle>
            <a:lvl1pPr lvl="0" algn="ct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84600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grpSp>
        <p:nvGrpSpPr>
          <p:cNvPr id="4" name="Google Shape;234;p16"/>
          <p:cNvGrpSpPr>
            <a:grpSpLocks/>
          </p:cNvGrpSpPr>
          <p:nvPr/>
        </p:nvGrpSpPr>
        <p:grpSpPr bwMode="auto">
          <a:xfrm rot="10800000">
            <a:off x="1198033" y="4141788"/>
            <a:ext cx="1126067" cy="938212"/>
            <a:chOff x="3026025" y="992425"/>
            <a:chExt cx="845325" cy="703150"/>
          </a:xfrm>
        </p:grpSpPr>
        <p:sp>
          <p:nvSpPr>
            <p:cNvPr id="5" name="Google Shape;235;p16"/>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36;p16"/>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37;p16"/>
            <p:cNvSpPr/>
            <p:nvPr/>
          </p:nvSpPr>
          <p:spPr>
            <a:xfrm>
              <a:off x="3275491" y="96981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238;p16"/>
            <p:cNvSpPr/>
            <p:nvPr/>
          </p:nvSpPr>
          <p:spPr>
            <a:xfrm>
              <a:off x="3741056" y="1311282"/>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Google Shape;239;p16"/>
          <p:cNvSpPr>
            <a:spLocks/>
          </p:cNvSpPr>
          <p:nvPr/>
        </p:nvSpPr>
        <p:spPr bwMode="auto">
          <a:xfrm rot="11093230" flipH="1">
            <a:off x="-1917700" y="-2597150"/>
            <a:ext cx="15671800" cy="8216900"/>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0" name="Google Shape;240;p16"/>
          <p:cNvGrpSpPr>
            <a:grpSpLocks/>
          </p:cNvGrpSpPr>
          <p:nvPr/>
        </p:nvGrpSpPr>
        <p:grpSpPr bwMode="auto">
          <a:xfrm rot="10800000">
            <a:off x="0" y="6138863"/>
            <a:ext cx="1126067" cy="938212"/>
            <a:chOff x="3026025" y="992425"/>
            <a:chExt cx="845325" cy="703150"/>
          </a:xfrm>
        </p:grpSpPr>
        <p:sp>
          <p:nvSpPr>
            <p:cNvPr id="11" name="Google Shape;241;p16"/>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42;p16"/>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43;p16"/>
            <p:cNvSpPr/>
            <p:nvPr/>
          </p:nvSpPr>
          <p:spPr>
            <a:xfrm>
              <a:off x="3280258" y="96981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44;p16"/>
            <p:cNvSpPr/>
            <p:nvPr/>
          </p:nvSpPr>
          <p:spPr>
            <a:xfrm>
              <a:off x="3771245" y="1311282"/>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 name="Google Shape;245;p16"/>
          <p:cNvGrpSpPr>
            <a:grpSpLocks/>
          </p:cNvGrpSpPr>
          <p:nvPr/>
        </p:nvGrpSpPr>
        <p:grpSpPr bwMode="auto">
          <a:xfrm>
            <a:off x="10665884" y="5919788"/>
            <a:ext cx="1126067" cy="938212"/>
            <a:chOff x="3026025" y="992425"/>
            <a:chExt cx="845325" cy="703150"/>
          </a:xfrm>
        </p:grpSpPr>
        <p:sp>
          <p:nvSpPr>
            <p:cNvPr id="16" name="Google Shape;246;p16"/>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47;p16"/>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48;p16"/>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49;p16"/>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0" name="Google Shape;250;p16"/>
          <p:cNvSpPr txBox="1">
            <a:spLocks noGrp="1"/>
          </p:cNvSpPr>
          <p:nvPr>
            <p:ph type="title"/>
          </p:nvPr>
        </p:nvSpPr>
        <p:spPr>
          <a:xfrm>
            <a:off x="4159000" y="4895717"/>
            <a:ext cx="5813600" cy="709200"/>
          </a:xfrm>
          <a:prstGeom prst="rect">
            <a:avLst/>
          </a:prstGeom>
        </p:spPr>
        <p:txBody>
          <a:bodyPr spcFirstLastPara="1" anchor="ctr">
            <a:noAutofit/>
          </a:bodyPr>
          <a:lstStyle>
            <a:lvl1pPr lvl="0" algn="r" rtl="0">
              <a:spcBef>
                <a:spcPts val="0"/>
              </a:spcBef>
              <a:spcAft>
                <a:spcPts val="0"/>
              </a:spcAft>
              <a:buSzPts val="3000"/>
              <a:buNone/>
              <a:defRPr sz="3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1" name="Google Shape;251;p16"/>
          <p:cNvSpPr txBox="1">
            <a:spLocks noGrp="1"/>
          </p:cNvSpPr>
          <p:nvPr>
            <p:ph type="subTitle" idx="1"/>
          </p:nvPr>
        </p:nvSpPr>
        <p:spPr>
          <a:xfrm>
            <a:off x="2146300" y="1938900"/>
            <a:ext cx="7928000" cy="1971200"/>
          </a:xfrm>
          <a:prstGeom prst="rect">
            <a:avLst/>
          </a:prstGeom>
        </p:spPr>
        <p:txBody>
          <a:bodyPr spcFirstLastPara="1" anchor="ctr">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799416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52"/>
        <p:cNvGrpSpPr/>
        <p:nvPr/>
      </p:nvGrpSpPr>
      <p:grpSpPr>
        <a:xfrm>
          <a:off x="0" y="0"/>
          <a:ext cx="0" cy="0"/>
          <a:chOff x="0" y="0"/>
          <a:chExt cx="0" cy="0"/>
        </a:xfrm>
      </p:grpSpPr>
      <p:grpSp>
        <p:nvGrpSpPr>
          <p:cNvPr id="5" name="Google Shape;253;p17"/>
          <p:cNvGrpSpPr>
            <a:grpSpLocks/>
          </p:cNvGrpSpPr>
          <p:nvPr/>
        </p:nvGrpSpPr>
        <p:grpSpPr bwMode="auto">
          <a:xfrm rot="10800000" flipH="1">
            <a:off x="8870951" y="6126163"/>
            <a:ext cx="1126067" cy="938212"/>
            <a:chOff x="3026025" y="992425"/>
            <a:chExt cx="845325" cy="703150"/>
          </a:xfrm>
        </p:grpSpPr>
        <p:sp>
          <p:nvSpPr>
            <p:cNvPr id="6" name="Google Shape;254;p17"/>
            <p:cNvSpPr/>
            <p:nvPr/>
          </p:nvSpPr>
          <p:spPr>
            <a:xfrm>
              <a:off x="3026025" y="995994"/>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55;p17"/>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256;p17"/>
            <p:cNvSpPr/>
            <p:nvPr/>
          </p:nvSpPr>
          <p:spPr>
            <a:xfrm>
              <a:off x="3275491" y="97338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57;p17"/>
            <p:cNvSpPr/>
            <p:nvPr/>
          </p:nvSpPr>
          <p:spPr>
            <a:xfrm>
              <a:off x="3680675" y="1333887"/>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 name="Google Shape;258;p17"/>
          <p:cNvGrpSpPr>
            <a:grpSpLocks/>
          </p:cNvGrpSpPr>
          <p:nvPr/>
        </p:nvGrpSpPr>
        <p:grpSpPr bwMode="auto">
          <a:xfrm rot="10800000" flipH="1">
            <a:off x="5588000" y="2960689"/>
            <a:ext cx="1126067" cy="936625"/>
            <a:chOff x="3026025" y="992425"/>
            <a:chExt cx="845325" cy="703150"/>
          </a:xfrm>
        </p:grpSpPr>
        <p:sp>
          <p:nvSpPr>
            <p:cNvPr id="11" name="Google Shape;259;p17"/>
            <p:cNvSpPr/>
            <p:nvPr/>
          </p:nvSpPr>
          <p:spPr>
            <a:xfrm>
              <a:off x="3026025" y="1037713"/>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60;p17"/>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61;p17"/>
            <p:cNvSpPr/>
            <p:nvPr/>
          </p:nvSpPr>
          <p:spPr>
            <a:xfrm>
              <a:off x="3275492" y="1015069"/>
              <a:ext cx="22245"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62;p17"/>
            <p:cNvSpPr/>
            <p:nvPr/>
          </p:nvSpPr>
          <p:spPr>
            <a:xfrm>
              <a:off x="3680675" y="1355918"/>
              <a:ext cx="2065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 name="Google Shape;263;p17"/>
          <p:cNvSpPr>
            <a:spLocks/>
          </p:cNvSpPr>
          <p:nvPr/>
        </p:nvSpPr>
        <p:spPr bwMode="auto">
          <a:xfrm rot="1243561">
            <a:off x="3829051" y="495301"/>
            <a:ext cx="13751983" cy="7243763"/>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6" name="Google Shape;264;p17"/>
          <p:cNvGrpSpPr>
            <a:grpSpLocks/>
          </p:cNvGrpSpPr>
          <p:nvPr/>
        </p:nvGrpSpPr>
        <p:grpSpPr bwMode="auto">
          <a:xfrm flipH="1">
            <a:off x="2133600" y="250826"/>
            <a:ext cx="1128184" cy="936625"/>
            <a:chOff x="3026025" y="992425"/>
            <a:chExt cx="845325" cy="703150"/>
          </a:xfrm>
        </p:grpSpPr>
        <p:sp>
          <p:nvSpPr>
            <p:cNvPr id="17" name="Google Shape;265;p17"/>
            <p:cNvSpPr/>
            <p:nvPr/>
          </p:nvSpPr>
          <p:spPr>
            <a:xfrm>
              <a:off x="3026025" y="992425"/>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66;p17"/>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67;p17"/>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68;p17"/>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9" name="Google Shape;269;p17"/>
          <p:cNvSpPr txBox="1">
            <a:spLocks noGrp="1"/>
          </p:cNvSpPr>
          <p:nvPr>
            <p:ph type="title"/>
          </p:nvPr>
        </p:nvSpPr>
        <p:spPr>
          <a:xfrm>
            <a:off x="7424700" y="2944000"/>
            <a:ext cx="2951600" cy="1704400"/>
          </a:xfrm>
          <a:prstGeom prst="rect">
            <a:avLst/>
          </a:prstGeom>
        </p:spPr>
        <p:txBody>
          <a:bodyPr spcFirstLastPara="1" anchor="ctr">
            <a:noAutofit/>
          </a:bodyPr>
          <a:lstStyle>
            <a:lvl1pPr lvl="0" algn="r" rtl="0">
              <a:lnSpc>
                <a:spcPct val="80000"/>
              </a:lnSpc>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70" name="Google Shape;270;p17"/>
          <p:cNvSpPr txBox="1">
            <a:spLocks noGrp="1"/>
          </p:cNvSpPr>
          <p:nvPr>
            <p:ph type="title" idx="2"/>
          </p:nvPr>
        </p:nvSpPr>
        <p:spPr>
          <a:xfrm>
            <a:off x="8009100" y="1275767"/>
            <a:ext cx="2062400" cy="1122400"/>
          </a:xfrm>
          <a:prstGeom prst="rect">
            <a:avLst/>
          </a:prstGeom>
        </p:spPr>
        <p:txBody>
          <a:bodyPr spcFirstLastPara="1" anchor="b">
            <a:noAutofit/>
          </a:bodyPr>
          <a:lstStyle>
            <a:lvl1pPr lvl="0" algn="r" rtl="0">
              <a:spcBef>
                <a:spcPts val="0"/>
              </a:spcBef>
              <a:spcAft>
                <a:spcPts val="0"/>
              </a:spcAft>
              <a:buClr>
                <a:schemeClr val="accent3"/>
              </a:buClr>
              <a:buSzPts val="6000"/>
              <a:buNone/>
              <a:defRPr sz="6000">
                <a:solidFill>
                  <a:schemeClr val="accent3"/>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rPr lang="en-US"/>
              <a:t>Click to edit Master title style</a:t>
            </a:r>
            <a:endParaRPr/>
          </a:p>
        </p:txBody>
      </p:sp>
      <p:sp>
        <p:nvSpPr>
          <p:cNvPr id="271" name="Google Shape;271;p17"/>
          <p:cNvSpPr txBox="1">
            <a:spLocks noGrp="1"/>
          </p:cNvSpPr>
          <p:nvPr>
            <p:ph type="subTitle" idx="1"/>
          </p:nvPr>
        </p:nvSpPr>
        <p:spPr>
          <a:xfrm>
            <a:off x="7170300" y="4684233"/>
            <a:ext cx="3206000" cy="951200"/>
          </a:xfrm>
          <a:prstGeom prst="rect">
            <a:avLst/>
          </a:prstGeom>
        </p:spPr>
        <p:txBody>
          <a:bodyPr spcFirstLastPara="1">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988508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72"/>
        <p:cNvGrpSpPr/>
        <p:nvPr/>
      </p:nvGrpSpPr>
      <p:grpSpPr>
        <a:xfrm>
          <a:off x="0" y="0"/>
          <a:ext cx="0" cy="0"/>
          <a:chOff x="0" y="0"/>
          <a:chExt cx="0" cy="0"/>
        </a:xfrm>
      </p:grpSpPr>
      <p:grpSp>
        <p:nvGrpSpPr>
          <p:cNvPr id="3" name="Google Shape;273;p18"/>
          <p:cNvGrpSpPr>
            <a:grpSpLocks/>
          </p:cNvGrpSpPr>
          <p:nvPr/>
        </p:nvGrpSpPr>
        <p:grpSpPr bwMode="auto">
          <a:xfrm>
            <a:off x="10483851" y="6140451"/>
            <a:ext cx="1126067" cy="938213"/>
            <a:chOff x="3026025" y="992425"/>
            <a:chExt cx="845325" cy="703150"/>
          </a:xfrm>
        </p:grpSpPr>
        <p:sp>
          <p:nvSpPr>
            <p:cNvPr id="4" name="Google Shape;274;p18"/>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275;p18"/>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76;p18"/>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77;p18"/>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 name="Google Shape;278;p18"/>
          <p:cNvSpPr>
            <a:spLocks/>
          </p:cNvSpPr>
          <p:nvPr/>
        </p:nvSpPr>
        <p:spPr bwMode="auto">
          <a:xfrm rot="159544" flipH="1">
            <a:off x="-937684" y="1652588"/>
            <a:ext cx="14463184" cy="6742112"/>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9" name="Google Shape;279;p18"/>
          <p:cNvGrpSpPr>
            <a:grpSpLocks/>
          </p:cNvGrpSpPr>
          <p:nvPr/>
        </p:nvGrpSpPr>
        <p:grpSpPr bwMode="auto">
          <a:xfrm rot="10800000">
            <a:off x="0" y="-7938"/>
            <a:ext cx="1126067" cy="938213"/>
            <a:chOff x="3026025" y="992425"/>
            <a:chExt cx="845325" cy="703150"/>
          </a:xfrm>
        </p:grpSpPr>
        <p:sp>
          <p:nvSpPr>
            <p:cNvPr id="10" name="Google Shape;280;p18"/>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81;p18"/>
            <p:cNvSpPr/>
            <p:nvPr/>
          </p:nvSpPr>
          <p:spPr>
            <a:xfrm>
              <a:off x="3026025" y="1333886"/>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82;p18"/>
            <p:cNvSpPr/>
            <p:nvPr/>
          </p:nvSpPr>
          <p:spPr>
            <a:xfrm>
              <a:off x="3275491" y="96981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83;p18"/>
            <p:cNvSpPr/>
            <p:nvPr/>
          </p:nvSpPr>
          <p:spPr>
            <a:xfrm>
              <a:off x="3771245" y="1311281"/>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284;p18"/>
          <p:cNvSpPr/>
          <p:nvPr/>
        </p:nvSpPr>
        <p:spPr>
          <a:xfrm rot="19271178" flipH="1">
            <a:off x="258234" y="6551614"/>
            <a:ext cx="345017" cy="223837"/>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86;p18"/>
          <p:cNvSpPr/>
          <p:nvPr/>
        </p:nvSpPr>
        <p:spPr>
          <a:xfrm rot="900049" flipH="1">
            <a:off x="10972801" y="1282700"/>
            <a:ext cx="345017"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85;p18"/>
          <p:cNvSpPr txBox="1">
            <a:spLocks noGrp="1"/>
          </p:cNvSpPr>
          <p:nvPr>
            <p:ph type="title"/>
          </p:nvPr>
        </p:nvSpPr>
        <p:spPr>
          <a:xfrm>
            <a:off x="950967" y="390167"/>
            <a:ext cx="10277600" cy="1122000"/>
          </a:xfrm>
          <a:prstGeom prst="rect">
            <a:avLst/>
          </a:prstGeom>
        </p:spPr>
        <p:txBody>
          <a:bodyPr spcFirstLastPara="1">
            <a:noAutofit/>
          </a:bodyPr>
          <a:lstStyle>
            <a:lvl1pPr lvl="0" algn="ct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96398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87"/>
        <p:cNvGrpSpPr/>
        <p:nvPr/>
      </p:nvGrpSpPr>
      <p:grpSpPr>
        <a:xfrm>
          <a:off x="0" y="0"/>
          <a:ext cx="0" cy="0"/>
          <a:chOff x="0" y="0"/>
          <a:chExt cx="0" cy="0"/>
        </a:xfrm>
      </p:grpSpPr>
      <p:sp>
        <p:nvSpPr>
          <p:cNvPr id="3" name="Google Shape;289;p19"/>
          <p:cNvSpPr>
            <a:spLocks/>
          </p:cNvSpPr>
          <p:nvPr/>
        </p:nvSpPr>
        <p:spPr bwMode="auto">
          <a:xfrm rot="20542612" flipH="1">
            <a:off x="6853767" y="334964"/>
            <a:ext cx="13017500" cy="8289925"/>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4" name="Google Shape;290;p19"/>
          <p:cNvGrpSpPr>
            <a:grpSpLocks/>
          </p:cNvGrpSpPr>
          <p:nvPr/>
        </p:nvGrpSpPr>
        <p:grpSpPr bwMode="auto">
          <a:xfrm>
            <a:off x="-175683" y="6138863"/>
            <a:ext cx="1126068" cy="938212"/>
            <a:chOff x="3026025" y="992425"/>
            <a:chExt cx="845325" cy="703150"/>
          </a:xfrm>
        </p:grpSpPr>
        <p:sp>
          <p:nvSpPr>
            <p:cNvPr id="5" name="Google Shape;291;p19"/>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92;p19"/>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93;p19"/>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294;p19"/>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8" name="Google Shape;288;p19"/>
          <p:cNvSpPr txBox="1">
            <a:spLocks noGrp="1"/>
          </p:cNvSpPr>
          <p:nvPr>
            <p:ph type="title"/>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22312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95"/>
        <p:cNvGrpSpPr/>
        <p:nvPr/>
      </p:nvGrpSpPr>
      <p:grpSpPr>
        <a:xfrm>
          <a:off x="0" y="0"/>
          <a:ext cx="0" cy="0"/>
          <a:chOff x="0" y="0"/>
          <a:chExt cx="0" cy="0"/>
        </a:xfrm>
      </p:grpSpPr>
      <p:grpSp>
        <p:nvGrpSpPr>
          <p:cNvPr id="3" name="Google Shape;297;p20"/>
          <p:cNvGrpSpPr>
            <a:grpSpLocks/>
          </p:cNvGrpSpPr>
          <p:nvPr/>
        </p:nvGrpSpPr>
        <p:grpSpPr bwMode="auto">
          <a:xfrm>
            <a:off x="11228917" y="6138863"/>
            <a:ext cx="1126067" cy="938212"/>
            <a:chOff x="3026025" y="992425"/>
            <a:chExt cx="845325" cy="703150"/>
          </a:xfrm>
        </p:grpSpPr>
        <p:sp>
          <p:nvSpPr>
            <p:cNvPr id="4" name="Google Shape;298;p20"/>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299;p20"/>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00;p20"/>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01;p20"/>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 name="Google Shape;302;p20"/>
          <p:cNvSpPr>
            <a:spLocks/>
          </p:cNvSpPr>
          <p:nvPr/>
        </p:nvSpPr>
        <p:spPr bwMode="auto">
          <a:xfrm rot="7218523" flipH="1">
            <a:off x="-9348258" y="-2513542"/>
            <a:ext cx="13017500" cy="8290984"/>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9" name="Google Shape;303;p20"/>
          <p:cNvSpPr/>
          <p:nvPr/>
        </p:nvSpPr>
        <p:spPr>
          <a:xfrm rot="19688928" flipH="1">
            <a:off x="-19051" y="331788"/>
            <a:ext cx="342901"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96;p20"/>
          <p:cNvSpPr txBox="1">
            <a:spLocks noGrp="1"/>
          </p:cNvSpPr>
          <p:nvPr>
            <p:ph type="title"/>
          </p:nvPr>
        </p:nvSpPr>
        <p:spPr>
          <a:xfrm>
            <a:off x="950967" y="390167"/>
            <a:ext cx="10277600" cy="1122000"/>
          </a:xfrm>
          <a:prstGeom prst="rect">
            <a:avLst/>
          </a:prstGeom>
        </p:spPr>
        <p:txBody>
          <a:bodyPr spcFirstLastPara="1">
            <a:noAutofit/>
          </a:bodyPr>
          <a:lstStyle>
            <a:lvl1pPr lvl="0" algn="ct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8050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04"/>
        <p:cNvGrpSpPr/>
        <p:nvPr/>
      </p:nvGrpSpPr>
      <p:grpSpPr>
        <a:xfrm>
          <a:off x="0" y="0"/>
          <a:ext cx="0" cy="0"/>
          <a:chOff x="0" y="0"/>
          <a:chExt cx="0" cy="0"/>
        </a:xfrm>
      </p:grpSpPr>
      <p:sp>
        <p:nvSpPr>
          <p:cNvPr id="3" name="Google Shape;306;p21"/>
          <p:cNvSpPr>
            <a:spLocks/>
          </p:cNvSpPr>
          <p:nvPr/>
        </p:nvSpPr>
        <p:spPr bwMode="auto">
          <a:xfrm rot="11295722">
            <a:off x="-298451" y="5010151"/>
            <a:ext cx="13017501" cy="8289925"/>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4" name="Google Shape;307;p21"/>
          <p:cNvGrpSpPr>
            <a:grpSpLocks/>
          </p:cNvGrpSpPr>
          <p:nvPr/>
        </p:nvGrpSpPr>
        <p:grpSpPr bwMode="auto">
          <a:xfrm flipH="1">
            <a:off x="-50800" y="-26988"/>
            <a:ext cx="1126067" cy="938213"/>
            <a:chOff x="3026025" y="992425"/>
            <a:chExt cx="845325" cy="703150"/>
          </a:xfrm>
        </p:grpSpPr>
        <p:sp>
          <p:nvSpPr>
            <p:cNvPr id="5" name="Google Shape;308;p21"/>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09;p21"/>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10;p21"/>
            <p:cNvSpPr/>
            <p:nvPr/>
          </p:nvSpPr>
          <p:spPr>
            <a:xfrm>
              <a:off x="3275491" y="992425"/>
              <a:ext cx="22245" cy="361689"/>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1;p21"/>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05" name="Google Shape;305;p21"/>
          <p:cNvSpPr txBox="1">
            <a:spLocks noGrp="1"/>
          </p:cNvSpPr>
          <p:nvPr>
            <p:ph type="title"/>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99880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312"/>
        <p:cNvGrpSpPr/>
        <p:nvPr/>
      </p:nvGrpSpPr>
      <p:grpSpPr>
        <a:xfrm>
          <a:off x="0" y="0"/>
          <a:ext cx="0" cy="0"/>
          <a:chOff x="0" y="0"/>
          <a:chExt cx="0" cy="0"/>
        </a:xfrm>
      </p:grpSpPr>
      <p:sp>
        <p:nvSpPr>
          <p:cNvPr id="3" name="Google Shape;314;p22"/>
          <p:cNvSpPr>
            <a:spLocks/>
          </p:cNvSpPr>
          <p:nvPr/>
        </p:nvSpPr>
        <p:spPr bwMode="auto">
          <a:xfrm rot="18042428" flipH="1">
            <a:off x="-7803885" y="2500577"/>
            <a:ext cx="13019088" cy="8290984"/>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4" name="Google Shape;315;p22"/>
          <p:cNvSpPr/>
          <p:nvPr/>
        </p:nvSpPr>
        <p:spPr>
          <a:xfrm rot="19271178" flipH="1">
            <a:off x="186267" y="6427788"/>
            <a:ext cx="342900"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 name="Google Shape;316;p22"/>
          <p:cNvGrpSpPr>
            <a:grpSpLocks/>
          </p:cNvGrpSpPr>
          <p:nvPr/>
        </p:nvGrpSpPr>
        <p:grpSpPr bwMode="auto">
          <a:xfrm flipH="1">
            <a:off x="11195051" y="1"/>
            <a:ext cx="1128183" cy="938213"/>
            <a:chOff x="3026025" y="992425"/>
            <a:chExt cx="845325" cy="703150"/>
          </a:xfrm>
        </p:grpSpPr>
        <p:sp>
          <p:nvSpPr>
            <p:cNvPr id="6" name="Google Shape;317;p22"/>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18;p22"/>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9;p22"/>
            <p:cNvSpPr/>
            <p:nvPr/>
          </p:nvSpPr>
          <p:spPr>
            <a:xfrm>
              <a:off x="3276609" y="992425"/>
              <a:ext cx="20617"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20;p22"/>
            <p:cNvSpPr/>
            <p:nvPr/>
          </p:nvSpPr>
          <p:spPr>
            <a:xfrm>
              <a:off x="3711167" y="1333887"/>
              <a:ext cx="2061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3" name="Google Shape;313;p22"/>
          <p:cNvSpPr txBox="1">
            <a:spLocks noGrp="1"/>
          </p:cNvSpPr>
          <p:nvPr>
            <p:ph type="title"/>
          </p:nvPr>
        </p:nvSpPr>
        <p:spPr>
          <a:xfrm>
            <a:off x="950967" y="390167"/>
            <a:ext cx="10277600" cy="1122000"/>
          </a:xfrm>
          <a:prstGeom prst="rect">
            <a:avLst/>
          </a:prstGeom>
        </p:spPr>
        <p:txBody>
          <a:bodyPr spcFirstLastPara="1">
            <a:noAutofit/>
          </a:bodyPr>
          <a:lstStyle>
            <a:lvl1pPr lvl="0" algn="ct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6777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13033960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321"/>
        <p:cNvGrpSpPr/>
        <p:nvPr/>
      </p:nvGrpSpPr>
      <p:grpSpPr>
        <a:xfrm>
          <a:off x="0" y="0"/>
          <a:ext cx="0" cy="0"/>
          <a:chOff x="0" y="0"/>
          <a:chExt cx="0" cy="0"/>
        </a:xfrm>
      </p:grpSpPr>
      <p:grpSp>
        <p:nvGrpSpPr>
          <p:cNvPr id="3" name="Google Shape;323;p23"/>
          <p:cNvGrpSpPr>
            <a:grpSpLocks/>
          </p:cNvGrpSpPr>
          <p:nvPr/>
        </p:nvGrpSpPr>
        <p:grpSpPr bwMode="auto">
          <a:xfrm rot="10800000">
            <a:off x="9798051" y="1"/>
            <a:ext cx="1128183" cy="938213"/>
            <a:chOff x="3026025" y="992425"/>
            <a:chExt cx="845325" cy="703150"/>
          </a:xfrm>
        </p:grpSpPr>
        <p:sp>
          <p:nvSpPr>
            <p:cNvPr id="4" name="Google Shape;324;p23"/>
            <p:cNvSpPr/>
            <p:nvPr/>
          </p:nvSpPr>
          <p:spPr>
            <a:xfrm>
              <a:off x="3026025" y="1015031"/>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25;p23"/>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26;p23"/>
            <p:cNvSpPr/>
            <p:nvPr/>
          </p:nvSpPr>
          <p:spPr>
            <a:xfrm>
              <a:off x="3276609" y="992425"/>
              <a:ext cx="20617"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27;p23"/>
            <p:cNvSpPr/>
            <p:nvPr/>
          </p:nvSpPr>
          <p:spPr>
            <a:xfrm>
              <a:off x="3711167" y="1333887"/>
              <a:ext cx="2061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 name="Google Shape;328;p23"/>
          <p:cNvSpPr>
            <a:spLocks/>
          </p:cNvSpPr>
          <p:nvPr/>
        </p:nvSpPr>
        <p:spPr bwMode="auto">
          <a:xfrm rot="15427991">
            <a:off x="3997855" y="1930930"/>
            <a:ext cx="14462125" cy="8822267"/>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322" name="Google Shape;322;p23"/>
          <p:cNvSpPr txBox="1">
            <a:spLocks noGrp="1"/>
          </p:cNvSpPr>
          <p:nvPr>
            <p:ph type="title"/>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127641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329"/>
        <p:cNvGrpSpPr/>
        <p:nvPr/>
      </p:nvGrpSpPr>
      <p:grpSpPr>
        <a:xfrm>
          <a:off x="0" y="0"/>
          <a:ext cx="0" cy="0"/>
          <a:chOff x="0" y="0"/>
          <a:chExt cx="0" cy="0"/>
        </a:xfrm>
      </p:grpSpPr>
      <p:grpSp>
        <p:nvGrpSpPr>
          <p:cNvPr id="3" name="Google Shape;331;p24"/>
          <p:cNvGrpSpPr>
            <a:grpSpLocks/>
          </p:cNvGrpSpPr>
          <p:nvPr/>
        </p:nvGrpSpPr>
        <p:grpSpPr bwMode="auto">
          <a:xfrm flipH="1">
            <a:off x="-455083" y="6138863"/>
            <a:ext cx="1126068" cy="938212"/>
            <a:chOff x="3026025" y="992425"/>
            <a:chExt cx="845325" cy="703150"/>
          </a:xfrm>
        </p:grpSpPr>
        <p:sp>
          <p:nvSpPr>
            <p:cNvPr id="4" name="Google Shape;332;p24"/>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33;p24"/>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34;p24"/>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35;p24"/>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 name="Google Shape;336;p24"/>
          <p:cNvSpPr>
            <a:spLocks/>
          </p:cNvSpPr>
          <p:nvPr/>
        </p:nvSpPr>
        <p:spPr bwMode="auto">
          <a:xfrm rot="14381477">
            <a:off x="8308975" y="-2513542"/>
            <a:ext cx="13017500" cy="8290984"/>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9" name="Google Shape;337;p24"/>
          <p:cNvSpPr/>
          <p:nvPr/>
        </p:nvSpPr>
        <p:spPr>
          <a:xfrm rot="1911072">
            <a:off x="11576051" y="331788"/>
            <a:ext cx="342900"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24"/>
          <p:cNvSpPr txBox="1">
            <a:spLocks noGrp="1"/>
          </p:cNvSpPr>
          <p:nvPr>
            <p:ph type="title"/>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10872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338"/>
        <p:cNvGrpSpPr/>
        <p:nvPr/>
      </p:nvGrpSpPr>
      <p:grpSpPr>
        <a:xfrm>
          <a:off x="0" y="0"/>
          <a:ext cx="0" cy="0"/>
          <a:chOff x="0" y="0"/>
          <a:chExt cx="0" cy="0"/>
        </a:xfrm>
      </p:grpSpPr>
      <p:sp>
        <p:nvSpPr>
          <p:cNvPr id="3" name="Google Shape;339;p25"/>
          <p:cNvSpPr>
            <a:spLocks/>
          </p:cNvSpPr>
          <p:nvPr/>
        </p:nvSpPr>
        <p:spPr bwMode="auto">
          <a:xfrm rot="5618168" flipH="1">
            <a:off x="-5977996" y="2527830"/>
            <a:ext cx="14462125" cy="8822267"/>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4" name="Google Shape;341;p25"/>
          <p:cNvGrpSpPr>
            <a:grpSpLocks/>
          </p:cNvGrpSpPr>
          <p:nvPr/>
        </p:nvGrpSpPr>
        <p:grpSpPr bwMode="auto">
          <a:xfrm flipH="1">
            <a:off x="11271251" y="6002339"/>
            <a:ext cx="1128183" cy="936625"/>
            <a:chOff x="3026025" y="992425"/>
            <a:chExt cx="845325" cy="703150"/>
          </a:xfrm>
        </p:grpSpPr>
        <p:sp>
          <p:nvSpPr>
            <p:cNvPr id="5" name="Google Shape;342;p25"/>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43;p25"/>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44;p25"/>
            <p:cNvSpPr/>
            <p:nvPr/>
          </p:nvSpPr>
          <p:spPr>
            <a:xfrm>
              <a:off x="3276609" y="992425"/>
              <a:ext cx="20617"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45;p25"/>
            <p:cNvSpPr/>
            <p:nvPr/>
          </p:nvSpPr>
          <p:spPr>
            <a:xfrm>
              <a:off x="3711167"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0" name="Google Shape;340;p25"/>
          <p:cNvSpPr txBox="1">
            <a:spLocks noGrp="1"/>
          </p:cNvSpPr>
          <p:nvPr>
            <p:ph type="title"/>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660349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346"/>
        <p:cNvGrpSpPr/>
        <p:nvPr/>
      </p:nvGrpSpPr>
      <p:grpSpPr>
        <a:xfrm>
          <a:off x="0" y="0"/>
          <a:ext cx="0" cy="0"/>
          <a:chOff x="0" y="0"/>
          <a:chExt cx="0" cy="0"/>
        </a:xfrm>
      </p:grpSpPr>
      <p:sp>
        <p:nvSpPr>
          <p:cNvPr id="3" name="Google Shape;348;p26"/>
          <p:cNvSpPr>
            <a:spLocks/>
          </p:cNvSpPr>
          <p:nvPr/>
        </p:nvSpPr>
        <p:spPr bwMode="auto">
          <a:xfrm rot="20783929" flipH="1">
            <a:off x="2681818" y="4852989"/>
            <a:ext cx="13017500" cy="8289925"/>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4" name="Google Shape;349;p26"/>
          <p:cNvGrpSpPr>
            <a:grpSpLocks/>
          </p:cNvGrpSpPr>
          <p:nvPr/>
        </p:nvGrpSpPr>
        <p:grpSpPr bwMode="auto">
          <a:xfrm rot="1919662" flipH="1">
            <a:off x="11311467" y="5946775"/>
            <a:ext cx="467784" cy="914400"/>
            <a:chOff x="3644362" y="2119721"/>
            <a:chExt cx="235938" cy="460918"/>
          </a:xfrm>
        </p:grpSpPr>
        <p:sp>
          <p:nvSpPr>
            <p:cNvPr id="5" name="Google Shape;350;p26"/>
            <p:cNvSpPr/>
            <p:nvPr/>
          </p:nvSpPr>
          <p:spPr>
            <a:xfrm>
              <a:off x="3707610" y="2119387"/>
              <a:ext cx="172950" cy="112029"/>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1;p26"/>
            <p:cNvSpPr/>
            <p:nvPr/>
          </p:nvSpPr>
          <p:spPr>
            <a:xfrm rot="2328761">
              <a:off x="3676228" y="2419829"/>
              <a:ext cx="172950" cy="112029"/>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352;p26"/>
          <p:cNvGrpSpPr>
            <a:grpSpLocks/>
          </p:cNvGrpSpPr>
          <p:nvPr/>
        </p:nvGrpSpPr>
        <p:grpSpPr bwMode="auto">
          <a:xfrm flipH="1">
            <a:off x="11271251" y="7939"/>
            <a:ext cx="1128183" cy="936625"/>
            <a:chOff x="3026025" y="992425"/>
            <a:chExt cx="845325" cy="703150"/>
          </a:xfrm>
        </p:grpSpPr>
        <p:sp>
          <p:nvSpPr>
            <p:cNvPr id="8" name="Google Shape;353;p26"/>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4;p26"/>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5;p26"/>
            <p:cNvSpPr/>
            <p:nvPr/>
          </p:nvSpPr>
          <p:spPr>
            <a:xfrm>
              <a:off x="3276609" y="992425"/>
              <a:ext cx="20617"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6;p26"/>
            <p:cNvSpPr/>
            <p:nvPr/>
          </p:nvSpPr>
          <p:spPr>
            <a:xfrm>
              <a:off x="3711167"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7" name="Google Shape;347;p26"/>
          <p:cNvSpPr txBox="1">
            <a:spLocks noGrp="1"/>
          </p:cNvSpPr>
          <p:nvPr>
            <p:ph type="title"/>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77720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10">
  <p:cSld name="Title only 10">
    <p:spTree>
      <p:nvGrpSpPr>
        <p:cNvPr id="1" name="Shape 357"/>
        <p:cNvGrpSpPr/>
        <p:nvPr/>
      </p:nvGrpSpPr>
      <p:grpSpPr>
        <a:xfrm>
          <a:off x="0" y="0"/>
          <a:ext cx="0" cy="0"/>
          <a:chOff x="0" y="0"/>
          <a:chExt cx="0" cy="0"/>
        </a:xfrm>
      </p:grpSpPr>
      <p:sp>
        <p:nvSpPr>
          <p:cNvPr id="3" name="Google Shape;359;p27"/>
          <p:cNvSpPr>
            <a:spLocks/>
          </p:cNvSpPr>
          <p:nvPr/>
        </p:nvSpPr>
        <p:spPr bwMode="auto">
          <a:xfrm rot="19608618" flipH="1">
            <a:off x="-10604500" y="3190875"/>
            <a:ext cx="14463184" cy="8820150"/>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4" name="Google Shape;360;p27"/>
          <p:cNvGrpSpPr>
            <a:grpSpLocks/>
          </p:cNvGrpSpPr>
          <p:nvPr/>
        </p:nvGrpSpPr>
        <p:grpSpPr bwMode="auto">
          <a:xfrm rot="10800000" flipH="1">
            <a:off x="11065933" y="131763"/>
            <a:ext cx="1126067" cy="938212"/>
            <a:chOff x="3026025" y="992425"/>
            <a:chExt cx="845325" cy="703150"/>
          </a:xfrm>
        </p:grpSpPr>
        <p:sp>
          <p:nvSpPr>
            <p:cNvPr id="5" name="Google Shape;361;p27"/>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62;p27"/>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63;p27"/>
            <p:cNvSpPr/>
            <p:nvPr/>
          </p:nvSpPr>
          <p:spPr>
            <a:xfrm>
              <a:off x="3275492" y="96981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64;p27"/>
            <p:cNvSpPr/>
            <p:nvPr/>
          </p:nvSpPr>
          <p:spPr>
            <a:xfrm>
              <a:off x="3680675" y="1311282"/>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Google Shape;365;p27"/>
          <p:cNvSpPr/>
          <p:nvPr/>
        </p:nvSpPr>
        <p:spPr>
          <a:xfrm rot="1919708" flipH="1">
            <a:off x="226484" y="6561138"/>
            <a:ext cx="345016"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27"/>
          <p:cNvSpPr txBox="1">
            <a:spLocks noGrp="1"/>
          </p:cNvSpPr>
          <p:nvPr>
            <p:ph type="title"/>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75642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6"/>
        <p:cNvGrpSpPr/>
        <p:nvPr/>
      </p:nvGrpSpPr>
      <p:grpSpPr>
        <a:xfrm>
          <a:off x="0" y="0"/>
          <a:ext cx="0" cy="0"/>
          <a:chOff x="0" y="0"/>
          <a:chExt cx="0" cy="0"/>
        </a:xfrm>
      </p:grpSpPr>
      <p:grpSp>
        <p:nvGrpSpPr>
          <p:cNvPr id="4" name="Google Shape;367;p28"/>
          <p:cNvGrpSpPr>
            <a:grpSpLocks/>
          </p:cNvGrpSpPr>
          <p:nvPr/>
        </p:nvGrpSpPr>
        <p:grpSpPr bwMode="auto">
          <a:xfrm rot="10800000" flipH="1">
            <a:off x="7590367" y="6078538"/>
            <a:ext cx="1128184" cy="938212"/>
            <a:chOff x="3026025" y="992425"/>
            <a:chExt cx="845325" cy="703150"/>
          </a:xfrm>
        </p:grpSpPr>
        <p:sp>
          <p:nvSpPr>
            <p:cNvPr id="5" name="Google Shape;368;p28"/>
            <p:cNvSpPr/>
            <p:nvPr/>
          </p:nvSpPr>
          <p:spPr>
            <a:xfrm>
              <a:off x="3026025" y="995994"/>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69;p28"/>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70;p28"/>
            <p:cNvSpPr/>
            <p:nvPr/>
          </p:nvSpPr>
          <p:spPr>
            <a:xfrm>
              <a:off x="3276609" y="973389"/>
              <a:ext cx="20618"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1;p28"/>
            <p:cNvSpPr/>
            <p:nvPr/>
          </p:nvSpPr>
          <p:spPr>
            <a:xfrm>
              <a:off x="3711166" y="1314851"/>
              <a:ext cx="20618"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 name="Google Shape;372;p28"/>
          <p:cNvGrpSpPr>
            <a:grpSpLocks/>
          </p:cNvGrpSpPr>
          <p:nvPr/>
        </p:nvGrpSpPr>
        <p:grpSpPr bwMode="auto">
          <a:xfrm rot="10800000" flipH="1">
            <a:off x="2764367" y="9526"/>
            <a:ext cx="1128184" cy="936625"/>
            <a:chOff x="3026025" y="992425"/>
            <a:chExt cx="845325" cy="703150"/>
          </a:xfrm>
        </p:grpSpPr>
        <p:sp>
          <p:nvSpPr>
            <p:cNvPr id="10" name="Google Shape;373;p28"/>
            <p:cNvSpPr/>
            <p:nvPr/>
          </p:nvSpPr>
          <p:spPr>
            <a:xfrm>
              <a:off x="3026025" y="1015068"/>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4;p28"/>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p28"/>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6;p28"/>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377;p28"/>
          <p:cNvSpPr>
            <a:spLocks/>
          </p:cNvSpPr>
          <p:nvPr/>
        </p:nvSpPr>
        <p:spPr bwMode="auto">
          <a:xfrm rot="10506770">
            <a:off x="2808817" y="-996950"/>
            <a:ext cx="15671800" cy="8216900"/>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5" name="Google Shape;378;p28"/>
          <p:cNvGrpSpPr>
            <a:grpSpLocks/>
          </p:cNvGrpSpPr>
          <p:nvPr/>
        </p:nvGrpSpPr>
        <p:grpSpPr bwMode="auto">
          <a:xfrm flipH="1">
            <a:off x="0" y="1204914"/>
            <a:ext cx="1128184" cy="936625"/>
            <a:chOff x="3026025" y="992425"/>
            <a:chExt cx="845325" cy="703150"/>
          </a:xfrm>
        </p:grpSpPr>
        <p:sp>
          <p:nvSpPr>
            <p:cNvPr id="16" name="Google Shape;379;p28"/>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80;p28"/>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81;p28"/>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82;p28"/>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3" name="Google Shape;383;p28"/>
          <p:cNvSpPr txBox="1">
            <a:spLocks noGrp="1"/>
          </p:cNvSpPr>
          <p:nvPr>
            <p:ph type="title"/>
          </p:nvPr>
        </p:nvSpPr>
        <p:spPr>
          <a:xfrm>
            <a:off x="5202267" y="875200"/>
            <a:ext cx="6027200" cy="2619200"/>
          </a:xfrm>
          <a:prstGeom prst="rect">
            <a:avLst/>
          </a:prstGeom>
        </p:spPr>
        <p:txBody>
          <a:bodyPr spcFirstLastPara="1" anchor="ctr">
            <a:noAutofit/>
          </a:bodyPr>
          <a:lstStyle>
            <a:lvl1pPr lvl="0" rtl="0">
              <a:spcBef>
                <a:spcPts val="0"/>
              </a:spcBef>
              <a:spcAft>
                <a:spcPts val="0"/>
              </a:spcAft>
              <a:buSzPts val="4500"/>
              <a:buNone/>
              <a:defRPr sz="14000"/>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384" name="Google Shape;384;p28"/>
          <p:cNvSpPr txBox="1">
            <a:spLocks noGrp="1"/>
          </p:cNvSpPr>
          <p:nvPr>
            <p:ph type="subTitle" idx="1"/>
          </p:nvPr>
        </p:nvSpPr>
        <p:spPr>
          <a:xfrm>
            <a:off x="6412267" y="3697600"/>
            <a:ext cx="3607200" cy="1370800"/>
          </a:xfrm>
          <a:prstGeom prst="rect">
            <a:avLst/>
          </a:prstGeom>
        </p:spPr>
        <p:txBody>
          <a:bodyPr spcFirstLastPara="1" anchor="ctr">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7531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85"/>
        <p:cNvGrpSpPr/>
        <p:nvPr/>
      </p:nvGrpSpPr>
      <p:grpSpPr>
        <a:xfrm>
          <a:off x="0" y="0"/>
          <a:ext cx="0" cy="0"/>
          <a:chOff x="0" y="0"/>
          <a:chExt cx="0" cy="0"/>
        </a:xfrm>
      </p:grpSpPr>
      <p:grpSp>
        <p:nvGrpSpPr>
          <p:cNvPr id="4" name="Google Shape;386;p29"/>
          <p:cNvGrpSpPr>
            <a:grpSpLocks/>
          </p:cNvGrpSpPr>
          <p:nvPr/>
        </p:nvGrpSpPr>
        <p:grpSpPr bwMode="auto">
          <a:xfrm rot="10800000">
            <a:off x="1701800" y="5868988"/>
            <a:ext cx="1126067" cy="938212"/>
            <a:chOff x="3026025" y="992425"/>
            <a:chExt cx="845325" cy="703150"/>
          </a:xfrm>
        </p:grpSpPr>
        <p:sp>
          <p:nvSpPr>
            <p:cNvPr id="5" name="Google Shape;387;p29"/>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88;p29"/>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89;p29"/>
            <p:cNvSpPr/>
            <p:nvPr/>
          </p:nvSpPr>
          <p:spPr>
            <a:xfrm>
              <a:off x="3275491" y="96981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90;p29"/>
            <p:cNvSpPr/>
            <p:nvPr/>
          </p:nvSpPr>
          <p:spPr>
            <a:xfrm>
              <a:off x="3741056" y="1311282"/>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Google Shape;391;p29"/>
          <p:cNvSpPr>
            <a:spLocks/>
          </p:cNvSpPr>
          <p:nvPr/>
        </p:nvSpPr>
        <p:spPr bwMode="auto">
          <a:xfrm rot="20788349" flipH="1">
            <a:off x="-4720166" y="-198438"/>
            <a:ext cx="13017500" cy="8289926"/>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392" name="Google Shape;392;p29"/>
          <p:cNvSpPr txBox="1">
            <a:spLocks noGrp="1"/>
          </p:cNvSpPr>
          <p:nvPr>
            <p:ph type="title"/>
          </p:nvPr>
        </p:nvSpPr>
        <p:spPr>
          <a:xfrm>
            <a:off x="950967" y="1532864"/>
            <a:ext cx="4611600" cy="2429600"/>
          </a:xfrm>
          <a:prstGeom prst="rect">
            <a:avLst/>
          </a:prstGeom>
        </p:spPr>
        <p:txBody>
          <a:bodyPr spcFirstLastPara="1">
            <a:noAutofit/>
          </a:bodyPr>
          <a:lstStyle>
            <a:lvl1pPr lvl="0" rtl="0">
              <a:lnSpc>
                <a:spcPct val="80000"/>
              </a:lnSpc>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3" name="Google Shape;393;p29"/>
          <p:cNvSpPr txBox="1">
            <a:spLocks noGrp="1"/>
          </p:cNvSpPr>
          <p:nvPr>
            <p:ph type="subTitle" idx="1"/>
          </p:nvPr>
        </p:nvSpPr>
        <p:spPr>
          <a:xfrm>
            <a:off x="947200" y="4290351"/>
            <a:ext cx="4145600" cy="13396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12700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94"/>
        <p:cNvGrpSpPr/>
        <p:nvPr/>
      </p:nvGrpSpPr>
      <p:grpSpPr>
        <a:xfrm>
          <a:off x="0" y="0"/>
          <a:ext cx="0" cy="0"/>
          <a:chOff x="0" y="0"/>
          <a:chExt cx="0" cy="0"/>
        </a:xfrm>
      </p:grpSpPr>
      <p:sp>
        <p:nvSpPr>
          <p:cNvPr id="4" name="Google Shape;395;p30"/>
          <p:cNvSpPr>
            <a:spLocks/>
          </p:cNvSpPr>
          <p:nvPr/>
        </p:nvSpPr>
        <p:spPr bwMode="auto">
          <a:xfrm rot="9113633" flipH="1">
            <a:off x="3740152" y="-763588"/>
            <a:ext cx="10621433" cy="6764338"/>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5" name="Google Shape;396;p30"/>
          <p:cNvGrpSpPr>
            <a:grpSpLocks/>
          </p:cNvGrpSpPr>
          <p:nvPr/>
        </p:nvGrpSpPr>
        <p:grpSpPr bwMode="auto">
          <a:xfrm>
            <a:off x="10331451" y="5937251"/>
            <a:ext cx="1126067" cy="938213"/>
            <a:chOff x="3026025" y="992425"/>
            <a:chExt cx="845325" cy="703150"/>
          </a:xfrm>
        </p:grpSpPr>
        <p:sp>
          <p:nvSpPr>
            <p:cNvPr id="6" name="Google Shape;397;p30"/>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98;p30"/>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99;p30"/>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400;p30"/>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 name="Google Shape;401;p30"/>
          <p:cNvGrpSpPr>
            <a:grpSpLocks/>
          </p:cNvGrpSpPr>
          <p:nvPr/>
        </p:nvGrpSpPr>
        <p:grpSpPr bwMode="auto">
          <a:xfrm rot="10800000">
            <a:off x="0" y="1058863"/>
            <a:ext cx="1126067" cy="938212"/>
            <a:chOff x="3026025" y="992425"/>
            <a:chExt cx="845325" cy="703150"/>
          </a:xfrm>
        </p:grpSpPr>
        <p:sp>
          <p:nvSpPr>
            <p:cNvPr id="11" name="Google Shape;402;p30"/>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03;p30"/>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04;p30"/>
            <p:cNvSpPr/>
            <p:nvPr/>
          </p:nvSpPr>
          <p:spPr>
            <a:xfrm>
              <a:off x="3275491" y="96981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05;p30"/>
            <p:cNvSpPr/>
            <p:nvPr/>
          </p:nvSpPr>
          <p:spPr>
            <a:xfrm>
              <a:off x="3745822" y="1311282"/>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6" name="Google Shape;406;p30"/>
          <p:cNvSpPr txBox="1">
            <a:spLocks noGrp="1"/>
          </p:cNvSpPr>
          <p:nvPr>
            <p:ph type="title"/>
          </p:nvPr>
        </p:nvSpPr>
        <p:spPr>
          <a:xfrm>
            <a:off x="6785867" y="1471600"/>
            <a:ext cx="4076800" cy="1952400"/>
          </a:xfrm>
          <a:prstGeom prst="rect">
            <a:avLst/>
          </a:prstGeom>
        </p:spPr>
        <p:txBody>
          <a:bodyPr spcFirstLastPara="1">
            <a:noAutofit/>
          </a:bodyPr>
          <a:lstStyle>
            <a:lvl1pPr lvl="0" rtl="0">
              <a:spcBef>
                <a:spcPts val="0"/>
              </a:spcBef>
              <a:spcAft>
                <a:spcPts val="0"/>
              </a:spcAft>
              <a:buSzPts val="35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07" name="Google Shape;407;p30"/>
          <p:cNvSpPr txBox="1">
            <a:spLocks noGrp="1"/>
          </p:cNvSpPr>
          <p:nvPr>
            <p:ph type="subTitle" idx="1"/>
          </p:nvPr>
        </p:nvSpPr>
        <p:spPr>
          <a:xfrm>
            <a:off x="6785867" y="3556000"/>
            <a:ext cx="4211200" cy="1424000"/>
          </a:xfrm>
          <a:prstGeom prst="rect">
            <a:avLst/>
          </a:prstGeom>
        </p:spPr>
        <p:txBody>
          <a:bodyPr spcFirstLastPara="1">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081973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22"/>
        <p:cNvGrpSpPr/>
        <p:nvPr/>
      </p:nvGrpSpPr>
      <p:grpSpPr>
        <a:xfrm>
          <a:off x="0" y="0"/>
          <a:ext cx="0" cy="0"/>
          <a:chOff x="0" y="0"/>
          <a:chExt cx="0" cy="0"/>
        </a:xfrm>
      </p:grpSpPr>
      <p:grpSp>
        <p:nvGrpSpPr>
          <p:cNvPr id="4" name="Google Shape;423;p32"/>
          <p:cNvGrpSpPr>
            <a:grpSpLocks/>
          </p:cNvGrpSpPr>
          <p:nvPr/>
        </p:nvGrpSpPr>
        <p:grpSpPr bwMode="auto">
          <a:xfrm flipH="1">
            <a:off x="10280651" y="2176463"/>
            <a:ext cx="1126067" cy="938212"/>
            <a:chOff x="3026025" y="992425"/>
            <a:chExt cx="845325" cy="703150"/>
          </a:xfrm>
        </p:grpSpPr>
        <p:sp>
          <p:nvSpPr>
            <p:cNvPr id="5" name="Google Shape;424;p32"/>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425;p32"/>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426;p32"/>
            <p:cNvSpPr/>
            <p:nvPr/>
          </p:nvSpPr>
          <p:spPr>
            <a:xfrm>
              <a:off x="3275492"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427;p32"/>
            <p:cNvSpPr/>
            <p:nvPr/>
          </p:nvSpPr>
          <p:spPr>
            <a:xfrm>
              <a:off x="3710866" y="1333887"/>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Google Shape;428;p32"/>
          <p:cNvSpPr>
            <a:spLocks/>
          </p:cNvSpPr>
          <p:nvPr/>
        </p:nvSpPr>
        <p:spPr bwMode="auto">
          <a:xfrm rot="10513181" flipH="1">
            <a:off x="4301067" y="2544763"/>
            <a:ext cx="8733367" cy="5561012"/>
          </a:xfrm>
          <a:custGeom>
            <a:avLst/>
            <a:gdLst>
              <a:gd name="T0" fmla="*/ 2147483646 w 213393"/>
              <a:gd name="T1" fmla="*/ 0 h 117153"/>
              <a:gd name="T2" fmla="*/ 2147483646 w 213393"/>
              <a:gd name="T3" fmla="*/ 2147483646 h 117153"/>
              <a:gd name="T4" fmla="*/ 2147483646 w 213393"/>
              <a:gd name="T5" fmla="*/ 2147483646 h 117153"/>
              <a:gd name="T6" fmla="*/ 2147483646 w 213393"/>
              <a:gd name="T7" fmla="*/ 2147483646 h 117153"/>
              <a:gd name="T8" fmla="*/ 2147483646 w 213393"/>
              <a:gd name="T9" fmla="*/ 2147483646 h 117153"/>
              <a:gd name="T10" fmla="*/ 2147483646 w 213393"/>
              <a:gd name="T11" fmla="*/ 2147483646 h 117153"/>
              <a:gd name="T12" fmla="*/ 2147483646 w 213393"/>
              <a:gd name="T13" fmla="*/ 2147483646 h 117153"/>
              <a:gd name="T14" fmla="*/ 2147483646 w 213393"/>
              <a:gd name="T15" fmla="*/ 2147483646 h 117153"/>
              <a:gd name="T16" fmla="*/ 2147483646 w 213393"/>
              <a:gd name="T17" fmla="*/ 2147483646 h 117153"/>
              <a:gd name="T18" fmla="*/ 2147483646 w 213393"/>
              <a:gd name="T19" fmla="*/ 2147483646 h 117153"/>
              <a:gd name="T20" fmla="*/ 2147483646 w 213393"/>
              <a:gd name="T21" fmla="*/ 2147483646 h 117153"/>
              <a:gd name="T22" fmla="*/ 2147483646 w 213393"/>
              <a:gd name="T23" fmla="*/ 2147483646 h 117153"/>
              <a:gd name="T24" fmla="*/ 2147483646 w 213393"/>
              <a:gd name="T25" fmla="*/ 0 h 117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393" h="117153" extrusionOk="0">
                <a:moveTo>
                  <a:pt x="101176" y="0"/>
                </a:moveTo>
                <a:cubicBezTo>
                  <a:pt x="96251" y="0"/>
                  <a:pt x="89981" y="748"/>
                  <a:pt x="81809" y="2535"/>
                </a:cubicBezTo>
                <a:cubicBezTo>
                  <a:pt x="36526" y="12430"/>
                  <a:pt x="11959" y="53423"/>
                  <a:pt x="46308" y="63643"/>
                </a:cubicBezTo>
                <a:cubicBezTo>
                  <a:pt x="61499" y="68176"/>
                  <a:pt x="1" y="106960"/>
                  <a:pt x="38736" y="116124"/>
                </a:cubicBezTo>
                <a:cubicBezTo>
                  <a:pt x="41727" y="116835"/>
                  <a:pt x="44697" y="117152"/>
                  <a:pt x="47645" y="117152"/>
                </a:cubicBezTo>
                <a:cubicBezTo>
                  <a:pt x="72540" y="117152"/>
                  <a:pt x="95969" y="94519"/>
                  <a:pt x="118821" y="94519"/>
                </a:cubicBezTo>
                <a:cubicBezTo>
                  <a:pt x="122300" y="94519"/>
                  <a:pt x="125765" y="95044"/>
                  <a:pt x="129221" y="96253"/>
                </a:cubicBezTo>
                <a:cubicBezTo>
                  <a:pt x="148142" y="102872"/>
                  <a:pt x="164389" y="105778"/>
                  <a:pt x="176889" y="105778"/>
                </a:cubicBezTo>
                <a:cubicBezTo>
                  <a:pt x="203879" y="105778"/>
                  <a:pt x="213392" y="92229"/>
                  <a:pt x="194602" y="73262"/>
                </a:cubicBezTo>
                <a:cubicBezTo>
                  <a:pt x="174315" y="52808"/>
                  <a:pt x="202340" y="18386"/>
                  <a:pt x="166003" y="18386"/>
                </a:cubicBezTo>
                <a:cubicBezTo>
                  <a:pt x="163228" y="18386"/>
                  <a:pt x="160077" y="18587"/>
                  <a:pt x="156501" y="19010"/>
                </a:cubicBezTo>
                <a:cubicBezTo>
                  <a:pt x="152428" y="19493"/>
                  <a:pt x="148882" y="19711"/>
                  <a:pt x="145776" y="19711"/>
                </a:cubicBezTo>
                <a:cubicBezTo>
                  <a:pt x="116272" y="19711"/>
                  <a:pt x="126462" y="0"/>
                  <a:pt x="101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0" name="Google Shape;429;p32"/>
          <p:cNvGrpSpPr>
            <a:grpSpLocks/>
          </p:cNvGrpSpPr>
          <p:nvPr/>
        </p:nvGrpSpPr>
        <p:grpSpPr bwMode="auto">
          <a:xfrm flipH="1">
            <a:off x="0" y="5937251"/>
            <a:ext cx="1126067" cy="938213"/>
            <a:chOff x="3026025" y="992425"/>
            <a:chExt cx="845325" cy="703150"/>
          </a:xfrm>
        </p:grpSpPr>
        <p:sp>
          <p:nvSpPr>
            <p:cNvPr id="11" name="Google Shape;430;p32"/>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1;p32"/>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2;p32"/>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3;p32"/>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 name="Google Shape;436;p32"/>
          <p:cNvGrpSpPr>
            <a:grpSpLocks/>
          </p:cNvGrpSpPr>
          <p:nvPr/>
        </p:nvGrpSpPr>
        <p:grpSpPr bwMode="auto">
          <a:xfrm flipH="1">
            <a:off x="10579100" y="5772151"/>
            <a:ext cx="1128184" cy="1109663"/>
            <a:chOff x="3218469" y="2102146"/>
            <a:chExt cx="569476" cy="559720"/>
          </a:xfrm>
        </p:grpSpPr>
        <p:sp>
          <p:nvSpPr>
            <p:cNvPr id="16" name="Google Shape;437;p32"/>
            <p:cNvSpPr/>
            <p:nvPr/>
          </p:nvSpPr>
          <p:spPr>
            <a:xfrm rot="-2957026">
              <a:off x="3230419" y="2148148"/>
              <a:ext cx="173761" cy="112186"/>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2"/>
            <p:cNvSpPr/>
            <p:nvPr/>
          </p:nvSpPr>
          <p:spPr>
            <a:xfrm rot="2328761">
              <a:off x="3598832" y="2508123"/>
              <a:ext cx="173086" cy="112104"/>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4" name="Google Shape;434;p32"/>
          <p:cNvSpPr txBox="1">
            <a:spLocks noGrp="1"/>
          </p:cNvSpPr>
          <p:nvPr>
            <p:ph type="subTitle" idx="1"/>
          </p:nvPr>
        </p:nvSpPr>
        <p:spPr>
          <a:xfrm>
            <a:off x="6989067" y="4285100"/>
            <a:ext cx="4198400" cy="1424000"/>
          </a:xfrm>
          <a:prstGeom prst="rect">
            <a:avLst/>
          </a:prstGeom>
        </p:spPr>
        <p:txBody>
          <a:bodyPr spcFirstLastPara="1">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5" name="Google Shape;435;p32"/>
          <p:cNvSpPr txBox="1">
            <a:spLocks noGrp="1"/>
          </p:cNvSpPr>
          <p:nvPr>
            <p:ph type="title"/>
          </p:nvPr>
        </p:nvSpPr>
        <p:spPr>
          <a:xfrm>
            <a:off x="950967" y="390167"/>
            <a:ext cx="10277600" cy="1122000"/>
          </a:xfrm>
          <a:prstGeom prst="rect">
            <a:avLst/>
          </a:prstGeom>
        </p:spPr>
        <p:txBody>
          <a:bodyPr spcFirstLastPara="1">
            <a:noAutofit/>
          </a:bodyPr>
          <a:lstStyle>
            <a:lvl1pPr lvl="0" algn="ct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93953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39"/>
        <p:cNvGrpSpPr/>
        <p:nvPr/>
      </p:nvGrpSpPr>
      <p:grpSpPr>
        <a:xfrm>
          <a:off x="0" y="0"/>
          <a:ext cx="0" cy="0"/>
          <a:chOff x="0" y="0"/>
          <a:chExt cx="0" cy="0"/>
        </a:xfrm>
      </p:grpSpPr>
      <p:grpSp>
        <p:nvGrpSpPr>
          <p:cNvPr id="5" name="Google Shape;440;p33"/>
          <p:cNvGrpSpPr>
            <a:grpSpLocks/>
          </p:cNvGrpSpPr>
          <p:nvPr/>
        </p:nvGrpSpPr>
        <p:grpSpPr bwMode="auto">
          <a:xfrm flipH="1">
            <a:off x="0" y="1"/>
            <a:ext cx="1126067" cy="938213"/>
            <a:chOff x="3026025" y="992425"/>
            <a:chExt cx="845325" cy="703150"/>
          </a:xfrm>
        </p:grpSpPr>
        <p:sp>
          <p:nvSpPr>
            <p:cNvPr id="6" name="Google Shape;441;p33"/>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442;p33"/>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443;p33"/>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444;p33"/>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 name="Google Shape;445;p33"/>
          <p:cNvSpPr>
            <a:spLocks/>
          </p:cNvSpPr>
          <p:nvPr/>
        </p:nvSpPr>
        <p:spPr bwMode="auto">
          <a:xfrm rot="4912626" flipH="1">
            <a:off x="-3881173" y="2406385"/>
            <a:ext cx="14463713" cy="8822268"/>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1" name="Google Shape;446;p33"/>
          <p:cNvGrpSpPr>
            <a:grpSpLocks/>
          </p:cNvGrpSpPr>
          <p:nvPr/>
        </p:nvGrpSpPr>
        <p:grpSpPr bwMode="auto">
          <a:xfrm rot="10800000">
            <a:off x="11267017" y="5772151"/>
            <a:ext cx="1126067" cy="936625"/>
            <a:chOff x="3026025" y="992425"/>
            <a:chExt cx="845325" cy="703150"/>
          </a:xfrm>
        </p:grpSpPr>
        <p:sp>
          <p:nvSpPr>
            <p:cNvPr id="12" name="Google Shape;447;p33"/>
            <p:cNvSpPr/>
            <p:nvPr/>
          </p:nvSpPr>
          <p:spPr>
            <a:xfrm>
              <a:off x="3026025" y="1015068"/>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48;p33"/>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49;p33"/>
            <p:cNvSpPr/>
            <p:nvPr/>
          </p:nvSpPr>
          <p:spPr>
            <a:xfrm>
              <a:off x="3305681" y="1015068"/>
              <a:ext cx="22245"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50;p33"/>
            <p:cNvSpPr/>
            <p:nvPr/>
          </p:nvSpPr>
          <p:spPr>
            <a:xfrm>
              <a:off x="3771246" y="1333274"/>
              <a:ext cx="20656"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51" name="Google Shape;451;p33"/>
          <p:cNvSpPr txBox="1">
            <a:spLocks noGrp="1"/>
          </p:cNvSpPr>
          <p:nvPr>
            <p:ph type="title"/>
          </p:nvPr>
        </p:nvSpPr>
        <p:spPr>
          <a:xfrm>
            <a:off x="954633" y="2455033"/>
            <a:ext cx="4792800" cy="1990000"/>
          </a:xfrm>
          <a:prstGeom prst="rect">
            <a:avLst/>
          </a:prstGeom>
        </p:spPr>
        <p:txBody>
          <a:bodyPr spcFirstLastPara="1" anchor="ctr">
            <a:noAutofit/>
          </a:bodyPr>
          <a:lstStyle>
            <a:lvl1pPr lvl="0" rtl="0">
              <a:lnSpc>
                <a:spcPct val="90000"/>
              </a:lnSpc>
              <a:spcBef>
                <a:spcPts val="0"/>
              </a:spcBef>
              <a:spcAft>
                <a:spcPts val="0"/>
              </a:spcAft>
              <a:buSzPts val="4200"/>
              <a:buNone/>
              <a:defRPr sz="4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52" name="Google Shape;452;p33"/>
          <p:cNvSpPr txBox="1">
            <a:spLocks noGrp="1"/>
          </p:cNvSpPr>
          <p:nvPr>
            <p:ph type="subTitle" idx="1"/>
          </p:nvPr>
        </p:nvSpPr>
        <p:spPr>
          <a:xfrm>
            <a:off x="954633" y="4323800"/>
            <a:ext cx="4087600" cy="939200"/>
          </a:xfrm>
          <a:prstGeom prst="rect">
            <a:avLst/>
          </a:prstGeom>
        </p:spPr>
        <p:txBody>
          <a:bodyPr spcFirstLastPara="1">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3" name="Google Shape;453;p33"/>
          <p:cNvSpPr txBox="1">
            <a:spLocks noGrp="1"/>
          </p:cNvSpPr>
          <p:nvPr>
            <p:ph type="body" idx="2"/>
          </p:nvPr>
        </p:nvSpPr>
        <p:spPr>
          <a:xfrm>
            <a:off x="6531633" y="965433"/>
            <a:ext cx="4710000" cy="3860400"/>
          </a:xfrm>
          <a:prstGeom prst="rect">
            <a:avLst/>
          </a:prstGeom>
        </p:spPr>
        <p:txBody>
          <a:bodyPr spcFirstLastPara="1">
            <a:noAutofit/>
          </a:bodyPr>
          <a:lstStyle>
            <a:lvl1pPr marL="457200" lvl="0" indent="-317500" rtl="0">
              <a:lnSpc>
                <a:spcPct val="150000"/>
              </a:lnSpc>
              <a:spcBef>
                <a:spcPts val="0"/>
              </a:spcBef>
              <a:spcAft>
                <a:spcPts val="0"/>
              </a:spcAft>
              <a:buSzPts val="1400"/>
              <a:buChar char="●"/>
              <a:defRPr sz="1600"/>
            </a:lvl1pPr>
            <a:lvl2pPr marL="914400" lvl="1" indent="-317500" rtl="0">
              <a:spcBef>
                <a:spcPts val="0"/>
              </a:spcBef>
              <a:spcAft>
                <a:spcPts val="0"/>
              </a:spcAft>
              <a:buClr>
                <a:schemeClr val="dk1"/>
              </a:buClr>
              <a:buSzPts val="1400"/>
              <a:buFont typeface="Questrial"/>
              <a:buChar char="○"/>
              <a:defRPr/>
            </a:lvl2pPr>
            <a:lvl3pPr marL="1371600" lvl="2" indent="-317500" rtl="0">
              <a:spcBef>
                <a:spcPts val="0"/>
              </a:spcBef>
              <a:spcAft>
                <a:spcPts val="0"/>
              </a:spcAft>
              <a:buClr>
                <a:schemeClr val="dk1"/>
              </a:buClr>
              <a:buSzPts val="1400"/>
              <a:buFont typeface="Questrial"/>
              <a:buChar char="■"/>
              <a:defRPr/>
            </a:lvl3pPr>
            <a:lvl4pPr marL="1828800" lvl="3" indent="-317500" rtl="0">
              <a:spcBef>
                <a:spcPts val="0"/>
              </a:spcBef>
              <a:spcAft>
                <a:spcPts val="0"/>
              </a:spcAft>
              <a:buClr>
                <a:schemeClr val="dk1"/>
              </a:buClr>
              <a:buSzPts val="1400"/>
              <a:buFont typeface="Questrial"/>
              <a:buChar char="●"/>
              <a:defRPr/>
            </a:lvl4pPr>
            <a:lvl5pPr marL="2286000" lvl="4" indent="-317500" rtl="0">
              <a:spcBef>
                <a:spcPts val="0"/>
              </a:spcBef>
              <a:spcAft>
                <a:spcPts val="0"/>
              </a:spcAft>
              <a:buClr>
                <a:schemeClr val="dk1"/>
              </a:buClr>
              <a:buSzPts val="1400"/>
              <a:buFont typeface="Questrial"/>
              <a:buChar char="○"/>
              <a:defRPr/>
            </a:lvl5pPr>
            <a:lvl6pPr marL="2743200" lvl="5" indent="-317500" rtl="0">
              <a:spcBef>
                <a:spcPts val="0"/>
              </a:spcBef>
              <a:spcAft>
                <a:spcPts val="0"/>
              </a:spcAft>
              <a:buClr>
                <a:schemeClr val="dk1"/>
              </a:buClr>
              <a:buSzPts val="1400"/>
              <a:buFont typeface="Questrial"/>
              <a:buChar char="■"/>
              <a:defRPr/>
            </a:lvl6pPr>
            <a:lvl7pPr marL="3200400" lvl="6" indent="-317500" rtl="0">
              <a:spcBef>
                <a:spcPts val="0"/>
              </a:spcBef>
              <a:spcAft>
                <a:spcPts val="0"/>
              </a:spcAft>
              <a:buClr>
                <a:schemeClr val="dk1"/>
              </a:buClr>
              <a:buSzPts val="1400"/>
              <a:buFont typeface="Questrial"/>
              <a:buChar char="●"/>
              <a:defRPr/>
            </a:lvl7pPr>
            <a:lvl8pPr marL="3657600" lvl="7" indent="-317500" rtl="0">
              <a:spcBef>
                <a:spcPts val="0"/>
              </a:spcBef>
              <a:spcAft>
                <a:spcPts val="0"/>
              </a:spcAft>
              <a:buClr>
                <a:schemeClr val="dk1"/>
              </a:buClr>
              <a:buSzPts val="1400"/>
              <a:buFont typeface="Questrial"/>
              <a:buChar char="○"/>
              <a:defRPr/>
            </a:lvl8pPr>
            <a:lvl9pPr marL="4114800" lvl="8" indent="-317500" rtl="0">
              <a:spcBef>
                <a:spcPts val="0"/>
              </a:spcBef>
              <a:spcAft>
                <a:spcPts val="0"/>
              </a:spcAft>
              <a:buClr>
                <a:schemeClr val="dk1"/>
              </a:buClr>
              <a:buSzPts val="1400"/>
              <a:buFont typeface="Questrial"/>
              <a:buChar char="■"/>
              <a:defRPr/>
            </a:lvl9pPr>
          </a:lstStyle>
          <a:p>
            <a:endParaRPr/>
          </a:p>
        </p:txBody>
      </p:sp>
    </p:spTree>
    <p:extLst>
      <p:ext uri="{BB962C8B-B14F-4D97-AF65-F5344CB8AC3E}">
        <p14:creationId xmlns:p14="http://schemas.microsoft.com/office/powerpoint/2010/main" val="226645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352842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54"/>
        <p:cNvGrpSpPr/>
        <p:nvPr/>
      </p:nvGrpSpPr>
      <p:grpSpPr>
        <a:xfrm>
          <a:off x="0" y="0"/>
          <a:ext cx="0" cy="0"/>
          <a:chOff x="0" y="0"/>
          <a:chExt cx="0" cy="0"/>
        </a:xfrm>
      </p:grpSpPr>
      <p:sp>
        <p:nvSpPr>
          <p:cNvPr id="6" name="Google Shape;459;p34"/>
          <p:cNvSpPr>
            <a:spLocks/>
          </p:cNvSpPr>
          <p:nvPr/>
        </p:nvSpPr>
        <p:spPr bwMode="auto">
          <a:xfrm rot="5618168" flipH="1">
            <a:off x="-9787996" y="2477030"/>
            <a:ext cx="14462125" cy="8822267"/>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7" name="Google Shape;460;p34"/>
          <p:cNvSpPr>
            <a:spLocks/>
          </p:cNvSpPr>
          <p:nvPr/>
        </p:nvSpPr>
        <p:spPr bwMode="auto">
          <a:xfrm rot="15981832">
            <a:off x="7509404" y="2553230"/>
            <a:ext cx="14462125" cy="8822267"/>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8" name="Google Shape;461;p34"/>
          <p:cNvGrpSpPr>
            <a:grpSpLocks/>
          </p:cNvGrpSpPr>
          <p:nvPr/>
        </p:nvGrpSpPr>
        <p:grpSpPr bwMode="auto">
          <a:xfrm rot="10800000">
            <a:off x="101600" y="-7938"/>
            <a:ext cx="1126067" cy="938213"/>
            <a:chOff x="3026025" y="992425"/>
            <a:chExt cx="845325" cy="703150"/>
          </a:xfrm>
        </p:grpSpPr>
        <p:sp>
          <p:nvSpPr>
            <p:cNvPr id="9" name="Google Shape;462;p34"/>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463;p34"/>
            <p:cNvSpPr/>
            <p:nvPr/>
          </p:nvSpPr>
          <p:spPr>
            <a:xfrm>
              <a:off x="3026025" y="1333886"/>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64;p34"/>
            <p:cNvSpPr/>
            <p:nvPr/>
          </p:nvSpPr>
          <p:spPr>
            <a:xfrm>
              <a:off x="3275491" y="96981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65;p34"/>
            <p:cNvSpPr/>
            <p:nvPr/>
          </p:nvSpPr>
          <p:spPr>
            <a:xfrm>
              <a:off x="3766479" y="1311281"/>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466;p34"/>
          <p:cNvGrpSpPr>
            <a:grpSpLocks/>
          </p:cNvGrpSpPr>
          <p:nvPr/>
        </p:nvGrpSpPr>
        <p:grpSpPr bwMode="auto">
          <a:xfrm>
            <a:off x="10767484" y="-227013"/>
            <a:ext cx="1126067" cy="938213"/>
            <a:chOff x="3026025" y="992425"/>
            <a:chExt cx="845325" cy="703150"/>
          </a:xfrm>
        </p:grpSpPr>
        <p:sp>
          <p:nvSpPr>
            <p:cNvPr id="14" name="Google Shape;467;p34"/>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68;p34"/>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69;p34"/>
            <p:cNvSpPr/>
            <p:nvPr/>
          </p:nvSpPr>
          <p:spPr>
            <a:xfrm>
              <a:off x="3275491" y="992425"/>
              <a:ext cx="22245" cy="361689"/>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70;p34"/>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Google Shape;471;p34"/>
          <p:cNvSpPr/>
          <p:nvPr/>
        </p:nvSpPr>
        <p:spPr>
          <a:xfrm rot="1919708" flipH="1">
            <a:off x="226484" y="6561138"/>
            <a:ext cx="345016"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72;p34"/>
          <p:cNvSpPr/>
          <p:nvPr/>
        </p:nvSpPr>
        <p:spPr>
          <a:xfrm rot="19680292">
            <a:off x="11605684" y="5849938"/>
            <a:ext cx="345016"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34"/>
          <p:cNvSpPr txBox="1">
            <a:spLocks noGrp="1"/>
          </p:cNvSpPr>
          <p:nvPr>
            <p:ph type="body" idx="1"/>
          </p:nvPr>
        </p:nvSpPr>
        <p:spPr>
          <a:xfrm>
            <a:off x="950967" y="2270933"/>
            <a:ext cx="4996000" cy="3868000"/>
          </a:xfrm>
          <a:prstGeom prst="rect">
            <a:avLst/>
          </a:prstGeom>
        </p:spPr>
        <p:txBody>
          <a:bodyPr spcFirstLastPara="1">
            <a:noAutofit/>
          </a:bodyPr>
          <a:lstStyle>
            <a:lvl1pPr marL="457200" lvl="0" indent="-304800" rtl="0">
              <a:lnSpc>
                <a:spcPct val="100000"/>
              </a:lnSpc>
              <a:spcBef>
                <a:spcPts val="0"/>
              </a:spcBef>
              <a:spcAft>
                <a:spcPts val="0"/>
              </a:spcAft>
              <a:buClr>
                <a:schemeClr val="accent3"/>
              </a:buClr>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6" name="Google Shape;456;p34"/>
          <p:cNvSpPr txBox="1">
            <a:spLocks noGrp="1"/>
          </p:cNvSpPr>
          <p:nvPr>
            <p:ph type="body" idx="2"/>
          </p:nvPr>
        </p:nvSpPr>
        <p:spPr>
          <a:xfrm>
            <a:off x="6448167" y="3058333"/>
            <a:ext cx="4768000" cy="3080400"/>
          </a:xfrm>
          <a:prstGeom prst="rect">
            <a:avLst/>
          </a:prstGeom>
        </p:spPr>
        <p:txBody>
          <a:bodyPr spcFirstLastPara="1">
            <a:noAutofit/>
          </a:bodyPr>
          <a:lstStyle>
            <a:lvl1pPr marL="457200" lvl="0" indent="-304800" rtl="0">
              <a:lnSpc>
                <a:spcPct val="100000"/>
              </a:lnSpc>
              <a:spcBef>
                <a:spcPts val="0"/>
              </a:spcBef>
              <a:spcAft>
                <a:spcPts val="0"/>
              </a:spcAft>
              <a:buClr>
                <a:schemeClr val="accent3"/>
              </a:buClr>
              <a:buSzPts val="1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7" name="Google Shape;457;p34"/>
          <p:cNvSpPr txBox="1">
            <a:spLocks noGrp="1"/>
          </p:cNvSpPr>
          <p:nvPr>
            <p:ph type="subTitle" idx="3"/>
          </p:nvPr>
        </p:nvSpPr>
        <p:spPr>
          <a:xfrm>
            <a:off x="947647" y="1619733"/>
            <a:ext cx="10290400" cy="602800"/>
          </a:xfrm>
          <a:prstGeom prst="rect">
            <a:avLst/>
          </a:prstGeom>
        </p:spPr>
        <p:txBody>
          <a:bodyPr spcFirstLastPara="1">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8" name="Google Shape;458;p34"/>
          <p:cNvSpPr txBox="1">
            <a:spLocks noGrp="1"/>
          </p:cNvSpPr>
          <p:nvPr>
            <p:ph type="title"/>
          </p:nvPr>
        </p:nvSpPr>
        <p:spPr>
          <a:xfrm>
            <a:off x="950967" y="390167"/>
            <a:ext cx="10277600" cy="1122000"/>
          </a:xfrm>
          <a:prstGeom prst="rect">
            <a:avLst/>
          </a:prstGeom>
        </p:spPr>
        <p:txBody>
          <a:bodyPr spcFirstLastPara="1">
            <a:noAutofit/>
          </a:bodyPr>
          <a:lstStyle>
            <a:lvl1pPr lvl="0" algn="ct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885368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73"/>
        <p:cNvGrpSpPr/>
        <p:nvPr/>
      </p:nvGrpSpPr>
      <p:grpSpPr>
        <a:xfrm>
          <a:off x="0" y="0"/>
          <a:ext cx="0" cy="0"/>
          <a:chOff x="0" y="0"/>
          <a:chExt cx="0" cy="0"/>
        </a:xfrm>
      </p:grpSpPr>
      <p:sp>
        <p:nvSpPr>
          <p:cNvPr id="9" name="Google Shape;480;p35"/>
          <p:cNvSpPr>
            <a:spLocks/>
          </p:cNvSpPr>
          <p:nvPr/>
        </p:nvSpPr>
        <p:spPr bwMode="auto">
          <a:xfrm rot="1107058">
            <a:off x="8881534" y="2697163"/>
            <a:ext cx="13718117" cy="7531100"/>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0" name="Google Shape;481;p35"/>
          <p:cNvSpPr>
            <a:spLocks/>
          </p:cNvSpPr>
          <p:nvPr/>
        </p:nvSpPr>
        <p:spPr bwMode="auto">
          <a:xfrm rot="11907058">
            <a:off x="-9912351" y="-4186238"/>
            <a:ext cx="13718117" cy="7531101"/>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1" name="Google Shape;482;p35"/>
          <p:cNvGrpSpPr>
            <a:grpSpLocks/>
          </p:cNvGrpSpPr>
          <p:nvPr/>
        </p:nvGrpSpPr>
        <p:grpSpPr bwMode="auto">
          <a:xfrm flipH="1">
            <a:off x="-12700" y="6102351"/>
            <a:ext cx="1128184" cy="936625"/>
            <a:chOff x="3026025" y="992425"/>
            <a:chExt cx="845325" cy="703150"/>
          </a:xfrm>
        </p:grpSpPr>
        <p:sp>
          <p:nvSpPr>
            <p:cNvPr id="12" name="Google Shape;483;p35"/>
            <p:cNvSpPr/>
            <p:nvPr/>
          </p:nvSpPr>
          <p:spPr>
            <a:xfrm>
              <a:off x="3026025" y="992425"/>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84;p35"/>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85;p35"/>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86;p35"/>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 name="Google Shape;487;p35"/>
          <p:cNvGrpSpPr>
            <a:grpSpLocks/>
          </p:cNvGrpSpPr>
          <p:nvPr/>
        </p:nvGrpSpPr>
        <p:grpSpPr bwMode="auto">
          <a:xfrm rot="10800000">
            <a:off x="11089217" y="-203200"/>
            <a:ext cx="1126067" cy="938213"/>
            <a:chOff x="3026025" y="992425"/>
            <a:chExt cx="845325" cy="703150"/>
          </a:xfrm>
        </p:grpSpPr>
        <p:sp>
          <p:nvSpPr>
            <p:cNvPr id="17" name="Google Shape;488;p35"/>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89;p35"/>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90;p35"/>
            <p:cNvSpPr/>
            <p:nvPr/>
          </p:nvSpPr>
          <p:spPr>
            <a:xfrm>
              <a:off x="3275492" y="969820"/>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91;p35"/>
            <p:cNvSpPr/>
            <p:nvPr/>
          </p:nvSpPr>
          <p:spPr>
            <a:xfrm>
              <a:off x="3741056" y="1311281"/>
              <a:ext cx="20657" cy="361689"/>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Google Shape;492;p35"/>
          <p:cNvSpPr/>
          <p:nvPr/>
        </p:nvSpPr>
        <p:spPr>
          <a:xfrm rot="2328822">
            <a:off x="11753851" y="6551614"/>
            <a:ext cx="345016" cy="223837"/>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93;p35"/>
          <p:cNvSpPr/>
          <p:nvPr/>
        </p:nvSpPr>
        <p:spPr>
          <a:xfrm rot="19653605">
            <a:off x="44451" y="390525"/>
            <a:ext cx="342900"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35"/>
          <p:cNvSpPr txBox="1">
            <a:spLocks noGrp="1"/>
          </p:cNvSpPr>
          <p:nvPr>
            <p:ph type="title"/>
          </p:nvPr>
        </p:nvSpPr>
        <p:spPr>
          <a:xfrm>
            <a:off x="1250267" y="4018867"/>
            <a:ext cx="29004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5" name="Google Shape;475;p35"/>
          <p:cNvSpPr txBox="1">
            <a:spLocks noGrp="1"/>
          </p:cNvSpPr>
          <p:nvPr>
            <p:ph type="subTitle" idx="1"/>
          </p:nvPr>
        </p:nvSpPr>
        <p:spPr>
          <a:xfrm>
            <a:off x="1250267" y="4646033"/>
            <a:ext cx="2900400" cy="11592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6" name="Google Shape;476;p35"/>
          <p:cNvSpPr txBox="1">
            <a:spLocks noGrp="1"/>
          </p:cNvSpPr>
          <p:nvPr>
            <p:ph type="title" idx="2"/>
          </p:nvPr>
        </p:nvSpPr>
        <p:spPr>
          <a:xfrm>
            <a:off x="4645893" y="4018867"/>
            <a:ext cx="29004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7" name="Google Shape;477;p35"/>
          <p:cNvSpPr txBox="1">
            <a:spLocks noGrp="1"/>
          </p:cNvSpPr>
          <p:nvPr>
            <p:ph type="subTitle" idx="3"/>
          </p:nvPr>
        </p:nvSpPr>
        <p:spPr>
          <a:xfrm>
            <a:off x="4645899" y="4646033"/>
            <a:ext cx="2900400" cy="11592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8" name="Google Shape;478;p35"/>
          <p:cNvSpPr txBox="1">
            <a:spLocks noGrp="1"/>
          </p:cNvSpPr>
          <p:nvPr>
            <p:ph type="title" idx="4"/>
          </p:nvPr>
        </p:nvSpPr>
        <p:spPr>
          <a:xfrm>
            <a:off x="8041529" y="4018867"/>
            <a:ext cx="29004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9" name="Google Shape;479;p35"/>
          <p:cNvSpPr txBox="1">
            <a:spLocks noGrp="1"/>
          </p:cNvSpPr>
          <p:nvPr>
            <p:ph type="subTitle" idx="5"/>
          </p:nvPr>
        </p:nvSpPr>
        <p:spPr>
          <a:xfrm>
            <a:off x="8041529" y="4646033"/>
            <a:ext cx="2900400" cy="11592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35"/>
          <p:cNvSpPr txBox="1">
            <a:spLocks noGrp="1"/>
          </p:cNvSpPr>
          <p:nvPr>
            <p:ph type="title" idx="6"/>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442188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95"/>
        <p:cNvGrpSpPr/>
        <p:nvPr/>
      </p:nvGrpSpPr>
      <p:grpSpPr>
        <a:xfrm>
          <a:off x="0" y="0"/>
          <a:ext cx="0" cy="0"/>
          <a:chOff x="0" y="0"/>
          <a:chExt cx="0" cy="0"/>
        </a:xfrm>
      </p:grpSpPr>
      <p:grpSp>
        <p:nvGrpSpPr>
          <p:cNvPr id="9" name="Google Shape;503;p36"/>
          <p:cNvGrpSpPr>
            <a:grpSpLocks/>
          </p:cNvGrpSpPr>
          <p:nvPr/>
        </p:nvGrpSpPr>
        <p:grpSpPr bwMode="auto">
          <a:xfrm rot="10800000" flipH="1">
            <a:off x="11108267" y="922339"/>
            <a:ext cx="1128184" cy="936625"/>
            <a:chOff x="3026025" y="992425"/>
            <a:chExt cx="845325" cy="703150"/>
          </a:xfrm>
        </p:grpSpPr>
        <p:sp>
          <p:nvSpPr>
            <p:cNvPr id="10" name="Google Shape;504;p36"/>
            <p:cNvSpPr/>
            <p:nvPr/>
          </p:nvSpPr>
          <p:spPr>
            <a:xfrm>
              <a:off x="3026025" y="1015069"/>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505;p36"/>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506;p36"/>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507;p36"/>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 name="Google Shape;508;p36"/>
          <p:cNvGrpSpPr>
            <a:grpSpLocks/>
          </p:cNvGrpSpPr>
          <p:nvPr/>
        </p:nvGrpSpPr>
        <p:grpSpPr bwMode="auto">
          <a:xfrm flipH="1">
            <a:off x="46567" y="5848351"/>
            <a:ext cx="1128184" cy="936625"/>
            <a:chOff x="3026025" y="992425"/>
            <a:chExt cx="845325" cy="703150"/>
          </a:xfrm>
        </p:grpSpPr>
        <p:sp>
          <p:nvSpPr>
            <p:cNvPr id="15" name="Google Shape;509;p36"/>
            <p:cNvSpPr/>
            <p:nvPr/>
          </p:nvSpPr>
          <p:spPr>
            <a:xfrm>
              <a:off x="3026025" y="992425"/>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510;p36"/>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511;p36"/>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512;p36"/>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 name="Google Shape;513;p36"/>
          <p:cNvSpPr>
            <a:spLocks/>
          </p:cNvSpPr>
          <p:nvPr/>
        </p:nvSpPr>
        <p:spPr bwMode="auto">
          <a:xfrm rot="159544" flipH="1">
            <a:off x="-3376084" y="5661026"/>
            <a:ext cx="14463184" cy="6742113"/>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20" name="Google Shape;514;p36"/>
          <p:cNvSpPr>
            <a:spLocks/>
          </p:cNvSpPr>
          <p:nvPr/>
        </p:nvSpPr>
        <p:spPr bwMode="auto">
          <a:xfrm rot="159544" flipH="1">
            <a:off x="7459133" y="-4672013"/>
            <a:ext cx="14463184" cy="6743701"/>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21" name="Google Shape;515;p36"/>
          <p:cNvGrpSpPr>
            <a:grpSpLocks/>
          </p:cNvGrpSpPr>
          <p:nvPr/>
        </p:nvGrpSpPr>
        <p:grpSpPr bwMode="auto">
          <a:xfrm flipH="1">
            <a:off x="3818467" y="6294438"/>
            <a:ext cx="1231900" cy="406400"/>
            <a:chOff x="3167273" y="2460517"/>
            <a:chExt cx="620672" cy="204384"/>
          </a:xfrm>
        </p:grpSpPr>
        <p:sp>
          <p:nvSpPr>
            <p:cNvPr id="22" name="Google Shape;516;p36"/>
            <p:cNvSpPr/>
            <p:nvPr/>
          </p:nvSpPr>
          <p:spPr>
            <a:xfrm rot="-2957026">
              <a:off x="3179694" y="2506720"/>
              <a:ext cx="172449" cy="111977"/>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517;p36"/>
            <p:cNvSpPr/>
            <p:nvPr/>
          </p:nvSpPr>
          <p:spPr>
            <a:xfrm rot="2328761">
              <a:off x="3599184" y="2507621"/>
              <a:ext cx="172764" cy="112571"/>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 name="Google Shape;518;p36"/>
          <p:cNvSpPr/>
          <p:nvPr/>
        </p:nvSpPr>
        <p:spPr>
          <a:xfrm rot="2957080" flipH="1">
            <a:off x="11490326" y="290514"/>
            <a:ext cx="342900" cy="222249"/>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496;p36"/>
          <p:cNvSpPr txBox="1">
            <a:spLocks noGrp="1"/>
          </p:cNvSpPr>
          <p:nvPr>
            <p:ph type="title"/>
          </p:nvPr>
        </p:nvSpPr>
        <p:spPr>
          <a:xfrm>
            <a:off x="1250267" y="4120467"/>
            <a:ext cx="2900400" cy="703600"/>
          </a:xfrm>
          <a:prstGeom prst="rect">
            <a:avLst/>
          </a:prstGeom>
        </p:spPr>
        <p:txBody>
          <a:bodyPr spcFirstLastPara="1" anchor="ctr">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97" name="Google Shape;497;p36"/>
          <p:cNvSpPr txBox="1">
            <a:spLocks noGrp="1"/>
          </p:cNvSpPr>
          <p:nvPr>
            <p:ph type="subTitle" idx="1"/>
          </p:nvPr>
        </p:nvSpPr>
        <p:spPr>
          <a:xfrm>
            <a:off x="1250267" y="4544433"/>
            <a:ext cx="2900400" cy="11592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36"/>
          <p:cNvSpPr txBox="1">
            <a:spLocks noGrp="1"/>
          </p:cNvSpPr>
          <p:nvPr>
            <p:ph type="title" idx="2"/>
          </p:nvPr>
        </p:nvSpPr>
        <p:spPr>
          <a:xfrm>
            <a:off x="4645893" y="4120467"/>
            <a:ext cx="2900400" cy="703600"/>
          </a:xfrm>
          <a:prstGeom prst="rect">
            <a:avLst/>
          </a:prstGeom>
        </p:spPr>
        <p:txBody>
          <a:bodyPr spcFirstLastPara="1" anchor="ctr">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99" name="Google Shape;499;p36"/>
          <p:cNvSpPr txBox="1">
            <a:spLocks noGrp="1"/>
          </p:cNvSpPr>
          <p:nvPr>
            <p:ph type="subTitle" idx="3"/>
          </p:nvPr>
        </p:nvSpPr>
        <p:spPr>
          <a:xfrm>
            <a:off x="4645893" y="4544433"/>
            <a:ext cx="2900400" cy="11592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0" name="Google Shape;500;p36"/>
          <p:cNvSpPr txBox="1">
            <a:spLocks noGrp="1"/>
          </p:cNvSpPr>
          <p:nvPr>
            <p:ph type="title" idx="4"/>
          </p:nvPr>
        </p:nvSpPr>
        <p:spPr>
          <a:xfrm>
            <a:off x="8041529" y="4120467"/>
            <a:ext cx="2900400" cy="703600"/>
          </a:xfrm>
          <a:prstGeom prst="rect">
            <a:avLst/>
          </a:prstGeom>
        </p:spPr>
        <p:txBody>
          <a:bodyPr spcFirstLastPara="1" anchor="ctr">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01" name="Google Shape;501;p36"/>
          <p:cNvSpPr txBox="1">
            <a:spLocks noGrp="1"/>
          </p:cNvSpPr>
          <p:nvPr>
            <p:ph type="subTitle" idx="5"/>
          </p:nvPr>
        </p:nvSpPr>
        <p:spPr>
          <a:xfrm>
            <a:off x="8041529" y="4544433"/>
            <a:ext cx="2900400" cy="11592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2" name="Google Shape;502;p36"/>
          <p:cNvSpPr txBox="1">
            <a:spLocks noGrp="1"/>
          </p:cNvSpPr>
          <p:nvPr>
            <p:ph type="title" idx="6"/>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131357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19"/>
        <p:cNvGrpSpPr/>
        <p:nvPr/>
      </p:nvGrpSpPr>
      <p:grpSpPr>
        <a:xfrm>
          <a:off x="0" y="0"/>
          <a:ext cx="0" cy="0"/>
          <a:chOff x="0" y="0"/>
          <a:chExt cx="0" cy="0"/>
        </a:xfrm>
      </p:grpSpPr>
      <p:grpSp>
        <p:nvGrpSpPr>
          <p:cNvPr id="11" name="Google Shape;529;p37"/>
          <p:cNvGrpSpPr>
            <a:grpSpLocks/>
          </p:cNvGrpSpPr>
          <p:nvPr/>
        </p:nvGrpSpPr>
        <p:grpSpPr bwMode="auto">
          <a:xfrm flipH="1">
            <a:off x="10289117" y="6127751"/>
            <a:ext cx="1126067" cy="936625"/>
            <a:chOff x="3026025" y="992425"/>
            <a:chExt cx="845325" cy="703150"/>
          </a:xfrm>
        </p:grpSpPr>
        <p:sp>
          <p:nvSpPr>
            <p:cNvPr id="12" name="Google Shape;530;p37"/>
            <p:cNvSpPr/>
            <p:nvPr/>
          </p:nvSpPr>
          <p:spPr>
            <a:xfrm>
              <a:off x="3026025" y="992425"/>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531;p37"/>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532;p37"/>
            <p:cNvSpPr/>
            <p:nvPr/>
          </p:nvSpPr>
          <p:spPr>
            <a:xfrm>
              <a:off x="3275492" y="992425"/>
              <a:ext cx="22245"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533;p37"/>
            <p:cNvSpPr/>
            <p:nvPr/>
          </p:nvSpPr>
          <p:spPr>
            <a:xfrm>
              <a:off x="3710866" y="1333274"/>
              <a:ext cx="20656"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 name="Google Shape;534;p37"/>
          <p:cNvSpPr>
            <a:spLocks/>
          </p:cNvSpPr>
          <p:nvPr/>
        </p:nvSpPr>
        <p:spPr bwMode="auto">
          <a:xfrm rot="1107058">
            <a:off x="8881534" y="2697163"/>
            <a:ext cx="13718117" cy="7531100"/>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7" name="Google Shape;535;p37"/>
          <p:cNvSpPr>
            <a:spLocks/>
          </p:cNvSpPr>
          <p:nvPr/>
        </p:nvSpPr>
        <p:spPr bwMode="auto">
          <a:xfrm rot="20492942" flipH="1">
            <a:off x="-10483851" y="2651125"/>
            <a:ext cx="13718117" cy="7531100"/>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8" name="Google Shape;536;p37"/>
          <p:cNvGrpSpPr>
            <a:grpSpLocks/>
          </p:cNvGrpSpPr>
          <p:nvPr/>
        </p:nvGrpSpPr>
        <p:grpSpPr bwMode="auto">
          <a:xfrm rot="10800000" flipH="1">
            <a:off x="-188383" y="1"/>
            <a:ext cx="1126068" cy="938213"/>
            <a:chOff x="3026025" y="992425"/>
            <a:chExt cx="845325" cy="703150"/>
          </a:xfrm>
        </p:grpSpPr>
        <p:sp>
          <p:nvSpPr>
            <p:cNvPr id="19" name="Google Shape;537;p37"/>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538;p37"/>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539;p37"/>
            <p:cNvSpPr/>
            <p:nvPr/>
          </p:nvSpPr>
          <p:spPr>
            <a:xfrm>
              <a:off x="3275491" y="973389"/>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540;p37"/>
            <p:cNvSpPr/>
            <p:nvPr/>
          </p:nvSpPr>
          <p:spPr>
            <a:xfrm>
              <a:off x="3680675" y="1311281"/>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Google Shape;541;p37"/>
          <p:cNvSpPr/>
          <p:nvPr/>
        </p:nvSpPr>
        <p:spPr>
          <a:xfrm rot="19271178" flipH="1">
            <a:off x="42334" y="6551614"/>
            <a:ext cx="345017" cy="223837"/>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542;p37"/>
          <p:cNvSpPr/>
          <p:nvPr/>
        </p:nvSpPr>
        <p:spPr>
          <a:xfrm rot="1946395" flipH="1">
            <a:off x="11690351" y="4341813"/>
            <a:ext cx="342900"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520;p37"/>
          <p:cNvSpPr txBox="1">
            <a:spLocks noGrp="1"/>
          </p:cNvSpPr>
          <p:nvPr>
            <p:ph type="title"/>
          </p:nvPr>
        </p:nvSpPr>
        <p:spPr>
          <a:xfrm>
            <a:off x="2829085" y="2157667"/>
            <a:ext cx="2637600" cy="703600"/>
          </a:xfrm>
          <a:prstGeom prst="rect">
            <a:avLst/>
          </a:prstGeom>
        </p:spPr>
        <p:txBody>
          <a:bodyPr spcFirstLastPara="1" anchor="ctr">
            <a:noAutofit/>
          </a:bodyPr>
          <a:lstStyle>
            <a:lvl1pPr lvl="0"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21" name="Google Shape;521;p37"/>
          <p:cNvSpPr txBox="1">
            <a:spLocks noGrp="1"/>
          </p:cNvSpPr>
          <p:nvPr>
            <p:ph type="subTitle" idx="1"/>
          </p:nvPr>
        </p:nvSpPr>
        <p:spPr>
          <a:xfrm>
            <a:off x="2829085" y="2838100"/>
            <a:ext cx="2637600" cy="8872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2" name="Google Shape;522;p37"/>
          <p:cNvSpPr txBox="1">
            <a:spLocks noGrp="1"/>
          </p:cNvSpPr>
          <p:nvPr>
            <p:ph type="title" idx="2"/>
          </p:nvPr>
        </p:nvSpPr>
        <p:spPr>
          <a:xfrm>
            <a:off x="8254029" y="2157667"/>
            <a:ext cx="2637600" cy="703600"/>
          </a:xfrm>
          <a:prstGeom prst="rect">
            <a:avLst/>
          </a:prstGeom>
        </p:spPr>
        <p:txBody>
          <a:bodyPr spcFirstLastPara="1" anchor="ctr">
            <a:noAutofit/>
          </a:bodyPr>
          <a:lstStyle>
            <a:lvl1pPr lvl="0"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23" name="Google Shape;523;p37"/>
          <p:cNvSpPr txBox="1">
            <a:spLocks noGrp="1"/>
          </p:cNvSpPr>
          <p:nvPr>
            <p:ph type="subTitle" idx="3"/>
          </p:nvPr>
        </p:nvSpPr>
        <p:spPr>
          <a:xfrm>
            <a:off x="8254024" y="2838100"/>
            <a:ext cx="2637600" cy="8872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4" name="Google Shape;524;p37"/>
          <p:cNvSpPr txBox="1">
            <a:spLocks noGrp="1"/>
          </p:cNvSpPr>
          <p:nvPr>
            <p:ph type="title" idx="4"/>
          </p:nvPr>
        </p:nvSpPr>
        <p:spPr>
          <a:xfrm>
            <a:off x="2829085" y="4068867"/>
            <a:ext cx="2637600" cy="703600"/>
          </a:xfrm>
          <a:prstGeom prst="rect">
            <a:avLst/>
          </a:prstGeom>
        </p:spPr>
        <p:txBody>
          <a:bodyPr spcFirstLastPara="1" anchor="ctr">
            <a:noAutofit/>
          </a:bodyPr>
          <a:lstStyle>
            <a:lvl1pPr lvl="0"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25" name="Google Shape;525;p37"/>
          <p:cNvSpPr txBox="1">
            <a:spLocks noGrp="1"/>
          </p:cNvSpPr>
          <p:nvPr>
            <p:ph type="subTitle" idx="5"/>
          </p:nvPr>
        </p:nvSpPr>
        <p:spPr>
          <a:xfrm>
            <a:off x="2829085" y="4749300"/>
            <a:ext cx="2637600" cy="8872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6" name="Google Shape;526;p37"/>
          <p:cNvSpPr txBox="1">
            <a:spLocks noGrp="1"/>
          </p:cNvSpPr>
          <p:nvPr>
            <p:ph type="title" idx="6"/>
          </p:nvPr>
        </p:nvSpPr>
        <p:spPr>
          <a:xfrm>
            <a:off x="8254029" y="4068867"/>
            <a:ext cx="2637600" cy="703600"/>
          </a:xfrm>
          <a:prstGeom prst="rect">
            <a:avLst/>
          </a:prstGeom>
        </p:spPr>
        <p:txBody>
          <a:bodyPr spcFirstLastPara="1" anchor="ctr">
            <a:noAutofit/>
          </a:bodyPr>
          <a:lstStyle>
            <a:lvl1pPr lvl="0"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27" name="Google Shape;527;p37"/>
          <p:cNvSpPr txBox="1">
            <a:spLocks noGrp="1"/>
          </p:cNvSpPr>
          <p:nvPr>
            <p:ph type="subTitle" idx="7"/>
          </p:nvPr>
        </p:nvSpPr>
        <p:spPr>
          <a:xfrm>
            <a:off x="8254024" y="4749300"/>
            <a:ext cx="2637600" cy="8872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8" name="Google Shape;528;p37"/>
          <p:cNvSpPr txBox="1">
            <a:spLocks noGrp="1"/>
          </p:cNvSpPr>
          <p:nvPr>
            <p:ph type="title" idx="8"/>
          </p:nvPr>
        </p:nvSpPr>
        <p:spPr>
          <a:xfrm>
            <a:off x="950967" y="390167"/>
            <a:ext cx="10277600" cy="11220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414589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543"/>
        <p:cNvGrpSpPr/>
        <p:nvPr/>
      </p:nvGrpSpPr>
      <p:grpSpPr>
        <a:xfrm>
          <a:off x="0" y="0"/>
          <a:ext cx="0" cy="0"/>
          <a:chOff x="0" y="0"/>
          <a:chExt cx="0" cy="0"/>
        </a:xfrm>
      </p:grpSpPr>
      <p:sp>
        <p:nvSpPr>
          <p:cNvPr id="13" name="Google Shape;551;p38"/>
          <p:cNvSpPr>
            <a:spLocks/>
          </p:cNvSpPr>
          <p:nvPr/>
        </p:nvSpPr>
        <p:spPr bwMode="auto">
          <a:xfrm rot="9917787" flipH="1">
            <a:off x="8235951" y="-4344988"/>
            <a:ext cx="14463183" cy="8821738"/>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4" name="Google Shape;552;p38"/>
          <p:cNvGrpSpPr>
            <a:grpSpLocks/>
          </p:cNvGrpSpPr>
          <p:nvPr/>
        </p:nvGrpSpPr>
        <p:grpSpPr bwMode="auto">
          <a:xfrm flipH="1">
            <a:off x="0" y="6140451"/>
            <a:ext cx="1126067" cy="938213"/>
            <a:chOff x="3026025" y="992425"/>
            <a:chExt cx="845325" cy="703150"/>
          </a:xfrm>
        </p:grpSpPr>
        <p:sp>
          <p:nvSpPr>
            <p:cNvPr id="15" name="Google Shape;553;p38"/>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554;p38"/>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555;p38"/>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556;p38"/>
            <p:cNvSpPr/>
            <p:nvPr/>
          </p:nvSpPr>
          <p:spPr>
            <a:xfrm>
              <a:off x="3710865" y="1333887"/>
              <a:ext cx="2065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 name="Google Shape;557;p38"/>
          <p:cNvGrpSpPr>
            <a:grpSpLocks/>
          </p:cNvGrpSpPr>
          <p:nvPr/>
        </p:nvGrpSpPr>
        <p:grpSpPr bwMode="auto">
          <a:xfrm flipH="1">
            <a:off x="11140018" y="1573214"/>
            <a:ext cx="590549" cy="1074737"/>
            <a:chOff x="3582743" y="2119721"/>
            <a:chExt cx="297556" cy="542145"/>
          </a:xfrm>
        </p:grpSpPr>
        <p:sp>
          <p:nvSpPr>
            <p:cNvPr id="20" name="Google Shape;558;p38"/>
            <p:cNvSpPr/>
            <p:nvPr/>
          </p:nvSpPr>
          <p:spPr>
            <a:xfrm>
              <a:off x="3707524" y="2119721"/>
              <a:ext cx="172775" cy="112113"/>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559;p38"/>
            <p:cNvSpPr/>
            <p:nvPr/>
          </p:nvSpPr>
          <p:spPr>
            <a:xfrm rot="2328761">
              <a:off x="3598740" y="2508111"/>
              <a:ext cx="172775" cy="112113"/>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4" name="Google Shape;544;p38"/>
          <p:cNvSpPr txBox="1">
            <a:spLocks noGrp="1"/>
          </p:cNvSpPr>
          <p:nvPr>
            <p:ph type="subTitle" idx="1"/>
          </p:nvPr>
        </p:nvSpPr>
        <p:spPr>
          <a:xfrm>
            <a:off x="7672484" y="1659467"/>
            <a:ext cx="2767200" cy="419600"/>
          </a:xfrm>
          <a:prstGeom prst="rect">
            <a:avLst/>
          </a:prstGeom>
        </p:spPr>
        <p:txBody>
          <a:bodyPr spcFirstLastPara="1" anchor="ctr">
            <a:noAutofit/>
          </a:bodyPr>
          <a:lstStyle>
            <a:lvl1pPr lvl="0" rtl="0">
              <a:spcBef>
                <a:spcPts val="0"/>
              </a:spcBef>
              <a:spcAft>
                <a:spcPts val="0"/>
              </a:spcAft>
              <a:buSzPts val="3000"/>
              <a:buFont typeface="Caveat"/>
              <a:buNone/>
              <a:defRPr sz="3200">
                <a:solidFill>
                  <a:schemeClr val="accent5"/>
                </a:solidFill>
                <a:latin typeface="Caveat"/>
                <a:ea typeface="Caveat"/>
                <a:cs typeface="Caveat"/>
                <a:sym typeface="Caveat"/>
              </a:defRPr>
            </a:lvl1pPr>
            <a:lvl2pPr lvl="1" rtl="0">
              <a:spcBef>
                <a:spcPts val="0"/>
              </a:spcBef>
              <a:spcAft>
                <a:spcPts val="0"/>
              </a:spcAft>
              <a:buSzPts val="3000"/>
              <a:buFont typeface="Caveat"/>
              <a:buNone/>
              <a:defRPr sz="3000" b="1">
                <a:latin typeface="Caveat"/>
                <a:ea typeface="Caveat"/>
                <a:cs typeface="Caveat"/>
                <a:sym typeface="Caveat"/>
              </a:defRPr>
            </a:lvl2pPr>
            <a:lvl3pPr lvl="2" rtl="0">
              <a:spcBef>
                <a:spcPts val="0"/>
              </a:spcBef>
              <a:spcAft>
                <a:spcPts val="0"/>
              </a:spcAft>
              <a:buSzPts val="3000"/>
              <a:buFont typeface="Caveat"/>
              <a:buNone/>
              <a:defRPr sz="3000" b="1">
                <a:latin typeface="Caveat"/>
                <a:ea typeface="Caveat"/>
                <a:cs typeface="Caveat"/>
                <a:sym typeface="Caveat"/>
              </a:defRPr>
            </a:lvl3pPr>
            <a:lvl4pPr lvl="3" rtl="0">
              <a:spcBef>
                <a:spcPts val="0"/>
              </a:spcBef>
              <a:spcAft>
                <a:spcPts val="0"/>
              </a:spcAft>
              <a:buSzPts val="3000"/>
              <a:buFont typeface="Caveat"/>
              <a:buNone/>
              <a:defRPr sz="3000" b="1">
                <a:latin typeface="Caveat"/>
                <a:ea typeface="Caveat"/>
                <a:cs typeface="Caveat"/>
                <a:sym typeface="Caveat"/>
              </a:defRPr>
            </a:lvl4pPr>
            <a:lvl5pPr lvl="4" rtl="0">
              <a:spcBef>
                <a:spcPts val="0"/>
              </a:spcBef>
              <a:spcAft>
                <a:spcPts val="0"/>
              </a:spcAft>
              <a:buSzPts val="3000"/>
              <a:buFont typeface="Caveat"/>
              <a:buNone/>
              <a:defRPr sz="3000" b="1">
                <a:latin typeface="Caveat"/>
                <a:ea typeface="Caveat"/>
                <a:cs typeface="Caveat"/>
                <a:sym typeface="Caveat"/>
              </a:defRPr>
            </a:lvl5pPr>
            <a:lvl6pPr lvl="5" rtl="0">
              <a:spcBef>
                <a:spcPts val="0"/>
              </a:spcBef>
              <a:spcAft>
                <a:spcPts val="0"/>
              </a:spcAft>
              <a:buSzPts val="3000"/>
              <a:buFont typeface="Caveat"/>
              <a:buNone/>
              <a:defRPr sz="3000" b="1">
                <a:latin typeface="Caveat"/>
                <a:ea typeface="Caveat"/>
                <a:cs typeface="Caveat"/>
                <a:sym typeface="Caveat"/>
              </a:defRPr>
            </a:lvl6pPr>
            <a:lvl7pPr lvl="6" rtl="0">
              <a:spcBef>
                <a:spcPts val="0"/>
              </a:spcBef>
              <a:spcAft>
                <a:spcPts val="0"/>
              </a:spcAft>
              <a:buSzPts val="3000"/>
              <a:buFont typeface="Caveat"/>
              <a:buNone/>
              <a:defRPr sz="3000" b="1">
                <a:latin typeface="Caveat"/>
                <a:ea typeface="Caveat"/>
                <a:cs typeface="Caveat"/>
                <a:sym typeface="Caveat"/>
              </a:defRPr>
            </a:lvl7pPr>
            <a:lvl8pPr lvl="7" rtl="0">
              <a:spcBef>
                <a:spcPts val="0"/>
              </a:spcBef>
              <a:spcAft>
                <a:spcPts val="0"/>
              </a:spcAft>
              <a:buSzPts val="3000"/>
              <a:buFont typeface="Caveat"/>
              <a:buNone/>
              <a:defRPr sz="3000" b="1">
                <a:latin typeface="Caveat"/>
                <a:ea typeface="Caveat"/>
                <a:cs typeface="Caveat"/>
                <a:sym typeface="Caveat"/>
              </a:defRPr>
            </a:lvl8pPr>
            <a:lvl9pPr lvl="8" rtl="0">
              <a:spcBef>
                <a:spcPts val="0"/>
              </a:spcBef>
              <a:spcAft>
                <a:spcPts val="0"/>
              </a:spcAft>
              <a:buSzPts val="3000"/>
              <a:buFont typeface="Caveat"/>
              <a:buNone/>
              <a:defRPr sz="3000" b="1">
                <a:latin typeface="Caveat"/>
                <a:ea typeface="Caveat"/>
                <a:cs typeface="Caveat"/>
                <a:sym typeface="Caveat"/>
              </a:defRPr>
            </a:lvl9pPr>
          </a:lstStyle>
          <a:p>
            <a:endParaRPr/>
          </a:p>
        </p:txBody>
      </p:sp>
      <p:sp>
        <p:nvSpPr>
          <p:cNvPr id="545" name="Google Shape;545;p38"/>
          <p:cNvSpPr txBox="1">
            <a:spLocks noGrp="1"/>
          </p:cNvSpPr>
          <p:nvPr>
            <p:ph type="subTitle" idx="2"/>
          </p:nvPr>
        </p:nvSpPr>
        <p:spPr>
          <a:xfrm>
            <a:off x="7672500" y="2180684"/>
            <a:ext cx="2767200" cy="7096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6" name="Google Shape;546;p38"/>
          <p:cNvSpPr txBox="1">
            <a:spLocks noGrp="1"/>
          </p:cNvSpPr>
          <p:nvPr>
            <p:ph type="subTitle" idx="3"/>
          </p:nvPr>
        </p:nvSpPr>
        <p:spPr>
          <a:xfrm>
            <a:off x="7672484" y="3157267"/>
            <a:ext cx="2767200" cy="419600"/>
          </a:xfrm>
          <a:prstGeom prst="rect">
            <a:avLst/>
          </a:prstGeom>
        </p:spPr>
        <p:txBody>
          <a:bodyPr spcFirstLastPara="1" anchor="ctr">
            <a:noAutofit/>
          </a:bodyPr>
          <a:lstStyle>
            <a:lvl1pPr lvl="0" rtl="0">
              <a:spcBef>
                <a:spcPts val="0"/>
              </a:spcBef>
              <a:spcAft>
                <a:spcPts val="0"/>
              </a:spcAft>
              <a:buSzPts val="3000"/>
              <a:buFont typeface="Caveat"/>
              <a:buNone/>
              <a:defRPr sz="3200">
                <a:solidFill>
                  <a:schemeClr val="accent5"/>
                </a:solidFill>
                <a:latin typeface="Caveat"/>
                <a:ea typeface="Caveat"/>
                <a:cs typeface="Caveat"/>
                <a:sym typeface="Caveat"/>
              </a:defRPr>
            </a:lvl1pPr>
            <a:lvl2pPr lvl="1" rtl="0">
              <a:spcBef>
                <a:spcPts val="0"/>
              </a:spcBef>
              <a:spcAft>
                <a:spcPts val="0"/>
              </a:spcAft>
              <a:buSzPts val="3000"/>
              <a:buFont typeface="Caveat"/>
              <a:buNone/>
              <a:defRPr sz="3000" b="1">
                <a:latin typeface="Caveat"/>
                <a:ea typeface="Caveat"/>
                <a:cs typeface="Caveat"/>
                <a:sym typeface="Caveat"/>
              </a:defRPr>
            </a:lvl2pPr>
            <a:lvl3pPr lvl="2" rtl="0">
              <a:spcBef>
                <a:spcPts val="0"/>
              </a:spcBef>
              <a:spcAft>
                <a:spcPts val="0"/>
              </a:spcAft>
              <a:buSzPts val="3000"/>
              <a:buFont typeface="Caveat"/>
              <a:buNone/>
              <a:defRPr sz="3000" b="1">
                <a:latin typeface="Caveat"/>
                <a:ea typeface="Caveat"/>
                <a:cs typeface="Caveat"/>
                <a:sym typeface="Caveat"/>
              </a:defRPr>
            </a:lvl3pPr>
            <a:lvl4pPr lvl="3" rtl="0">
              <a:spcBef>
                <a:spcPts val="0"/>
              </a:spcBef>
              <a:spcAft>
                <a:spcPts val="0"/>
              </a:spcAft>
              <a:buSzPts val="3000"/>
              <a:buFont typeface="Caveat"/>
              <a:buNone/>
              <a:defRPr sz="3000" b="1">
                <a:latin typeface="Caveat"/>
                <a:ea typeface="Caveat"/>
                <a:cs typeface="Caveat"/>
                <a:sym typeface="Caveat"/>
              </a:defRPr>
            </a:lvl4pPr>
            <a:lvl5pPr lvl="4" rtl="0">
              <a:spcBef>
                <a:spcPts val="0"/>
              </a:spcBef>
              <a:spcAft>
                <a:spcPts val="0"/>
              </a:spcAft>
              <a:buSzPts val="3000"/>
              <a:buFont typeface="Caveat"/>
              <a:buNone/>
              <a:defRPr sz="3000" b="1">
                <a:latin typeface="Caveat"/>
                <a:ea typeface="Caveat"/>
                <a:cs typeface="Caveat"/>
                <a:sym typeface="Caveat"/>
              </a:defRPr>
            </a:lvl5pPr>
            <a:lvl6pPr lvl="5" rtl="0">
              <a:spcBef>
                <a:spcPts val="0"/>
              </a:spcBef>
              <a:spcAft>
                <a:spcPts val="0"/>
              </a:spcAft>
              <a:buSzPts val="3000"/>
              <a:buFont typeface="Caveat"/>
              <a:buNone/>
              <a:defRPr sz="3000" b="1">
                <a:latin typeface="Caveat"/>
                <a:ea typeface="Caveat"/>
                <a:cs typeface="Caveat"/>
                <a:sym typeface="Caveat"/>
              </a:defRPr>
            </a:lvl6pPr>
            <a:lvl7pPr lvl="6" rtl="0">
              <a:spcBef>
                <a:spcPts val="0"/>
              </a:spcBef>
              <a:spcAft>
                <a:spcPts val="0"/>
              </a:spcAft>
              <a:buSzPts val="3000"/>
              <a:buFont typeface="Caveat"/>
              <a:buNone/>
              <a:defRPr sz="3000" b="1">
                <a:latin typeface="Caveat"/>
                <a:ea typeface="Caveat"/>
                <a:cs typeface="Caveat"/>
                <a:sym typeface="Caveat"/>
              </a:defRPr>
            </a:lvl7pPr>
            <a:lvl8pPr lvl="7" rtl="0">
              <a:spcBef>
                <a:spcPts val="0"/>
              </a:spcBef>
              <a:spcAft>
                <a:spcPts val="0"/>
              </a:spcAft>
              <a:buSzPts val="3000"/>
              <a:buFont typeface="Caveat"/>
              <a:buNone/>
              <a:defRPr sz="3000" b="1">
                <a:latin typeface="Caveat"/>
                <a:ea typeface="Caveat"/>
                <a:cs typeface="Caveat"/>
                <a:sym typeface="Caveat"/>
              </a:defRPr>
            </a:lvl8pPr>
            <a:lvl9pPr lvl="8" rtl="0">
              <a:spcBef>
                <a:spcPts val="0"/>
              </a:spcBef>
              <a:spcAft>
                <a:spcPts val="0"/>
              </a:spcAft>
              <a:buSzPts val="3000"/>
              <a:buFont typeface="Caveat"/>
              <a:buNone/>
              <a:defRPr sz="3000" b="1">
                <a:latin typeface="Caveat"/>
                <a:ea typeface="Caveat"/>
                <a:cs typeface="Caveat"/>
                <a:sym typeface="Caveat"/>
              </a:defRPr>
            </a:lvl9pPr>
          </a:lstStyle>
          <a:p>
            <a:endParaRPr/>
          </a:p>
        </p:txBody>
      </p:sp>
      <p:sp>
        <p:nvSpPr>
          <p:cNvPr id="547" name="Google Shape;547;p38"/>
          <p:cNvSpPr txBox="1">
            <a:spLocks noGrp="1"/>
          </p:cNvSpPr>
          <p:nvPr>
            <p:ph type="subTitle" idx="4"/>
          </p:nvPr>
        </p:nvSpPr>
        <p:spPr>
          <a:xfrm>
            <a:off x="7672500" y="3678484"/>
            <a:ext cx="2767200" cy="7096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8" name="Google Shape;548;p38"/>
          <p:cNvSpPr txBox="1">
            <a:spLocks noGrp="1"/>
          </p:cNvSpPr>
          <p:nvPr>
            <p:ph type="subTitle" idx="5"/>
          </p:nvPr>
        </p:nvSpPr>
        <p:spPr>
          <a:xfrm>
            <a:off x="7672484" y="4655100"/>
            <a:ext cx="2767200" cy="419600"/>
          </a:xfrm>
          <a:prstGeom prst="rect">
            <a:avLst/>
          </a:prstGeom>
        </p:spPr>
        <p:txBody>
          <a:bodyPr spcFirstLastPara="1" anchor="ctr">
            <a:noAutofit/>
          </a:bodyPr>
          <a:lstStyle>
            <a:lvl1pPr lvl="0" rtl="0">
              <a:spcBef>
                <a:spcPts val="0"/>
              </a:spcBef>
              <a:spcAft>
                <a:spcPts val="0"/>
              </a:spcAft>
              <a:buSzPts val="3000"/>
              <a:buFont typeface="Caveat"/>
              <a:buNone/>
              <a:defRPr sz="3200">
                <a:solidFill>
                  <a:schemeClr val="accent5"/>
                </a:solidFill>
                <a:latin typeface="Caveat"/>
                <a:ea typeface="Caveat"/>
                <a:cs typeface="Caveat"/>
                <a:sym typeface="Caveat"/>
              </a:defRPr>
            </a:lvl1pPr>
            <a:lvl2pPr lvl="1" rtl="0">
              <a:spcBef>
                <a:spcPts val="0"/>
              </a:spcBef>
              <a:spcAft>
                <a:spcPts val="0"/>
              </a:spcAft>
              <a:buSzPts val="3000"/>
              <a:buFont typeface="Caveat"/>
              <a:buNone/>
              <a:defRPr sz="3000" b="1">
                <a:latin typeface="Caveat"/>
                <a:ea typeface="Caveat"/>
                <a:cs typeface="Caveat"/>
                <a:sym typeface="Caveat"/>
              </a:defRPr>
            </a:lvl2pPr>
            <a:lvl3pPr lvl="2" rtl="0">
              <a:spcBef>
                <a:spcPts val="0"/>
              </a:spcBef>
              <a:spcAft>
                <a:spcPts val="0"/>
              </a:spcAft>
              <a:buSzPts val="3000"/>
              <a:buFont typeface="Caveat"/>
              <a:buNone/>
              <a:defRPr sz="3000" b="1">
                <a:latin typeface="Caveat"/>
                <a:ea typeface="Caveat"/>
                <a:cs typeface="Caveat"/>
                <a:sym typeface="Caveat"/>
              </a:defRPr>
            </a:lvl3pPr>
            <a:lvl4pPr lvl="3" rtl="0">
              <a:spcBef>
                <a:spcPts val="0"/>
              </a:spcBef>
              <a:spcAft>
                <a:spcPts val="0"/>
              </a:spcAft>
              <a:buSzPts val="3000"/>
              <a:buFont typeface="Caveat"/>
              <a:buNone/>
              <a:defRPr sz="3000" b="1">
                <a:latin typeface="Caveat"/>
                <a:ea typeface="Caveat"/>
                <a:cs typeface="Caveat"/>
                <a:sym typeface="Caveat"/>
              </a:defRPr>
            </a:lvl4pPr>
            <a:lvl5pPr lvl="4" rtl="0">
              <a:spcBef>
                <a:spcPts val="0"/>
              </a:spcBef>
              <a:spcAft>
                <a:spcPts val="0"/>
              </a:spcAft>
              <a:buSzPts val="3000"/>
              <a:buFont typeface="Caveat"/>
              <a:buNone/>
              <a:defRPr sz="3000" b="1">
                <a:latin typeface="Caveat"/>
                <a:ea typeface="Caveat"/>
                <a:cs typeface="Caveat"/>
                <a:sym typeface="Caveat"/>
              </a:defRPr>
            </a:lvl5pPr>
            <a:lvl6pPr lvl="5" rtl="0">
              <a:spcBef>
                <a:spcPts val="0"/>
              </a:spcBef>
              <a:spcAft>
                <a:spcPts val="0"/>
              </a:spcAft>
              <a:buSzPts val="3000"/>
              <a:buFont typeface="Caveat"/>
              <a:buNone/>
              <a:defRPr sz="3000" b="1">
                <a:latin typeface="Caveat"/>
                <a:ea typeface="Caveat"/>
                <a:cs typeface="Caveat"/>
                <a:sym typeface="Caveat"/>
              </a:defRPr>
            </a:lvl6pPr>
            <a:lvl7pPr lvl="6" rtl="0">
              <a:spcBef>
                <a:spcPts val="0"/>
              </a:spcBef>
              <a:spcAft>
                <a:spcPts val="0"/>
              </a:spcAft>
              <a:buSzPts val="3000"/>
              <a:buFont typeface="Caveat"/>
              <a:buNone/>
              <a:defRPr sz="3000" b="1">
                <a:latin typeface="Caveat"/>
                <a:ea typeface="Caveat"/>
                <a:cs typeface="Caveat"/>
                <a:sym typeface="Caveat"/>
              </a:defRPr>
            </a:lvl7pPr>
            <a:lvl8pPr lvl="7" rtl="0">
              <a:spcBef>
                <a:spcPts val="0"/>
              </a:spcBef>
              <a:spcAft>
                <a:spcPts val="0"/>
              </a:spcAft>
              <a:buSzPts val="3000"/>
              <a:buFont typeface="Caveat"/>
              <a:buNone/>
              <a:defRPr sz="3000" b="1">
                <a:latin typeface="Caveat"/>
                <a:ea typeface="Caveat"/>
                <a:cs typeface="Caveat"/>
                <a:sym typeface="Caveat"/>
              </a:defRPr>
            </a:lvl8pPr>
            <a:lvl9pPr lvl="8" rtl="0">
              <a:spcBef>
                <a:spcPts val="0"/>
              </a:spcBef>
              <a:spcAft>
                <a:spcPts val="0"/>
              </a:spcAft>
              <a:buSzPts val="3000"/>
              <a:buFont typeface="Caveat"/>
              <a:buNone/>
              <a:defRPr sz="3000" b="1">
                <a:latin typeface="Caveat"/>
                <a:ea typeface="Caveat"/>
                <a:cs typeface="Caveat"/>
                <a:sym typeface="Caveat"/>
              </a:defRPr>
            </a:lvl9pPr>
          </a:lstStyle>
          <a:p>
            <a:endParaRPr/>
          </a:p>
        </p:txBody>
      </p:sp>
      <p:sp>
        <p:nvSpPr>
          <p:cNvPr id="549" name="Google Shape;549;p38"/>
          <p:cNvSpPr txBox="1">
            <a:spLocks noGrp="1"/>
          </p:cNvSpPr>
          <p:nvPr>
            <p:ph type="subTitle" idx="6"/>
          </p:nvPr>
        </p:nvSpPr>
        <p:spPr>
          <a:xfrm>
            <a:off x="7672500" y="5176317"/>
            <a:ext cx="2767200" cy="7096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0" name="Google Shape;550;p38"/>
          <p:cNvSpPr txBox="1">
            <a:spLocks noGrp="1"/>
          </p:cNvSpPr>
          <p:nvPr>
            <p:ph type="title"/>
          </p:nvPr>
        </p:nvSpPr>
        <p:spPr>
          <a:xfrm>
            <a:off x="950967" y="390167"/>
            <a:ext cx="5145200" cy="2060800"/>
          </a:xfrm>
          <a:prstGeom prst="rect">
            <a:avLst/>
          </a:prstGeom>
        </p:spPr>
        <p:txBody>
          <a:bodyPr spcFirstLastPara="1">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0" name="Google Shape;560;p38"/>
          <p:cNvSpPr txBox="1">
            <a:spLocks noGrp="1"/>
          </p:cNvSpPr>
          <p:nvPr>
            <p:ph type="subTitle" idx="7"/>
          </p:nvPr>
        </p:nvSpPr>
        <p:spPr>
          <a:xfrm>
            <a:off x="2579784" y="3157267"/>
            <a:ext cx="2767200" cy="419600"/>
          </a:xfrm>
          <a:prstGeom prst="rect">
            <a:avLst/>
          </a:prstGeom>
        </p:spPr>
        <p:txBody>
          <a:bodyPr spcFirstLastPara="1" anchor="ctr">
            <a:noAutofit/>
          </a:bodyPr>
          <a:lstStyle>
            <a:lvl1pPr lvl="0" rtl="0">
              <a:spcBef>
                <a:spcPts val="0"/>
              </a:spcBef>
              <a:spcAft>
                <a:spcPts val="0"/>
              </a:spcAft>
              <a:buSzPts val="3000"/>
              <a:buFont typeface="Caveat"/>
              <a:buNone/>
              <a:defRPr sz="3200">
                <a:solidFill>
                  <a:schemeClr val="accent5"/>
                </a:solidFill>
                <a:latin typeface="Caveat"/>
                <a:ea typeface="Caveat"/>
                <a:cs typeface="Caveat"/>
                <a:sym typeface="Caveat"/>
              </a:defRPr>
            </a:lvl1pPr>
            <a:lvl2pPr lvl="1" rtl="0">
              <a:spcBef>
                <a:spcPts val="0"/>
              </a:spcBef>
              <a:spcAft>
                <a:spcPts val="0"/>
              </a:spcAft>
              <a:buSzPts val="3000"/>
              <a:buFont typeface="Caveat"/>
              <a:buNone/>
              <a:defRPr sz="3000" b="1">
                <a:latin typeface="Caveat"/>
                <a:ea typeface="Caveat"/>
                <a:cs typeface="Caveat"/>
                <a:sym typeface="Caveat"/>
              </a:defRPr>
            </a:lvl2pPr>
            <a:lvl3pPr lvl="2" rtl="0">
              <a:spcBef>
                <a:spcPts val="0"/>
              </a:spcBef>
              <a:spcAft>
                <a:spcPts val="0"/>
              </a:spcAft>
              <a:buSzPts val="3000"/>
              <a:buFont typeface="Caveat"/>
              <a:buNone/>
              <a:defRPr sz="3000" b="1">
                <a:latin typeface="Caveat"/>
                <a:ea typeface="Caveat"/>
                <a:cs typeface="Caveat"/>
                <a:sym typeface="Caveat"/>
              </a:defRPr>
            </a:lvl3pPr>
            <a:lvl4pPr lvl="3" rtl="0">
              <a:spcBef>
                <a:spcPts val="0"/>
              </a:spcBef>
              <a:spcAft>
                <a:spcPts val="0"/>
              </a:spcAft>
              <a:buSzPts val="3000"/>
              <a:buFont typeface="Caveat"/>
              <a:buNone/>
              <a:defRPr sz="3000" b="1">
                <a:latin typeface="Caveat"/>
                <a:ea typeface="Caveat"/>
                <a:cs typeface="Caveat"/>
                <a:sym typeface="Caveat"/>
              </a:defRPr>
            </a:lvl4pPr>
            <a:lvl5pPr lvl="4" rtl="0">
              <a:spcBef>
                <a:spcPts val="0"/>
              </a:spcBef>
              <a:spcAft>
                <a:spcPts val="0"/>
              </a:spcAft>
              <a:buSzPts val="3000"/>
              <a:buFont typeface="Caveat"/>
              <a:buNone/>
              <a:defRPr sz="3000" b="1">
                <a:latin typeface="Caveat"/>
                <a:ea typeface="Caveat"/>
                <a:cs typeface="Caveat"/>
                <a:sym typeface="Caveat"/>
              </a:defRPr>
            </a:lvl5pPr>
            <a:lvl6pPr lvl="5" rtl="0">
              <a:spcBef>
                <a:spcPts val="0"/>
              </a:spcBef>
              <a:spcAft>
                <a:spcPts val="0"/>
              </a:spcAft>
              <a:buSzPts val="3000"/>
              <a:buFont typeface="Caveat"/>
              <a:buNone/>
              <a:defRPr sz="3000" b="1">
                <a:latin typeface="Caveat"/>
                <a:ea typeface="Caveat"/>
                <a:cs typeface="Caveat"/>
                <a:sym typeface="Caveat"/>
              </a:defRPr>
            </a:lvl6pPr>
            <a:lvl7pPr lvl="6" rtl="0">
              <a:spcBef>
                <a:spcPts val="0"/>
              </a:spcBef>
              <a:spcAft>
                <a:spcPts val="0"/>
              </a:spcAft>
              <a:buSzPts val="3000"/>
              <a:buFont typeface="Caveat"/>
              <a:buNone/>
              <a:defRPr sz="3000" b="1">
                <a:latin typeface="Caveat"/>
                <a:ea typeface="Caveat"/>
                <a:cs typeface="Caveat"/>
                <a:sym typeface="Caveat"/>
              </a:defRPr>
            </a:lvl7pPr>
            <a:lvl8pPr lvl="7" rtl="0">
              <a:spcBef>
                <a:spcPts val="0"/>
              </a:spcBef>
              <a:spcAft>
                <a:spcPts val="0"/>
              </a:spcAft>
              <a:buSzPts val="3000"/>
              <a:buFont typeface="Caveat"/>
              <a:buNone/>
              <a:defRPr sz="3000" b="1">
                <a:latin typeface="Caveat"/>
                <a:ea typeface="Caveat"/>
                <a:cs typeface="Caveat"/>
                <a:sym typeface="Caveat"/>
              </a:defRPr>
            </a:lvl8pPr>
            <a:lvl9pPr lvl="8" rtl="0">
              <a:spcBef>
                <a:spcPts val="0"/>
              </a:spcBef>
              <a:spcAft>
                <a:spcPts val="0"/>
              </a:spcAft>
              <a:buSzPts val="3000"/>
              <a:buFont typeface="Caveat"/>
              <a:buNone/>
              <a:defRPr sz="3000" b="1">
                <a:latin typeface="Caveat"/>
                <a:ea typeface="Caveat"/>
                <a:cs typeface="Caveat"/>
                <a:sym typeface="Caveat"/>
              </a:defRPr>
            </a:lvl9pPr>
          </a:lstStyle>
          <a:p>
            <a:endParaRPr/>
          </a:p>
        </p:txBody>
      </p:sp>
      <p:sp>
        <p:nvSpPr>
          <p:cNvPr id="561" name="Google Shape;561;p38"/>
          <p:cNvSpPr txBox="1">
            <a:spLocks noGrp="1"/>
          </p:cNvSpPr>
          <p:nvPr>
            <p:ph type="subTitle" idx="8"/>
          </p:nvPr>
        </p:nvSpPr>
        <p:spPr>
          <a:xfrm>
            <a:off x="2579800" y="3678484"/>
            <a:ext cx="2767200" cy="7096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2" name="Google Shape;562;p38"/>
          <p:cNvSpPr txBox="1">
            <a:spLocks noGrp="1"/>
          </p:cNvSpPr>
          <p:nvPr>
            <p:ph type="subTitle" idx="9"/>
          </p:nvPr>
        </p:nvSpPr>
        <p:spPr>
          <a:xfrm>
            <a:off x="2579784" y="4655100"/>
            <a:ext cx="2767200" cy="419600"/>
          </a:xfrm>
          <a:prstGeom prst="rect">
            <a:avLst/>
          </a:prstGeom>
        </p:spPr>
        <p:txBody>
          <a:bodyPr spcFirstLastPara="1" anchor="ctr">
            <a:noAutofit/>
          </a:bodyPr>
          <a:lstStyle>
            <a:lvl1pPr lvl="0" rtl="0">
              <a:spcBef>
                <a:spcPts val="0"/>
              </a:spcBef>
              <a:spcAft>
                <a:spcPts val="0"/>
              </a:spcAft>
              <a:buSzPts val="3000"/>
              <a:buFont typeface="Caveat"/>
              <a:buNone/>
              <a:defRPr sz="3200">
                <a:solidFill>
                  <a:schemeClr val="accent5"/>
                </a:solidFill>
                <a:latin typeface="Caveat"/>
                <a:ea typeface="Caveat"/>
                <a:cs typeface="Caveat"/>
                <a:sym typeface="Caveat"/>
              </a:defRPr>
            </a:lvl1pPr>
            <a:lvl2pPr lvl="1" rtl="0">
              <a:spcBef>
                <a:spcPts val="0"/>
              </a:spcBef>
              <a:spcAft>
                <a:spcPts val="0"/>
              </a:spcAft>
              <a:buSzPts val="3000"/>
              <a:buFont typeface="Caveat"/>
              <a:buNone/>
              <a:defRPr sz="3000" b="1">
                <a:latin typeface="Caveat"/>
                <a:ea typeface="Caveat"/>
                <a:cs typeface="Caveat"/>
                <a:sym typeface="Caveat"/>
              </a:defRPr>
            </a:lvl2pPr>
            <a:lvl3pPr lvl="2" rtl="0">
              <a:spcBef>
                <a:spcPts val="0"/>
              </a:spcBef>
              <a:spcAft>
                <a:spcPts val="0"/>
              </a:spcAft>
              <a:buSzPts val="3000"/>
              <a:buFont typeface="Caveat"/>
              <a:buNone/>
              <a:defRPr sz="3000" b="1">
                <a:latin typeface="Caveat"/>
                <a:ea typeface="Caveat"/>
                <a:cs typeface="Caveat"/>
                <a:sym typeface="Caveat"/>
              </a:defRPr>
            </a:lvl3pPr>
            <a:lvl4pPr lvl="3" rtl="0">
              <a:spcBef>
                <a:spcPts val="0"/>
              </a:spcBef>
              <a:spcAft>
                <a:spcPts val="0"/>
              </a:spcAft>
              <a:buSzPts val="3000"/>
              <a:buFont typeface="Caveat"/>
              <a:buNone/>
              <a:defRPr sz="3000" b="1">
                <a:latin typeface="Caveat"/>
                <a:ea typeface="Caveat"/>
                <a:cs typeface="Caveat"/>
                <a:sym typeface="Caveat"/>
              </a:defRPr>
            </a:lvl4pPr>
            <a:lvl5pPr lvl="4" rtl="0">
              <a:spcBef>
                <a:spcPts val="0"/>
              </a:spcBef>
              <a:spcAft>
                <a:spcPts val="0"/>
              </a:spcAft>
              <a:buSzPts val="3000"/>
              <a:buFont typeface="Caveat"/>
              <a:buNone/>
              <a:defRPr sz="3000" b="1">
                <a:latin typeface="Caveat"/>
                <a:ea typeface="Caveat"/>
                <a:cs typeface="Caveat"/>
                <a:sym typeface="Caveat"/>
              </a:defRPr>
            </a:lvl5pPr>
            <a:lvl6pPr lvl="5" rtl="0">
              <a:spcBef>
                <a:spcPts val="0"/>
              </a:spcBef>
              <a:spcAft>
                <a:spcPts val="0"/>
              </a:spcAft>
              <a:buSzPts val="3000"/>
              <a:buFont typeface="Caveat"/>
              <a:buNone/>
              <a:defRPr sz="3000" b="1">
                <a:latin typeface="Caveat"/>
                <a:ea typeface="Caveat"/>
                <a:cs typeface="Caveat"/>
                <a:sym typeface="Caveat"/>
              </a:defRPr>
            </a:lvl6pPr>
            <a:lvl7pPr lvl="6" rtl="0">
              <a:spcBef>
                <a:spcPts val="0"/>
              </a:spcBef>
              <a:spcAft>
                <a:spcPts val="0"/>
              </a:spcAft>
              <a:buSzPts val="3000"/>
              <a:buFont typeface="Caveat"/>
              <a:buNone/>
              <a:defRPr sz="3000" b="1">
                <a:latin typeface="Caveat"/>
                <a:ea typeface="Caveat"/>
                <a:cs typeface="Caveat"/>
                <a:sym typeface="Caveat"/>
              </a:defRPr>
            </a:lvl7pPr>
            <a:lvl8pPr lvl="7" rtl="0">
              <a:spcBef>
                <a:spcPts val="0"/>
              </a:spcBef>
              <a:spcAft>
                <a:spcPts val="0"/>
              </a:spcAft>
              <a:buSzPts val="3000"/>
              <a:buFont typeface="Caveat"/>
              <a:buNone/>
              <a:defRPr sz="3000" b="1">
                <a:latin typeface="Caveat"/>
                <a:ea typeface="Caveat"/>
                <a:cs typeface="Caveat"/>
                <a:sym typeface="Caveat"/>
              </a:defRPr>
            </a:lvl8pPr>
            <a:lvl9pPr lvl="8" rtl="0">
              <a:spcBef>
                <a:spcPts val="0"/>
              </a:spcBef>
              <a:spcAft>
                <a:spcPts val="0"/>
              </a:spcAft>
              <a:buSzPts val="3000"/>
              <a:buFont typeface="Caveat"/>
              <a:buNone/>
              <a:defRPr sz="3000" b="1">
                <a:latin typeface="Caveat"/>
                <a:ea typeface="Caveat"/>
                <a:cs typeface="Caveat"/>
                <a:sym typeface="Caveat"/>
              </a:defRPr>
            </a:lvl9pPr>
          </a:lstStyle>
          <a:p>
            <a:endParaRPr/>
          </a:p>
        </p:txBody>
      </p:sp>
      <p:sp>
        <p:nvSpPr>
          <p:cNvPr id="563" name="Google Shape;563;p38"/>
          <p:cNvSpPr txBox="1">
            <a:spLocks noGrp="1"/>
          </p:cNvSpPr>
          <p:nvPr>
            <p:ph type="subTitle" idx="13"/>
          </p:nvPr>
        </p:nvSpPr>
        <p:spPr>
          <a:xfrm>
            <a:off x="2579800" y="5176317"/>
            <a:ext cx="2767200" cy="709600"/>
          </a:xfrm>
          <a:prstGeom prst="rect">
            <a:avLst/>
          </a:prstGeom>
        </p:spPr>
        <p:txBody>
          <a:bodyPr spcFirstLastPara="1" anchor="ctr">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759899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64"/>
        <p:cNvGrpSpPr/>
        <p:nvPr/>
      </p:nvGrpSpPr>
      <p:grpSpPr>
        <a:xfrm>
          <a:off x="0" y="0"/>
          <a:ext cx="0" cy="0"/>
          <a:chOff x="0" y="0"/>
          <a:chExt cx="0" cy="0"/>
        </a:xfrm>
      </p:grpSpPr>
      <p:sp>
        <p:nvSpPr>
          <p:cNvPr id="15" name="Google Shape;578;p39"/>
          <p:cNvSpPr>
            <a:spLocks/>
          </p:cNvSpPr>
          <p:nvPr/>
        </p:nvSpPr>
        <p:spPr bwMode="auto">
          <a:xfrm rot="20492942" flipH="1">
            <a:off x="-10369551" y="2697163"/>
            <a:ext cx="13718117" cy="7531100"/>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6" name="Google Shape;579;p39"/>
          <p:cNvSpPr>
            <a:spLocks/>
          </p:cNvSpPr>
          <p:nvPr/>
        </p:nvSpPr>
        <p:spPr bwMode="auto">
          <a:xfrm rot="9692942" flipH="1">
            <a:off x="8424334" y="-4186238"/>
            <a:ext cx="13718117" cy="7531101"/>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7" name="Google Shape;580;p39"/>
          <p:cNvGrpSpPr>
            <a:grpSpLocks/>
          </p:cNvGrpSpPr>
          <p:nvPr/>
        </p:nvGrpSpPr>
        <p:grpSpPr bwMode="auto">
          <a:xfrm>
            <a:off x="11114618" y="6102351"/>
            <a:ext cx="1128183" cy="936625"/>
            <a:chOff x="3026025" y="992425"/>
            <a:chExt cx="845325" cy="703150"/>
          </a:xfrm>
        </p:grpSpPr>
        <p:sp>
          <p:nvSpPr>
            <p:cNvPr id="18" name="Google Shape;581;p39"/>
            <p:cNvSpPr/>
            <p:nvPr/>
          </p:nvSpPr>
          <p:spPr>
            <a:xfrm>
              <a:off x="3026025" y="992425"/>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582;p39"/>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583;p39"/>
            <p:cNvSpPr/>
            <p:nvPr/>
          </p:nvSpPr>
          <p:spPr>
            <a:xfrm>
              <a:off x="3276609" y="992425"/>
              <a:ext cx="20617"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584;p39"/>
            <p:cNvSpPr/>
            <p:nvPr/>
          </p:nvSpPr>
          <p:spPr>
            <a:xfrm>
              <a:off x="3711167"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585;p39"/>
          <p:cNvGrpSpPr>
            <a:grpSpLocks/>
          </p:cNvGrpSpPr>
          <p:nvPr/>
        </p:nvGrpSpPr>
        <p:grpSpPr bwMode="auto">
          <a:xfrm rot="10800000" flipH="1">
            <a:off x="14817" y="-203200"/>
            <a:ext cx="1126067" cy="938213"/>
            <a:chOff x="3026025" y="992425"/>
            <a:chExt cx="845325" cy="703150"/>
          </a:xfrm>
        </p:grpSpPr>
        <p:sp>
          <p:nvSpPr>
            <p:cNvPr id="23" name="Google Shape;586;p39"/>
            <p:cNvSpPr/>
            <p:nvPr/>
          </p:nvSpPr>
          <p:spPr>
            <a:xfrm>
              <a:off x="3026025" y="99599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587;p39"/>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588;p39"/>
            <p:cNvSpPr/>
            <p:nvPr/>
          </p:nvSpPr>
          <p:spPr>
            <a:xfrm>
              <a:off x="3275491" y="992425"/>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589;p39"/>
            <p:cNvSpPr/>
            <p:nvPr/>
          </p:nvSpPr>
          <p:spPr>
            <a:xfrm>
              <a:off x="3680675" y="1314851"/>
              <a:ext cx="20656"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7" name="Google Shape;590;p39"/>
          <p:cNvSpPr/>
          <p:nvPr/>
        </p:nvSpPr>
        <p:spPr>
          <a:xfrm rot="19271178" flipH="1">
            <a:off x="42334" y="6551614"/>
            <a:ext cx="345017" cy="223837"/>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591;p39"/>
          <p:cNvSpPr/>
          <p:nvPr/>
        </p:nvSpPr>
        <p:spPr>
          <a:xfrm rot="1946395" flipH="1">
            <a:off x="11703051" y="738188"/>
            <a:ext cx="342900"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5" name="Google Shape;565;p39"/>
          <p:cNvSpPr txBox="1">
            <a:spLocks noGrp="1"/>
          </p:cNvSpPr>
          <p:nvPr>
            <p:ph type="title"/>
          </p:nvPr>
        </p:nvSpPr>
        <p:spPr>
          <a:xfrm>
            <a:off x="1468233" y="2497800"/>
            <a:ext cx="26480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6" name="Google Shape;566;p39"/>
          <p:cNvSpPr txBox="1">
            <a:spLocks noGrp="1"/>
          </p:cNvSpPr>
          <p:nvPr>
            <p:ph type="subTitle" idx="1"/>
          </p:nvPr>
        </p:nvSpPr>
        <p:spPr>
          <a:xfrm>
            <a:off x="1468233" y="3178233"/>
            <a:ext cx="2648000" cy="6464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7" name="Google Shape;567;p39"/>
          <p:cNvSpPr txBox="1">
            <a:spLocks noGrp="1"/>
          </p:cNvSpPr>
          <p:nvPr>
            <p:ph type="title" idx="2"/>
          </p:nvPr>
        </p:nvSpPr>
        <p:spPr>
          <a:xfrm>
            <a:off x="4771931" y="2497800"/>
            <a:ext cx="26480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8" name="Google Shape;568;p39"/>
          <p:cNvSpPr txBox="1">
            <a:spLocks noGrp="1"/>
          </p:cNvSpPr>
          <p:nvPr>
            <p:ph type="subTitle" idx="3"/>
          </p:nvPr>
        </p:nvSpPr>
        <p:spPr>
          <a:xfrm>
            <a:off x="4771931" y="3178233"/>
            <a:ext cx="2648000" cy="6464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9" name="Google Shape;569;p39"/>
          <p:cNvSpPr txBox="1">
            <a:spLocks noGrp="1"/>
          </p:cNvSpPr>
          <p:nvPr>
            <p:ph type="title" idx="4"/>
          </p:nvPr>
        </p:nvSpPr>
        <p:spPr>
          <a:xfrm>
            <a:off x="1468233" y="4815400"/>
            <a:ext cx="26480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0" name="Google Shape;570;p39"/>
          <p:cNvSpPr txBox="1">
            <a:spLocks noGrp="1"/>
          </p:cNvSpPr>
          <p:nvPr>
            <p:ph type="subTitle" idx="5"/>
          </p:nvPr>
        </p:nvSpPr>
        <p:spPr>
          <a:xfrm>
            <a:off x="1468233" y="5495833"/>
            <a:ext cx="2648000" cy="6464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 name="Google Shape;571;p39"/>
          <p:cNvSpPr txBox="1">
            <a:spLocks noGrp="1"/>
          </p:cNvSpPr>
          <p:nvPr>
            <p:ph type="title" idx="6"/>
          </p:nvPr>
        </p:nvSpPr>
        <p:spPr>
          <a:xfrm>
            <a:off x="4771931" y="4815400"/>
            <a:ext cx="26480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2" name="Google Shape;572;p39"/>
          <p:cNvSpPr txBox="1">
            <a:spLocks noGrp="1"/>
          </p:cNvSpPr>
          <p:nvPr>
            <p:ph type="subTitle" idx="7"/>
          </p:nvPr>
        </p:nvSpPr>
        <p:spPr>
          <a:xfrm>
            <a:off x="4771931" y="5495833"/>
            <a:ext cx="2648000" cy="6464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3" name="Google Shape;573;p39"/>
          <p:cNvSpPr txBox="1">
            <a:spLocks noGrp="1"/>
          </p:cNvSpPr>
          <p:nvPr>
            <p:ph type="title" idx="8"/>
          </p:nvPr>
        </p:nvSpPr>
        <p:spPr>
          <a:xfrm>
            <a:off x="8075636" y="2497800"/>
            <a:ext cx="26480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4" name="Google Shape;574;p39"/>
          <p:cNvSpPr txBox="1">
            <a:spLocks noGrp="1"/>
          </p:cNvSpPr>
          <p:nvPr>
            <p:ph type="subTitle" idx="9"/>
          </p:nvPr>
        </p:nvSpPr>
        <p:spPr>
          <a:xfrm>
            <a:off x="8075636" y="3178233"/>
            <a:ext cx="2648000" cy="6464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5" name="Google Shape;575;p39"/>
          <p:cNvSpPr txBox="1">
            <a:spLocks noGrp="1"/>
          </p:cNvSpPr>
          <p:nvPr>
            <p:ph type="title" idx="13"/>
          </p:nvPr>
        </p:nvSpPr>
        <p:spPr>
          <a:xfrm>
            <a:off x="8075636" y="4815400"/>
            <a:ext cx="2648000" cy="703600"/>
          </a:xfrm>
          <a:prstGeom prst="rect">
            <a:avLst/>
          </a:prstGeom>
        </p:spPr>
        <p:txBody>
          <a:bodyPr spcFirstLastPara="1" anchor="ctr">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6" name="Google Shape;576;p39"/>
          <p:cNvSpPr txBox="1">
            <a:spLocks noGrp="1"/>
          </p:cNvSpPr>
          <p:nvPr>
            <p:ph type="subTitle" idx="14"/>
          </p:nvPr>
        </p:nvSpPr>
        <p:spPr>
          <a:xfrm>
            <a:off x="8075636" y="5495833"/>
            <a:ext cx="2648000" cy="6464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39"/>
          <p:cNvSpPr txBox="1">
            <a:spLocks noGrp="1"/>
          </p:cNvSpPr>
          <p:nvPr>
            <p:ph type="title" idx="15"/>
          </p:nvPr>
        </p:nvSpPr>
        <p:spPr>
          <a:xfrm>
            <a:off x="950967" y="390167"/>
            <a:ext cx="10277600" cy="1122000"/>
          </a:xfrm>
          <a:prstGeom prst="rect">
            <a:avLst/>
          </a:prstGeom>
        </p:spPr>
        <p:txBody>
          <a:bodyPr spcFirstLastPara="1">
            <a:noAutofit/>
          </a:bodyPr>
          <a:lstStyle>
            <a:lvl1pPr lvl="0" algn="ctr"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752643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92"/>
        <p:cNvGrpSpPr/>
        <p:nvPr/>
      </p:nvGrpSpPr>
      <p:grpSpPr>
        <a:xfrm>
          <a:off x="0" y="0"/>
          <a:ext cx="0" cy="0"/>
          <a:chOff x="0" y="0"/>
          <a:chExt cx="0" cy="0"/>
        </a:xfrm>
      </p:grpSpPr>
      <p:grpSp>
        <p:nvGrpSpPr>
          <p:cNvPr id="4" name="Google Shape;593;p40"/>
          <p:cNvGrpSpPr>
            <a:grpSpLocks/>
          </p:cNvGrpSpPr>
          <p:nvPr/>
        </p:nvGrpSpPr>
        <p:grpSpPr bwMode="auto">
          <a:xfrm rot="10800000">
            <a:off x="495300" y="250826"/>
            <a:ext cx="1128184" cy="936625"/>
            <a:chOff x="3026025" y="992425"/>
            <a:chExt cx="845325" cy="703150"/>
          </a:xfrm>
        </p:grpSpPr>
        <p:sp>
          <p:nvSpPr>
            <p:cNvPr id="5" name="Google Shape;594;p40"/>
            <p:cNvSpPr/>
            <p:nvPr/>
          </p:nvSpPr>
          <p:spPr>
            <a:xfrm>
              <a:off x="3026025" y="1015068"/>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595;p40"/>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596;p40"/>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597;p40"/>
            <p:cNvSpPr/>
            <p:nvPr/>
          </p:nvSpPr>
          <p:spPr>
            <a:xfrm>
              <a:off x="3741300"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 name="Google Shape;598;p40"/>
          <p:cNvGrpSpPr>
            <a:grpSpLocks/>
          </p:cNvGrpSpPr>
          <p:nvPr/>
        </p:nvGrpSpPr>
        <p:grpSpPr bwMode="auto">
          <a:xfrm rot="10800000">
            <a:off x="6199718" y="6138863"/>
            <a:ext cx="1128183" cy="938212"/>
            <a:chOff x="3026025" y="992425"/>
            <a:chExt cx="845325" cy="703150"/>
          </a:xfrm>
        </p:grpSpPr>
        <p:sp>
          <p:nvSpPr>
            <p:cNvPr id="10" name="Google Shape;599;p40"/>
            <p:cNvSpPr/>
            <p:nvPr/>
          </p:nvSpPr>
          <p:spPr>
            <a:xfrm>
              <a:off x="3056158" y="992425"/>
              <a:ext cx="845326"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0;p40"/>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1;p40"/>
            <p:cNvSpPr/>
            <p:nvPr/>
          </p:nvSpPr>
          <p:spPr>
            <a:xfrm>
              <a:off x="3306742" y="969819"/>
              <a:ext cx="20618"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2;p40"/>
            <p:cNvSpPr/>
            <p:nvPr/>
          </p:nvSpPr>
          <p:spPr>
            <a:xfrm>
              <a:off x="3741300" y="1311282"/>
              <a:ext cx="20618"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 name="Google Shape;603;p40"/>
          <p:cNvGrpSpPr>
            <a:grpSpLocks/>
          </p:cNvGrpSpPr>
          <p:nvPr/>
        </p:nvGrpSpPr>
        <p:grpSpPr bwMode="auto">
          <a:xfrm>
            <a:off x="10981267" y="1204914"/>
            <a:ext cx="1128184" cy="936625"/>
            <a:chOff x="3026025" y="992425"/>
            <a:chExt cx="845325" cy="703150"/>
          </a:xfrm>
        </p:grpSpPr>
        <p:sp>
          <p:nvSpPr>
            <p:cNvPr id="15" name="Google Shape;604;p40"/>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5;p40"/>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6;p40"/>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7;p40"/>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 name="Google Shape;608;p40"/>
          <p:cNvSpPr>
            <a:spLocks/>
          </p:cNvSpPr>
          <p:nvPr/>
        </p:nvSpPr>
        <p:spPr bwMode="auto">
          <a:xfrm>
            <a:off x="-1650999" y="-433388"/>
            <a:ext cx="15331017" cy="8416926"/>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20" name="Google Shape;611;p40"/>
          <p:cNvSpPr txBox="1">
            <a:spLocks noChangeArrowheads="1"/>
          </p:cNvSpPr>
          <p:nvPr/>
        </p:nvSpPr>
        <p:spPr bwMode="auto">
          <a:xfrm>
            <a:off x="6563785" y="4291014"/>
            <a:ext cx="4347633" cy="820737"/>
          </a:xfrm>
          <a:prstGeom prst="rect">
            <a:avLst/>
          </a:prstGeom>
          <a:noFill/>
          <a:ln>
            <a:noFill/>
          </a:ln>
        </p:spPr>
        <p:txBody>
          <a:bodyPr lIns="91425" tIns="91425" rIns="91425" bIns="91425"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ts val="300"/>
              </a:spcBef>
              <a:spcAft>
                <a:spcPct val="0"/>
              </a:spcAft>
              <a:buClr>
                <a:srgbClr val="000000"/>
              </a:buClr>
              <a:buSzTx/>
              <a:buFont typeface="Arial" panose="020B0604020202020204" pitchFamily="34" charset="0"/>
              <a:buNone/>
              <a:tabLst/>
              <a:defRPr/>
            </a:pPr>
            <a:r>
              <a:rPr kumimoji="0" lang="vi-VN" altLang="vi-VN" sz="1200" b="0" i="0" u="none" strike="noStrike" kern="1200" cap="none" spc="0" normalizeH="0" baseline="0" noProof="0">
                <a:ln>
                  <a:noFill/>
                </a:ln>
                <a:solidFill>
                  <a:srgbClr val="3F2B24"/>
                </a:solidFill>
                <a:effectLst/>
                <a:uLnTx/>
                <a:uFillTx/>
                <a:latin typeface="Karla"/>
                <a:ea typeface="Karla"/>
                <a:cs typeface="Karla"/>
                <a:sym typeface="Karla"/>
              </a:rPr>
              <a:t>CREDITS: This presentation template was created by </a:t>
            </a:r>
            <a:r>
              <a:rPr kumimoji="0" lang="vi-VN" altLang="vi-VN" sz="1200" b="1" i="0" u="sng" strike="noStrike" kern="1200" cap="none" spc="0" normalizeH="0" baseline="0" noProof="0">
                <a:ln>
                  <a:noFill/>
                </a:ln>
                <a:solidFill>
                  <a:srgbClr val="3F2B24"/>
                </a:solidFill>
                <a:effectLst/>
                <a:uLnTx/>
                <a:uFillTx/>
                <a:latin typeface="Karla"/>
                <a:ea typeface="Karla"/>
                <a:cs typeface="Karla"/>
                <a:sym typeface="Karla"/>
                <a:hlinkClick r:id="rId2"/>
              </a:rPr>
              <a:t>Slidesgo</a:t>
            </a:r>
            <a:r>
              <a:rPr kumimoji="0" lang="vi-VN" altLang="vi-VN" sz="1200" b="0" i="0" u="none" strike="noStrike" kern="1200" cap="none" spc="0" normalizeH="0" baseline="0" noProof="0">
                <a:ln>
                  <a:noFill/>
                </a:ln>
                <a:solidFill>
                  <a:srgbClr val="3F2B24"/>
                </a:solidFill>
                <a:effectLst/>
                <a:uLnTx/>
                <a:uFillTx/>
                <a:latin typeface="Karla"/>
                <a:ea typeface="Karla"/>
                <a:cs typeface="Karla"/>
                <a:sym typeface="Karla"/>
              </a:rPr>
              <a:t>, including icons by </a:t>
            </a:r>
            <a:r>
              <a:rPr kumimoji="0" lang="vi-VN" altLang="vi-VN" sz="1200" b="1" i="0" u="sng" strike="noStrike" kern="1200" cap="none" spc="0" normalizeH="0" baseline="0" noProof="0">
                <a:ln>
                  <a:noFill/>
                </a:ln>
                <a:solidFill>
                  <a:srgbClr val="3F2B24"/>
                </a:solidFill>
                <a:effectLst/>
                <a:uLnTx/>
                <a:uFillTx/>
                <a:latin typeface="Karla"/>
                <a:ea typeface="Karla"/>
                <a:cs typeface="Karla"/>
                <a:sym typeface="Karla"/>
                <a:hlinkClick r:id="rId3"/>
              </a:rPr>
              <a:t>Flaticon</a:t>
            </a:r>
            <a:r>
              <a:rPr kumimoji="0" lang="vi-VN" altLang="vi-VN" sz="1200" b="0" i="0" u="none" strike="noStrike" kern="1200" cap="none" spc="0" normalizeH="0" baseline="0" noProof="0">
                <a:ln>
                  <a:noFill/>
                </a:ln>
                <a:solidFill>
                  <a:srgbClr val="3F2B24"/>
                </a:solidFill>
                <a:effectLst/>
                <a:uLnTx/>
                <a:uFillTx/>
                <a:latin typeface="Karla"/>
                <a:ea typeface="Karla"/>
                <a:cs typeface="Karla"/>
                <a:sym typeface="Karla"/>
              </a:rPr>
              <a:t>, infographics &amp; images by </a:t>
            </a:r>
            <a:r>
              <a:rPr kumimoji="0" lang="vi-VN" altLang="vi-VN" sz="1200" b="1" i="0" u="sng" strike="noStrike" kern="1200" cap="none" spc="0" normalizeH="0" baseline="0" noProof="0">
                <a:ln>
                  <a:noFill/>
                </a:ln>
                <a:solidFill>
                  <a:srgbClr val="3F2B24"/>
                </a:solidFill>
                <a:effectLst/>
                <a:uLnTx/>
                <a:uFillTx/>
                <a:latin typeface="Karla"/>
                <a:ea typeface="Karla"/>
                <a:cs typeface="Karla"/>
                <a:sym typeface="Karla"/>
                <a:hlinkClick r:id="rId4"/>
              </a:rPr>
              <a:t>Freepik</a:t>
            </a:r>
            <a:endParaRPr kumimoji="0" lang="vi-VN" altLang="vi-VN" sz="1200" b="1" i="0" u="sng" strike="noStrike" kern="1200" cap="none" spc="0" normalizeH="0" baseline="0" noProof="0">
              <a:ln>
                <a:noFill/>
              </a:ln>
              <a:solidFill>
                <a:srgbClr val="3F2B24"/>
              </a:solidFill>
              <a:effectLst/>
              <a:uLnTx/>
              <a:uFillTx/>
              <a:latin typeface="Karla"/>
              <a:ea typeface="Karla"/>
              <a:cs typeface="Karla"/>
              <a:sym typeface="Karla"/>
            </a:endParaRPr>
          </a:p>
        </p:txBody>
      </p:sp>
      <p:sp>
        <p:nvSpPr>
          <p:cNvPr id="609" name="Google Shape;609;p40"/>
          <p:cNvSpPr txBox="1">
            <a:spLocks noGrp="1"/>
          </p:cNvSpPr>
          <p:nvPr>
            <p:ph type="ctrTitle"/>
          </p:nvPr>
        </p:nvSpPr>
        <p:spPr>
          <a:xfrm>
            <a:off x="1618533" y="1011867"/>
            <a:ext cx="4347200" cy="1668000"/>
          </a:xfrm>
          <a:prstGeom prst="rect">
            <a:avLst/>
          </a:prstGeom>
        </p:spPr>
        <p:txBody>
          <a:bodyPr spcFirstLastPara="1" anchor="b">
            <a:noAutofit/>
          </a:bodyPr>
          <a:lstStyle>
            <a:lvl1pPr lvl="0" rtl="0">
              <a:spcBef>
                <a:spcPts val="0"/>
              </a:spcBef>
              <a:spcAft>
                <a:spcPts val="0"/>
              </a:spcAft>
              <a:buSzPts val="5200"/>
              <a:buNone/>
              <a:defRPr sz="8000">
                <a:latin typeface="Caveat"/>
                <a:ea typeface="Caveat"/>
                <a:cs typeface="Caveat"/>
                <a:sym typeface="Cavea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10" name="Google Shape;610;p40"/>
          <p:cNvSpPr txBox="1">
            <a:spLocks noGrp="1"/>
          </p:cNvSpPr>
          <p:nvPr>
            <p:ph type="subTitle" idx="1"/>
          </p:nvPr>
        </p:nvSpPr>
        <p:spPr>
          <a:xfrm>
            <a:off x="6667500" y="2111100"/>
            <a:ext cx="4244000" cy="1695200"/>
          </a:xfrm>
          <a:prstGeom prst="rect">
            <a:avLst/>
          </a:prstGeom>
        </p:spPr>
        <p:txBody>
          <a:bodyPr spcFirstLastPara="1">
            <a:noAutofit/>
          </a:bodyPr>
          <a:lstStyle>
            <a:lvl1pPr lvl="0" algn="r" rtl="0">
              <a:lnSpc>
                <a:spcPct val="100000"/>
              </a:lnSpc>
              <a:spcBef>
                <a:spcPts val="0"/>
              </a:spcBef>
              <a:spcAft>
                <a:spcPts val="0"/>
              </a:spcAft>
              <a:buSzPts val="2800"/>
              <a:buNone/>
              <a:defRPr sz="1600">
                <a:solidFill>
                  <a:srgbClr val="3F2B2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2866522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2"/>
        <p:cNvGrpSpPr/>
        <p:nvPr/>
      </p:nvGrpSpPr>
      <p:grpSpPr>
        <a:xfrm>
          <a:off x="0" y="0"/>
          <a:ext cx="0" cy="0"/>
          <a:chOff x="0" y="0"/>
          <a:chExt cx="0" cy="0"/>
        </a:xfrm>
      </p:grpSpPr>
      <p:grpSp>
        <p:nvGrpSpPr>
          <p:cNvPr id="2" name="Google Shape;613;p41"/>
          <p:cNvGrpSpPr>
            <a:grpSpLocks/>
          </p:cNvGrpSpPr>
          <p:nvPr/>
        </p:nvGrpSpPr>
        <p:grpSpPr bwMode="auto">
          <a:xfrm rot="10800000">
            <a:off x="10581218" y="5919788"/>
            <a:ext cx="1128183" cy="938212"/>
            <a:chOff x="3026025" y="992425"/>
            <a:chExt cx="845325" cy="703150"/>
          </a:xfrm>
        </p:grpSpPr>
        <p:sp>
          <p:nvSpPr>
            <p:cNvPr id="3" name="Google Shape;614;p41"/>
            <p:cNvSpPr/>
            <p:nvPr/>
          </p:nvSpPr>
          <p:spPr>
            <a:xfrm>
              <a:off x="3056158" y="992425"/>
              <a:ext cx="845326"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615;p41"/>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616;p41"/>
            <p:cNvSpPr/>
            <p:nvPr/>
          </p:nvSpPr>
          <p:spPr>
            <a:xfrm>
              <a:off x="3306742" y="969819"/>
              <a:ext cx="20618"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617;p41"/>
            <p:cNvSpPr/>
            <p:nvPr/>
          </p:nvSpPr>
          <p:spPr>
            <a:xfrm>
              <a:off x="3741300" y="1311282"/>
              <a:ext cx="20618"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Google Shape;618;p41"/>
          <p:cNvSpPr>
            <a:spLocks/>
          </p:cNvSpPr>
          <p:nvPr/>
        </p:nvSpPr>
        <p:spPr bwMode="auto">
          <a:xfrm>
            <a:off x="-2451099" y="3897314"/>
            <a:ext cx="15331017" cy="8416925"/>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8" name="Google Shape;619;p41"/>
          <p:cNvGrpSpPr>
            <a:grpSpLocks/>
          </p:cNvGrpSpPr>
          <p:nvPr/>
        </p:nvGrpSpPr>
        <p:grpSpPr bwMode="auto">
          <a:xfrm rot="10800000">
            <a:off x="241300" y="352426"/>
            <a:ext cx="1128184" cy="936625"/>
            <a:chOff x="3026025" y="992425"/>
            <a:chExt cx="845325" cy="703150"/>
          </a:xfrm>
        </p:grpSpPr>
        <p:sp>
          <p:nvSpPr>
            <p:cNvPr id="9" name="Google Shape;620;p41"/>
            <p:cNvSpPr/>
            <p:nvPr/>
          </p:nvSpPr>
          <p:spPr>
            <a:xfrm>
              <a:off x="3052987" y="1015068"/>
              <a:ext cx="845324"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21;p41"/>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22;p41"/>
            <p:cNvSpPr/>
            <p:nvPr/>
          </p:nvSpPr>
          <p:spPr>
            <a:xfrm>
              <a:off x="3306743" y="992425"/>
              <a:ext cx="20617"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23;p41"/>
            <p:cNvSpPr/>
            <p:nvPr/>
          </p:nvSpPr>
          <p:spPr>
            <a:xfrm>
              <a:off x="3741300"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624;p41"/>
          <p:cNvGrpSpPr>
            <a:grpSpLocks/>
          </p:cNvGrpSpPr>
          <p:nvPr/>
        </p:nvGrpSpPr>
        <p:grpSpPr bwMode="auto">
          <a:xfrm>
            <a:off x="10905067" y="2246314"/>
            <a:ext cx="1128184" cy="936625"/>
            <a:chOff x="3026025" y="992425"/>
            <a:chExt cx="845325" cy="703150"/>
          </a:xfrm>
        </p:grpSpPr>
        <p:sp>
          <p:nvSpPr>
            <p:cNvPr id="14" name="Google Shape;625;p41"/>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26;p41"/>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27;p41"/>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28;p41"/>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0616551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29"/>
        <p:cNvGrpSpPr/>
        <p:nvPr/>
      </p:nvGrpSpPr>
      <p:grpSpPr>
        <a:xfrm>
          <a:off x="0" y="0"/>
          <a:ext cx="0" cy="0"/>
          <a:chOff x="0" y="0"/>
          <a:chExt cx="0" cy="0"/>
        </a:xfrm>
      </p:grpSpPr>
      <p:grpSp>
        <p:nvGrpSpPr>
          <p:cNvPr id="2" name="Google Shape;630;p42"/>
          <p:cNvGrpSpPr>
            <a:grpSpLocks/>
          </p:cNvGrpSpPr>
          <p:nvPr/>
        </p:nvGrpSpPr>
        <p:grpSpPr bwMode="auto">
          <a:xfrm flipH="1">
            <a:off x="10581218" y="220663"/>
            <a:ext cx="1128183" cy="938212"/>
            <a:chOff x="3026025" y="992425"/>
            <a:chExt cx="845325" cy="703150"/>
          </a:xfrm>
        </p:grpSpPr>
        <p:sp>
          <p:nvSpPr>
            <p:cNvPr id="3" name="Google Shape;631;p42"/>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632;p42"/>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633;p42"/>
            <p:cNvSpPr/>
            <p:nvPr/>
          </p:nvSpPr>
          <p:spPr>
            <a:xfrm>
              <a:off x="3276609" y="992425"/>
              <a:ext cx="20617"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634;p42"/>
            <p:cNvSpPr/>
            <p:nvPr/>
          </p:nvSpPr>
          <p:spPr>
            <a:xfrm>
              <a:off x="3711167" y="1333887"/>
              <a:ext cx="20617"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Google Shape;635;p42"/>
          <p:cNvSpPr>
            <a:spLocks/>
          </p:cNvSpPr>
          <p:nvPr/>
        </p:nvSpPr>
        <p:spPr bwMode="auto">
          <a:xfrm rot="10800000" flipH="1">
            <a:off x="-2451099" y="-5235575"/>
            <a:ext cx="15331017" cy="8416925"/>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8" name="Google Shape;636;p42"/>
          <p:cNvGrpSpPr>
            <a:grpSpLocks/>
          </p:cNvGrpSpPr>
          <p:nvPr/>
        </p:nvGrpSpPr>
        <p:grpSpPr bwMode="auto">
          <a:xfrm flipH="1">
            <a:off x="241300" y="5789614"/>
            <a:ext cx="1128184" cy="936625"/>
            <a:chOff x="3026025" y="992425"/>
            <a:chExt cx="845325" cy="703150"/>
          </a:xfrm>
        </p:grpSpPr>
        <p:sp>
          <p:nvSpPr>
            <p:cNvPr id="9" name="Google Shape;637;p42"/>
            <p:cNvSpPr/>
            <p:nvPr/>
          </p:nvSpPr>
          <p:spPr>
            <a:xfrm>
              <a:off x="3026025" y="992425"/>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38;p42"/>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39;p42"/>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40;p42"/>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641;p42"/>
          <p:cNvGrpSpPr>
            <a:grpSpLocks/>
          </p:cNvGrpSpPr>
          <p:nvPr/>
        </p:nvGrpSpPr>
        <p:grpSpPr bwMode="auto">
          <a:xfrm rot="10800000" flipH="1">
            <a:off x="10905067" y="3895726"/>
            <a:ext cx="1128184" cy="936625"/>
            <a:chOff x="3026025" y="992425"/>
            <a:chExt cx="845325" cy="703150"/>
          </a:xfrm>
        </p:grpSpPr>
        <p:sp>
          <p:nvSpPr>
            <p:cNvPr id="14" name="Google Shape;642;p42"/>
            <p:cNvSpPr/>
            <p:nvPr/>
          </p:nvSpPr>
          <p:spPr>
            <a:xfrm>
              <a:off x="3026025" y="1037713"/>
              <a:ext cx="845325" cy="20260"/>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43;p42"/>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44;p42"/>
            <p:cNvSpPr/>
            <p:nvPr/>
          </p:nvSpPr>
          <p:spPr>
            <a:xfrm>
              <a:off x="3276609" y="1015068"/>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45;p42"/>
            <p:cNvSpPr/>
            <p:nvPr/>
          </p:nvSpPr>
          <p:spPr>
            <a:xfrm>
              <a:off x="3711166" y="1355917"/>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0658178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46"/>
        <p:cNvGrpSpPr/>
        <p:nvPr/>
      </p:nvGrpSpPr>
      <p:grpSpPr>
        <a:xfrm>
          <a:off x="0" y="0"/>
          <a:ext cx="0" cy="0"/>
          <a:chOff x="0" y="0"/>
          <a:chExt cx="0" cy="0"/>
        </a:xfrm>
      </p:grpSpPr>
      <p:sp>
        <p:nvSpPr>
          <p:cNvPr id="2" name="Google Shape;647;p43"/>
          <p:cNvSpPr>
            <a:spLocks/>
          </p:cNvSpPr>
          <p:nvPr/>
        </p:nvSpPr>
        <p:spPr bwMode="auto">
          <a:xfrm rot="1107058">
            <a:off x="8830734" y="2595563"/>
            <a:ext cx="13718117" cy="7531100"/>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3" name="Google Shape;648;p43"/>
          <p:cNvSpPr>
            <a:spLocks/>
          </p:cNvSpPr>
          <p:nvPr/>
        </p:nvSpPr>
        <p:spPr bwMode="auto">
          <a:xfrm rot="11907058">
            <a:off x="-9963151" y="-4287838"/>
            <a:ext cx="13718117" cy="7531101"/>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4" name="Google Shape;649;p43"/>
          <p:cNvGrpSpPr>
            <a:grpSpLocks/>
          </p:cNvGrpSpPr>
          <p:nvPr/>
        </p:nvGrpSpPr>
        <p:grpSpPr bwMode="auto">
          <a:xfrm flipH="1">
            <a:off x="-63500" y="6000751"/>
            <a:ext cx="1128184" cy="936625"/>
            <a:chOff x="3026025" y="992425"/>
            <a:chExt cx="845325" cy="703150"/>
          </a:xfrm>
        </p:grpSpPr>
        <p:sp>
          <p:nvSpPr>
            <p:cNvPr id="5" name="Google Shape;650;p43"/>
            <p:cNvSpPr/>
            <p:nvPr/>
          </p:nvSpPr>
          <p:spPr>
            <a:xfrm>
              <a:off x="3026025" y="992425"/>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651;p43"/>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52;p43"/>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53;p43"/>
            <p:cNvSpPr/>
            <p:nvPr/>
          </p:nvSpPr>
          <p:spPr>
            <a:xfrm>
              <a:off x="3711166" y="1333274"/>
              <a:ext cx="20618"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 name="Google Shape;654;p43"/>
          <p:cNvGrpSpPr>
            <a:grpSpLocks/>
          </p:cNvGrpSpPr>
          <p:nvPr/>
        </p:nvGrpSpPr>
        <p:grpSpPr bwMode="auto">
          <a:xfrm rot="10800000">
            <a:off x="11038417" y="-304800"/>
            <a:ext cx="1126067" cy="938213"/>
            <a:chOff x="3026025" y="992425"/>
            <a:chExt cx="845325" cy="703150"/>
          </a:xfrm>
        </p:grpSpPr>
        <p:sp>
          <p:nvSpPr>
            <p:cNvPr id="10" name="Google Shape;655;p43"/>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56;p43"/>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57;p43"/>
            <p:cNvSpPr/>
            <p:nvPr/>
          </p:nvSpPr>
          <p:spPr>
            <a:xfrm>
              <a:off x="3275492" y="1037636"/>
              <a:ext cx="22245"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58;p43"/>
            <p:cNvSpPr/>
            <p:nvPr/>
          </p:nvSpPr>
          <p:spPr>
            <a:xfrm>
              <a:off x="3741056" y="1311281"/>
              <a:ext cx="20657" cy="361689"/>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659;p43"/>
          <p:cNvSpPr/>
          <p:nvPr/>
        </p:nvSpPr>
        <p:spPr>
          <a:xfrm rot="2328822">
            <a:off x="11626851" y="4291014"/>
            <a:ext cx="345016" cy="223837"/>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60;p43"/>
          <p:cNvSpPr/>
          <p:nvPr/>
        </p:nvSpPr>
        <p:spPr>
          <a:xfrm rot="19653605">
            <a:off x="412751" y="1774825"/>
            <a:ext cx="342900" cy="222250"/>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5828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0886338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661"/>
        <p:cNvGrpSpPr/>
        <p:nvPr/>
      </p:nvGrpSpPr>
      <p:grpSpPr>
        <a:xfrm>
          <a:off x="0" y="0"/>
          <a:ext cx="0" cy="0"/>
          <a:chOff x="0" y="0"/>
          <a:chExt cx="0" cy="0"/>
        </a:xfrm>
      </p:grpSpPr>
      <p:grpSp>
        <p:nvGrpSpPr>
          <p:cNvPr id="2" name="Google Shape;662;p44"/>
          <p:cNvGrpSpPr>
            <a:grpSpLocks/>
          </p:cNvGrpSpPr>
          <p:nvPr/>
        </p:nvGrpSpPr>
        <p:grpSpPr bwMode="auto">
          <a:xfrm>
            <a:off x="11057467" y="4957763"/>
            <a:ext cx="1128184" cy="938212"/>
            <a:chOff x="3026025" y="992425"/>
            <a:chExt cx="845325" cy="703150"/>
          </a:xfrm>
        </p:grpSpPr>
        <p:sp>
          <p:nvSpPr>
            <p:cNvPr id="3" name="Google Shape;663;p44"/>
            <p:cNvSpPr/>
            <p:nvPr/>
          </p:nvSpPr>
          <p:spPr>
            <a:xfrm>
              <a:off x="3026025" y="992425"/>
              <a:ext cx="845325" cy="20226"/>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664;p44"/>
            <p:cNvSpPr/>
            <p:nvPr/>
          </p:nvSpPr>
          <p:spPr>
            <a:xfrm>
              <a:off x="3026025" y="1333887"/>
              <a:ext cx="845325" cy="20226"/>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665;p44"/>
            <p:cNvSpPr/>
            <p:nvPr/>
          </p:nvSpPr>
          <p:spPr>
            <a:xfrm>
              <a:off x="3276609" y="992425"/>
              <a:ext cx="20618" cy="361688"/>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666;p44"/>
            <p:cNvSpPr/>
            <p:nvPr/>
          </p:nvSpPr>
          <p:spPr>
            <a:xfrm>
              <a:off x="3711166" y="1333887"/>
              <a:ext cx="20618" cy="361688"/>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667;p44"/>
          <p:cNvGrpSpPr>
            <a:grpSpLocks/>
          </p:cNvGrpSpPr>
          <p:nvPr/>
        </p:nvGrpSpPr>
        <p:grpSpPr bwMode="auto">
          <a:xfrm rot="10800000">
            <a:off x="-4233" y="31751"/>
            <a:ext cx="1128184" cy="936625"/>
            <a:chOff x="3026025" y="992425"/>
            <a:chExt cx="845325" cy="703150"/>
          </a:xfrm>
        </p:grpSpPr>
        <p:sp>
          <p:nvSpPr>
            <p:cNvPr id="8" name="Google Shape;668;p44"/>
            <p:cNvSpPr/>
            <p:nvPr/>
          </p:nvSpPr>
          <p:spPr>
            <a:xfrm>
              <a:off x="3026025" y="1015068"/>
              <a:ext cx="845325" cy="20261"/>
            </a:xfrm>
            <a:custGeom>
              <a:avLst/>
              <a:gdLst/>
              <a:ahLst/>
              <a:cxnLst/>
              <a:rect l="l" t="t" r="r" b="b"/>
              <a:pathLst>
                <a:path w="33813" h="830" extrusionOk="0">
                  <a:moveTo>
                    <a:pt x="423" y="0"/>
                  </a:moveTo>
                  <a:cubicBezTo>
                    <a:pt x="179" y="0"/>
                    <a:pt x="0" y="179"/>
                    <a:pt x="0" y="423"/>
                  </a:cubicBezTo>
                  <a:cubicBezTo>
                    <a:pt x="0" y="650"/>
                    <a:pt x="179" y="829"/>
                    <a:pt x="423" y="829"/>
                  </a:cubicBezTo>
                  <a:lnTo>
                    <a:pt x="33406" y="829"/>
                  </a:lnTo>
                  <a:cubicBezTo>
                    <a:pt x="33634" y="829"/>
                    <a:pt x="33812" y="650"/>
                    <a:pt x="33812" y="423"/>
                  </a:cubicBezTo>
                  <a:cubicBezTo>
                    <a:pt x="33812" y="179"/>
                    <a:pt x="33634" y="0"/>
                    <a:pt x="33406"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669;p44"/>
            <p:cNvSpPr/>
            <p:nvPr/>
          </p:nvSpPr>
          <p:spPr>
            <a:xfrm>
              <a:off x="3026025" y="1333274"/>
              <a:ext cx="845325" cy="21452"/>
            </a:xfrm>
            <a:custGeom>
              <a:avLst/>
              <a:gdLst/>
              <a:ahLst/>
              <a:cxnLst/>
              <a:rect l="l" t="t" r="r" b="b"/>
              <a:pathLst>
                <a:path w="33813" h="830" extrusionOk="0">
                  <a:moveTo>
                    <a:pt x="423" y="1"/>
                  </a:moveTo>
                  <a:cubicBezTo>
                    <a:pt x="179" y="1"/>
                    <a:pt x="0" y="179"/>
                    <a:pt x="0" y="407"/>
                  </a:cubicBezTo>
                  <a:cubicBezTo>
                    <a:pt x="0" y="634"/>
                    <a:pt x="179" y="829"/>
                    <a:pt x="423" y="829"/>
                  </a:cubicBezTo>
                  <a:lnTo>
                    <a:pt x="33406" y="829"/>
                  </a:lnTo>
                  <a:cubicBezTo>
                    <a:pt x="33634" y="829"/>
                    <a:pt x="33812" y="634"/>
                    <a:pt x="33812" y="407"/>
                  </a:cubicBezTo>
                  <a:cubicBezTo>
                    <a:pt x="33812" y="179"/>
                    <a:pt x="33634" y="1"/>
                    <a:pt x="33406"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70;p44"/>
            <p:cNvSpPr/>
            <p:nvPr/>
          </p:nvSpPr>
          <p:spPr>
            <a:xfrm>
              <a:off x="3276609" y="992425"/>
              <a:ext cx="20618" cy="362301"/>
            </a:xfrm>
            <a:custGeom>
              <a:avLst/>
              <a:gdLst/>
              <a:ahLst/>
              <a:cxnLst/>
              <a:rect l="l" t="t" r="r" b="b"/>
              <a:pathLst>
                <a:path w="846" h="14478" extrusionOk="0">
                  <a:moveTo>
                    <a:pt x="423" y="0"/>
                  </a:moveTo>
                  <a:cubicBezTo>
                    <a:pt x="195" y="0"/>
                    <a:pt x="0" y="179"/>
                    <a:pt x="0" y="423"/>
                  </a:cubicBezTo>
                  <a:lnTo>
                    <a:pt x="0" y="14055"/>
                  </a:lnTo>
                  <a:cubicBezTo>
                    <a:pt x="0" y="14282"/>
                    <a:pt x="195" y="14477"/>
                    <a:pt x="423" y="14477"/>
                  </a:cubicBezTo>
                  <a:cubicBezTo>
                    <a:pt x="650" y="14477"/>
                    <a:pt x="845" y="14282"/>
                    <a:pt x="845" y="14055"/>
                  </a:cubicBezTo>
                  <a:lnTo>
                    <a:pt x="845" y="423"/>
                  </a:lnTo>
                  <a:cubicBezTo>
                    <a:pt x="845" y="179"/>
                    <a:pt x="650" y="0"/>
                    <a:pt x="423"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71;p44"/>
            <p:cNvSpPr/>
            <p:nvPr/>
          </p:nvSpPr>
          <p:spPr>
            <a:xfrm>
              <a:off x="3741300" y="1333274"/>
              <a:ext cx="20617" cy="362301"/>
            </a:xfrm>
            <a:custGeom>
              <a:avLst/>
              <a:gdLst/>
              <a:ahLst/>
              <a:cxnLst/>
              <a:rect l="l" t="t" r="r" b="b"/>
              <a:pathLst>
                <a:path w="846" h="14478" extrusionOk="0">
                  <a:moveTo>
                    <a:pt x="423" y="1"/>
                  </a:moveTo>
                  <a:cubicBezTo>
                    <a:pt x="195" y="1"/>
                    <a:pt x="1" y="179"/>
                    <a:pt x="1" y="407"/>
                  </a:cubicBezTo>
                  <a:lnTo>
                    <a:pt x="1" y="14055"/>
                  </a:lnTo>
                  <a:cubicBezTo>
                    <a:pt x="1" y="14283"/>
                    <a:pt x="195" y="14478"/>
                    <a:pt x="423" y="14478"/>
                  </a:cubicBezTo>
                  <a:cubicBezTo>
                    <a:pt x="650" y="14478"/>
                    <a:pt x="845" y="14283"/>
                    <a:pt x="845" y="14055"/>
                  </a:cubicBezTo>
                  <a:lnTo>
                    <a:pt x="845" y="407"/>
                  </a:lnTo>
                  <a:cubicBezTo>
                    <a:pt x="845" y="179"/>
                    <a:pt x="650" y="1"/>
                    <a:pt x="42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 name="Google Shape;672;p44"/>
          <p:cNvSpPr>
            <a:spLocks/>
          </p:cNvSpPr>
          <p:nvPr/>
        </p:nvSpPr>
        <p:spPr bwMode="auto">
          <a:xfrm rot="10640456">
            <a:off x="-3426884" y="-5586413"/>
            <a:ext cx="14463184" cy="6743701"/>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sp>
        <p:nvSpPr>
          <p:cNvPr id="13" name="Google Shape;673;p44"/>
          <p:cNvSpPr>
            <a:spLocks/>
          </p:cNvSpPr>
          <p:nvPr/>
        </p:nvSpPr>
        <p:spPr bwMode="auto">
          <a:xfrm rot="10640456">
            <a:off x="7408333" y="4746626"/>
            <a:ext cx="14463184" cy="6742113"/>
          </a:xfrm>
          <a:custGeom>
            <a:avLst/>
            <a:gdLst>
              <a:gd name="T0" fmla="*/ 2147483646 w 214138"/>
              <a:gd name="T1" fmla="*/ 2147483646 h 117563"/>
              <a:gd name="T2" fmla="*/ 2147483646 w 214138"/>
              <a:gd name="T3" fmla="*/ 2147483646 h 117563"/>
              <a:gd name="T4" fmla="*/ 2147483646 w 214138"/>
              <a:gd name="T5" fmla="*/ 2147483646 h 117563"/>
              <a:gd name="T6" fmla="*/ 2147483646 w 214138"/>
              <a:gd name="T7" fmla="*/ 2147483646 h 117563"/>
              <a:gd name="T8" fmla="*/ 2147483646 w 214138"/>
              <a:gd name="T9" fmla="*/ 2147483646 h 117563"/>
              <a:gd name="T10" fmla="*/ 2147483646 w 214138"/>
              <a:gd name="T11" fmla="*/ 2147483646 h 117563"/>
              <a:gd name="T12" fmla="*/ 2147483646 w 214138"/>
              <a:gd name="T13" fmla="*/ 2147483646 h 117563"/>
              <a:gd name="T14" fmla="*/ 2147483646 w 214138"/>
              <a:gd name="T15" fmla="*/ 2147483646 h 117563"/>
              <a:gd name="T16" fmla="*/ 2147483646 w 214138"/>
              <a:gd name="T17" fmla="*/ 2147483646 h 117563"/>
              <a:gd name="T18" fmla="*/ 2147483646 w 214138"/>
              <a:gd name="T19" fmla="*/ 2147483646 h 117563"/>
              <a:gd name="T20" fmla="*/ 2147483646 w 214138"/>
              <a:gd name="T21" fmla="*/ 2147483646 h 117563"/>
              <a:gd name="T22" fmla="*/ 2147483646 w 214138"/>
              <a:gd name="T23" fmla="*/ 2147483646 h 117563"/>
              <a:gd name="T24" fmla="*/ 2147483646 w 214138"/>
              <a:gd name="T25" fmla="*/ 2147483646 h 117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138" h="117563" extrusionOk="0">
                <a:moveTo>
                  <a:pt x="101513" y="1"/>
                </a:moveTo>
                <a:cubicBezTo>
                  <a:pt x="96573" y="1"/>
                  <a:pt x="90283" y="750"/>
                  <a:pt x="82088" y="2540"/>
                </a:cubicBezTo>
                <a:cubicBezTo>
                  <a:pt x="36640" y="12465"/>
                  <a:pt x="11995" y="53614"/>
                  <a:pt x="46465" y="63874"/>
                </a:cubicBezTo>
                <a:cubicBezTo>
                  <a:pt x="61706" y="68409"/>
                  <a:pt x="1" y="107328"/>
                  <a:pt x="38858" y="116534"/>
                </a:cubicBezTo>
                <a:cubicBezTo>
                  <a:pt x="41857" y="117244"/>
                  <a:pt x="44834" y="117562"/>
                  <a:pt x="47790" y="117562"/>
                </a:cubicBezTo>
                <a:cubicBezTo>
                  <a:pt x="72781" y="117562"/>
                  <a:pt x="96285" y="94858"/>
                  <a:pt x="119233" y="94858"/>
                </a:cubicBezTo>
                <a:cubicBezTo>
                  <a:pt x="122727" y="94858"/>
                  <a:pt x="126209" y="95384"/>
                  <a:pt x="129681" y="96597"/>
                </a:cubicBezTo>
                <a:cubicBezTo>
                  <a:pt x="148660" y="103236"/>
                  <a:pt x="164960" y="106151"/>
                  <a:pt x="177501" y="106151"/>
                </a:cubicBezTo>
                <a:cubicBezTo>
                  <a:pt x="204586" y="106151"/>
                  <a:pt x="214137" y="92556"/>
                  <a:pt x="195276" y="73526"/>
                </a:cubicBezTo>
                <a:cubicBezTo>
                  <a:pt x="174913" y="52990"/>
                  <a:pt x="203037" y="18455"/>
                  <a:pt x="166577" y="18455"/>
                </a:cubicBezTo>
                <a:cubicBezTo>
                  <a:pt x="163791" y="18455"/>
                  <a:pt x="160629" y="18657"/>
                  <a:pt x="157039" y="19082"/>
                </a:cubicBezTo>
                <a:cubicBezTo>
                  <a:pt x="152950" y="19566"/>
                  <a:pt x="149390" y="19786"/>
                  <a:pt x="146273" y="19786"/>
                </a:cubicBezTo>
                <a:cubicBezTo>
                  <a:pt x="116658" y="19786"/>
                  <a:pt x="126901" y="1"/>
                  <a:pt x="10151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8EBEC6"/>
              </a:solidFill>
              <a:effectLst/>
              <a:uLnTx/>
              <a:uFillTx/>
              <a:latin typeface="Arial" panose="020B0604020202020204" pitchFamily="34" charset="0"/>
              <a:ea typeface="+mn-ea"/>
              <a:cs typeface="+mn-cs"/>
            </a:endParaRPr>
          </a:p>
        </p:txBody>
      </p:sp>
      <p:grpSp>
        <p:nvGrpSpPr>
          <p:cNvPr id="14" name="Google Shape;674;p44"/>
          <p:cNvGrpSpPr>
            <a:grpSpLocks/>
          </p:cNvGrpSpPr>
          <p:nvPr/>
        </p:nvGrpSpPr>
        <p:grpSpPr bwMode="auto">
          <a:xfrm rot="10800000">
            <a:off x="3767667" y="117476"/>
            <a:ext cx="1231900" cy="404813"/>
            <a:chOff x="3167273" y="2460517"/>
            <a:chExt cx="620672" cy="204384"/>
          </a:xfrm>
        </p:grpSpPr>
        <p:sp>
          <p:nvSpPr>
            <p:cNvPr id="15" name="Google Shape;675;p44"/>
            <p:cNvSpPr/>
            <p:nvPr/>
          </p:nvSpPr>
          <p:spPr>
            <a:xfrm rot="-2957026">
              <a:off x="3199219" y="2506720"/>
              <a:ext cx="173926" cy="111977"/>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76;p44"/>
            <p:cNvSpPr/>
            <p:nvPr/>
          </p:nvSpPr>
          <p:spPr>
            <a:xfrm rot="2328761">
              <a:off x="3599184" y="2492577"/>
              <a:ext cx="172764" cy="112211"/>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Google Shape;677;p44"/>
          <p:cNvSpPr/>
          <p:nvPr/>
        </p:nvSpPr>
        <p:spPr>
          <a:xfrm rot="7842920">
            <a:off x="11438733" y="6304758"/>
            <a:ext cx="344487" cy="222249"/>
          </a:xfrm>
          <a:custGeom>
            <a:avLst/>
            <a:gdLst/>
            <a:ahLst/>
            <a:cxnLst/>
            <a:rect l="l" t="t" r="r" b="b"/>
            <a:pathLst>
              <a:path w="4242" h="2746" extrusionOk="0">
                <a:moveTo>
                  <a:pt x="1564" y="1"/>
                </a:moveTo>
                <a:cubicBezTo>
                  <a:pt x="1459" y="1"/>
                  <a:pt x="1334" y="38"/>
                  <a:pt x="1187" y="130"/>
                </a:cubicBezTo>
                <a:cubicBezTo>
                  <a:pt x="1" y="844"/>
                  <a:pt x="1804" y="2745"/>
                  <a:pt x="1804" y="2745"/>
                </a:cubicBezTo>
                <a:cubicBezTo>
                  <a:pt x="1804" y="2745"/>
                  <a:pt x="4241" y="1104"/>
                  <a:pt x="3071" y="194"/>
                </a:cubicBezTo>
                <a:cubicBezTo>
                  <a:pt x="2946" y="103"/>
                  <a:pt x="2835" y="66"/>
                  <a:pt x="2737" y="66"/>
                </a:cubicBezTo>
                <a:cubicBezTo>
                  <a:pt x="2311" y="66"/>
                  <a:pt x="2129" y="763"/>
                  <a:pt x="2129" y="763"/>
                </a:cubicBezTo>
                <a:cubicBezTo>
                  <a:pt x="2129" y="763"/>
                  <a:pt x="2042" y="1"/>
                  <a:pt x="1564"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091872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47764815"/>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80769204"/>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76283385"/>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65736744"/>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97581382"/>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41236707"/>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732230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46497326"/>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104360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3" Type="http://schemas.openxmlformats.org/officeDocument/2006/relationships/slideLayout" Target="../slideLayouts/slideLayout213.xml"/><Relationship Id="rId21" Type="http://schemas.openxmlformats.org/officeDocument/2006/relationships/theme" Target="../theme/theme10.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3" Type="http://schemas.openxmlformats.org/officeDocument/2006/relationships/slideLayout" Target="../slideLayouts/slideLayout233.xml"/><Relationship Id="rId21" Type="http://schemas.openxmlformats.org/officeDocument/2006/relationships/theme" Target="../theme/theme11.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theme" Target="../theme/theme3.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8" Type="http://schemas.openxmlformats.org/officeDocument/2006/relationships/slideLayout" Target="../slideLayouts/slideLayout59.xml"/><Relationship Id="rId3"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theme" Target="../theme/theme4.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theme" Target="../theme/theme5.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theme" Target="../theme/theme6.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 Type="http://schemas.openxmlformats.org/officeDocument/2006/relationships/slideLayout" Target="../slideLayouts/slideLayout153.xml"/><Relationship Id="rId21" Type="http://schemas.openxmlformats.org/officeDocument/2006/relationships/theme" Target="../theme/theme7.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theme" Target="../theme/theme8.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3" Type="http://schemas.openxmlformats.org/officeDocument/2006/relationships/slideLayout" Target="../slideLayouts/slideLayout193.xml"/><Relationship Id="rId21" Type="http://schemas.openxmlformats.org/officeDocument/2006/relationships/theme" Target="../theme/theme9.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502451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76541223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45060339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7515737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Google Shape;6;p1"/>
          <p:cNvSpPr txBox="1">
            <a:spLocks noGrp="1"/>
          </p:cNvSpPr>
          <p:nvPr>
            <p:ph type="title"/>
          </p:nvPr>
        </p:nvSpPr>
        <p:spPr bwMode="auto">
          <a:xfrm>
            <a:off x="950384" y="593725"/>
            <a:ext cx="1027853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4099" name="Google Shape;7;p1"/>
          <p:cNvSpPr txBox="1">
            <a:spLocks noGrp="1"/>
          </p:cNvSpPr>
          <p:nvPr>
            <p:ph type="body" idx="1"/>
          </p:nvPr>
        </p:nvSpPr>
        <p:spPr bwMode="auto">
          <a:xfrm>
            <a:off x="950384" y="1536700"/>
            <a:ext cx="10278533"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Tree>
    <p:extLst>
      <p:ext uri="{BB962C8B-B14F-4D97-AF65-F5344CB8AC3E}">
        <p14:creationId xmlns:p14="http://schemas.microsoft.com/office/powerpoint/2010/main" val="297997609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74269521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36299037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111264096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14187874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52898085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167974460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gif"/><Relationship Id="rId5" Type="http://schemas.openxmlformats.org/officeDocument/2006/relationships/image" Target="../media/image8.png"/><Relationship Id="rId10" Type="http://schemas.openxmlformats.org/officeDocument/2006/relationships/image" Target="../media/image13.gif"/><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9"/>
          <p:cNvPicPr>
            <a:picLocks noChangeAspect="1"/>
          </p:cNvPicPr>
          <p:nvPr/>
        </p:nvPicPr>
        <p:blipFill>
          <a:blip r:embed="rId4">
            <a:extLst>
              <a:ext uri="{28A0092B-C50C-407E-A947-70E740481C1C}">
                <a14:useLocalDpi xmlns:a14="http://schemas.microsoft.com/office/drawing/2010/main" val="0"/>
              </a:ext>
            </a:extLst>
          </a:blip>
          <a:srcRect l="2914" t="12038" r="70209" b="60370"/>
          <a:stretch>
            <a:fillRect/>
          </a:stretch>
        </p:blipFill>
        <p:spPr bwMode="auto">
          <a:xfrm>
            <a:off x="8210550" y="1844676"/>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5"/>
          <p:cNvPicPr>
            <a:picLocks noChangeAspect="1"/>
          </p:cNvPicPr>
          <p:nvPr/>
        </p:nvPicPr>
        <p:blipFill>
          <a:blip r:embed="rId5">
            <a:extLst>
              <a:ext uri="{28A0092B-C50C-407E-A947-70E740481C1C}">
                <a14:useLocalDpi xmlns:a14="http://schemas.microsoft.com/office/drawing/2010/main" val="0"/>
              </a:ext>
            </a:extLst>
          </a:blip>
          <a:srcRect l="9167" t="2037" r="6248"/>
          <a:stretch>
            <a:fillRect/>
          </a:stretch>
        </p:blipFill>
        <p:spPr bwMode="auto">
          <a:xfrm>
            <a:off x="1524001" y="725488"/>
            <a:ext cx="9091613"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6"/>
          <p:cNvPicPr>
            <a:picLocks noChangeAspect="1"/>
          </p:cNvPicPr>
          <p:nvPr/>
        </p:nvPicPr>
        <p:blipFill>
          <a:blip r:embed="rId6">
            <a:extLst>
              <a:ext uri="{28A0092B-C50C-407E-A947-70E740481C1C}">
                <a14:useLocalDpi xmlns:a14="http://schemas.microsoft.com/office/drawing/2010/main" val="0"/>
              </a:ext>
            </a:extLst>
          </a:blip>
          <a:srcRect l="84792" t="53519" r="2" b="6482"/>
          <a:stretch>
            <a:fillRect/>
          </a:stretch>
        </p:blipFill>
        <p:spPr bwMode="auto">
          <a:xfrm>
            <a:off x="9277350" y="3609975"/>
            <a:ext cx="1390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7"/>
          <p:cNvPicPr>
            <a:picLocks noChangeAspect="1"/>
          </p:cNvPicPr>
          <p:nvPr/>
        </p:nvPicPr>
        <p:blipFill>
          <a:blip r:embed="rId7">
            <a:extLst>
              <a:ext uri="{28A0092B-C50C-407E-A947-70E740481C1C}">
                <a14:useLocalDpi xmlns:a14="http://schemas.microsoft.com/office/drawing/2010/main" val="0"/>
              </a:ext>
            </a:extLst>
          </a:blip>
          <a:srcRect t="71667" r="82709" b="15370"/>
          <a:stretch>
            <a:fillRect/>
          </a:stretch>
        </p:blipFill>
        <p:spPr bwMode="auto">
          <a:xfrm>
            <a:off x="1524000" y="4543425"/>
            <a:ext cx="1581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8"/>
          <p:cNvPicPr>
            <a:picLocks noChangeAspect="1"/>
          </p:cNvPicPr>
          <p:nvPr/>
        </p:nvPicPr>
        <p:blipFill>
          <a:blip r:embed="rId4">
            <a:extLst>
              <a:ext uri="{28A0092B-C50C-407E-A947-70E740481C1C}">
                <a14:useLocalDpi xmlns:a14="http://schemas.microsoft.com/office/drawing/2010/main" val="0"/>
              </a:ext>
            </a:extLst>
          </a:blip>
          <a:srcRect l="2914" t="12038" r="70209" b="60370"/>
          <a:stretch>
            <a:fillRect/>
          </a:stretch>
        </p:blipFill>
        <p:spPr bwMode="auto">
          <a:xfrm>
            <a:off x="1703388" y="895351"/>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500439" y="2630488"/>
            <a:ext cx="5551487" cy="1422400"/>
          </a:xfrm>
          <a:prstGeom prst="rect">
            <a:avLst/>
          </a:prstGeom>
          <a:noFill/>
        </p:spPr>
        <p:txBody>
          <a:bodyPr>
            <a:prstTxWarp prst="textCanUp">
              <a:avLst/>
            </a:prstTxWarp>
            <a:spAutoFit/>
          </a:bodyPr>
          <a:lstStyle/>
          <a:p>
            <a:pPr algn="ctr" fontAlgn="base">
              <a:spcBef>
                <a:spcPct val="0"/>
              </a:spcBef>
              <a:spcAft>
                <a:spcPct val="0"/>
              </a:spcAft>
              <a:defRPr/>
            </a:pPr>
            <a:endParaRPr lang="vi-VN" altLang="zh-CN" sz="4400" b="1" dirty="0">
              <a:ln w="9525">
                <a:solidFill>
                  <a:srgbClr val="FFFFFF"/>
                </a:solidFill>
                <a:prstDash val="solid"/>
              </a:ln>
              <a:solidFill>
                <a:srgbClr val="DAEDEF"/>
              </a:solidFill>
              <a:effectLst>
                <a:outerShdw blurRad="50800" dist="38100" algn="l" rotWithShape="0">
                  <a:prstClr val="black">
                    <a:alpha val="40000"/>
                  </a:prstClr>
                </a:outerShdw>
              </a:effectLst>
              <a:latin typeface="Times New Roman" panose="02020603050405020304" pitchFamily="18" charset="0"/>
              <a:ea typeface="华文琥珀" pitchFamily="2" charset="-122"/>
              <a:cs typeface="Times New Roman" panose="02020603050405020304" pitchFamily="18" charset="0"/>
            </a:endParaRPr>
          </a:p>
        </p:txBody>
      </p:sp>
      <p:grpSp>
        <p:nvGrpSpPr>
          <p:cNvPr id="100361" name="2 2"/>
          <p:cNvGrpSpPr>
            <a:grpSpLocks/>
          </p:cNvGrpSpPr>
          <p:nvPr/>
        </p:nvGrpSpPr>
        <p:grpSpPr bwMode="auto">
          <a:xfrm>
            <a:off x="7802563" y="4986338"/>
            <a:ext cx="2432050" cy="1014412"/>
            <a:chOff x="-4212976" y="2200858"/>
            <a:chExt cx="4086225" cy="2609267"/>
          </a:xfrm>
        </p:grpSpPr>
        <p:pic>
          <p:nvPicPr>
            <p:cNvPr id="100366" name="图片 15"/>
            <p:cNvPicPr>
              <a:picLocks noChangeAspect="1"/>
            </p:cNvPicPr>
            <p:nvPr/>
          </p:nvPicPr>
          <p:blipFill>
            <a:blip r:embed="rId8">
              <a:extLst>
                <a:ext uri="{28A0092B-C50C-407E-A947-70E740481C1C}">
                  <a14:useLocalDpi xmlns:a14="http://schemas.microsoft.com/office/drawing/2010/main" val="0"/>
                </a:ext>
              </a:extLst>
            </a:blip>
            <a:srcRect l="47710" t="40370" r="7603" b="8900"/>
            <a:stretch>
              <a:fillRect/>
            </a:stretch>
          </p:blipFill>
          <p:spPr bwMode="auto">
            <a:xfrm>
              <a:off x="-4212976" y="2200858"/>
              <a:ext cx="4086225" cy="26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7" name="TextBox 1"/>
            <p:cNvSpPr txBox="1">
              <a:spLocks noChangeArrowheads="1"/>
            </p:cNvSpPr>
            <p:nvPr/>
          </p:nvSpPr>
          <p:spPr bwMode="auto">
            <a:xfrm>
              <a:off x="-2724839" y="3691077"/>
              <a:ext cx="310265" cy="95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ClrTx/>
                <a:buNone/>
              </a:pPr>
              <a:endParaRPr lang="vi-VN" altLang="zh-CN" sz="1800" b="1">
                <a:solidFill>
                  <a:srgbClr val="FF0000"/>
                </a:solidFill>
                <a:latin typeface="Times New Roman" panose="02020603050405020304" pitchFamily="18" charset="0"/>
                <a:ea typeface="方正粗圆_GBK"/>
                <a:cs typeface="Times New Roman" panose="02020603050405020304" pitchFamily="18" charset="0"/>
              </a:endParaRPr>
            </a:p>
          </p:txBody>
        </p:sp>
      </p:grpSp>
      <p:pic>
        <p:nvPicPr>
          <p:cNvPr id="100362" name="2.mp3">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1200" y="-957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29" descr="200463042511690x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677988" y="1968500"/>
            <a:ext cx="255111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4" name="Picture 20" descr="Blue_rose"/>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442076" y="4972050"/>
            <a:ext cx="7667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p:nvSpPr>
        <p:spPr bwMode="auto">
          <a:xfrm>
            <a:off x="3289300" y="3136900"/>
            <a:ext cx="5638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0" fontAlgn="base" hangingPunct="0">
              <a:spcBef>
                <a:spcPct val="50000"/>
              </a:spcBef>
              <a:spcAft>
                <a:spcPct val="0"/>
              </a:spcAft>
              <a:buClrTx/>
              <a:buNone/>
            </a:pPr>
            <a:r>
              <a:rPr lang="en-US" altLang="zh-CN" sz="4400" b="1">
                <a:latin typeface="Times New Roman" panose="02020603050405020304" pitchFamily="18" charset="0"/>
                <a:ea typeface="SimHei"/>
                <a:cs typeface="Times New Roman" panose="02020603050405020304" pitchFamily="18" charset="0"/>
              </a:rPr>
              <a:t>TIẾNG VIỆT</a:t>
            </a:r>
          </a:p>
          <a:p>
            <a:pPr algn="ctr" eaLnBrk="0" fontAlgn="base" hangingPunct="0">
              <a:spcBef>
                <a:spcPct val="50000"/>
              </a:spcBef>
              <a:spcAft>
                <a:spcPct val="0"/>
              </a:spcAft>
              <a:buClrTx/>
              <a:buNone/>
            </a:pPr>
            <a:r>
              <a:rPr lang="pt-BR" altLang="vi-VN" sz="4400" b="1">
                <a:latin typeface="Times New Roman" panose="02020603050405020304" pitchFamily="18" charset="0"/>
                <a:ea typeface="SimHei"/>
                <a:cs typeface="Times New Roman" panose="02020603050405020304" pitchFamily="18" charset="0"/>
              </a:rPr>
              <a:t>ÔN TẬP </a:t>
            </a:r>
            <a:r>
              <a:rPr lang="vi-VN" altLang="vi-VN" sz="4400" b="1">
                <a:latin typeface="Times New Roman" panose="02020603050405020304" pitchFamily="18" charset="0"/>
                <a:ea typeface="SimHei"/>
                <a:cs typeface="Times New Roman" panose="02020603050405020304" pitchFamily="18" charset="0"/>
              </a:rPr>
              <a:t>(</a:t>
            </a:r>
            <a:r>
              <a:rPr lang="en-US" altLang="zh-CN" sz="4400" b="1">
                <a:latin typeface="Times New Roman" panose="02020603050405020304" pitchFamily="18" charset="0"/>
                <a:ea typeface="SimHei"/>
                <a:cs typeface="Times New Roman" panose="02020603050405020304" pitchFamily="18" charset="0"/>
              </a:rPr>
              <a:t>TIẾT 3 + 4)</a:t>
            </a:r>
          </a:p>
        </p:txBody>
      </p:sp>
    </p:spTree>
    <p:extLst>
      <p:ext uri="{BB962C8B-B14F-4D97-AF65-F5344CB8AC3E}">
        <p14:creationId xmlns:p14="http://schemas.microsoft.com/office/powerpoint/2010/main" val="17514400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Rounded Corners 1"/>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solidFill>
                  <a:prstClr val="black"/>
                </a:solidFill>
                <a:latin typeface="Times New Roman" panose="02020603050405020304" pitchFamily="18" charset="0"/>
                <a:cs typeface="Times New Roman" panose="02020603050405020304" pitchFamily="18" charset="0"/>
              </a:rPr>
              <a:t>TÌNH HUỐNG 3</a:t>
            </a:r>
          </a:p>
        </p:txBody>
      </p:sp>
      <p:sp>
        <p:nvSpPr>
          <p:cNvPr id="128004" name="TextBox 13"/>
          <p:cNvSpPr txBox="1">
            <a:spLocks noChangeArrowheads="1"/>
          </p:cNvSpPr>
          <p:nvPr/>
        </p:nvSpPr>
        <p:spPr bwMode="auto">
          <a:xfrm>
            <a:off x="2549526" y="2514600"/>
            <a:ext cx="8118475" cy="40322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vi-VN" altLang="vi-VN" sz="3200" b="1" dirty="0">
                <a:solidFill>
                  <a:srgbClr val="A53010">
                    <a:lumMod val="75000"/>
                  </a:srgbClr>
                </a:solidFill>
                <a:latin typeface="Times New Roman" panose="02020603050405020304" pitchFamily="18" charset="0"/>
                <a:ea typeface="Vibur" charset="0"/>
                <a:cs typeface="Times New Roman" panose="02020603050405020304" pitchFamily="18" charset="0"/>
              </a:rPr>
              <a:t>- Bạn hát rất hay! Bạn hát cho cả lớp nghe một bài nhé!</a:t>
            </a:r>
          </a:p>
          <a:p>
            <a:pPr eaLnBrk="0" fontAlgn="base" hangingPunct="0">
              <a:spcBef>
                <a:spcPct val="0"/>
              </a:spcBef>
              <a:spcAft>
                <a:spcPct val="0"/>
              </a:spcAft>
              <a:defRPr/>
            </a:pPr>
            <a:r>
              <a:rPr lang="vi-VN" altLang="vi-VN" sz="3200" b="1" dirty="0">
                <a:solidFill>
                  <a:srgbClr val="A53010">
                    <a:lumMod val="75000"/>
                  </a:srgbClr>
                </a:solidFill>
                <a:latin typeface="Times New Roman" panose="02020603050405020304" pitchFamily="18" charset="0"/>
                <a:ea typeface="Vibur" charset="0"/>
                <a:cs typeface="Times New Roman" panose="02020603050405020304" pitchFamily="18" charset="0"/>
              </a:rPr>
              <a:t>- Bạn có giọng hát hay, hát tặng chúng tớ một bài nhé!</a:t>
            </a:r>
          </a:p>
          <a:p>
            <a:pPr eaLnBrk="0" fontAlgn="base" hangingPunct="0">
              <a:spcBef>
                <a:spcPct val="0"/>
              </a:spcBef>
              <a:spcAft>
                <a:spcPct val="0"/>
              </a:spcAft>
              <a:defRPr/>
            </a:pPr>
            <a:r>
              <a:rPr lang="vi-VN" altLang="vi-VN" sz="3200" b="1" dirty="0">
                <a:solidFill>
                  <a:srgbClr val="A53010">
                    <a:lumMod val="75000"/>
                  </a:srgbClr>
                </a:solidFill>
                <a:latin typeface="Times New Roman" panose="02020603050405020304" pitchFamily="18" charset="0"/>
                <a:ea typeface="Vibur" charset="0"/>
                <a:cs typeface="Times New Roman" panose="02020603050405020304" pitchFamily="18" charset="0"/>
              </a:rPr>
              <a:t>- Bạn hát rất hay! Bạn hát tặng cả lớp một bài nào.</a:t>
            </a:r>
          </a:p>
          <a:p>
            <a:pPr eaLnBrk="0" fontAlgn="base" hangingPunct="0">
              <a:spcBef>
                <a:spcPct val="0"/>
              </a:spcBef>
              <a:spcAft>
                <a:spcPct val="0"/>
              </a:spcAft>
              <a:defRPr/>
            </a:pPr>
            <a:r>
              <a:rPr lang="vi-VN" altLang="vi-VN" sz="3200" b="1" dirty="0">
                <a:solidFill>
                  <a:srgbClr val="A53010">
                    <a:lumMod val="75000"/>
                  </a:srgbClr>
                </a:solidFill>
                <a:latin typeface="Times New Roman" panose="02020603050405020304" pitchFamily="18" charset="0"/>
                <a:ea typeface="Vibur" charset="0"/>
                <a:cs typeface="Times New Roman" panose="02020603050405020304" pitchFamily="18" charset="0"/>
              </a:rPr>
              <a:t>- Cả lớp rất thích nghe giọng ca của bạn, bạn hát tặng chúng tớ một ca khúc nhé.</a:t>
            </a:r>
          </a:p>
        </p:txBody>
      </p:sp>
      <p:sp>
        <p:nvSpPr>
          <p:cNvPr id="7" name="Hexagon 6"/>
          <p:cNvSpPr/>
          <p:nvPr/>
        </p:nvSpPr>
        <p:spPr bwMode="auto">
          <a:xfrm>
            <a:off x="1790700" y="1208051"/>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rgbClr val="E3EACF">
                    <a:lumMod val="10000"/>
                  </a:srgbClr>
                </a:solidFill>
                <a:latin typeface="Times New Roman" panose="02020603050405020304" pitchFamily="18" charset="0"/>
                <a:ea typeface="Arial-Rounded" panose="020B0500000000000000" pitchFamily="34" charset="0"/>
                <a:cs typeface="Times New Roman" panose="02020603050405020304" pitchFamily="18" charset="0"/>
              </a:rPr>
              <a:t>c. </a:t>
            </a:r>
            <a:r>
              <a:rPr lang="vi-VN" altLang="vi-VN" sz="3200" b="1" dirty="0">
                <a:solidFill>
                  <a:srgbClr val="E3EACF">
                    <a:lumMod val="10000"/>
                  </a:srgbClr>
                </a:solidFill>
                <a:latin typeface="Times New Roman" panose="02020603050405020304" pitchFamily="18" charset="0"/>
                <a:ea typeface="Vibur" charset="0"/>
                <a:cs typeface="Times New Roman" panose="02020603050405020304" pitchFamily="18" charset="0"/>
                <a:sym typeface="Vibur" charset="0"/>
              </a:rPr>
              <a:t>Đề nghị bạn hát một bài trước lớp</a:t>
            </a:r>
            <a:endParaRPr lang="en-US" sz="3200" b="1" dirty="0">
              <a:solidFill>
                <a:srgbClr val="E3EACF">
                  <a:lumMod val="1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94592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8004"/>
                                        </p:tgtEl>
                                        <p:attrNameLst>
                                          <p:attrName>style.visibility</p:attrName>
                                        </p:attrNameLst>
                                      </p:cBhvr>
                                      <p:to>
                                        <p:strVal val="visible"/>
                                      </p:to>
                                    </p:set>
                                    <p:animEffect transition="in" filter="barn(inVertical)">
                                      <p:cBhvr>
                                        <p:cTn id="12"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90" name="TextBox 4"/>
          <p:cNvSpPr txBox="1">
            <a:spLocks noChangeArrowheads="1"/>
          </p:cNvSpPr>
          <p:nvPr/>
        </p:nvSpPr>
        <p:spPr bwMode="auto">
          <a:xfrm rot="10800000" flipV="1">
            <a:off x="2971801" y="2949576"/>
            <a:ext cx="2397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fontAlgn="base">
              <a:spcBef>
                <a:spcPct val="0"/>
              </a:spcBef>
              <a:spcAft>
                <a:spcPct val="0"/>
              </a:spcAft>
              <a:buClrTx/>
              <a:buNone/>
            </a:pPr>
            <a:r>
              <a:rPr lang="vi-VN" altLang="vi-VN" b="1">
                <a:solidFill>
                  <a:srgbClr val="FF0000"/>
                </a:solidFill>
                <a:latin typeface="Times New Roman" panose="02020603050405020304" pitchFamily="18" charset="0"/>
                <a:ea typeface="Vibur" charset="0"/>
                <a:cs typeface="Times New Roman" panose="02020603050405020304" pitchFamily="18" charset="0"/>
                <a:sym typeface="Vibur" charset="0"/>
              </a:rPr>
              <a:t>Cánh cam</a:t>
            </a: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sp>
        <p:nvSpPr>
          <p:cNvPr id="130091" name="TextBox 5"/>
          <p:cNvSpPr txBox="1">
            <a:spLocks noChangeArrowheads="1"/>
          </p:cNvSpPr>
          <p:nvPr/>
        </p:nvSpPr>
        <p:spPr bwMode="auto">
          <a:xfrm rot="10800000" flipV="1">
            <a:off x="6556375" y="29210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fontAlgn="base">
              <a:spcBef>
                <a:spcPct val="0"/>
              </a:spcBef>
              <a:spcAft>
                <a:spcPct val="0"/>
              </a:spcAft>
              <a:buClrTx/>
              <a:buNone/>
            </a:pPr>
            <a:r>
              <a:rPr lang="vi-VN" altLang="vi-VN" b="1">
                <a:solidFill>
                  <a:srgbClr val="FF0000"/>
                </a:solidFill>
                <a:latin typeface="Times New Roman" panose="02020603050405020304" pitchFamily="18" charset="0"/>
                <a:ea typeface="Arial-Rounded"/>
                <a:cs typeface="Times New Roman" panose="02020603050405020304" pitchFamily="18" charset="0"/>
                <a:sym typeface="Vibur" charset="0"/>
              </a:rPr>
              <a:t>  đi lạc, gọi mẹ</a:t>
            </a: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sp>
        <p:nvSpPr>
          <p:cNvPr id="130092" name="TextBox 6"/>
          <p:cNvSpPr txBox="1">
            <a:spLocks noChangeArrowheads="1"/>
          </p:cNvSpPr>
          <p:nvPr/>
        </p:nvSpPr>
        <p:spPr bwMode="auto">
          <a:xfrm rot="10800000" flipV="1">
            <a:off x="2971801" y="3617914"/>
            <a:ext cx="2397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fontAlgn="base">
              <a:spcBef>
                <a:spcPct val="0"/>
              </a:spcBef>
              <a:spcAft>
                <a:spcPct val="0"/>
              </a:spcAft>
              <a:buClrTx/>
              <a:buNone/>
            </a:pPr>
            <a:r>
              <a:rPr lang="vi-VN" altLang="vi-VN" b="1">
                <a:solidFill>
                  <a:srgbClr val="FF0000"/>
                </a:solidFill>
                <a:latin typeface="Times New Roman" panose="02020603050405020304" pitchFamily="18" charset="0"/>
                <a:ea typeface="Arial-Rounded"/>
                <a:cs typeface="Times New Roman" panose="02020603050405020304" pitchFamily="18" charset="0"/>
                <a:sym typeface="Vibur" charset="0"/>
              </a:rPr>
              <a:t>Bọ dừa</a:t>
            </a: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sp>
        <p:nvSpPr>
          <p:cNvPr id="130093" name="TextBox 7"/>
          <p:cNvSpPr txBox="1">
            <a:spLocks noChangeArrowheads="1"/>
          </p:cNvSpPr>
          <p:nvPr/>
        </p:nvSpPr>
        <p:spPr bwMode="auto">
          <a:xfrm rot="10800000" flipV="1">
            <a:off x="6708775" y="36703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fontAlgn="base">
              <a:spcBef>
                <a:spcPct val="0"/>
              </a:spcBef>
              <a:spcAft>
                <a:spcPct val="0"/>
              </a:spcAft>
              <a:buClrTx/>
              <a:buNone/>
            </a:pPr>
            <a:r>
              <a:rPr lang="vi-VN" altLang="vi-VN" b="1">
                <a:solidFill>
                  <a:srgbClr val="FF0000"/>
                </a:solidFill>
                <a:latin typeface="Times New Roman" panose="02020603050405020304" pitchFamily="18" charset="0"/>
                <a:ea typeface="Arial-Rounded"/>
                <a:cs typeface="Times New Roman" panose="02020603050405020304" pitchFamily="18" charset="0"/>
                <a:sym typeface="Vibur" charset="0"/>
              </a:rPr>
              <a:t> dừngnấu cơm</a:t>
            </a: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sp>
        <p:nvSpPr>
          <p:cNvPr id="130094" name="TextBox 8"/>
          <p:cNvSpPr txBox="1">
            <a:spLocks noChangeArrowheads="1"/>
          </p:cNvSpPr>
          <p:nvPr/>
        </p:nvSpPr>
        <p:spPr bwMode="auto">
          <a:xfrm rot="10800000" flipV="1">
            <a:off x="6708775" y="4410076"/>
            <a:ext cx="3429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fontAlgn="base">
              <a:spcBef>
                <a:spcPct val="0"/>
              </a:spcBef>
              <a:spcAft>
                <a:spcPct val="0"/>
              </a:spcAft>
              <a:buClrTx/>
              <a:buNone/>
            </a:pPr>
            <a:r>
              <a:rPr lang="vi-VN" altLang="vi-VN" b="1">
                <a:solidFill>
                  <a:srgbClr val="FF0000"/>
                </a:solidFill>
                <a:latin typeface="Times New Roman" panose="02020603050405020304" pitchFamily="18" charset="0"/>
                <a:ea typeface="Arial-Rounded"/>
                <a:cs typeface="Times New Roman" panose="02020603050405020304" pitchFamily="18" charset="0"/>
                <a:sym typeface="Vibur" charset="0"/>
              </a:rPr>
              <a:t> ngưng giã gạo</a:t>
            </a: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sp>
        <p:nvSpPr>
          <p:cNvPr id="130095" name="TextBox 9"/>
          <p:cNvSpPr txBox="1">
            <a:spLocks noChangeArrowheads="1"/>
          </p:cNvSpPr>
          <p:nvPr/>
        </p:nvSpPr>
        <p:spPr bwMode="auto">
          <a:xfrm rot="10800000" flipV="1">
            <a:off x="2971800" y="4368800"/>
            <a:ext cx="2432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fontAlgn="base">
              <a:spcBef>
                <a:spcPct val="0"/>
              </a:spcBef>
              <a:spcAft>
                <a:spcPct val="0"/>
              </a:spcAft>
              <a:buClrTx/>
              <a:buNone/>
            </a:pPr>
            <a:r>
              <a:rPr lang="vi-VN" altLang="vi-VN" b="1">
                <a:solidFill>
                  <a:srgbClr val="FF0000"/>
                </a:solidFill>
                <a:latin typeface="Times New Roman" panose="02020603050405020304" pitchFamily="18" charset="0"/>
                <a:ea typeface="Arial-Rounded"/>
                <a:cs typeface="Times New Roman" panose="02020603050405020304" pitchFamily="18" charset="0"/>
                <a:sym typeface="Vibur" charset="0"/>
              </a:rPr>
              <a:t>Cào cào</a:t>
            </a: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sp>
        <p:nvSpPr>
          <p:cNvPr id="130096" name="TextBox 10"/>
          <p:cNvSpPr txBox="1">
            <a:spLocks noChangeArrowheads="1"/>
          </p:cNvSpPr>
          <p:nvPr/>
        </p:nvSpPr>
        <p:spPr bwMode="auto">
          <a:xfrm rot="10800000" flipV="1">
            <a:off x="2971800" y="5070475"/>
            <a:ext cx="2432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fontAlgn="base">
              <a:spcBef>
                <a:spcPct val="0"/>
              </a:spcBef>
              <a:spcAft>
                <a:spcPct val="0"/>
              </a:spcAft>
              <a:buClrTx/>
              <a:buNone/>
            </a:pPr>
            <a:r>
              <a:rPr lang="vi-VN" altLang="vi-VN" b="1">
                <a:solidFill>
                  <a:srgbClr val="FF0000"/>
                </a:solidFill>
                <a:latin typeface="Times New Roman" panose="02020603050405020304" pitchFamily="18" charset="0"/>
                <a:ea typeface="Arial-Rounded"/>
                <a:cs typeface="Times New Roman" panose="02020603050405020304" pitchFamily="18" charset="0"/>
                <a:sym typeface="Vibur" charset="0"/>
              </a:rPr>
              <a:t>Xén tóc</a:t>
            </a: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sp>
        <p:nvSpPr>
          <p:cNvPr id="130097" name="TextBox 11"/>
          <p:cNvSpPr txBox="1">
            <a:spLocks noChangeArrowheads="1"/>
          </p:cNvSpPr>
          <p:nvPr/>
        </p:nvSpPr>
        <p:spPr bwMode="auto">
          <a:xfrm rot="10800000" flipV="1">
            <a:off x="6708776" y="5159376"/>
            <a:ext cx="28051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fontAlgn="base">
              <a:spcBef>
                <a:spcPct val="0"/>
              </a:spcBef>
              <a:spcAft>
                <a:spcPct val="0"/>
              </a:spcAft>
              <a:buClrTx/>
              <a:buNone/>
            </a:pPr>
            <a:r>
              <a:rPr lang="vi-VN" altLang="vi-VN" b="1">
                <a:solidFill>
                  <a:srgbClr val="FF0000"/>
                </a:solidFill>
                <a:latin typeface="Times New Roman" panose="02020603050405020304" pitchFamily="18" charset="0"/>
                <a:ea typeface="Arial-Rounded"/>
                <a:cs typeface="Times New Roman" panose="02020603050405020304" pitchFamily="18" charset="0"/>
                <a:sym typeface="Vibur" charset="0"/>
              </a:rPr>
              <a:t> thôi cắt áo</a:t>
            </a: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grpSp>
        <p:nvGrpSpPr>
          <p:cNvPr id="113674" name="Group 2"/>
          <p:cNvGrpSpPr>
            <a:grpSpLocks/>
          </p:cNvGrpSpPr>
          <p:nvPr/>
        </p:nvGrpSpPr>
        <p:grpSpPr bwMode="auto">
          <a:xfrm>
            <a:off x="2019300" y="179388"/>
            <a:ext cx="8382000" cy="3224212"/>
            <a:chOff x="105718" y="-4488082"/>
            <a:chExt cx="2240530" cy="11665202"/>
          </a:xfrm>
        </p:grpSpPr>
        <p:sp>
          <p:nvSpPr>
            <p:cNvPr id="15" name="Hexagon 14"/>
            <p:cNvSpPr/>
            <p:nvPr/>
          </p:nvSpPr>
          <p:spPr>
            <a:xfrm>
              <a:off x="105718" y="-4488082"/>
              <a:ext cx="2240530" cy="441159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altLang="vi-VN" sz="2800" dirty="0">
                <a:solidFill>
                  <a:prstClr val="white"/>
                </a:solidFill>
                <a:latin typeface="Times New Roman" panose="02020603050405020304" pitchFamily="18" charset="0"/>
                <a:ea typeface="Vibur" charset="0"/>
                <a:cs typeface="Times New Roman" panose="02020603050405020304" pitchFamily="18" charset="0"/>
                <a:sym typeface="Vibur" charset="0"/>
              </a:endParaRPr>
            </a:p>
            <a:p>
              <a:pPr algn="ctr" defTabSz="685800">
                <a:defRPr/>
              </a:pPr>
              <a: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t>Bài 5. Tìm trong bài </a:t>
              </a:r>
              <a:r>
                <a:rPr lang="vi-VN" altLang="vi-VN" sz="3200" b="1" i="1" dirty="0">
                  <a:solidFill>
                    <a:srgbClr val="FF0000"/>
                  </a:solidFill>
                  <a:latin typeface="Times New Roman" panose="02020603050405020304" pitchFamily="18" charset="0"/>
                  <a:ea typeface="Vibur" charset="0"/>
                  <a:cs typeface="Times New Roman" panose="02020603050405020304" pitchFamily="18" charset="0"/>
                  <a:sym typeface="Vibur" charset="0"/>
                </a:rPr>
                <a:t>Cánh cam lạc mẹ </a:t>
              </a:r>
              <a: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t>từ ngữ chỉ hoạt động của mỗi con vật</a:t>
              </a:r>
              <a:r>
                <a:rPr lang="vi-VN" altLang="vi-VN" sz="3200" b="1">
                  <a:solidFill>
                    <a:srgbClr val="FF0000"/>
                  </a:solidFill>
                  <a:latin typeface="Times New Roman" panose="02020603050405020304" pitchFamily="18" charset="0"/>
                  <a:ea typeface="Vibur" charset="0"/>
                  <a:cs typeface="Times New Roman" panose="02020603050405020304" pitchFamily="18" charset="0"/>
                  <a:sym typeface="Vibur" charset="0"/>
                </a:rPr>
                <a:t>: </a:t>
              </a:r>
              <a:endParaRPr lang="en-US" altLang="vi-VN" sz="32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endParaRPr lang="en-US" sz="28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3699" name="TextBox 4"/>
            <p:cNvSpPr txBox="1">
              <a:spLocks noChangeArrowheads="1"/>
            </p:cNvSpPr>
            <p:nvPr/>
          </p:nvSpPr>
          <p:spPr bwMode="auto">
            <a:xfrm>
              <a:off x="136243" y="5061151"/>
              <a:ext cx="2179481" cy="211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defTabSz="6842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6842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6842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6842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None/>
              </a:pPr>
              <a:endParaRPr lang="en-US" altLang="vi-VN">
                <a:solidFill>
                  <a:srgbClr val="FF0000"/>
                </a:solidFill>
                <a:latin typeface="Times New Roman" panose="02020603050405020304" pitchFamily="18" charset="0"/>
                <a:ea typeface="Arial-Rounded"/>
                <a:cs typeface="Times New Roman" panose="02020603050405020304" pitchFamily="18" charset="0"/>
              </a:endParaRPr>
            </a:p>
          </p:txBody>
        </p:sp>
      </p:grpSp>
      <p:graphicFrame>
        <p:nvGraphicFramePr>
          <p:cNvPr id="3" name="Table 2"/>
          <p:cNvGraphicFramePr>
            <a:graphicFrameLocks noGrp="1"/>
          </p:cNvGraphicFramePr>
          <p:nvPr/>
        </p:nvGraphicFramePr>
        <p:xfrm>
          <a:off x="2133601" y="1612901"/>
          <a:ext cx="8450263" cy="4117977"/>
        </p:xfrm>
        <a:graphic>
          <a:graphicData uri="http://schemas.openxmlformats.org/drawingml/2006/table">
            <a:tbl>
              <a:tblPr/>
              <a:tblGrid>
                <a:gridCol w="4225925">
                  <a:extLst>
                    <a:ext uri="{9D8B030D-6E8A-4147-A177-3AD203B41FA5}">
                      <a16:colId xmlns:a16="http://schemas.microsoft.com/office/drawing/2014/main" val="2639662986"/>
                    </a:ext>
                  </a:extLst>
                </a:gridCol>
                <a:gridCol w="4224338">
                  <a:extLst>
                    <a:ext uri="{9D8B030D-6E8A-4147-A177-3AD203B41FA5}">
                      <a16:colId xmlns:a16="http://schemas.microsoft.com/office/drawing/2014/main" val="2541221842"/>
                    </a:ext>
                  </a:extLst>
                </a:gridCol>
              </a:tblGrid>
              <a:tr h="655638">
                <a:tc>
                  <a:txBody>
                    <a:bodyPr/>
                    <a:lstStyle>
                      <a:lvl1pPr>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ahoma" panose="020B0604030504040204" pitchFamily="34" charset="0"/>
                          <a:cs typeface="Josefin Sans" charset="0"/>
                          <a:sym typeface="Josefin Sans" charset="0"/>
                        </a:rPr>
                        <a:t>Con vật</a:t>
                      </a:r>
                      <a:endParaRPr kumimoji="0" lang="vi-VN" altLang="en-US" sz="2800" b="1"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ahoma" panose="020B0604030504040204" pitchFamily="34" charset="0"/>
                          <a:cs typeface="Josefin Sans" charset="0"/>
                          <a:sym typeface="Josefin Sans" charset="0"/>
                        </a:rPr>
                        <a:t>Từ ngữ chỉ hoạt động</a:t>
                      </a:r>
                      <a:endParaRPr kumimoji="0" lang="vi-VN" altLang="en-US" sz="2800" b="1"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5806295"/>
                  </a:ext>
                </a:extLst>
              </a:tr>
              <a:tr h="625475">
                <a:tc>
                  <a:txBody>
                    <a:bodyPr/>
                    <a:lstStyle>
                      <a:lvl1pPr>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ahoma" panose="020B0604030504040204" pitchFamily="34" charset="0"/>
                          <a:cs typeface="Josefin Sans" charset="0"/>
                          <a:sym typeface="Raleway" panose="020B0003030101060003" pitchFamily="34" charset="0"/>
                        </a:rPr>
                        <a:t>M: Ve sầu</a:t>
                      </a: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ahoma" panose="020B0604030504040204" pitchFamily="34" charset="0"/>
                          <a:cs typeface="Josefin Sans" charset="0"/>
                          <a:sym typeface="Raleway" panose="020B0003030101060003" pitchFamily="34" charset="0"/>
                        </a:rPr>
                        <a:t>kêu ran</a:t>
                      </a:r>
                      <a:endParaRPr kumimoji="0" lang="vi-VN" altLang="en-US" sz="28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3987705078"/>
                  </a:ext>
                </a:extLst>
              </a:tr>
              <a:tr h="731838">
                <a:tc>
                  <a:txBody>
                    <a:bodyPr/>
                    <a:lstStyle>
                      <a:lvl1pPr defTabSz="457200">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3864322"/>
                  </a:ext>
                </a:extLst>
              </a:tr>
              <a:tr h="731838">
                <a:tc>
                  <a:txBody>
                    <a:bodyPr/>
                    <a:lstStyle>
                      <a:lvl1pPr defTabSz="457200">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2932740725"/>
                  </a:ext>
                </a:extLst>
              </a:tr>
              <a:tr h="731838">
                <a:tc>
                  <a:txBody>
                    <a:bodyPr/>
                    <a:lstStyle>
                      <a:lvl1pPr defTabSz="457200">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6257402"/>
                  </a:ext>
                </a:extLst>
              </a:tr>
              <a:tr h="641350">
                <a:tc>
                  <a:txBody>
                    <a:bodyPr/>
                    <a:lstStyle>
                      <a:lvl1pPr defTabSz="457200">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Bef>
                          <a:spcPts val="1000"/>
                        </a:spcBef>
                        <a:buClr>
                          <a:schemeClr val="accent1"/>
                        </a:buClr>
                        <a:buFont typeface="Wingdings 3" panose="05040102010807070707" pitchFamily="18" charset="2"/>
                        <a:defRPr sz="28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vi-VN" altLang="en-US" sz="1400" b="0" i="0" u="none" strike="noStrike" cap="none" normalizeH="0" baseline="0" smtClean="0">
                        <a:ln>
                          <a:noFill/>
                        </a:ln>
                        <a:solidFill>
                          <a:schemeClr val="tx1"/>
                        </a:solidFill>
                        <a:effectLst/>
                        <a:latin typeface="Tahoma" panose="020B0604030504040204" pitchFamily="34" charset="0"/>
                      </a:endParaRPr>
                    </a:p>
                  </a:txBody>
                  <a:tcPr marL="91434" marR="91434"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3844020071"/>
                  </a:ext>
                </a:extLst>
              </a:tr>
            </a:tbl>
          </a:graphicData>
        </a:graphic>
      </p:graphicFrame>
    </p:spTree>
    <p:extLst>
      <p:ext uri="{BB962C8B-B14F-4D97-AF65-F5344CB8AC3E}">
        <p14:creationId xmlns:p14="http://schemas.microsoft.com/office/powerpoint/2010/main" val="4026924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090"/>
                                        </p:tgtEl>
                                        <p:attrNameLst>
                                          <p:attrName>style.visibility</p:attrName>
                                        </p:attrNameLst>
                                      </p:cBhvr>
                                      <p:to>
                                        <p:strVal val="visible"/>
                                      </p:to>
                                    </p:set>
                                    <p:animEffect transition="in" filter="fade">
                                      <p:cBhvr>
                                        <p:cTn id="14" dur="1000"/>
                                        <p:tgtEl>
                                          <p:spTgt spid="130090"/>
                                        </p:tgtEl>
                                      </p:cBhvr>
                                    </p:animEffect>
                                    <p:anim calcmode="lin" valueType="num">
                                      <p:cBhvr>
                                        <p:cTn id="15" dur="1000" fill="hold"/>
                                        <p:tgtEl>
                                          <p:spTgt spid="130090"/>
                                        </p:tgtEl>
                                        <p:attrNameLst>
                                          <p:attrName>ppt_x</p:attrName>
                                        </p:attrNameLst>
                                      </p:cBhvr>
                                      <p:tavLst>
                                        <p:tav tm="0">
                                          <p:val>
                                            <p:strVal val="#ppt_x"/>
                                          </p:val>
                                        </p:tav>
                                        <p:tav tm="100000">
                                          <p:val>
                                            <p:strVal val="#ppt_x"/>
                                          </p:val>
                                        </p:tav>
                                      </p:tavLst>
                                    </p:anim>
                                    <p:anim calcmode="lin" valueType="num">
                                      <p:cBhvr>
                                        <p:cTn id="16" dur="1000" fill="hold"/>
                                        <p:tgtEl>
                                          <p:spTgt spid="13009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0091"/>
                                        </p:tgtEl>
                                        <p:attrNameLst>
                                          <p:attrName>style.visibility</p:attrName>
                                        </p:attrNameLst>
                                      </p:cBhvr>
                                      <p:to>
                                        <p:strVal val="visible"/>
                                      </p:to>
                                    </p:set>
                                    <p:animEffect transition="in" filter="fade">
                                      <p:cBhvr>
                                        <p:cTn id="21" dur="1000"/>
                                        <p:tgtEl>
                                          <p:spTgt spid="130091"/>
                                        </p:tgtEl>
                                      </p:cBhvr>
                                    </p:animEffect>
                                    <p:anim calcmode="lin" valueType="num">
                                      <p:cBhvr>
                                        <p:cTn id="22" dur="1000" fill="hold"/>
                                        <p:tgtEl>
                                          <p:spTgt spid="130091"/>
                                        </p:tgtEl>
                                        <p:attrNameLst>
                                          <p:attrName>ppt_x</p:attrName>
                                        </p:attrNameLst>
                                      </p:cBhvr>
                                      <p:tavLst>
                                        <p:tav tm="0">
                                          <p:val>
                                            <p:strVal val="#ppt_x"/>
                                          </p:val>
                                        </p:tav>
                                        <p:tav tm="100000">
                                          <p:val>
                                            <p:strVal val="#ppt_x"/>
                                          </p:val>
                                        </p:tav>
                                      </p:tavLst>
                                    </p:anim>
                                    <p:anim calcmode="lin" valueType="num">
                                      <p:cBhvr>
                                        <p:cTn id="23" dur="1000" fill="hold"/>
                                        <p:tgtEl>
                                          <p:spTgt spid="13009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0092"/>
                                        </p:tgtEl>
                                        <p:attrNameLst>
                                          <p:attrName>style.visibility</p:attrName>
                                        </p:attrNameLst>
                                      </p:cBhvr>
                                      <p:to>
                                        <p:strVal val="visible"/>
                                      </p:to>
                                    </p:set>
                                    <p:anim calcmode="lin" valueType="num">
                                      <p:cBhvr additive="base">
                                        <p:cTn id="28" dur="500" fill="hold"/>
                                        <p:tgtEl>
                                          <p:spTgt spid="130092"/>
                                        </p:tgtEl>
                                        <p:attrNameLst>
                                          <p:attrName>ppt_x</p:attrName>
                                        </p:attrNameLst>
                                      </p:cBhvr>
                                      <p:tavLst>
                                        <p:tav tm="0">
                                          <p:val>
                                            <p:strVal val="#ppt_x"/>
                                          </p:val>
                                        </p:tav>
                                        <p:tav tm="100000">
                                          <p:val>
                                            <p:strVal val="#ppt_x"/>
                                          </p:val>
                                        </p:tav>
                                      </p:tavLst>
                                    </p:anim>
                                    <p:anim calcmode="lin" valueType="num">
                                      <p:cBhvr additive="base">
                                        <p:cTn id="29" dur="500" fill="hold"/>
                                        <p:tgtEl>
                                          <p:spTgt spid="13009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0093"/>
                                        </p:tgtEl>
                                        <p:attrNameLst>
                                          <p:attrName>style.visibility</p:attrName>
                                        </p:attrNameLst>
                                      </p:cBhvr>
                                      <p:to>
                                        <p:strVal val="visible"/>
                                      </p:to>
                                    </p:set>
                                    <p:animEffect transition="in" filter="fade">
                                      <p:cBhvr>
                                        <p:cTn id="34" dur="1000"/>
                                        <p:tgtEl>
                                          <p:spTgt spid="130093"/>
                                        </p:tgtEl>
                                      </p:cBhvr>
                                    </p:animEffect>
                                    <p:anim calcmode="lin" valueType="num">
                                      <p:cBhvr>
                                        <p:cTn id="35" dur="1000" fill="hold"/>
                                        <p:tgtEl>
                                          <p:spTgt spid="130093"/>
                                        </p:tgtEl>
                                        <p:attrNameLst>
                                          <p:attrName>ppt_x</p:attrName>
                                        </p:attrNameLst>
                                      </p:cBhvr>
                                      <p:tavLst>
                                        <p:tav tm="0">
                                          <p:val>
                                            <p:strVal val="#ppt_x"/>
                                          </p:val>
                                        </p:tav>
                                        <p:tav tm="100000">
                                          <p:val>
                                            <p:strVal val="#ppt_x"/>
                                          </p:val>
                                        </p:tav>
                                      </p:tavLst>
                                    </p:anim>
                                    <p:anim calcmode="lin" valueType="num">
                                      <p:cBhvr>
                                        <p:cTn id="36" dur="1000" fill="hold"/>
                                        <p:tgtEl>
                                          <p:spTgt spid="130093"/>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0095"/>
                                        </p:tgtEl>
                                        <p:attrNameLst>
                                          <p:attrName>style.visibility</p:attrName>
                                        </p:attrNameLst>
                                      </p:cBhvr>
                                      <p:to>
                                        <p:strVal val="visible"/>
                                      </p:to>
                                    </p:set>
                                    <p:anim calcmode="lin" valueType="num">
                                      <p:cBhvr additive="base">
                                        <p:cTn id="41" dur="500" fill="hold"/>
                                        <p:tgtEl>
                                          <p:spTgt spid="130095"/>
                                        </p:tgtEl>
                                        <p:attrNameLst>
                                          <p:attrName>ppt_x</p:attrName>
                                        </p:attrNameLst>
                                      </p:cBhvr>
                                      <p:tavLst>
                                        <p:tav tm="0">
                                          <p:val>
                                            <p:strVal val="#ppt_x"/>
                                          </p:val>
                                        </p:tav>
                                        <p:tav tm="100000">
                                          <p:val>
                                            <p:strVal val="#ppt_x"/>
                                          </p:val>
                                        </p:tav>
                                      </p:tavLst>
                                    </p:anim>
                                    <p:anim calcmode="lin" valueType="num">
                                      <p:cBhvr additive="base">
                                        <p:cTn id="42" dur="500" fill="hold"/>
                                        <p:tgtEl>
                                          <p:spTgt spid="13009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130094">
                                            <p:txEl>
                                              <p:pRg st="0" end="0"/>
                                            </p:txEl>
                                          </p:spTgt>
                                        </p:tgtEl>
                                        <p:attrNameLst>
                                          <p:attrName>style.visibility</p:attrName>
                                        </p:attrNameLst>
                                      </p:cBhvr>
                                      <p:to>
                                        <p:strVal val="visible"/>
                                      </p:to>
                                    </p:set>
                                    <p:animEffect transition="in" filter="fade">
                                      <p:cBhvr>
                                        <p:cTn id="47" dur="1000"/>
                                        <p:tgtEl>
                                          <p:spTgt spid="130094">
                                            <p:txEl>
                                              <p:pRg st="0" end="0"/>
                                            </p:txEl>
                                          </p:spTgt>
                                        </p:tgtEl>
                                      </p:cBhvr>
                                    </p:animEffect>
                                    <p:anim calcmode="lin" valueType="num">
                                      <p:cBhvr>
                                        <p:cTn id="48" dur="1000" fill="hold"/>
                                        <p:tgtEl>
                                          <p:spTgt spid="13009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300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0096"/>
                                        </p:tgtEl>
                                        <p:attrNameLst>
                                          <p:attrName>style.visibility</p:attrName>
                                        </p:attrNameLst>
                                      </p:cBhvr>
                                      <p:to>
                                        <p:strVal val="visible"/>
                                      </p:to>
                                    </p:set>
                                    <p:anim calcmode="lin" valueType="num">
                                      <p:cBhvr additive="base">
                                        <p:cTn id="54" dur="500" fill="hold"/>
                                        <p:tgtEl>
                                          <p:spTgt spid="130096"/>
                                        </p:tgtEl>
                                        <p:attrNameLst>
                                          <p:attrName>ppt_x</p:attrName>
                                        </p:attrNameLst>
                                      </p:cBhvr>
                                      <p:tavLst>
                                        <p:tav tm="0">
                                          <p:val>
                                            <p:strVal val="#ppt_x"/>
                                          </p:val>
                                        </p:tav>
                                        <p:tav tm="100000">
                                          <p:val>
                                            <p:strVal val="#ppt_x"/>
                                          </p:val>
                                        </p:tav>
                                      </p:tavLst>
                                    </p:anim>
                                    <p:anim calcmode="lin" valueType="num">
                                      <p:cBhvr additive="base">
                                        <p:cTn id="55" dur="500" fill="hold"/>
                                        <p:tgtEl>
                                          <p:spTgt spid="13009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0097"/>
                                        </p:tgtEl>
                                        <p:attrNameLst>
                                          <p:attrName>style.visibility</p:attrName>
                                        </p:attrNameLst>
                                      </p:cBhvr>
                                      <p:to>
                                        <p:strVal val="visible"/>
                                      </p:to>
                                    </p:set>
                                    <p:animEffect transition="in" filter="fade">
                                      <p:cBhvr>
                                        <p:cTn id="60" dur="1000"/>
                                        <p:tgtEl>
                                          <p:spTgt spid="130097"/>
                                        </p:tgtEl>
                                      </p:cBhvr>
                                    </p:animEffect>
                                    <p:anim calcmode="lin" valueType="num">
                                      <p:cBhvr>
                                        <p:cTn id="61" dur="1000" fill="hold"/>
                                        <p:tgtEl>
                                          <p:spTgt spid="130097"/>
                                        </p:tgtEl>
                                        <p:attrNameLst>
                                          <p:attrName>ppt_x</p:attrName>
                                        </p:attrNameLst>
                                      </p:cBhvr>
                                      <p:tavLst>
                                        <p:tav tm="0">
                                          <p:val>
                                            <p:strVal val="#ppt_x"/>
                                          </p:val>
                                        </p:tav>
                                        <p:tav tm="100000">
                                          <p:val>
                                            <p:strVal val="#ppt_x"/>
                                          </p:val>
                                        </p:tav>
                                      </p:tavLst>
                                    </p:anim>
                                    <p:anim calcmode="lin" valueType="num">
                                      <p:cBhvr>
                                        <p:cTn id="62" dur="1000" fill="hold"/>
                                        <p:tgtEl>
                                          <p:spTgt spid="1300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90" grpId="0"/>
      <p:bldP spid="130091" grpId="0"/>
      <p:bldP spid="130092" grpId="0"/>
      <p:bldP spid="130093" grpId="0"/>
      <p:bldP spid="130095" grpId="0"/>
      <p:bldP spid="130096" grpId="0"/>
      <p:bldP spid="13009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1D5"/>
        </a:solidFill>
        <a:effectLst/>
      </p:bgPr>
    </p:bg>
    <p:spTree>
      <p:nvGrpSpPr>
        <p:cNvPr id="1" name=""/>
        <p:cNvGrpSpPr/>
        <p:nvPr/>
      </p:nvGrpSpPr>
      <p:grpSpPr>
        <a:xfrm>
          <a:off x="0" y="0"/>
          <a:ext cx="0" cy="0"/>
          <a:chOff x="0" y="0"/>
          <a:chExt cx="0" cy="0"/>
        </a:xfrm>
      </p:grpSpPr>
      <p:sp>
        <p:nvSpPr>
          <p:cNvPr id="115714" name="Google Shape;2690;p70"/>
          <p:cNvSpPr>
            <a:spLocks noChangeArrowheads="1"/>
          </p:cNvSpPr>
          <p:nvPr/>
        </p:nvSpPr>
        <p:spPr bwMode="auto">
          <a:xfrm>
            <a:off x="1785938" y="1322389"/>
            <a:ext cx="4584700" cy="592137"/>
          </a:xfrm>
          <a:prstGeom prst="roundRect">
            <a:avLst>
              <a:gd name="adj" fmla="val 50000"/>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defRPr/>
            </a:pPr>
            <a:r>
              <a:rPr lang="vi-VN" altLang="vi-VN" sz="3600" b="1" dirty="0">
                <a:solidFill>
                  <a:srgbClr val="FF0000"/>
                </a:solidFill>
                <a:latin typeface="Tahoma" panose="020B0604030504040204" pitchFamily="34" charset="0"/>
              </a:rPr>
              <a:t>Cánh cam lạc mẹ</a:t>
            </a:r>
          </a:p>
        </p:txBody>
      </p:sp>
      <p:sp>
        <p:nvSpPr>
          <p:cNvPr id="102403" name="Google Shape;2693;p70"/>
          <p:cNvSpPr>
            <a:spLocks noChangeArrowheads="1"/>
          </p:cNvSpPr>
          <p:nvPr/>
        </p:nvSpPr>
        <p:spPr bwMode="auto">
          <a:xfrm>
            <a:off x="6400800" y="1557338"/>
            <a:ext cx="4179888" cy="5110162"/>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spcBef>
                <a:spcPct val="0"/>
              </a:spcBef>
              <a:spcAft>
                <a:spcPct val="0"/>
              </a:spcAft>
              <a:buClrTx/>
              <a:buNone/>
            </a:pPr>
            <a:r>
              <a:rPr lang="vi-VN" altLang="vi-VN" sz="2800">
                <a:solidFill>
                  <a:srgbClr val="FF6600"/>
                </a:solidFill>
                <a:latin typeface="Times New Roman" panose="02020603050405020304" pitchFamily="18" charset="0"/>
                <a:cs typeface="Arial" panose="020B0604020202020204" pitchFamily="34" charset="0"/>
              </a:rPr>
              <a:t>Bọ dừa dừng nấu cơm</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Cào cào ngưng giã gạo</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Xén tóc thôi cắt áo</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Đều bảo nhau đi tìm.</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Khu vườn hoang lặng im</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Bỗng râm ran khắp lối</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Có điều ai cũng nói</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Cánh cam về nhà tôi.</a:t>
            </a:r>
            <a:br>
              <a:rPr lang="vi-VN" altLang="vi-VN" sz="2800">
                <a:solidFill>
                  <a:srgbClr val="FF6600"/>
                </a:solidFill>
                <a:latin typeface="Times New Roman" panose="02020603050405020304" pitchFamily="18" charset="0"/>
                <a:cs typeface="Arial" panose="020B0604020202020204" pitchFamily="34" charset="0"/>
              </a:rPr>
            </a:br>
            <a:r>
              <a:rPr lang="vi-VN" altLang="vi-VN" sz="2800">
                <a:solidFill>
                  <a:srgbClr val="FF6600"/>
                </a:solidFill>
                <a:latin typeface="Times New Roman" panose="02020603050405020304" pitchFamily="18" charset="0"/>
                <a:cs typeface="Arial" panose="020B0604020202020204" pitchFamily="34" charset="0"/>
              </a:rPr>
              <a:t>               ( Ngân Vịnh )</a:t>
            </a:r>
            <a:endParaRPr lang="vi-VN" altLang="vi-VN" sz="2800">
              <a:solidFill>
                <a:prstClr val="black"/>
              </a:solidFill>
              <a:latin typeface="Arial" panose="020B0604020202020204" pitchFamily="34" charset="0"/>
            </a:endParaRPr>
          </a:p>
        </p:txBody>
      </p:sp>
      <p:sp>
        <p:nvSpPr>
          <p:cNvPr id="102404" name="Google Shape;2696;p70"/>
          <p:cNvSpPr>
            <a:spLocks noChangeArrowheads="1"/>
          </p:cNvSpPr>
          <p:nvPr/>
        </p:nvSpPr>
        <p:spPr bwMode="auto">
          <a:xfrm>
            <a:off x="1739900" y="2251075"/>
            <a:ext cx="4584700" cy="4432300"/>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spcBef>
                <a:spcPct val="0"/>
              </a:spcBef>
              <a:spcAft>
                <a:spcPct val="0"/>
              </a:spcAft>
              <a:buClrTx/>
              <a:buNone/>
            </a:pPr>
            <a:endParaRPr lang="vi-VN" altLang="vi-VN" sz="2800">
              <a:solidFill>
                <a:srgbClr val="FF6600"/>
              </a:solidFill>
              <a:latin typeface="Times New Roman" panose="02020603050405020304" pitchFamily="18" charset="0"/>
              <a:cs typeface="Patrick Hand SC" charset="0"/>
              <a:sym typeface="Patrick Hand SC" charset="0"/>
            </a:endParaRPr>
          </a:p>
          <a:p>
            <a:pPr eaLnBrk="0" fontAlgn="base" hangingPunct="0">
              <a:spcBef>
                <a:spcPct val="0"/>
              </a:spcBef>
              <a:spcAft>
                <a:spcPct val="0"/>
              </a:spcAft>
              <a:buClrTx/>
              <a:buNone/>
            </a:pPr>
            <a:r>
              <a:rPr lang="vi-VN" altLang="vi-VN" sz="2800">
                <a:solidFill>
                  <a:srgbClr val="FF6600"/>
                </a:solidFill>
                <a:latin typeface="Times New Roman" panose="02020603050405020304" pitchFamily="18" charset="0"/>
                <a:cs typeface="Patrick Hand SC" charset="0"/>
                <a:sym typeface="Patrick Hand SC" charset="0"/>
              </a:rPr>
              <a:t>Cánh cam đi lạc mẹ</a:t>
            </a:r>
            <a:br>
              <a:rPr lang="vi-VN" altLang="vi-VN" sz="2800">
                <a:solidFill>
                  <a:srgbClr val="FF6600"/>
                </a:solidFill>
                <a:latin typeface="Times New Roman" panose="02020603050405020304" pitchFamily="18" charset="0"/>
                <a:cs typeface="Patrick Hand SC" charset="0"/>
                <a:sym typeface="Patrick Hand SC" charset="0"/>
              </a:rPr>
            </a:br>
            <a:r>
              <a:rPr lang="vi-VN" altLang="vi-VN" sz="2800">
                <a:solidFill>
                  <a:srgbClr val="FF6600"/>
                </a:solidFill>
                <a:latin typeface="Times New Roman" panose="02020603050405020304" pitchFamily="18" charset="0"/>
                <a:cs typeface="Patrick Hand SC" charset="0"/>
                <a:sym typeface="Patrick Hand SC" charset="0"/>
              </a:rPr>
              <a:t>Gió xô vào vườn hoang</a:t>
            </a:r>
            <a:br>
              <a:rPr lang="vi-VN" altLang="vi-VN" sz="2800">
                <a:solidFill>
                  <a:srgbClr val="FF6600"/>
                </a:solidFill>
                <a:latin typeface="Times New Roman" panose="02020603050405020304" pitchFamily="18" charset="0"/>
                <a:cs typeface="Patrick Hand SC" charset="0"/>
                <a:sym typeface="Patrick Hand SC" charset="0"/>
              </a:rPr>
            </a:br>
            <a:r>
              <a:rPr lang="vi-VN" altLang="vi-VN" sz="2800">
                <a:solidFill>
                  <a:srgbClr val="FF6600"/>
                </a:solidFill>
                <a:latin typeface="Times New Roman" panose="02020603050405020304" pitchFamily="18" charset="0"/>
                <a:cs typeface="Patrick Hand SC" charset="0"/>
                <a:sym typeface="Patrick Hand SC" charset="0"/>
              </a:rPr>
              <a:t>Giữa bao nhiêu gai góc</a:t>
            </a:r>
            <a:br>
              <a:rPr lang="vi-VN" altLang="vi-VN" sz="2800">
                <a:solidFill>
                  <a:srgbClr val="FF6600"/>
                </a:solidFill>
                <a:latin typeface="Times New Roman" panose="02020603050405020304" pitchFamily="18" charset="0"/>
                <a:cs typeface="Patrick Hand SC" charset="0"/>
                <a:sym typeface="Patrick Hand SC" charset="0"/>
              </a:rPr>
            </a:br>
            <a:r>
              <a:rPr lang="vi-VN" altLang="vi-VN" sz="2800">
                <a:solidFill>
                  <a:srgbClr val="FF6600"/>
                </a:solidFill>
                <a:latin typeface="Times New Roman" panose="02020603050405020304" pitchFamily="18" charset="0"/>
                <a:cs typeface="Patrick Hand SC" charset="0"/>
                <a:sym typeface="Patrick Hand SC" charset="0"/>
              </a:rPr>
              <a:t>Lũ ve sầu kêu ran.</a:t>
            </a:r>
            <a:br>
              <a:rPr lang="vi-VN" altLang="vi-VN" sz="2800">
                <a:solidFill>
                  <a:srgbClr val="FF6600"/>
                </a:solidFill>
                <a:latin typeface="Times New Roman" panose="02020603050405020304" pitchFamily="18" charset="0"/>
                <a:cs typeface="Patrick Hand SC" charset="0"/>
                <a:sym typeface="Patrick Hand SC" charset="0"/>
              </a:rPr>
            </a:br>
            <a:r>
              <a:rPr lang="vi-VN" altLang="vi-VN" sz="2800">
                <a:solidFill>
                  <a:srgbClr val="FF6600"/>
                </a:solidFill>
                <a:latin typeface="Times New Roman" panose="02020603050405020304" pitchFamily="18" charset="0"/>
                <a:cs typeface="Patrick Hand SC" charset="0"/>
                <a:sym typeface="Patrick Hand SC" charset="0"/>
              </a:rPr>
              <a:t/>
            </a:r>
            <a:br>
              <a:rPr lang="vi-VN" altLang="vi-VN" sz="2800">
                <a:solidFill>
                  <a:srgbClr val="FF6600"/>
                </a:solidFill>
                <a:latin typeface="Times New Roman" panose="02020603050405020304" pitchFamily="18" charset="0"/>
                <a:cs typeface="Patrick Hand SC" charset="0"/>
                <a:sym typeface="Patrick Hand SC" charset="0"/>
              </a:rPr>
            </a:br>
            <a:r>
              <a:rPr lang="vi-VN" altLang="vi-VN" sz="2800">
                <a:solidFill>
                  <a:srgbClr val="FF6600"/>
                </a:solidFill>
                <a:latin typeface="Times New Roman" panose="02020603050405020304" pitchFamily="18" charset="0"/>
                <a:cs typeface="Patrick Hand SC" charset="0"/>
                <a:sym typeface="Patrick Hand SC" charset="0"/>
              </a:rPr>
              <a:t>Chiều nhạt nắng trắng sương</a:t>
            </a:r>
            <a:br>
              <a:rPr lang="vi-VN" altLang="vi-VN" sz="2800">
                <a:solidFill>
                  <a:srgbClr val="FF6600"/>
                </a:solidFill>
                <a:latin typeface="Times New Roman" panose="02020603050405020304" pitchFamily="18" charset="0"/>
                <a:cs typeface="Patrick Hand SC" charset="0"/>
                <a:sym typeface="Patrick Hand SC" charset="0"/>
              </a:rPr>
            </a:br>
            <a:r>
              <a:rPr lang="vi-VN" altLang="vi-VN" sz="2800">
                <a:solidFill>
                  <a:srgbClr val="FF6600"/>
                </a:solidFill>
                <a:latin typeface="Times New Roman" panose="02020603050405020304" pitchFamily="18" charset="0"/>
                <a:cs typeface="Patrick Hand SC" charset="0"/>
                <a:sym typeface="Patrick Hand SC" charset="0"/>
              </a:rPr>
              <a:t>Trời rộng xanh như bể</a:t>
            </a:r>
            <a:br>
              <a:rPr lang="vi-VN" altLang="vi-VN" sz="2800">
                <a:solidFill>
                  <a:srgbClr val="FF6600"/>
                </a:solidFill>
                <a:latin typeface="Times New Roman" panose="02020603050405020304" pitchFamily="18" charset="0"/>
                <a:cs typeface="Patrick Hand SC" charset="0"/>
                <a:sym typeface="Patrick Hand SC" charset="0"/>
              </a:rPr>
            </a:br>
            <a:r>
              <a:rPr lang="vi-VN" altLang="vi-VN" sz="2800">
                <a:solidFill>
                  <a:srgbClr val="FF6600"/>
                </a:solidFill>
                <a:latin typeface="Times New Roman" panose="02020603050405020304" pitchFamily="18" charset="0"/>
                <a:cs typeface="Patrick Hand SC" charset="0"/>
                <a:sym typeface="Patrick Hand SC" charset="0"/>
              </a:rPr>
              <a:t>Tiếng cánh cam gọi mẹ</a:t>
            </a:r>
            <a:br>
              <a:rPr lang="vi-VN" altLang="vi-VN" sz="2800">
                <a:solidFill>
                  <a:srgbClr val="FF6600"/>
                </a:solidFill>
                <a:latin typeface="Times New Roman" panose="02020603050405020304" pitchFamily="18" charset="0"/>
                <a:cs typeface="Patrick Hand SC" charset="0"/>
                <a:sym typeface="Patrick Hand SC" charset="0"/>
              </a:rPr>
            </a:br>
            <a:r>
              <a:rPr lang="vi-VN" altLang="vi-VN" sz="2800">
                <a:solidFill>
                  <a:srgbClr val="FF6600"/>
                </a:solidFill>
                <a:latin typeface="Times New Roman" panose="02020603050405020304" pitchFamily="18" charset="0"/>
                <a:cs typeface="Patrick Hand SC" charset="0"/>
                <a:sym typeface="Patrick Hand SC" charset="0"/>
              </a:rPr>
              <a:t>Khản đặc trên lối mòn</a:t>
            </a:r>
            <a:r>
              <a:rPr lang="vi-VN" altLang="vi-VN" sz="2800" b="1">
                <a:solidFill>
                  <a:srgbClr val="FF6600"/>
                </a:solidFill>
                <a:latin typeface="Times New Roman" panose="02020603050405020304" pitchFamily="18" charset="0"/>
                <a:cs typeface="Patrick Hand SC" charset="0"/>
                <a:sym typeface="Patrick Hand SC" charset="0"/>
              </a:rPr>
              <a:t>.</a:t>
            </a:r>
            <a:r>
              <a:rPr lang="vi-VN" altLang="vi-VN" sz="2800">
                <a:solidFill>
                  <a:srgbClr val="FF6600"/>
                </a:solidFill>
                <a:latin typeface="Arial" panose="020B0604020202020204" pitchFamily="34" charset="0"/>
                <a:cs typeface="Patrick Hand SC" charset="0"/>
                <a:sym typeface="Patrick Hand SC" charset="0"/>
              </a:rPr>
              <a:t/>
            </a:r>
            <a:br>
              <a:rPr lang="vi-VN" altLang="vi-VN" sz="2800">
                <a:solidFill>
                  <a:srgbClr val="FF6600"/>
                </a:solidFill>
                <a:latin typeface="Arial" panose="020B0604020202020204" pitchFamily="34" charset="0"/>
                <a:cs typeface="Patrick Hand SC" charset="0"/>
                <a:sym typeface="Patrick Hand SC" charset="0"/>
              </a:rPr>
            </a:br>
            <a:endParaRPr lang="vi-VN" altLang="vi-VN" sz="2800">
              <a:solidFill>
                <a:prstClr val="black"/>
              </a:solidFill>
              <a:latin typeface="Arial" panose="020B0604020202020204" pitchFamily="34" charset="0"/>
            </a:endParaRPr>
          </a:p>
        </p:txBody>
      </p:sp>
      <p:sp>
        <p:nvSpPr>
          <p:cNvPr id="29" name="Title 1"/>
          <p:cNvSpPr txBox="1">
            <a:spLocks/>
          </p:cNvSpPr>
          <p:nvPr/>
        </p:nvSpPr>
        <p:spPr bwMode="auto">
          <a:xfrm>
            <a:off x="1511300" y="214314"/>
            <a:ext cx="91440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0" fontAlgn="base" hangingPunct="0">
              <a:lnSpc>
                <a:spcPct val="80000"/>
              </a:lnSpc>
              <a:spcBef>
                <a:spcPct val="0"/>
              </a:spcBef>
              <a:spcAft>
                <a:spcPct val="0"/>
              </a:spcAft>
              <a:buClr>
                <a:srgbClr val="FB6A2E"/>
              </a:buClr>
              <a:buSzPts val="3500"/>
              <a:buNone/>
            </a:pPr>
            <a:r>
              <a:rPr lang="vi-VN" altLang="vi-VN" sz="4000" b="1">
                <a:solidFill>
                  <a:prstClr val="black"/>
                </a:solidFill>
                <a:latin typeface="Times New Roman" panose="02020603050405020304" pitchFamily="18" charset="0"/>
                <a:cs typeface="Arial" panose="020B0604020202020204" pitchFamily="34" charset="0"/>
                <a:sym typeface="Arial" panose="020B0604020202020204" pitchFamily="34" charset="0"/>
              </a:rPr>
              <a:t>Bài 3: Đọc bài thơ và trả lời câu hỏi.</a:t>
            </a:r>
          </a:p>
        </p:txBody>
      </p:sp>
    </p:spTree>
    <p:extLst>
      <p:ext uri="{BB962C8B-B14F-4D97-AF65-F5344CB8AC3E}">
        <p14:creationId xmlns:p14="http://schemas.microsoft.com/office/powerpoint/2010/main" val="2106292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5714"/>
                                        </p:tgtEl>
                                        <p:attrNameLst>
                                          <p:attrName>style.visibility</p:attrName>
                                        </p:attrNameLst>
                                      </p:cBhvr>
                                      <p:to>
                                        <p:strVal val="visible"/>
                                      </p:to>
                                    </p:set>
                                    <p:animEffect transition="in" filter="wipe(down)">
                                      <p:cBhvr>
                                        <p:cTn id="14"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114800" y="330200"/>
            <a:ext cx="4408488" cy="584200"/>
          </a:xfrm>
          <a:prstGeom prst="roundRect">
            <a:avLst/>
          </a:prstGeom>
          <a:solidFill>
            <a:schemeClr val="accent2">
              <a:lumMod val="75000"/>
            </a:schemeClr>
          </a:solidFill>
          <a:ln w="25400" cap="flat" cmpd="sng" algn="ctr">
            <a:noFill/>
            <a:prstDash val="solid"/>
          </a:ln>
          <a:effectLst/>
        </p:spPr>
        <p:txBody>
          <a:bodyPr anchor="ctr"/>
          <a:lstStyle/>
          <a:p>
            <a:pPr algn="ctr" defTabSz="685800">
              <a:defRPr/>
            </a:pPr>
            <a:r>
              <a:rPr lang="en-US" sz="4800" kern="0" dirty="0" err="1">
                <a:solidFill>
                  <a:srgbClr val="F2F2E9"/>
                </a:solidFill>
                <a:latin typeface="Times New Roman" panose="02020603050405020304" pitchFamily="18" charset="0"/>
                <a:cs typeface="Times New Roman" panose="02020603050405020304" pitchFamily="18" charset="0"/>
              </a:rPr>
              <a:t>Trả</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lời</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câu</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hỏi</a:t>
            </a:r>
            <a:endParaRPr lang="en-US" sz="4800" kern="0" dirty="0">
              <a:solidFill>
                <a:srgbClr val="F2F2E9"/>
              </a:solidFill>
              <a:latin typeface="Times New Roman" panose="02020603050405020304" pitchFamily="18" charset="0"/>
              <a:cs typeface="Times New Roman" panose="02020603050405020304" pitchFamily="18" charset="0"/>
            </a:endParaRPr>
          </a:p>
        </p:txBody>
      </p:sp>
      <p:sp>
        <p:nvSpPr>
          <p:cNvPr id="4" name="Hexagon 3"/>
          <p:cNvSpPr/>
          <p:nvPr/>
        </p:nvSpPr>
        <p:spPr bwMode="auto">
          <a:xfrm>
            <a:off x="1333500" y="1357585"/>
            <a:ext cx="9525000" cy="866233"/>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vi-VN" sz="4000" b="1" dirty="0">
                <a:solidFill>
                  <a:srgbClr val="FF0000"/>
                </a:solidFill>
                <a:latin typeface="Times New Roman" panose="02020603050405020304" pitchFamily="18" charset="0"/>
                <a:ea typeface="Vibur" charset="0"/>
                <a:cs typeface="Times New Roman" panose="02020603050405020304" pitchFamily="18" charset="0"/>
                <a:sym typeface="Vibur" charset="0"/>
              </a:rPr>
              <a:t>Chuyện gì xảy ra với cánh </a:t>
            </a:r>
            <a:r>
              <a:rPr lang="vi-VN" altLang="vi-VN" sz="4000" b="1">
                <a:solidFill>
                  <a:srgbClr val="FF0000"/>
                </a:solidFill>
                <a:latin typeface="Times New Roman" panose="02020603050405020304" pitchFamily="18" charset="0"/>
                <a:ea typeface="Vibur" charset="0"/>
                <a:cs typeface="Times New Roman" panose="02020603050405020304" pitchFamily="18" charset="0"/>
                <a:sym typeface="Vibur" charset="0"/>
              </a:rPr>
              <a:t>cam ?</a:t>
            </a:r>
            <a:endParaRPr lang="en-US" altLang="vi-VN" sz="4000" b="1" dirty="0">
              <a:solidFill>
                <a:srgbClr val="FF0000"/>
              </a:solidFill>
              <a:latin typeface="Times New Roman" panose="02020603050405020304" pitchFamily="18" charset="0"/>
              <a:ea typeface="Arial-Rounded"/>
              <a:cs typeface="Times New Roman" panose="02020603050405020304" pitchFamily="18" charset="0"/>
            </a:endParaRPr>
          </a:p>
        </p:txBody>
      </p:sp>
      <p:pic>
        <p:nvPicPr>
          <p:cNvPr id="11776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94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13"/>
          <p:cNvSpPr txBox="1">
            <a:spLocks noChangeArrowheads="1"/>
          </p:cNvSpPr>
          <p:nvPr/>
        </p:nvSpPr>
        <p:spPr bwMode="auto">
          <a:xfrm>
            <a:off x="5811838" y="2879725"/>
            <a:ext cx="4648200" cy="17541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defRPr/>
            </a:pPr>
            <a:r>
              <a:rPr lang="vi-VN" altLang="vi-VN" sz="3600" b="1" dirty="0">
                <a:solidFill>
                  <a:srgbClr val="231814">
                    <a:lumMod val="50000"/>
                  </a:srgbClr>
                </a:solidFill>
                <a:latin typeface="Times New Roman" panose="02020603050405020304" pitchFamily="18" charset="0"/>
                <a:ea typeface="Vibur" charset="0"/>
                <a:cs typeface="Times New Roman" panose="02020603050405020304" pitchFamily="18" charset="0"/>
              </a:rPr>
              <a:t>1. Cánh cam bị lạc mẹ, bị gió xô vào vườn hoang đầy gai góc.</a:t>
            </a:r>
          </a:p>
        </p:txBody>
      </p:sp>
    </p:spTree>
    <p:extLst>
      <p:ext uri="{BB962C8B-B14F-4D97-AF65-F5344CB8AC3E}">
        <p14:creationId xmlns:p14="http://schemas.microsoft.com/office/powerpoint/2010/main" val="2162928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4"/>
                                        </p:tgtEl>
                                        <p:attrNameLst>
                                          <p:attrName>style.visibility</p:attrName>
                                        </p:attrNameLst>
                                      </p:cBhvr>
                                      <p:to>
                                        <p:strVal val="visible"/>
                                      </p:to>
                                    </p:set>
                                    <p:animEffect transition="in" filter="fade">
                                      <p:cBhvr>
                                        <p:cTn id="12" dur="500"/>
                                        <p:tgtEl>
                                          <p:spTgt spid="1177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17765">
                                            <p:txEl>
                                              <p:pRg st="0" end="0"/>
                                            </p:txEl>
                                          </p:spTgt>
                                        </p:tgtEl>
                                        <p:attrNameLst>
                                          <p:attrName>style.visibility</p:attrName>
                                        </p:attrNameLst>
                                      </p:cBhvr>
                                      <p:to>
                                        <p:strVal val="visible"/>
                                      </p:to>
                                    </p:set>
                                    <p:animEffect transition="in" filter="randombar(horizontal)">
                                      <p:cBhvr>
                                        <p:cTn id="17" dur="1000"/>
                                        <p:tgtEl>
                                          <p:spTgt spid="1177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bwMode="auto">
          <a:xfrm>
            <a:off x="1485900" y="426701"/>
            <a:ext cx="9220200" cy="82583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vi-V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685800">
              <a:defRPr/>
            </a:pPr>
            <a:r>
              <a:rPr lang="vi-V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altLang="vi-VN" sz="3000" b="1" dirty="0">
                <a:solidFill>
                  <a:srgbClr val="FF0000"/>
                </a:solidFill>
                <a:latin typeface="Times New Roman" panose="02020603050405020304" pitchFamily="18" charset="0"/>
                <a:ea typeface="Arial-Rounded"/>
                <a:cs typeface="Times New Roman" panose="02020603050405020304" pitchFamily="18" charset="0"/>
                <a:sym typeface="Vibur" charset="0"/>
              </a:rPr>
              <a:t>Những ai đã quan tâm giúp đỡ cánh cam ?</a:t>
            </a:r>
            <a:endParaRPr lang="en-US" altLang="vi-VN" sz="3000" b="1"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endParaRPr lang="en-US" sz="32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8788" name="TextBox 13"/>
          <p:cNvSpPr txBox="1">
            <a:spLocks noChangeArrowheads="1"/>
          </p:cNvSpPr>
          <p:nvPr/>
        </p:nvSpPr>
        <p:spPr bwMode="auto">
          <a:xfrm>
            <a:off x="6019801" y="2743201"/>
            <a:ext cx="39417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0" fontAlgn="base" hangingPunct="0">
              <a:spcBef>
                <a:spcPct val="0"/>
              </a:spcBef>
              <a:spcAft>
                <a:spcPct val="0"/>
              </a:spcAft>
              <a:buClrTx/>
              <a:buNone/>
            </a:pPr>
            <a:r>
              <a:rPr lang="vi-VN" altLang="vi-VN" sz="3600" b="1">
                <a:solidFill>
                  <a:srgbClr val="002060"/>
                </a:solidFill>
                <a:latin typeface="Times New Roman" panose="02020603050405020304" pitchFamily="18" charset="0"/>
                <a:ea typeface="Vibur" charset="0"/>
                <a:cs typeface="Times New Roman" panose="02020603050405020304" pitchFamily="18" charset="0"/>
              </a:rPr>
              <a:t>2</a:t>
            </a:r>
            <a:r>
              <a:rPr lang="vi-VN" altLang="vi-VN" sz="3600" b="1">
                <a:solidFill>
                  <a:srgbClr val="002060"/>
                </a:solidFill>
                <a:latin typeface="Times New Roman" panose="02020603050405020304" pitchFamily="18" charset="0"/>
                <a:ea typeface="Arial-Rounded"/>
                <a:cs typeface="Times New Roman" panose="02020603050405020304" pitchFamily="18" charset="0"/>
              </a:rPr>
              <a:t>. Bọ dừa, cào cào, xén tóc đã quan tâm và giúp đỡ cánh cam.</a:t>
            </a:r>
          </a:p>
          <a:p>
            <a:pPr algn="just" eaLnBrk="0" fontAlgn="base" hangingPunct="0">
              <a:spcBef>
                <a:spcPct val="0"/>
              </a:spcBef>
              <a:spcAft>
                <a:spcPct val="0"/>
              </a:spcAft>
              <a:buClrTx/>
              <a:buNone/>
            </a:pPr>
            <a:endParaRPr lang="vi-VN" altLang="vi-VN" sz="3600" b="1">
              <a:solidFill>
                <a:srgbClr val="FF0000"/>
              </a:solidFill>
              <a:latin typeface="Times New Roman" panose="02020603050405020304" pitchFamily="18" charset="0"/>
              <a:ea typeface="Arial-Rounded"/>
              <a:cs typeface="Times New Roman" panose="02020603050405020304" pitchFamily="18" charset="0"/>
            </a:endParaRPr>
          </a:p>
        </p:txBody>
      </p:sp>
      <p:pic>
        <p:nvPicPr>
          <p:cNvPr id="11878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9088" y="2266951"/>
            <a:ext cx="420846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347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18789"/>
                                        </p:tgtEl>
                                        <p:attrNameLst>
                                          <p:attrName>style.visibility</p:attrName>
                                        </p:attrNameLst>
                                      </p:cBhvr>
                                      <p:to>
                                        <p:strVal val="visible"/>
                                      </p:to>
                                    </p:set>
                                    <p:animEffect transition="in" filter="barn(inVertical)">
                                      <p:cBhvr>
                                        <p:cTn id="25" dur="1000"/>
                                        <p:tgtEl>
                                          <p:spTgt spid="1187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8788"/>
                                        </p:tgtEl>
                                        <p:attrNameLst>
                                          <p:attrName>style.visibility</p:attrName>
                                        </p:attrNameLst>
                                      </p:cBhvr>
                                      <p:to>
                                        <p:strVal val="visible"/>
                                      </p:to>
                                    </p:set>
                                    <p:animEffect transition="in" filter="circle(in)">
                                      <p:cBhvr>
                                        <p:cTn id="30" dur="20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Hexagon 3"/>
          <p:cNvSpPr/>
          <p:nvPr/>
        </p:nvSpPr>
        <p:spPr bwMode="auto">
          <a:xfrm>
            <a:off x="1170536" y="457200"/>
            <a:ext cx="9878464" cy="82583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320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a:t>
            </a:r>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vi-VN" sz="3200" b="1" dirty="0">
                <a:solidFill>
                  <a:srgbClr val="FF0000"/>
                </a:solidFill>
                <a:latin typeface="Times New Roman" panose="02020603050405020304" pitchFamily="18" charset="0"/>
                <a:ea typeface="Arial-Rounded"/>
                <a:cs typeface="Times New Roman" panose="02020603050405020304" pitchFamily="18" charset="0"/>
                <a:sym typeface="Vibur" charset="0"/>
              </a:rPr>
              <a:t>Họ đã  làm gì và nói gì để an ủi cánh </a:t>
            </a:r>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cam ?</a:t>
            </a:r>
            <a:r>
              <a:rPr lang="vi-VN" sz="320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9812" name="TextBox 13"/>
          <p:cNvSpPr txBox="1">
            <a:spLocks noChangeArrowheads="1"/>
          </p:cNvSpPr>
          <p:nvPr/>
        </p:nvSpPr>
        <p:spPr bwMode="auto">
          <a:xfrm>
            <a:off x="2005013" y="1828801"/>
            <a:ext cx="8208962" cy="347821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defRPr/>
            </a:pPr>
            <a:r>
              <a:rPr lang="vi-VN" altLang="vi-VN" sz="4400" b="1">
                <a:solidFill>
                  <a:srgbClr val="E3EACF">
                    <a:lumMod val="25000"/>
                  </a:srgbClr>
                </a:solidFill>
                <a:latin typeface="Times New Roman" panose="02020603050405020304" pitchFamily="18" charset="0"/>
                <a:ea typeface="Arial-Rounded"/>
                <a:cs typeface="Times New Roman" panose="02020603050405020304" pitchFamily="18" charset="0"/>
              </a:rPr>
              <a:t>	Họ nghe thấy tiếng cánh cam khóc, vội dừng công việc đi tìm cánh cam và mời cánh cam về nhà mình.</a:t>
            </a:r>
          </a:p>
          <a:p>
            <a:pPr algn="just" eaLnBrk="0" fontAlgn="base" hangingPunct="0">
              <a:spcBef>
                <a:spcPct val="0"/>
              </a:spcBef>
              <a:spcAft>
                <a:spcPct val="0"/>
              </a:spcAft>
              <a:defRPr/>
            </a:pPr>
            <a:endParaRPr lang="vi-VN" altLang="vi-VN" sz="4400" b="1">
              <a:solidFill>
                <a:srgbClr val="E3EACF">
                  <a:lumMod val="25000"/>
                </a:srgbClr>
              </a:solidFill>
              <a:latin typeface="Times New Roman" panose="02020603050405020304" pitchFamily="18" charset="0"/>
              <a:ea typeface="Arial-Rounded"/>
              <a:cs typeface="Times New Roman" panose="02020603050405020304" pitchFamily="18" charset="0"/>
            </a:endParaRPr>
          </a:p>
        </p:txBody>
      </p:sp>
    </p:spTree>
    <p:extLst>
      <p:ext uri="{BB962C8B-B14F-4D97-AF65-F5344CB8AC3E}">
        <p14:creationId xmlns:p14="http://schemas.microsoft.com/office/powerpoint/2010/main" val="1968617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Effect transition="in" filter="barn(inVertical)">
                                      <p:cBhvr>
                                        <p:cTn id="12"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0438" y="225425"/>
            <a:ext cx="8437562"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0" fontAlgn="base" hangingPunct="0">
              <a:spcBef>
                <a:spcPct val="0"/>
              </a:spcBef>
              <a:spcAft>
                <a:spcPct val="0"/>
              </a:spcAft>
              <a:buClrTx/>
              <a:buNone/>
            </a:pPr>
            <a:r>
              <a:rPr lang="vi-VN" altLang="vi-VN" b="1">
                <a:solidFill>
                  <a:prstClr val="black"/>
                </a:solidFill>
                <a:latin typeface="Times New Roman" panose="02020603050405020304" pitchFamily="18" charset="0"/>
                <a:ea typeface="Vibur" charset="0"/>
                <a:cs typeface="Times New Roman" panose="02020603050405020304" pitchFamily="18" charset="0"/>
              </a:rPr>
              <a:t>* Bài thơ kể vể một chú cánh cam bé bỏng bị lạc mẹ trong một khu vườn hoang vắng. Chú sợ hãi, khóc khản cả tiếng. Tiếng khóc của cánh cam khiến cào cào, xén tóc, bọ dừa phải ngừng công việc, bảo nhau đi tìm chú cánh cam lạc mẹ. Tất cả đều mời cánh cam vể nhà mình nghỉ tạm vì trời đã tối.</a:t>
            </a:r>
          </a:p>
        </p:txBody>
      </p:sp>
      <p:sp>
        <p:nvSpPr>
          <p:cNvPr id="6" name="TextBox 7"/>
          <p:cNvSpPr txBox="1">
            <a:spLocks noChangeArrowheads="1"/>
          </p:cNvSpPr>
          <p:nvPr/>
        </p:nvSpPr>
        <p:spPr bwMode="auto">
          <a:xfrm>
            <a:off x="2971800" y="4495801"/>
            <a:ext cx="74945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0" fontAlgn="base" hangingPunct="0">
              <a:spcBef>
                <a:spcPct val="0"/>
              </a:spcBef>
              <a:spcAft>
                <a:spcPct val="0"/>
              </a:spcAft>
              <a:buClrTx/>
              <a:buNone/>
            </a:pPr>
            <a:r>
              <a:rPr lang="vi-VN" altLang="vi-VN" sz="2800" b="1">
                <a:solidFill>
                  <a:srgbClr val="FF0000"/>
                </a:solidFill>
                <a:latin typeface="Times New Roman" panose="02020603050405020304" pitchFamily="18" charset="0"/>
                <a:ea typeface="Vibur" charset="0"/>
                <a:cs typeface="Times New Roman" panose="02020603050405020304" pitchFamily="18" charset="0"/>
              </a:rPr>
              <a:t>Giáo dục KNS: Trong cuộc sống ai cũng có lúc gặp khó khăn, chúng ta phải biết bình tĩnh để tìm ra cách giải quyết hiệu quả nhất. Mỗi con người cần có tấm lòng nhân hậu, giúp đỡ người khác khi gặp khó khăn.</a:t>
            </a:r>
          </a:p>
        </p:txBody>
      </p:sp>
    </p:spTree>
    <p:extLst>
      <p:ext uri="{BB962C8B-B14F-4D97-AF65-F5344CB8AC3E}">
        <p14:creationId xmlns:p14="http://schemas.microsoft.com/office/powerpoint/2010/main" val="167668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08546" name="Google Shape;2119;p49"/>
          <p:cNvGrpSpPr>
            <a:grpSpLocks/>
          </p:cNvGrpSpPr>
          <p:nvPr/>
        </p:nvGrpSpPr>
        <p:grpSpPr bwMode="auto">
          <a:xfrm>
            <a:off x="1558926" y="4876800"/>
            <a:ext cx="1565275" cy="1143000"/>
            <a:chOff x="1252468" y="2302425"/>
            <a:chExt cx="1114964" cy="691938"/>
          </a:xfrm>
        </p:grpSpPr>
        <p:sp>
          <p:nvSpPr>
            <p:cNvPr id="2120" name="Google Shape;2120;p49"/>
            <p:cNvSpPr/>
            <p:nvPr/>
          </p:nvSpPr>
          <p:spPr>
            <a:xfrm>
              <a:off x="1397210" y="2670498"/>
              <a:ext cx="11308" cy="89375"/>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1" name="Google Shape;2121;p49"/>
            <p:cNvSpPr/>
            <p:nvPr/>
          </p:nvSpPr>
          <p:spPr>
            <a:xfrm>
              <a:off x="2111872" y="2668576"/>
              <a:ext cx="120995" cy="80726"/>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2" name="Google Shape;2122;p49"/>
            <p:cNvSpPr/>
            <p:nvPr/>
          </p:nvSpPr>
          <p:spPr>
            <a:xfrm>
              <a:off x="1252468" y="2488864"/>
              <a:ext cx="806257" cy="295996"/>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3" name="Google Shape;2123;p49"/>
            <p:cNvSpPr/>
            <p:nvPr/>
          </p:nvSpPr>
          <p:spPr>
            <a:xfrm>
              <a:off x="1332755" y="2602265"/>
              <a:ext cx="695439" cy="182595"/>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4" name="Google Shape;2124;p49"/>
            <p:cNvSpPr/>
            <p:nvPr/>
          </p:nvSpPr>
          <p:spPr>
            <a:xfrm>
              <a:off x="1486543" y="2563824"/>
              <a:ext cx="119864" cy="8841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5" name="Google Shape;2125;p49"/>
            <p:cNvSpPr/>
            <p:nvPr/>
          </p:nvSpPr>
          <p:spPr>
            <a:xfrm>
              <a:off x="1807689" y="2512890"/>
              <a:ext cx="104033" cy="65350"/>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6" name="Google Shape;2126;p49"/>
            <p:cNvSpPr/>
            <p:nvPr/>
          </p:nvSpPr>
          <p:spPr>
            <a:xfrm>
              <a:off x="1606407" y="2488864"/>
              <a:ext cx="182058" cy="103791"/>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49"/>
            <p:cNvSpPr/>
            <p:nvPr/>
          </p:nvSpPr>
          <p:spPr>
            <a:xfrm>
              <a:off x="1252468" y="2302425"/>
              <a:ext cx="1114964" cy="579498"/>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49"/>
            <p:cNvSpPr/>
            <p:nvPr/>
          </p:nvSpPr>
          <p:spPr>
            <a:xfrm>
              <a:off x="1909460" y="2619563"/>
              <a:ext cx="308707" cy="256594"/>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49"/>
            <p:cNvSpPr/>
            <p:nvPr/>
          </p:nvSpPr>
          <p:spPr>
            <a:xfrm>
              <a:off x="2020278" y="2741614"/>
              <a:ext cx="303053" cy="221036"/>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49"/>
            <p:cNvSpPr/>
            <p:nvPr/>
          </p:nvSpPr>
          <p:spPr>
            <a:xfrm>
              <a:off x="2169543" y="2349516"/>
              <a:ext cx="52017" cy="44207"/>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49"/>
            <p:cNvSpPr/>
            <p:nvPr/>
          </p:nvSpPr>
          <p:spPr>
            <a:xfrm>
              <a:off x="2226083" y="2371619"/>
              <a:ext cx="134564" cy="63428"/>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2" name="Google Shape;2132;p49"/>
            <p:cNvSpPr/>
            <p:nvPr/>
          </p:nvSpPr>
          <p:spPr>
            <a:xfrm>
              <a:off x="1926422" y="2592655"/>
              <a:ext cx="108556" cy="101869"/>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3" name="Google Shape;2133;p49"/>
            <p:cNvSpPr/>
            <p:nvPr/>
          </p:nvSpPr>
          <p:spPr>
            <a:xfrm>
              <a:off x="2109611" y="2808885"/>
              <a:ext cx="122126" cy="157608"/>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49"/>
            <p:cNvSpPr/>
            <p:nvPr/>
          </p:nvSpPr>
          <p:spPr>
            <a:xfrm>
              <a:off x="1614322" y="2770444"/>
              <a:ext cx="211459" cy="223919"/>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5" name="Google Shape;2135;p49"/>
            <p:cNvSpPr/>
            <p:nvPr/>
          </p:nvSpPr>
          <p:spPr>
            <a:xfrm>
              <a:off x="1609799" y="2790626"/>
              <a:ext cx="96118" cy="167218"/>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6" name="Google Shape;2136;p49"/>
            <p:cNvSpPr/>
            <p:nvPr/>
          </p:nvSpPr>
          <p:spPr>
            <a:xfrm>
              <a:off x="1791858" y="2764678"/>
              <a:ext cx="47493" cy="205659"/>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49"/>
            <p:cNvSpPr/>
            <p:nvPr/>
          </p:nvSpPr>
          <p:spPr>
            <a:xfrm>
              <a:off x="1255861" y="2806963"/>
              <a:ext cx="294007" cy="153764"/>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49"/>
            <p:cNvSpPr/>
            <p:nvPr/>
          </p:nvSpPr>
          <p:spPr>
            <a:xfrm>
              <a:off x="1259253" y="2788704"/>
              <a:ext cx="176404" cy="122050"/>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49"/>
            <p:cNvSpPr/>
            <p:nvPr/>
          </p:nvSpPr>
          <p:spPr>
            <a:xfrm>
              <a:off x="1534036" y="2819456"/>
              <a:ext cx="44101" cy="49013"/>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121860" name="Google Shape;2191;p53"/>
          <p:cNvSpPr txBox="1">
            <a:spLocks noGrp="1"/>
          </p:cNvSpPr>
          <p:nvPr>
            <p:ph type="title"/>
          </p:nvPr>
        </p:nvSpPr>
        <p:spPr>
          <a:xfrm>
            <a:off x="2020889" y="606425"/>
            <a:ext cx="9559925" cy="3113088"/>
          </a:xfrm>
        </p:spPr>
        <p:txBody>
          <a:bodyPr rtlCol="0" anchor="ctr"/>
          <a:lstStyle/>
          <a:p>
            <a:pPr eaLnBrk="1" fontAlgn="auto" hangingPunct="1">
              <a:lnSpc>
                <a:spcPct val="150000"/>
              </a:lnSpc>
              <a:spcBef>
                <a:spcPct val="0"/>
              </a:spcBef>
              <a:spcAft>
                <a:spcPct val="0"/>
              </a:spcAft>
              <a:buFont typeface="Vibur" charset="0"/>
              <a:buNone/>
              <a:defRPr/>
            </a:pPr>
            <a:r>
              <a:rPr lang="vi-VN" altLang="vi-VN" b="1">
                <a:solidFill>
                  <a:srgbClr val="FF0000"/>
                </a:solidFill>
                <a:latin typeface="Times New Roman" panose="02020603050405020304" pitchFamily="18" charset="0"/>
                <a:ea typeface="Vibur" charset="0"/>
                <a:cs typeface="Times New Roman" panose="02020603050405020304" pitchFamily="18" charset="0"/>
                <a:sym typeface="Vibur" charset="0"/>
              </a:rPr>
              <a:t>Bài 4: Nói và đáp lời trong các tình huống:</a:t>
            </a:r>
            <a:br>
              <a:rPr lang="vi-VN" altLang="vi-VN" b="1">
                <a:solidFill>
                  <a:srgbClr val="FF0000"/>
                </a:solidFill>
                <a:latin typeface="Times New Roman" panose="02020603050405020304" pitchFamily="18" charset="0"/>
                <a:ea typeface="Vibur" charset="0"/>
                <a:cs typeface="Times New Roman" panose="02020603050405020304" pitchFamily="18" charset="0"/>
                <a:sym typeface="Vibur" charset="0"/>
              </a:rPr>
            </a:br>
            <a:r>
              <a:rPr lang="vi-VN" altLang="vi-VN" b="1">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a</a:t>
            </a:r>
            <a:r>
              <a:rPr lang="vi-VN" altLang="vi-VN" b="1" smtClean="0">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a:t>
            </a:r>
            <a:r>
              <a:rPr lang="en-US" altLang="vi-VN" b="1" smtClean="0">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 </a:t>
            </a:r>
            <a:r>
              <a:rPr lang="vi-VN" altLang="vi-VN" b="1" smtClean="0">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An </a:t>
            </a:r>
            <a:r>
              <a:rPr lang="vi-VN" altLang="vi-VN" b="1">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ủi động viên bạn khi bạn bị mệt.</a:t>
            </a:r>
            <a:br>
              <a:rPr lang="vi-VN" altLang="vi-VN" b="1">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br>
            <a:r>
              <a:rPr lang="vi-VN" altLang="vi-VN" b="1">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b. Mời bạn đọc một cuốn truyện hay.</a:t>
            </a:r>
            <a:br>
              <a:rPr lang="vi-VN" altLang="vi-VN" b="1">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br>
            <a:r>
              <a:rPr lang="vi-VN" altLang="vi-VN" b="1">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c. Đề nghị bạn hát một bài trước lớp.</a:t>
            </a:r>
            <a:br>
              <a:rPr lang="vi-VN" altLang="vi-VN" b="1">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br>
            <a:endParaRPr lang="vi-VN" altLang="vi-VN" b="1">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endParaRPr>
          </a:p>
        </p:txBody>
      </p:sp>
      <p:sp>
        <p:nvSpPr>
          <p:cNvPr id="108548" name="Google Shape;4822;p83"/>
          <p:cNvSpPr>
            <a:spLocks/>
          </p:cNvSpPr>
          <p:nvPr/>
        </p:nvSpPr>
        <p:spPr bwMode="auto">
          <a:xfrm>
            <a:off x="8045450" y="3436938"/>
            <a:ext cx="20638" cy="23812"/>
          </a:xfrm>
          <a:custGeom>
            <a:avLst/>
            <a:gdLst>
              <a:gd name="T0" fmla="*/ 2147483646 w 673"/>
              <a:gd name="T1" fmla="*/ 0 h 718"/>
              <a:gd name="T2" fmla="*/ 2147483646 w 673"/>
              <a:gd name="T3" fmla="*/ 2147483646 h 718"/>
              <a:gd name="T4" fmla="*/ 2147483646 w 673"/>
              <a:gd name="T5" fmla="*/ 2147483646 h 718"/>
              <a:gd name="T6" fmla="*/ 2147483646 w 673"/>
              <a:gd name="T7" fmla="*/ 2147483646 h 718"/>
              <a:gd name="T8" fmla="*/ 2147483646 w 673"/>
              <a:gd name="T9" fmla="*/ 2147483646 h 718"/>
              <a:gd name="T10" fmla="*/ 2147483646 w 673"/>
              <a:gd name="T11" fmla="*/ 2147483646 h 718"/>
              <a:gd name="T12" fmla="*/ 2147483646 w 673"/>
              <a:gd name="T13" fmla="*/ 2147483646 h 718"/>
              <a:gd name="T14" fmla="*/ 2147483646 w 673"/>
              <a:gd name="T15" fmla="*/ 2147483646 h 718"/>
              <a:gd name="T16" fmla="*/ 2147483646 w 673"/>
              <a:gd name="T17" fmla="*/ 0 h 7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718"/>
              <a:gd name="T29" fmla="*/ 673 w 673"/>
              <a:gd name="T30" fmla="*/ 718 h 7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718" extrusionOk="0">
                <a:moveTo>
                  <a:pt x="117" y="0"/>
                </a:moveTo>
                <a:cubicBezTo>
                  <a:pt x="84" y="0"/>
                  <a:pt x="49" y="19"/>
                  <a:pt x="22" y="45"/>
                </a:cubicBezTo>
                <a:cubicBezTo>
                  <a:pt x="0" y="89"/>
                  <a:pt x="0" y="154"/>
                  <a:pt x="44" y="197"/>
                </a:cubicBezTo>
                <a:cubicBezTo>
                  <a:pt x="217" y="306"/>
                  <a:pt x="347" y="457"/>
                  <a:pt x="456" y="631"/>
                </a:cubicBezTo>
                <a:cubicBezTo>
                  <a:pt x="456" y="696"/>
                  <a:pt x="521" y="718"/>
                  <a:pt x="564" y="718"/>
                </a:cubicBezTo>
                <a:lnTo>
                  <a:pt x="586" y="696"/>
                </a:lnTo>
                <a:cubicBezTo>
                  <a:pt x="651" y="696"/>
                  <a:pt x="672" y="631"/>
                  <a:pt x="672" y="566"/>
                </a:cubicBezTo>
                <a:cubicBezTo>
                  <a:pt x="607" y="371"/>
                  <a:pt x="260" y="89"/>
                  <a:pt x="174" y="24"/>
                </a:cubicBezTo>
                <a:cubicBezTo>
                  <a:pt x="157" y="7"/>
                  <a:pt x="137" y="0"/>
                  <a:pt x="117" y="0"/>
                </a:cubicBezTo>
                <a:close/>
              </a:path>
            </a:pathLst>
          </a:custGeom>
          <a:solidFill>
            <a:srgbClr val="AC60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108549" name="Google Shape;5066;p83"/>
          <p:cNvGrpSpPr>
            <a:grpSpLocks/>
          </p:cNvGrpSpPr>
          <p:nvPr/>
        </p:nvGrpSpPr>
        <p:grpSpPr bwMode="auto">
          <a:xfrm>
            <a:off x="7162800" y="4697414"/>
            <a:ext cx="2895600" cy="2160587"/>
            <a:chOff x="3492863" y="1518141"/>
            <a:chExt cx="848362" cy="609928"/>
          </a:xfrm>
        </p:grpSpPr>
        <p:sp>
          <p:nvSpPr>
            <p:cNvPr id="108614" name="Google Shape;5067;p83"/>
            <p:cNvSpPr>
              <a:spLocks/>
            </p:cNvSpPr>
            <p:nvPr/>
          </p:nvSpPr>
          <p:spPr bwMode="auto">
            <a:xfrm>
              <a:off x="3557038" y="1533545"/>
              <a:ext cx="300894" cy="294812"/>
            </a:xfrm>
            <a:custGeom>
              <a:avLst/>
              <a:gdLst>
                <a:gd name="T0" fmla="*/ 2147483646 w 7520"/>
                <a:gd name="T1" fmla="*/ 0 h 7368"/>
                <a:gd name="T2" fmla="*/ 2147483646 w 7520"/>
                <a:gd name="T3" fmla="*/ 2147483646 h 7368"/>
                <a:gd name="T4" fmla="*/ 2147483646 w 7520"/>
                <a:gd name="T5" fmla="*/ 2147483646 h 7368"/>
                <a:gd name="T6" fmla="*/ 2147483646 w 7520"/>
                <a:gd name="T7" fmla="*/ 2147483646 h 7368"/>
                <a:gd name="T8" fmla="*/ 2147483646 w 7520"/>
                <a:gd name="T9" fmla="*/ 2147483646 h 7368"/>
                <a:gd name="T10" fmla="*/ 2147483646 w 7520"/>
                <a:gd name="T11" fmla="*/ 0 h 7368"/>
                <a:gd name="T12" fmla="*/ 0 60000 65536"/>
                <a:gd name="T13" fmla="*/ 0 60000 65536"/>
                <a:gd name="T14" fmla="*/ 0 60000 65536"/>
                <a:gd name="T15" fmla="*/ 0 60000 65536"/>
                <a:gd name="T16" fmla="*/ 0 60000 65536"/>
                <a:gd name="T17" fmla="*/ 0 60000 65536"/>
                <a:gd name="T18" fmla="*/ 0 w 7520"/>
                <a:gd name="T19" fmla="*/ 0 h 7368"/>
                <a:gd name="T20" fmla="*/ 7520 w 7520"/>
                <a:gd name="T21" fmla="*/ 7368 h 7368"/>
              </a:gdLst>
              <a:ahLst/>
              <a:cxnLst>
                <a:cxn ang="T12">
                  <a:pos x="T0" y="T1"/>
                </a:cxn>
                <a:cxn ang="T13">
                  <a:pos x="T2" y="T3"/>
                </a:cxn>
                <a:cxn ang="T14">
                  <a:pos x="T4" y="T5"/>
                </a:cxn>
                <a:cxn ang="T15">
                  <a:pos x="T6" y="T7"/>
                </a:cxn>
                <a:cxn ang="T16">
                  <a:pos x="T8" y="T9"/>
                </a:cxn>
                <a:cxn ang="T17">
                  <a:pos x="T10" y="T11"/>
                </a:cxn>
              </a:cxnLst>
              <a:rect l="T18" t="T19" r="T20" b="T21"/>
              <a:pathLst>
                <a:path w="7520" h="7368" extrusionOk="0">
                  <a:moveTo>
                    <a:pt x="5287" y="0"/>
                  </a:moveTo>
                  <a:cubicBezTo>
                    <a:pt x="4963" y="0"/>
                    <a:pt x="4547" y="76"/>
                    <a:pt x="4033" y="311"/>
                  </a:cubicBezTo>
                  <a:cubicBezTo>
                    <a:pt x="2559" y="983"/>
                    <a:pt x="1" y="6576"/>
                    <a:pt x="3014" y="7313"/>
                  </a:cubicBezTo>
                  <a:cubicBezTo>
                    <a:pt x="3163" y="7350"/>
                    <a:pt x="3309" y="7367"/>
                    <a:pt x="3450" y="7367"/>
                  </a:cubicBezTo>
                  <a:cubicBezTo>
                    <a:pt x="6175" y="7367"/>
                    <a:pt x="7519" y="947"/>
                    <a:pt x="6180" y="267"/>
                  </a:cubicBezTo>
                  <a:cubicBezTo>
                    <a:pt x="6180" y="267"/>
                    <a:pt x="5894" y="0"/>
                    <a:pt x="5287"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5" name="Google Shape;5068;p83"/>
            <p:cNvSpPr>
              <a:spLocks/>
            </p:cNvSpPr>
            <p:nvPr/>
          </p:nvSpPr>
          <p:spPr bwMode="auto">
            <a:xfrm>
              <a:off x="3616892" y="1781893"/>
              <a:ext cx="82466" cy="89108"/>
            </a:xfrm>
            <a:custGeom>
              <a:avLst/>
              <a:gdLst>
                <a:gd name="T0" fmla="*/ 2147483646 w 2061"/>
                <a:gd name="T1" fmla="*/ 2147483646 h 2227"/>
                <a:gd name="T2" fmla="*/ 2147483646 w 2061"/>
                <a:gd name="T3" fmla="*/ 2147483646 h 2227"/>
                <a:gd name="T4" fmla="*/ 2147483646 w 2061"/>
                <a:gd name="T5" fmla="*/ 2147483646 h 2227"/>
                <a:gd name="T6" fmla="*/ 2147483646 w 2061"/>
                <a:gd name="T7" fmla="*/ 2147483646 h 2227"/>
                <a:gd name="T8" fmla="*/ 2147483646 w 2061"/>
                <a:gd name="T9" fmla="*/ 2147483646 h 2227"/>
                <a:gd name="T10" fmla="*/ 0 60000 65536"/>
                <a:gd name="T11" fmla="*/ 0 60000 65536"/>
                <a:gd name="T12" fmla="*/ 0 60000 65536"/>
                <a:gd name="T13" fmla="*/ 0 60000 65536"/>
                <a:gd name="T14" fmla="*/ 0 60000 65536"/>
                <a:gd name="T15" fmla="*/ 0 w 2061"/>
                <a:gd name="T16" fmla="*/ 0 h 2227"/>
                <a:gd name="T17" fmla="*/ 2061 w 2061"/>
                <a:gd name="T18" fmla="*/ 2227 h 2227"/>
              </a:gdLst>
              <a:ahLst/>
              <a:cxnLst>
                <a:cxn ang="T10">
                  <a:pos x="T0" y="T1"/>
                </a:cxn>
                <a:cxn ang="T11">
                  <a:pos x="T2" y="T3"/>
                </a:cxn>
                <a:cxn ang="T12">
                  <a:pos x="T4" y="T5"/>
                </a:cxn>
                <a:cxn ang="T13">
                  <a:pos x="T6" y="T7"/>
                </a:cxn>
                <a:cxn ang="T14">
                  <a:pos x="T8" y="T9"/>
                </a:cxn>
              </a:cxnLst>
              <a:rect l="T15" t="T16" r="T17" b="T18"/>
              <a:pathLst>
                <a:path w="2061" h="2227" extrusionOk="0">
                  <a:moveTo>
                    <a:pt x="1475" y="1"/>
                  </a:moveTo>
                  <a:cubicBezTo>
                    <a:pt x="1280" y="1345"/>
                    <a:pt x="1" y="1974"/>
                    <a:pt x="1" y="1974"/>
                  </a:cubicBezTo>
                  <a:cubicBezTo>
                    <a:pt x="236" y="2147"/>
                    <a:pt x="505" y="2227"/>
                    <a:pt x="770" y="2227"/>
                  </a:cubicBezTo>
                  <a:cubicBezTo>
                    <a:pt x="1335" y="2227"/>
                    <a:pt x="1883" y="1863"/>
                    <a:pt x="2060" y="1258"/>
                  </a:cubicBezTo>
                  <a:cubicBezTo>
                    <a:pt x="2060" y="976"/>
                    <a:pt x="1475" y="1"/>
                    <a:pt x="1475"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6" name="Google Shape;5069;p83"/>
            <p:cNvSpPr>
              <a:spLocks/>
            </p:cNvSpPr>
            <p:nvPr/>
          </p:nvSpPr>
          <p:spPr bwMode="auto">
            <a:xfrm>
              <a:off x="3799935" y="1899885"/>
              <a:ext cx="133602" cy="222109"/>
            </a:xfrm>
            <a:custGeom>
              <a:avLst/>
              <a:gdLst>
                <a:gd name="T0" fmla="*/ 2147483646 w 3339"/>
                <a:gd name="T1" fmla="*/ 0 h 5551"/>
                <a:gd name="T2" fmla="*/ 2147483646 w 3339"/>
                <a:gd name="T3" fmla="*/ 2147483646 h 5551"/>
                <a:gd name="T4" fmla="*/ 2147483646 w 3339"/>
                <a:gd name="T5" fmla="*/ 2147483646 h 5551"/>
                <a:gd name="T6" fmla="*/ 2147483646 w 3339"/>
                <a:gd name="T7" fmla="*/ 0 h 5551"/>
                <a:gd name="T8" fmla="*/ 2147483646 w 3339"/>
                <a:gd name="T9" fmla="*/ 0 h 5551"/>
                <a:gd name="T10" fmla="*/ 0 60000 65536"/>
                <a:gd name="T11" fmla="*/ 0 60000 65536"/>
                <a:gd name="T12" fmla="*/ 0 60000 65536"/>
                <a:gd name="T13" fmla="*/ 0 60000 65536"/>
                <a:gd name="T14" fmla="*/ 0 60000 65536"/>
                <a:gd name="T15" fmla="*/ 0 w 3339"/>
                <a:gd name="T16" fmla="*/ 0 h 5551"/>
                <a:gd name="T17" fmla="*/ 3339 w 3339"/>
                <a:gd name="T18" fmla="*/ 5551 h 5551"/>
              </a:gdLst>
              <a:ahLst/>
              <a:cxnLst>
                <a:cxn ang="T10">
                  <a:pos x="T0" y="T1"/>
                </a:cxn>
                <a:cxn ang="T11">
                  <a:pos x="T2" y="T3"/>
                </a:cxn>
                <a:cxn ang="T12">
                  <a:pos x="T4" y="T5"/>
                </a:cxn>
                <a:cxn ang="T13">
                  <a:pos x="T6" y="T7"/>
                </a:cxn>
                <a:cxn ang="T14">
                  <a:pos x="T8" y="T9"/>
                </a:cxn>
              </a:cxnLst>
              <a:rect l="T15" t="T16" r="T17" b="T18"/>
              <a:pathLst>
                <a:path w="3339" h="5551" extrusionOk="0">
                  <a:moveTo>
                    <a:pt x="325" y="0"/>
                  </a:moveTo>
                  <a:cubicBezTo>
                    <a:pt x="325" y="0"/>
                    <a:pt x="0" y="4640"/>
                    <a:pt x="1279" y="5550"/>
                  </a:cubicBezTo>
                  <a:lnTo>
                    <a:pt x="3100" y="5550"/>
                  </a:lnTo>
                  <a:lnTo>
                    <a:pt x="3339" y="0"/>
                  </a:lnTo>
                  <a:lnTo>
                    <a:pt x="32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7" name="Google Shape;5070;p83"/>
            <p:cNvSpPr>
              <a:spLocks/>
            </p:cNvSpPr>
            <p:nvPr/>
          </p:nvSpPr>
          <p:spPr bwMode="auto">
            <a:xfrm>
              <a:off x="3972535" y="1899885"/>
              <a:ext cx="134522" cy="222109"/>
            </a:xfrm>
            <a:custGeom>
              <a:avLst/>
              <a:gdLst>
                <a:gd name="T0" fmla="*/ 2147483646 w 3362"/>
                <a:gd name="T1" fmla="*/ 0 h 5551"/>
                <a:gd name="T2" fmla="*/ 2147483646 w 3362"/>
                <a:gd name="T3" fmla="*/ 2147483646 h 5551"/>
                <a:gd name="T4" fmla="*/ 2147483646 w 3362"/>
                <a:gd name="T5" fmla="*/ 2147483646 h 5551"/>
                <a:gd name="T6" fmla="*/ 2147483646 w 3362"/>
                <a:gd name="T7" fmla="*/ 0 h 5551"/>
                <a:gd name="T8" fmla="*/ 2147483646 w 3362"/>
                <a:gd name="T9" fmla="*/ 0 h 5551"/>
                <a:gd name="T10" fmla="*/ 0 60000 65536"/>
                <a:gd name="T11" fmla="*/ 0 60000 65536"/>
                <a:gd name="T12" fmla="*/ 0 60000 65536"/>
                <a:gd name="T13" fmla="*/ 0 60000 65536"/>
                <a:gd name="T14" fmla="*/ 0 60000 65536"/>
                <a:gd name="T15" fmla="*/ 0 w 3362"/>
                <a:gd name="T16" fmla="*/ 0 h 5551"/>
                <a:gd name="T17" fmla="*/ 3362 w 3362"/>
                <a:gd name="T18" fmla="*/ 5551 h 5551"/>
              </a:gdLst>
              <a:ahLst/>
              <a:cxnLst>
                <a:cxn ang="T10">
                  <a:pos x="T0" y="T1"/>
                </a:cxn>
                <a:cxn ang="T11">
                  <a:pos x="T2" y="T3"/>
                </a:cxn>
                <a:cxn ang="T12">
                  <a:pos x="T4" y="T5"/>
                </a:cxn>
                <a:cxn ang="T13">
                  <a:pos x="T6" y="T7"/>
                </a:cxn>
                <a:cxn ang="T14">
                  <a:pos x="T8" y="T9"/>
                </a:cxn>
              </a:cxnLst>
              <a:rect l="T15" t="T16" r="T17" b="T18"/>
              <a:pathLst>
                <a:path w="3362" h="5551" extrusionOk="0">
                  <a:moveTo>
                    <a:pt x="347" y="0"/>
                  </a:moveTo>
                  <a:cubicBezTo>
                    <a:pt x="347" y="0"/>
                    <a:pt x="1" y="4640"/>
                    <a:pt x="1301" y="5529"/>
                  </a:cubicBezTo>
                  <a:lnTo>
                    <a:pt x="3123" y="5550"/>
                  </a:lnTo>
                  <a:lnTo>
                    <a:pt x="3361" y="0"/>
                  </a:lnTo>
                  <a:lnTo>
                    <a:pt x="34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8" name="Google Shape;5071;p83"/>
            <p:cNvSpPr>
              <a:spLocks/>
            </p:cNvSpPr>
            <p:nvPr/>
          </p:nvSpPr>
          <p:spPr bwMode="auto">
            <a:xfrm>
              <a:off x="3685428" y="1879039"/>
              <a:ext cx="212586" cy="247277"/>
            </a:xfrm>
            <a:custGeom>
              <a:avLst/>
              <a:gdLst>
                <a:gd name="T0" fmla="*/ 2147483646 w 5313"/>
                <a:gd name="T1" fmla="*/ 2147483646 h 6180"/>
                <a:gd name="T2" fmla="*/ 2147483646 w 5313"/>
                <a:gd name="T3" fmla="*/ 2147483646 h 6180"/>
                <a:gd name="T4" fmla="*/ 2147483646 w 5313"/>
                <a:gd name="T5" fmla="*/ 2147483646 h 6180"/>
                <a:gd name="T6" fmla="*/ 2147483646 w 5313"/>
                <a:gd name="T7" fmla="*/ 2147483646 h 6180"/>
                <a:gd name="T8" fmla="*/ 2147483646 w 5313"/>
                <a:gd name="T9" fmla="*/ 2147483646 h 6180"/>
                <a:gd name="T10" fmla="*/ 0 60000 65536"/>
                <a:gd name="T11" fmla="*/ 0 60000 65536"/>
                <a:gd name="T12" fmla="*/ 0 60000 65536"/>
                <a:gd name="T13" fmla="*/ 0 60000 65536"/>
                <a:gd name="T14" fmla="*/ 0 60000 65536"/>
                <a:gd name="T15" fmla="*/ 0 w 5313"/>
                <a:gd name="T16" fmla="*/ 0 h 6180"/>
                <a:gd name="T17" fmla="*/ 5313 w 5313"/>
                <a:gd name="T18" fmla="*/ 6180 h 6180"/>
              </a:gdLst>
              <a:ahLst/>
              <a:cxnLst>
                <a:cxn ang="T10">
                  <a:pos x="T0" y="T1"/>
                </a:cxn>
                <a:cxn ang="T11">
                  <a:pos x="T2" y="T3"/>
                </a:cxn>
                <a:cxn ang="T12">
                  <a:pos x="T4" y="T5"/>
                </a:cxn>
                <a:cxn ang="T13">
                  <a:pos x="T6" y="T7"/>
                </a:cxn>
                <a:cxn ang="T14">
                  <a:pos x="T8" y="T9"/>
                </a:cxn>
              </a:cxnLst>
              <a:rect l="T15" t="T16" r="T17" b="T18"/>
              <a:pathLst>
                <a:path w="5313" h="6180" extrusionOk="0">
                  <a:moveTo>
                    <a:pt x="2754" y="1"/>
                  </a:moveTo>
                  <a:cubicBezTo>
                    <a:pt x="2754" y="1"/>
                    <a:pt x="0" y="4033"/>
                    <a:pt x="629" y="5443"/>
                  </a:cubicBezTo>
                  <a:lnTo>
                    <a:pt x="2212" y="6180"/>
                  </a:lnTo>
                  <a:lnTo>
                    <a:pt x="5312" y="1562"/>
                  </a:lnTo>
                  <a:lnTo>
                    <a:pt x="2754"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9" name="Google Shape;5072;p83"/>
            <p:cNvSpPr>
              <a:spLocks/>
            </p:cNvSpPr>
            <p:nvPr/>
          </p:nvSpPr>
          <p:spPr bwMode="auto">
            <a:xfrm>
              <a:off x="3705993" y="1676944"/>
              <a:ext cx="554613" cy="444179"/>
            </a:xfrm>
            <a:custGeom>
              <a:avLst/>
              <a:gdLst>
                <a:gd name="T0" fmla="*/ 2147483646 w 13861"/>
                <a:gd name="T1" fmla="*/ 0 h 11101"/>
                <a:gd name="T2" fmla="*/ 2147483646 w 13861"/>
                <a:gd name="T3" fmla="*/ 2147483646 h 11101"/>
                <a:gd name="T4" fmla="*/ 2147483646 w 13861"/>
                <a:gd name="T5" fmla="*/ 2147483646 h 11101"/>
                <a:gd name="T6" fmla="*/ 2147483646 w 13861"/>
                <a:gd name="T7" fmla="*/ 2147483646 h 11101"/>
                <a:gd name="T8" fmla="*/ 2147483646 w 13861"/>
                <a:gd name="T9" fmla="*/ 2147483646 h 11101"/>
                <a:gd name="T10" fmla="*/ 2147483646 w 13861"/>
                <a:gd name="T11" fmla="*/ 2147483646 h 11101"/>
                <a:gd name="T12" fmla="*/ 2147483646 w 13861"/>
                <a:gd name="T13" fmla="*/ 2147483646 h 11101"/>
                <a:gd name="T14" fmla="*/ 2147483646 w 13861"/>
                <a:gd name="T15" fmla="*/ 0 h 11101"/>
                <a:gd name="T16" fmla="*/ 0 60000 65536"/>
                <a:gd name="T17" fmla="*/ 0 60000 65536"/>
                <a:gd name="T18" fmla="*/ 0 60000 65536"/>
                <a:gd name="T19" fmla="*/ 0 60000 65536"/>
                <a:gd name="T20" fmla="*/ 0 60000 65536"/>
                <a:gd name="T21" fmla="*/ 0 60000 65536"/>
                <a:gd name="T22" fmla="*/ 0 60000 65536"/>
                <a:gd name="T23" fmla="*/ 0 60000 65536"/>
                <a:gd name="T24" fmla="*/ 0 w 13861"/>
                <a:gd name="T25" fmla="*/ 0 h 11101"/>
                <a:gd name="T26" fmla="*/ 13861 w 13861"/>
                <a:gd name="T27" fmla="*/ 11101 h 11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61" h="11101" extrusionOk="0">
                  <a:moveTo>
                    <a:pt x="6251" y="0"/>
                  </a:moveTo>
                  <a:cubicBezTo>
                    <a:pt x="1" y="3922"/>
                    <a:pt x="3262" y="9258"/>
                    <a:pt x="3579" y="9258"/>
                  </a:cubicBezTo>
                  <a:cubicBezTo>
                    <a:pt x="3580" y="9258"/>
                    <a:pt x="3582" y="9258"/>
                    <a:pt x="3584" y="9258"/>
                  </a:cubicBezTo>
                  <a:cubicBezTo>
                    <a:pt x="3866" y="9193"/>
                    <a:pt x="10565" y="9106"/>
                    <a:pt x="10565" y="9106"/>
                  </a:cubicBezTo>
                  <a:lnTo>
                    <a:pt x="11020" y="11101"/>
                  </a:lnTo>
                  <a:lnTo>
                    <a:pt x="13167" y="11101"/>
                  </a:lnTo>
                  <a:cubicBezTo>
                    <a:pt x="13167" y="11101"/>
                    <a:pt x="13861" y="2385"/>
                    <a:pt x="13167" y="1518"/>
                  </a:cubicBezTo>
                  <a:cubicBezTo>
                    <a:pt x="12451" y="672"/>
                    <a:pt x="6251" y="0"/>
                    <a:pt x="625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0" name="Google Shape;5073;p83"/>
            <p:cNvSpPr>
              <a:spLocks/>
            </p:cNvSpPr>
            <p:nvPr/>
          </p:nvSpPr>
          <p:spPr bwMode="auto">
            <a:xfrm>
              <a:off x="3492863" y="1518141"/>
              <a:ext cx="718184" cy="522043"/>
            </a:xfrm>
            <a:custGeom>
              <a:avLst/>
              <a:gdLst>
                <a:gd name="T0" fmla="*/ 2147483646 w 17949"/>
                <a:gd name="T1" fmla="*/ 0 h 13047"/>
                <a:gd name="T2" fmla="*/ 2147483646 w 17949"/>
                <a:gd name="T3" fmla="*/ 2147483646 h 13047"/>
                <a:gd name="T4" fmla="*/ 2147483646 w 17949"/>
                <a:gd name="T5" fmla="*/ 2147483646 h 13047"/>
                <a:gd name="T6" fmla="*/ 2147483646 w 17949"/>
                <a:gd name="T7" fmla="*/ 2147483646 h 13047"/>
                <a:gd name="T8" fmla="*/ 2147483646 w 17949"/>
                <a:gd name="T9" fmla="*/ 2147483646 h 13047"/>
                <a:gd name="T10" fmla="*/ 2147483646 w 17949"/>
                <a:gd name="T11" fmla="*/ 2147483646 h 13047"/>
                <a:gd name="T12" fmla="*/ 2147483646 w 17949"/>
                <a:gd name="T13" fmla="*/ 2147483646 h 13047"/>
                <a:gd name="T14" fmla="*/ 2147483646 w 17949"/>
                <a:gd name="T15" fmla="*/ 2147483646 h 13047"/>
                <a:gd name="T16" fmla="*/ 2147483646 w 17949"/>
                <a:gd name="T17" fmla="*/ 2147483646 h 13047"/>
                <a:gd name="T18" fmla="*/ 2147483646 w 17949"/>
                <a:gd name="T19" fmla="*/ 2147483646 h 13047"/>
                <a:gd name="T20" fmla="*/ 2147483646 w 17949"/>
                <a:gd name="T21" fmla="*/ 2147483646 h 13047"/>
                <a:gd name="T22" fmla="*/ 2147483646 w 17949"/>
                <a:gd name="T23" fmla="*/ 2147483646 h 13047"/>
                <a:gd name="T24" fmla="*/ 2147483646 w 17949"/>
                <a:gd name="T25" fmla="*/ 2147483646 h 13047"/>
                <a:gd name="T26" fmla="*/ 2147483646 w 17949"/>
                <a:gd name="T27" fmla="*/ 2147483646 h 13047"/>
                <a:gd name="T28" fmla="*/ 2147483646 w 17949"/>
                <a:gd name="T29" fmla="*/ 2147483646 h 13047"/>
                <a:gd name="T30" fmla="*/ 2147483646 w 17949"/>
                <a:gd name="T31" fmla="*/ 2147483646 h 13047"/>
                <a:gd name="T32" fmla="*/ 2147483646 w 17949"/>
                <a:gd name="T33" fmla="*/ 2147483646 h 13047"/>
                <a:gd name="T34" fmla="*/ 2147483646 w 17949"/>
                <a:gd name="T35" fmla="*/ 2147483646 h 13047"/>
                <a:gd name="T36" fmla="*/ 2147483646 w 17949"/>
                <a:gd name="T37" fmla="*/ 0 h 130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49"/>
                <a:gd name="T58" fmla="*/ 0 h 13047"/>
                <a:gd name="T59" fmla="*/ 17949 w 17949"/>
                <a:gd name="T60" fmla="*/ 13047 h 130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49" h="13047" extrusionOk="0">
                  <a:moveTo>
                    <a:pt x="8935" y="0"/>
                  </a:moveTo>
                  <a:cubicBezTo>
                    <a:pt x="8572" y="0"/>
                    <a:pt x="8186" y="64"/>
                    <a:pt x="7784" y="219"/>
                  </a:cubicBezTo>
                  <a:cubicBezTo>
                    <a:pt x="2273" y="2351"/>
                    <a:pt x="5685" y="10383"/>
                    <a:pt x="4067" y="10383"/>
                  </a:cubicBezTo>
                  <a:cubicBezTo>
                    <a:pt x="4023" y="10383"/>
                    <a:pt x="3976" y="10377"/>
                    <a:pt x="3924" y="10365"/>
                  </a:cubicBezTo>
                  <a:cubicBezTo>
                    <a:pt x="2819" y="10127"/>
                    <a:pt x="2667" y="7958"/>
                    <a:pt x="2949" y="6311"/>
                  </a:cubicBezTo>
                  <a:cubicBezTo>
                    <a:pt x="3079" y="5595"/>
                    <a:pt x="4185" y="4880"/>
                    <a:pt x="3339" y="4880"/>
                  </a:cubicBezTo>
                  <a:cubicBezTo>
                    <a:pt x="2927" y="4880"/>
                    <a:pt x="2602" y="5639"/>
                    <a:pt x="2602" y="5639"/>
                  </a:cubicBezTo>
                  <a:cubicBezTo>
                    <a:pt x="2602" y="5639"/>
                    <a:pt x="2169" y="4587"/>
                    <a:pt x="1851" y="4587"/>
                  </a:cubicBezTo>
                  <a:cubicBezTo>
                    <a:pt x="1793" y="4587"/>
                    <a:pt x="1738" y="4622"/>
                    <a:pt x="1691" y="4706"/>
                  </a:cubicBezTo>
                  <a:cubicBezTo>
                    <a:pt x="1388" y="5248"/>
                    <a:pt x="2103" y="5617"/>
                    <a:pt x="2038" y="6137"/>
                  </a:cubicBezTo>
                  <a:cubicBezTo>
                    <a:pt x="1908" y="7178"/>
                    <a:pt x="0" y="11189"/>
                    <a:pt x="2342" y="12425"/>
                  </a:cubicBezTo>
                  <a:cubicBezTo>
                    <a:pt x="3170" y="12860"/>
                    <a:pt x="3911" y="13046"/>
                    <a:pt x="4574" y="13046"/>
                  </a:cubicBezTo>
                  <a:cubicBezTo>
                    <a:pt x="8461" y="13046"/>
                    <a:pt x="9673" y="6655"/>
                    <a:pt x="10104" y="6655"/>
                  </a:cubicBezTo>
                  <a:cubicBezTo>
                    <a:pt x="10119" y="6655"/>
                    <a:pt x="10133" y="6663"/>
                    <a:pt x="10147" y="6679"/>
                  </a:cubicBezTo>
                  <a:cubicBezTo>
                    <a:pt x="10580" y="7243"/>
                    <a:pt x="8239" y="8869"/>
                    <a:pt x="10212" y="10105"/>
                  </a:cubicBezTo>
                  <a:cubicBezTo>
                    <a:pt x="10556" y="10321"/>
                    <a:pt x="10907" y="10419"/>
                    <a:pt x="11256" y="10419"/>
                  </a:cubicBezTo>
                  <a:cubicBezTo>
                    <a:pt x="14678" y="10419"/>
                    <a:pt x="17949" y="1006"/>
                    <a:pt x="13468" y="1006"/>
                  </a:cubicBezTo>
                  <a:cubicBezTo>
                    <a:pt x="12993" y="1006"/>
                    <a:pt x="12431" y="1112"/>
                    <a:pt x="11773" y="1346"/>
                  </a:cubicBezTo>
                  <a:cubicBezTo>
                    <a:pt x="11773" y="1346"/>
                    <a:pt x="10602" y="0"/>
                    <a:pt x="89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1" name="Google Shape;5074;p83"/>
            <p:cNvSpPr>
              <a:spLocks/>
            </p:cNvSpPr>
            <p:nvPr/>
          </p:nvSpPr>
          <p:spPr bwMode="auto">
            <a:xfrm>
              <a:off x="3794733" y="1676384"/>
              <a:ext cx="37892" cy="46575"/>
            </a:xfrm>
            <a:custGeom>
              <a:avLst/>
              <a:gdLst>
                <a:gd name="T0" fmla="*/ 2147483646 w 947"/>
                <a:gd name="T1" fmla="*/ 0 h 1164"/>
                <a:gd name="T2" fmla="*/ 2147483646 w 947"/>
                <a:gd name="T3" fmla="*/ 2147483646 h 1164"/>
                <a:gd name="T4" fmla="*/ 2147483646 w 947"/>
                <a:gd name="T5" fmla="*/ 2147483646 h 1164"/>
                <a:gd name="T6" fmla="*/ 2147483646 w 947"/>
                <a:gd name="T7" fmla="*/ 2147483646 h 1164"/>
                <a:gd name="T8" fmla="*/ 2147483646 w 947"/>
                <a:gd name="T9" fmla="*/ 2147483646 h 1164"/>
                <a:gd name="T10" fmla="*/ 2147483646 w 947"/>
                <a:gd name="T11" fmla="*/ 2147483646 h 1164"/>
                <a:gd name="T12" fmla="*/ 2147483646 w 947"/>
                <a:gd name="T13" fmla="*/ 2147483646 h 1164"/>
                <a:gd name="T14" fmla="*/ 2147483646 w 947"/>
                <a:gd name="T15" fmla="*/ 2147483646 h 1164"/>
                <a:gd name="T16" fmla="*/ 2147483646 w 947"/>
                <a:gd name="T17" fmla="*/ 2147483646 h 1164"/>
                <a:gd name="T18" fmla="*/ 2147483646 w 947"/>
                <a:gd name="T19" fmla="*/ 2147483646 h 1164"/>
                <a:gd name="T20" fmla="*/ 2147483646 w 947"/>
                <a:gd name="T21" fmla="*/ 2147483646 h 1164"/>
                <a:gd name="T22" fmla="*/ 2147483646 w 947"/>
                <a:gd name="T23" fmla="*/ 0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7"/>
                <a:gd name="T37" fmla="*/ 0 h 1164"/>
                <a:gd name="T38" fmla="*/ 947 w 947"/>
                <a:gd name="T39" fmla="*/ 1164 h 11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7" h="1164" extrusionOk="0">
                  <a:moveTo>
                    <a:pt x="126" y="0"/>
                  </a:moveTo>
                  <a:cubicBezTo>
                    <a:pt x="116" y="0"/>
                    <a:pt x="108" y="11"/>
                    <a:pt x="108" y="36"/>
                  </a:cubicBezTo>
                  <a:cubicBezTo>
                    <a:pt x="0" y="383"/>
                    <a:pt x="43" y="751"/>
                    <a:pt x="239" y="1055"/>
                  </a:cubicBezTo>
                  <a:cubicBezTo>
                    <a:pt x="260" y="1120"/>
                    <a:pt x="325" y="1163"/>
                    <a:pt x="390" y="1163"/>
                  </a:cubicBezTo>
                  <a:cubicBezTo>
                    <a:pt x="585" y="1163"/>
                    <a:pt x="867" y="361"/>
                    <a:pt x="932" y="123"/>
                  </a:cubicBezTo>
                  <a:cubicBezTo>
                    <a:pt x="946" y="95"/>
                    <a:pt x="916" y="68"/>
                    <a:pt x="893" y="68"/>
                  </a:cubicBezTo>
                  <a:cubicBezTo>
                    <a:pt x="879" y="68"/>
                    <a:pt x="867" y="77"/>
                    <a:pt x="867" y="101"/>
                  </a:cubicBezTo>
                  <a:cubicBezTo>
                    <a:pt x="716" y="578"/>
                    <a:pt x="499" y="1098"/>
                    <a:pt x="390" y="1098"/>
                  </a:cubicBezTo>
                  <a:cubicBezTo>
                    <a:pt x="369" y="1098"/>
                    <a:pt x="347" y="1055"/>
                    <a:pt x="304" y="1012"/>
                  </a:cubicBezTo>
                  <a:cubicBezTo>
                    <a:pt x="130" y="730"/>
                    <a:pt x="87" y="383"/>
                    <a:pt x="173" y="58"/>
                  </a:cubicBezTo>
                  <a:cubicBezTo>
                    <a:pt x="173" y="36"/>
                    <a:pt x="173" y="14"/>
                    <a:pt x="152" y="14"/>
                  </a:cubicBezTo>
                  <a:cubicBezTo>
                    <a:pt x="143" y="5"/>
                    <a:pt x="134" y="0"/>
                    <a:pt x="1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2" name="Google Shape;5075;p83"/>
            <p:cNvSpPr>
              <a:spLocks/>
            </p:cNvSpPr>
            <p:nvPr/>
          </p:nvSpPr>
          <p:spPr bwMode="auto">
            <a:xfrm>
              <a:off x="3873632" y="1698630"/>
              <a:ext cx="244676" cy="209105"/>
            </a:xfrm>
            <a:custGeom>
              <a:avLst/>
              <a:gdLst>
                <a:gd name="T0" fmla="*/ 2147483646 w 6115"/>
                <a:gd name="T1" fmla="*/ 0 h 5226"/>
                <a:gd name="T2" fmla="*/ 2147483646 w 6115"/>
                <a:gd name="T3" fmla="*/ 2147483646 h 5226"/>
                <a:gd name="T4" fmla="*/ 2147483646 w 6115"/>
                <a:gd name="T5" fmla="*/ 2147483646 h 5226"/>
                <a:gd name="T6" fmla="*/ 2147483646 w 6115"/>
                <a:gd name="T7" fmla="*/ 2147483646 h 5226"/>
                <a:gd name="T8" fmla="*/ 2147483646 w 6115"/>
                <a:gd name="T9" fmla="*/ 2147483646 h 5226"/>
                <a:gd name="T10" fmla="*/ 2147483646 w 6115"/>
                <a:gd name="T11" fmla="*/ 2147483646 h 5226"/>
                <a:gd name="T12" fmla="*/ 2147483646 w 6115"/>
                <a:gd name="T13" fmla="*/ 2147483646 h 5226"/>
                <a:gd name="T14" fmla="*/ 2147483646 w 6115"/>
                <a:gd name="T15" fmla="*/ 2147483646 h 5226"/>
                <a:gd name="T16" fmla="*/ 2147483646 w 6115"/>
                <a:gd name="T17" fmla="*/ 2147483646 h 5226"/>
                <a:gd name="T18" fmla="*/ 2147483646 w 6115"/>
                <a:gd name="T19" fmla="*/ 2147483646 h 5226"/>
                <a:gd name="T20" fmla="*/ 2147483646 w 6115"/>
                <a:gd name="T21" fmla="*/ 2147483646 h 5226"/>
                <a:gd name="T22" fmla="*/ 2147483646 w 6115"/>
                <a:gd name="T23" fmla="*/ 2147483646 h 5226"/>
                <a:gd name="T24" fmla="*/ 2147483646 w 6115"/>
                <a:gd name="T25" fmla="*/ 2147483646 h 5226"/>
                <a:gd name="T26" fmla="*/ 2147483646 w 6115"/>
                <a:gd name="T27" fmla="*/ 2147483646 h 5226"/>
                <a:gd name="T28" fmla="*/ 2147483646 w 6115"/>
                <a:gd name="T29" fmla="*/ 2147483646 h 5226"/>
                <a:gd name="T30" fmla="*/ 2147483646 w 6115"/>
                <a:gd name="T31" fmla="*/ 2147483646 h 5226"/>
                <a:gd name="T32" fmla="*/ 2147483646 w 6115"/>
                <a:gd name="T33" fmla="*/ 0 h 5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15"/>
                <a:gd name="T52" fmla="*/ 0 h 5226"/>
                <a:gd name="T53" fmla="*/ 6115 w 6115"/>
                <a:gd name="T54" fmla="*/ 5226 h 5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15" h="5226" extrusionOk="0">
                  <a:moveTo>
                    <a:pt x="6072" y="0"/>
                  </a:moveTo>
                  <a:cubicBezTo>
                    <a:pt x="6050" y="0"/>
                    <a:pt x="6028" y="22"/>
                    <a:pt x="6028" y="44"/>
                  </a:cubicBezTo>
                  <a:cubicBezTo>
                    <a:pt x="6028" y="87"/>
                    <a:pt x="6028" y="3794"/>
                    <a:pt x="3296" y="4922"/>
                  </a:cubicBezTo>
                  <a:cubicBezTo>
                    <a:pt x="2932" y="5074"/>
                    <a:pt x="2600" y="5151"/>
                    <a:pt x="2300" y="5151"/>
                  </a:cubicBezTo>
                  <a:cubicBezTo>
                    <a:pt x="2045" y="5151"/>
                    <a:pt x="1814" y="5096"/>
                    <a:pt x="1605" y="4987"/>
                  </a:cubicBezTo>
                  <a:cubicBezTo>
                    <a:pt x="716" y="4575"/>
                    <a:pt x="370" y="3382"/>
                    <a:pt x="218" y="2819"/>
                  </a:cubicBezTo>
                  <a:cubicBezTo>
                    <a:pt x="131" y="2559"/>
                    <a:pt x="109" y="2494"/>
                    <a:pt x="66" y="2494"/>
                  </a:cubicBezTo>
                  <a:cubicBezTo>
                    <a:pt x="59" y="2486"/>
                    <a:pt x="52" y="2484"/>
                    <a:pt x="45" y="2484"/>
                  </a:cubicBezTo>
                  <a:cubicBezTo>
                    <a:pt x="32" y="2484"/>
                    <a:pt x="23" y="2494"/>
                    <a:pt x="23" y="2494"/>
                  </a:cubicBezTo>
                  <a:cubicBezTo>
                    <a:pt x="1" y="2515"/>
                    <a:pt x="1" y="2537"/>
                    <a:pt x="23" y="2559"/>
                  </a:cubicBezTo>
                  <a:lnTo>
                    <a:pt x="44" y="2559"/>
                  </a:lnTo>
                  <a:cubicBezTo>
                    <a:pt x="88" y="2645"/>
                    <a:pt x="109" y="2732"/>
                    <a:pt x="131" y="2819"/>
                  </a:cubicBezTo>
                  <a:cubicBezTo>
                    <a:pt x="305" y="3404"/>
                    <a:pt x="651" y="4618"/>
                    <a:pt x="1562" y="5052"/>
                  </a:cubicBezTo>
                  <a:cubicBezTo>
                    <a:pt x="1800" y="5160"/>
                    <a:pt x="2039" y="5225"/>
                    <a:pt x="2299" y="5225"/>
                  </a:cubicBezTo>
                  <a:cubicBezTo>
                    <a:pt x="2646" y="5204"/>
                    <a:pt x="2993" y="5139"/>
                    <a:pt x="3318" y="4987"/>
                  </a:cubicBezTo>
                  <a:cubicBezTo>
                    <a:pt x="6115" y="3838"/>
                    <a:pt x="6115" y="87"/>
                    <a:pt x="6115" y="44"/>
                  </a:cubicBezTo>
                  <a:cubicBezTo>
                    <a:pt x="6115" y="22"/>
                    <a:pt x="6093" y="0"/>
                    <a:pt x="60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3" name="Google Shape;5076;p83"/>
            <p:cNvSpPr>
              <a:spLocks/>
            </p:cNvSpPr>
            <p:nvPr/>
          </p:nvSpPr>
          <p:spPr bwMode="auto">
            <a:xfrm>
              <a:off x="4149496" y="1731719"/>
              <a:ext cx="149247" cy="253319"/>
            </a:xfrm>
            <a:custGeom>
              <a:avLst/>
              <a:gdLst>
                <a:gd name="T0" fmla="*/ 2147483646 w 3730"/>
                <a:gd name="T1" fmla="*/ 2147483646 h 6331"/>
                <a:gd name="T2" fmla="*/ 2147483646 w 3730"/>
                <a:gd name="T3" fmla="*/ 2147483646 h 6331"/>
                <a:gd name="T4" fmla="*/ 2147483646 w 3730"/>
                <a:gd name="T5" fmla="*/ 2147483646 h 6331"/>
                <a:gd name="T6" fmla="*/ 2147483646 w 3730"/>
                <a:gd name="T7" fmla="*/ 2147483646 h 6331"/>
                <a:gd name="T8" fmla="*/ 2147483646 w 3730"/>
                <a:gd name="T9" fmla="*/ 2147483646 h 6331"/>
                <a:gd name="T10" fmla="*/ 2147483646 w 3730"/>
                <a:gd name="T11" fmla="*/ 2147483646 h 6331"/>
                <a:gd name="T12" fmla="*/ 2147483646 w 3730"/>
                <a:gd name="T13" fmla="*/ 2147483646 h 6331"/>
                <a:gd name="T14" fmla="*/ 2147483646 w 3730"/>
                <a:gd name="T15" fmla="*/ 2147483646 h 6331"/>
                <a:gd name="T16" fmla="*/ 2147483646 w 3730"/>
                <a:gd name="T17" fmla="*/ 2147483646 h 6331"/>
                <a:gd name="T18" fmla="*/ 2147483646 w 3730"/>
                <a:gd name="T19" fmla="*/ 2147483646 h 6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0"/>
                <a:gd name="T31" fmla="*/ 0 h 6331"/>
                <a:gd name="T32" fmla="*/ 3730 w 3730"/>
                <a:gd name="T33" fmla="*/ 6331 h 63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0" h="6331" extrusionOk="0">
                  <a:moveTo>
                    <a:pt x="1581" y="1"/>
                  </a:moveTo>
                  <a:cubicBezTo>
                    <a:pt x="1504" y="1"/>
                    <a:pt x="1463" y="30"/>
                    <a:pt x="1475" y="84"/>
                  </a:cubicBezTo>
                  <a:cubicBezTo>
                    <a:pt x="1475" y="84"/>
                    <a:pt x="0" y="1103"/>
                    <a:pt x="1713" y="1363"/>
                  </a:cubicBezTo>
                  <a:cubicBezTo>
                    <a:pt x="3404" y="1623"/>
                    <a:pt x="2017" y="4832"/>
                    <a:pt x="2732" y="5764"/>
                  </a:cubicBezTo>
                  <a:cubicBezTo>
                    <a:pt x="3078" y="6215"/>
                    <a:pt x="3322" y="6331"/>
                    <a:pt x="3483" y="6331"/>
                  </a:cubicBezTo>
                  <a:cubicBezTo>
                    <a:pt x="3654" y="6331"/>
                    <a:pt x="3729" y="6198"/>
                    <a:pt x="3729" y="6198"/>
                  </a:cubicBezTo>
                  <a:lnTo>
                    <a:pt x="3729" y="5938"/>
                  </a:lnTo>
                  <a:cubicBezTo>
                    <a:pt x="3678" y="5953"/>
                    <a:pt x="3632" y="5960"/>
                    <a:pt x="3591" y="5960"/>
                  </a:cubicBezTo>
                  <a:cubicBezTo>
                    <a:pt x="2981" y="5960"/>
                    <a:pt x="3518" y="4332"/>
                    <a:pt x="3274" y="2360"/>
                  </a:cubicBezTo>
                  <a:cubicBezTo>
                    <a:pt x="3060" y="630"/>
                    <a:pt x="1937" y="1"/>
                    <a:pt x="1581"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4" name="Google Shape;5077;p83"/>
            <p:cNvSpPr>
              <a:spLocks/>
            </p:cNvSpPr>
            <p:nvPr/>
          </p:nvSpPr>
          <p:spPr bwMode="auto">
            <a:xfrm>
              <a:off x="4291770" y="1950018"/>
              <a:ext cx="49455" cy="45334"/>
            </a:xfrm>
            <a:custGeom>
              <a:avLst/>
              <a:gdLst>
                <a:gd name="T0" fmla="*/ 2147483646 w 1236"/>
                <a:gd name="T1" fmla="*/ 0 h 1133"/>
                <a:gd name="T2" fmla="*/ 2147483646 w 1236"/>
                <a:gd name="T3" fmla="*/ 2147483646 h 1133"/>
                <a:gd name="T4" fmla="*/ 2147483646 w 1236"/>
                <a:gd name="T5" fmla="*/ 2147483646 h 1133"/>
                <a:gd name="T6" fmla="*/ 2147483646 w 1236"/>
                <a:gd name="T7" fmla="*/ 2147483646 h 1133"/>
                <a:gd name="T8" fmla="*/ 2147483646 w 1236"/>
                <a:gd name="T9" fmla="*/ 2147483646 h 1133"/>
                <a:gd name="T10" fmla="*/ 2147483646 w 1236"/>
                <a:gd name="T11" fmla="*/ 2147483646 h 1133"/>
                <a:gd name="T12" fmla="*/ 2147483646 w 1236"/>
                <a:gd name="T13" fmla="*/ 2147483646 h 1133"/>
                <a:gd name="T14" fmla="*/ 2147483646 w 1236"/>
                <a:gd name="T15" fmla="*/ 2147483646 h 1133"/>
                <a:gd name="T16" fmla="*/ 2147483646 w 1236"/>
                <a:gd name="T17" fmla="*/ 2147483646 h 1133"/>
                <a:gd name="T18" fmla="*/ 2147483646 w 1236"/>
                <a:gd name="T19" fmla="*/ 2147483646 h 1133"/>
                <a:gd name="T20" fmla="*/ 2147483646 w 1236"/>
                <a:gd name="T21" fmla="*/ 2147483646 h 1133"/>
                <a:gd name="T22" fmla="*/ 2147483646 w 1236"/>
                <a:gd name="T23" fmla="*/ 2147483646 h 1133"/>
                <a:gd name="T24" fmla="*/ 2147483646 w 1236"/>
                <a:gd name="T25" fmla="*/ 2147483646 h 1133"/>
                <a:gd name="T26" fmla="*/ 2147483646 w 1236"/>
                <a:gd name="T27" fmla="*/ 2147483646 h 1133"/>
                <a:gd name="T28" fmla="*/ 2147483646 w 1236"/>
                <a:gd name="T29" fmla="*/ 2147483646 h 1133"/>
                <a:gd name="T30" fmla="*/ 2147483646 w 1236"/>
                <a:gd name="T31" fmla="*/ 2147483646 h 1133"/>
                <a:gd name="T32" fmla="*/ 2147483646 w 1236"/>
                <a:gd name="T33" fmla="*/ 2147483646 h 1133"/>
                <a:gd name="T34" fmla="*/ 2147483646 w 1236"/>
                <a:gd name="T35" fmla="*/ 2147483646 h 1133"/>
                <a:gd name="T36" fmla="*/ 2147483646 w 1236"/>
                <a:gd name="T37" fmla="*/ 2147483646 h 1133"/>
                <a:gd name="T38" fmla="*/ 2147483646 w 1236"/>
                <a:gd name="T39" fmla="*/ 2147483646 h 1133"/>
                <a:gd name="T40" fmla="*/ 2147483646 w 1236"/>
                <a:gd name="T41" fmla="*/ 2147483646 h 1133"/>
                <a:gd name="T42" fmla="*/ 2147483646 w 1236"/>
                <a:gd name="T43" fmla="*/ 2147483646 h 1133"/>
                <a:gd name="T44" fmla="*/ 2147483646 w 1236"/>
                <a:gd name="T45" fmla="*/ 2147483646 h 1133"/>
                <a:gd name="T46" fmla="*/ 2147483646 w 1236"/>
                <a:gd name="T47" fmla="*/ 2147483646 h 1133"/>
                <a:gd name="T48" fmla="*/ 2147483646 w 1236"/>
                <a:gd name="T49" fmla="*/ 2147483646 h 1133"/>
                <a:gd name="T50" fmla="*/ 2147483646 w 1236"/>
                <a:gd name="T51" fmla="*/ 2147483646 h 1133"/>
                <a:gd name="T52" fmla="*/ 2147483646 w 1236"/>
                <a:gd name="T53" fmla="*/ 2147483646 h 1133"/>
                <a:gd name="T54" fmla="*/ 2147483646 w 1236"/>
                <a:gd name="T55" fmla="*/ 2147483646 h 1133"/>
                <a:gd name="T56" fmla="*/ 2147483646 w 1236"/>
                <a:gd name="T57" fmla="*/ 2147483646 h 1133"/>
                <a:gd name="T58" fmla="*/ 2147483646 w 1236"/>
                <a:gd name="T59" fmla="*/ 2147483646 h 1133"/>
                <a:gd name="T60" fmla="*/ 2147483646 w 1236"/>
                <a:gd name="T61" fmla="*/ 2147483646 h 1133"/>
                <a:gd name="T62" fmla="*/ 2147483646 w 1236"/>
                <a:gd name="T63" fmla="*/ 2147483646 h 1133"/>
                <a:gd name="T64" fmla="*/ 2147483646 w 1236"/>
                <a:gd name="T65" fmla="*/ 2147483646 h 1133"/>
                <a:gd name="T66" fmla="*/ 2147483646 w 1236"/>
                <a:gd name="T67" fmla="*/ 2147483646 h 1133"/>
                <a:gd name="T68" fmla="*/ 2147483646 w 1236"/>
                <a:gd name="T69" fmla="*/ 2147483646 h 1133"/>
                <a:gd name="T70" fmla="*/ 2147483646 w 1236"/>
                <a:gd name="T71" fmla="*/ 2147483646 h 1133"/>
                <a:gd name="T72" fmla="*/ 2147483646 w 1236"/>
                <a:gd name="T73" fmla="*/ 2147483646 h 1133"/>
                <a:gd name="T74" fmla="*/ 2147483646 w 1236"/>
                <a:gd name="T75" fmla="*/ 2147483646 h 1133"/>
                <a:gd name="T76" fmla="*/ 2147483646 w 1236"/>
                <a:gd name="T77" fmla="*/ 2147483646 h 1133"/>
                <a:gd name="T78" fmla="*/ 2147483646 w 1236"/>
                <a:gd name="T79" fmla="*/ 2147483646 h 1133"/>
                <a:gd name="T80" fmla="*/ 2147483646 w 1236"/>
                <a:gd name="T81" fmla="*/ 0 h 1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6"/>
                <a:gd name="T124" fmla="*/ 0 h 1133"/>
                <a:gd name="T125" fmla="*/ 1236 w 1236"/>
                <a:gd name="T126" fmla="*/ 1133 h 11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6" h="1133" extrusionOk="0">
                  <a:moveTo>
                    <a:pt x="769" y="0"/>
                  </a:moveTo>
                  <a:cubicBezTo>
                    <a:pt x="595" y="0"/>
                    <a:pt x="208" y="272"/>
                    <a:pt x="87" y="373"/>
                  </a:cubicBezTo>
                  <a:cubicBezTo>
                    <a:pt x="49" y="392"/>
                    <a:pt x="76" y="443"/>
                    <a:pt x="112" y="443"/>
                  </a:cubicBezTo>
                  <a:cubicBezTo>
                    <a:pt x="118" y="443"/>
                    <a:pt x="124" y="441"/>
                    <a:pt x="130" y="438"/>
                  </a:cubicBezTo>
                  <a:cubicBezTo>
                    <a:pt x="325" y="265"/>
                    <a:pt x="542" y="156"/>
                    <a:pt x="759" y="70"/>
                  </a:cubicBezTo>
                  <a:cubicBezTo>
                    <a:pt x="672" y="221"/>
                    <a:pt x="564" y="352"/>
                    <a:pt x="412" y="438"/>
                  </a:cubicBezTo>
                  <a:cubicBezTo>
                    <a:pt x="412" y="460"/>
                    <a:pt x="412" y="482"/>
                    <a:pt x="412" y="503"/>
                  </a:cubicBezTo>
                  <a:cubicBezTo>
                    <a:pt x="423" y="514"/>
                    <a:pt x="434" y="520"/>
                    <a:pt x="444" y="520"/>
                  </a:cubicBezTo>
                  <a:cubicBezTo>
                    <a:pt x="455" y="520"/>
                    <a:pt x="466" y="514"/>
                    <a:pt x="477" y="503"/>
                  </a:cubicBezTo>
                  <a:cubicBezTo>
                    <a:pt x="580" y="421"/>
                    <a:pt x="861" y="220"/>
                    <a:pt x="1018" y="220"/>
                  </a:cubicBezTo>
                  <a:cubicBezTo>
                    <a:pt x="1026" y="220"/>
                    <a:pt x="1034" y="220"/>
                    <a:pt x="1041" y="221"/>
                  </a:cubicBezTo>
                  <a:cubicBezTo>
                    <a:pt x="1062" y="243"/>
                    <a:pt x="1084" y="243"/>
                    <a:pt x="1084" y="265"/>
                  </a:cubicBezTo>
                  <a:cubicBezTo>
                    <a:pt x="1106" y="286"/>
                    <a:pt x="1106" y="286"/>
                    <a:pt x="1084" y="308"/>
                  </a:cubicBezTo>
                  <a:cubicBezTo>
                    <a:pt x="1041" y="417"/>
                    <a:pt x="672" y="568"/>
                    <a:pt x="455" y="633"/>
                  </a:cubicBezTo>
                  <a:cubicBezTo>
                    <a:pt x="434" y="633"/>
                    <a:pt x="434" y="655"/>
                    <a:pt x="434" y="677"/>
                  </a:cubicBezTo>
                  <a:cubicBezTo>
                    <a:pt x="434" y="698"/>
                    <a:pt x="455" y="698"/>
                    <a:pt x="477" y="698"/>
                  </a:cubicBezTo>
                  <a:cubicBezTo>
                    <a:pt x="694" y="655"/>
                    <a:pt x="911" y="655"/>
                    <a:pt x="1149" y="655"/>
                  </a:cubicBezTo>
                  <a:cubicBezTo>
                    <a:pt x="932" y="763"/>
                    <a:pt x="694" y="807"/>
                    <a:pt x="455" y="828"/>
                  </a:cubicBezTo>
                  <a:cubicBezTo>
                    <a:pt x="434" y="828"/>
                    <a:pt x="434" y="850"/>
                    <a:pt x="434" y="872"/>
                  </a:cubicBezTo>
                  <a:cubicBezTo>
                    <a:pt x="434" y="894"/>
                    <a:pt x="434" y="915"/>
                    <a:pt x="455" y="915"/>
                  </a:cubicBezTo>
                  <a:cubicBezTo>
                    <a:pt x="585" y="937"/>
                    <a:pt x="715" y="980"/>
                    <a:pt x="824" y="1045"/>
                  </a:cubicBezTo>
                  <a:cubicBezTo>
                    <a:pt x="814" y="1052"/>
                    <a:pt x="797" y="1055"/>
                    <a:pt x="774" y="1055"/>
                  </a:cubicBezTo>
                  <a:cubicBezTo>
                    <a:pt x="647" y="1055"/>
                    <a:pt x="341" y="960"/>
                    <a:pt x="65" y="850"/>
                  </a:cubicBezTo>
                  <a:cubicBezTo>
                    <a:pt x="59" y="844"/>
                    <a:pt x="52" y="841"/>
                    <a:pt x="47" y="841"/>
                  </a:cubicBezTo>
                  <a:cubicBezTo>
                    <a:pt x="33" y="841"/>
                    <a:pt x="22" y="857"/>
                    <a:pt x="22" y="872"/>
                  </a:cubicBezTo>
                  <a:cubicBezTo>
                    <a:pt x="0" y="872"/>
                    <a:pt x="22" y="894"/>
                    <a:pt x="43" y="915"/>
                  </a:cubicBezTo>
                  <a:cubicBezTo>
                    <a:pt x="260" y="1024"/>
                    <a:pt x="520" y="1089"/>
                    <a:pt x="759" y="1132"/>
                  </a:cubicBezTo>
                  <a:cubicBezTo>
                    <a:pt x="802" y="1132"/>
                    <a:pt x="824" y="1132"/>
                    <a:pt x="867" y="1110"/>
                  </a:cubicBezTo>
                  <a:cubicBezTo>
                    <a:pt x="889" y="1089"/>
                    <a:pt x="911" y="1067"/>
                    <a:pt x="889" y="1024"/>
                  </a:cubicBezTo>
                  <a:cubicBezTo>
                    <a:pt x="889" y="980"/>
                    <a:pt x="781" y="937"/>
                    <a:pt x="672" y="894"/>
                  </a:cubicBezTo>
                  <a:cubicBezTo>
                    <a:pt x="889" y="850"/>
                    <a:pt x="1171" y="785"/>
                    <a:pt x="1214" y="698"/>
                  </a:cubicBezTo>
                  <a:cubicBezTo>
                    <a:pt x="1236" y="677"/>
                    <a:pt x="1236" y="655"/>
                    <a:pt x="1214" y="633"/>
                  </a:cubicBezTo>
                  <a:cubicBezTo>
                    <a:pt x="1171" y="590"/>
                    <a:pt x="1019" y="590"/>
                    <a:pt x="824" y="590"/>
                  </a:cubicBezTo>
                  <a:cubicBezTo>
                    <a:pt x="954" y="547"/>
                    <a:pt x="1084" y="460"/>
                    <a:pt x="1149" y="352"/>
                  </a:cubicBezTo>
                  <a:cubicBezTo>
                    <a:pt x="1171" y="308"/>
                    <a:pt x="1171" y="265"/>
                    <a:pt x="1149" y="243"/>
                  </a:cubicBezTo>
                  <a:cubicBezTo>
                    <a:pt x="1127" y="200"/>
                    <a:pt x="1106" y="178"/>
                    <a:pt x="1041" y="156"/>
                  </a:cubicBezTo>
                  <a:cubicBezTo>
                    <a:pt x="954" y="156"/>
                    <a:pt x="846" y="178"/>
                    <a:pt x="759" y="243"/>
                  </a:cubicBezTo>
                  <a:cubicBezTo>
                    <a:pt x="824" y="156"/>
                    <a:pt x="846" y="91"/>
                    <a:pt x="846" y="48"/>
                  </a:cubicBezTo>
                  <a:cubicBezTo>
                    <a:pt x="846" y="26"/>
                    <a:pt x="824" y="5"/>
                    <a:pt x="802" y="5"/>
                  </a:cubicBezTo>
                  <a:cubicBezTo>
                    <a:pt x="792" y="2"/>
                    <a:pt x="781" y="0"/>
                    <a:pt x="7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5" name="Google Shape;5078;p83"/>
            <p:cNvSpPr>
              <a:spLocks/>
            </p:cNvSpPr>
            <p:nvPr/>
          </p:nvSpPr>
          <p:spPr bwMode="auto">
            <a:xfrm>
              <a:off x="4067957" y="1891202"/>
              <a:ext cx="61619" cy="151847"/>
            </a:xfrm>
            <a:custGeom>
              <a:avLst/>
              <a:gdLst>
                <a:gd name="T0" fmla="*/ 2147483646 w 1540"/>
                <a:gd name="T1" fmla="*/ 0 h 3795"/>
                <a:gd name="T2" fmla="*/ 2147483646 w 1540"/>
                <a:gd name="T3" fmla="*/ 2147483646 h 3795"/>
                <a:gd name="T4" fmla="*/ 2147483646 w 1540"/>
                <a:gd name="T5" fmla="*/ 2147483646 h 3795"/>
                <a:gd name="T6" fmla="*/ 2147483646 w 1540"/>
                <a:gd name="T7" fmla="*/ 2147483646 h 3795"/>
                <a:gd name="T8" fmla="*/ 2147483646 w 1540"/>
                <a:gd name="T9" fmla="*/ 2147483646 h 3795"/>
                <a:gd name="T10" fmla="*/ 2147483646 w 1540"/>
                <a:gd name="T11" fmla="*/ 2147483646 h 3795"/>
                <a:gd name="T12" fmla="*/ 2147483646 w 1540"/>
                <a:gd name="T13" fmla="*/ 2147483646 h 3795"/>
                <a:gd name="T14" fmla="*/ 2147483646 w 1540"/>
                <a:gd name="T15" fmla="*/ 2147483646 h 3795"/>
                <a:gd name="T16" fmla="*/ 2147483646 w 1540"/>
                <a:gd name="T17" fmla="*/ 2147483646 h 3795"/>
                <a:gd name="T18" fmla="*/ 2147483646 w 1540"/>
                <a:gd name="T19" fmla="*/ 0 h 3795"/>
                <a:gd name="T20" fmla="*/ 2147483646 w 1540"/>
                <a:gd name="T21" fmla="*/ 0 h 37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3795"/>
                <a:gd name="T35" fmla="*/ 1540 w 1540"/>
                <a:gd name="T36" fmla="*/ 3795 h 37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3795" extrusionOk="0">
                  <a:moveTo>
                    <a:pt x="933" y="0"/>
                  </a:moveTo>
                  <a:cubicBezTo>
                    <a:pt x="304" y="521"/>
                    <a:pt x="0" y="1063"/>
                    <a:pt x="22" y="1670"/>
                  </a:cubicBezTo>
                  <a:cubicBezTo>
                    <a:pt x="87" y="2233"/>
                    <a:pt x="347" y="2775"/>
                    <a:pt x="781" y="3187"/>
                  </a:cubicBezTo>
                  <a:cubicBezTo>
                    <a:pt x="998" y="3404"/>
                    <a:pt x="1215" y="3621"/>
                    <a:pt x="1475" y="3794"/>
                  </a:cubicBezTo>
                  <a:lnTo>
                    <a:pt x="1518" y="3794"/>
                  </a:lnTo>
                  <a:cubicBezTo>
                    <a:pt x="1518" y="3794"/>
                    <a:pt x="1518" y="3773"/>
                    <a:pt x="1518" y="3773"/>
                  </a:cubicBezTo>
                  <a:cubicBezTo>
                    <a:pt x="1540" y="3751"/>
                    <a:pt x="1540" y="3729"/>
                    <a:pt x="1518" y="3729"/>
                  </a:cubicBezTo>
                  <a:cubicBezTo>
                    <a:pt x="1518" y="3729"/>
                    <a:pt x="152" y="2797"/>
                    <a:pt x="109" y="1648"/>
                  </a:cubicBezTo>
                  <a:cubicBezTo>
                    <a:pt x="87" y="1084"/>
                    <a:pt x="391" y="542"/>
                    <a:pt x="998" y="65"/>
                  </a:cubicBezTo>
                  <a:cubicBezTo>
                    <a:pt x="1019" y="44"/>
                    <a:pt x="1019" y="22"/>
                    <a:pt x="998" y="0"/>
                  </a:cubicBezTo>
                  <a:lnTo>
                    <a:pt x="9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6" name="Google Shape;5079;p83"/>
            <p:cNvSpPr>
              <a:spLocks/>
            </p:cNvSpPr>
            <p:nvPr/>
          </p:nvSpPr>
          <p:spPr bwMode="auto">
            <a:xfrm>
              <a:off x="3724437" y="1675103"/>
              <a:ext cx="34411" cy="50456"/>
            </a:xfrm>
            <a:custGeom>
              <a:avLst/>
              <a:gdLst>
                <a:gd name="T0" fmla="*/ 2147483646 w 860"/>
                <a:gd name="T1" fmla="*/ 2147483646 h 1261"/>
                <a:gd name="T2" fmla="*/ 2147483646 w 860"/>
                <a:gd name="T3" fmla="*/ 2147483646 h 1261"/>
                <a:gd name="T4" fmla="*/ 2147483646 w 860"/>
                <a:gd name="T5" fmla="*/ 2147483646 h 1261"/>
                <a:gd name="T6" fmla="*/ 2147483646 w 860"/>
                <a:gd name="T7" fmla="*/ 2147483646 h 1261"/>
                <a:gd name="T8" fmla="*/ 2147483646 w 860"/>
                <a:gd name="T9" fmla="*/ 2147483646 h 1261"/>
                <a:gd name="T10" fmla="*/ 2147483646 w 860"/>
                <a:gd name="T11" fmla="*/ 2147483646 h 1261"/>
                <a:gd name="T12" fmla="*/ 2147483646 w 860"/>
                <a:gd name="T13" fmla="*/ 2147483646 h 1261"/>
                <a:gd name="T14" fmla="*/ 2147483646 w 860"/>
                <a:gd name="T15" fmla="*/ 2147483646 h 1261"/>
                <a:gd name="T16" fmla="*/ 2147483646 w 860"/>
                <a:gd name="T17" fmla="*/ 2147483646 h 1261"/>
                <a:gd name="T18" fmla="*/ 2147483646 w 860"/>
                <a:gd name="T19" fmla="*/ 2147483646 h 1261"/>
                <a:gd name="T20" fmla="*/ 2147483646 w 860"/>
                <a:gd name="T21" fmla="*/ 2147483646 h 1261"/>
                <a:gd name="T22" fmla="*/ 2147483646 w 860"/>
                <a:gd name="T23" fmla="*/ 2147483646 h 1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0"/>
                <a:gd name="T37" fmla="*/ 0 h 1261"/>
                <a:gd name="T38" fmla="*/ 860 w 860"/>
                <a:gd name="T39" fmla="*/ 1261 h 1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0" h="1261" extrusionOk="0">
                  <a:moveTo>
                    <a:pt x="803" y="1"/>
                  </a:moveTo>
                  <a:cubicBezTo>
                    <a:pt x="786" y="1"/>
                    <a:pt x="768" y="8"/>
                    <a:pt x="760" y="25"/>
                  </a:cubicBezTo>
                  <a:cubicBezTo>
                    <a:pt x="673" y="458"/>
                    <a:pt x="456" y="1130"/>
                    <a:pt x="283" y="1174"/>
                  </a:cubicBezTo>
                  <a:lnTo>
                    <a:pt x="261" y="1174"/>
                  </a:lnTo>
                  <a:cubicBezTo>
                    <a:pt x="131" y="1065"/>
                    <a:pt x="88" y="437"/>
                    <a:pt x="88" y="46"/>
                  </a:cubicBezTo>
                  <a:cubicBezTo>
                    <a:pt x="88" y="25"/>
                    <a:pt x="66" y="14"/>
                    <a:pt x="44" y="14"/>
                  </a:cubicBezTo>
                  <a:cubicBezTo>
                    <a:pt x="23" y="14"/>
                    <a:pt x="1" y="25"/>
                    <a:pt x="1" y="46"/>
                  </a:cubicBezTo>
                  <a:cubicBezTo>
                    <a:pt x="1" y="155"/>
                    <a:pt x="1" y="1087"/>
                    <a:pt x="196" y="1239"/>
                  </a:cubicBezTo>
                  <a:cubicBezTo>
                    <a:pt x="218" y="1260"/>
                    <a:pt x="239" y="1260"/>
                    <a:pt x="283" y="1260"/>
                  </a:cubicBezTo>
                  <a:lnTo>
                    <a:pt x="304" y="1260"/>
                  </a:lnTo>
                  <a:cubicBezTo>
                    <a:pt x="565" y="1174"/>
                    <a:pt x="825" y="176"/>
                    <a:pt x="846" y="46"/>
                  </a:cubicBezTo>
                  <a:cubicBezTo>
                    <a:pt x="860" y="19"/>
                    <a:pt x="832" y="1"/>
                    <a:pt x="8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7" name="Google Shape;5080;p83"/>
            <p:cNvSpPr>
              <a:spLocks/>
            </p:cNvSpPr>
            <p:nvPr/>
          </p:nvSpPr>
          <p:spPr bwMode="auto">
            <a:xfrm>
              <a:off x="3684548" y="1781452"/>
              <a:ext cx="187419" cy="259881"/>
            </a:xfrm>
            <a:custGeom>
              <a:avLst/>
              <a:gdLst>
                <a:gd name="T0" fmla="*/ 2147483646 w 4684"/>
                <a:gd name="T1" fmla="*/ 2147483646 h 6495"/>
                <a:gd name="T2" fmla="*/ 2147483646 w 4684"/>
                <a:gd name="T3" fmla="*/ 2147483646 h 6495"/>
                <a:gd name="T4" fmla="*/ 2147483646 w 4684"/>
                <a:gd name="T5" fmla="*/ 2147483646 h 6495"/>
                <a:gd name="T6" fmla="*/ 2147483646 w 4684"/>
                <a:gd name="T7" fmla="*/ 2147483646 h 6495"/>
                <a:gd name="T8" fmla="*/ 2147483646 w 4684"/>
                <a:gd name="T9" fmla="*/ 2147483646 h 6495"/>
                <a:gd name="T10" fmla="*/ 2147483646 w 4684"/>
                <a:gd name="T11" fmla="*/ 2147483646 h 6495"/>
                <a:gd name="T12" fmla="*/ 2147483646 w 4684"/>
                <a:gd name="T13" fmla="*/ 2147483646 h 6495"/>
                <a:gd name="T14" fmla="*/ 2147483646 w 4684"/>
                <a:gd name="T15" fmla="*/ 2147483646 h 6495"/>
                <a:gd name="T16" fmla="*/ 2147483646 w 4684"/>
                <a:gd name="T17" fmla="*/ 2147483646 h 6495"/>
                <a:gd name="T18" fmla="*/ 2147483646 w 4684"/>
                <a:gd name="T19" fmla="*/ 2147483646 h 64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84"/>
                <a:gd name="T31" fmla="*/ 0 h 6495"/>
                <a:gd name="T32" fmla="*/ 4684 w 4684"/>
                <a:gd name="T33" fmla="*/ 6495 h 64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84" h="6495" extrusionOk="0">
                  <a:moveTo>
                    <a:pt x="3781" y="1"/>
                  </a:moveTo>
                  <a:cubicBezTo>
                    <a:pt x="3757" y="1"/>
                    <a:pt x="3730" y="12"/>
                    <a:pt x="3730" y="33"/>
                  </a:cubicBezTo>
                  <a:cubicBezTo>
                    <a:pt x="4597" y="5323"/>
                    <a:pt x="1562" y="6060"/>
                    <a:pt x="261" y="6364"/>
                  </a:cubicBezTo>
                  <a:lnTo>
                    <a:pt x="44" y="6429"/>
                  </a:lnTo>
                  <a:cubicBezTo>
                    <a:pt x="22" y="6429"/>
                    <a:pt x="1" y="6451"/>
                    <a:pt x="22" y="6472"/>
                  </a:cubicBezTo>
                  <a:cubicBezTo>
                    <a:pt x="22" y="6494"/>
                    <a:pt x="44" y="6494"/>
                    <a:pt x="44" y="6494"/>
                  </a:cubicBezTo>
                  <a:lnTo>
                    <a:pt x="66" y="6494"/>
                  </a:lnTo>
                  <a:lnTo>
                    <a:pt x="282" y="6451"/>
                  </a:lnTo>
                  <a:cubicBezTo>
                    <a:pt x="1605" y="6126"/>
                    <a:pt x="4684" y="5388"/>
                    <a:pt x="3816" y="33"/>
                  </a:cubicBezTo>
                  <a:cubicBezTo>
                    <a:pt x="3827" y="12"/>
                    <a:pt x="3806" y="1"/>
                    <a:pt x="37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8" name="Google Shape;5081;p83"/>
            <p:cNvSpPr>
              <a:spLocks/>
            </p:cNvSpPr>
            <p:nvPr/>
          </p:nvSpPr>
          <p:spPr bwMode="auto">
            <a:xfrm>
              <a:off x="3684548" y="1790775"/>
              <a:ext cx="76864" cy="21527"/>
            </a:xfrm>
            <a:custGeom>
              <a:avLst/>
              <a:gdLst>
                <a:gd name="T0" fmla="*/ 2147483646 w 1921"/>
                <a:gd name="T1" fmla="*/ 2147483646 h 538"/>
                <a:gd name="T2" fmla="*/ 2147483646 w 1921"/>
                <a:gd name="T3" fmla="*/ 2147483646 h 538"/>
                <a:gd name="T4" fmla="*/ 2147483646 w 1921"/>
                <a:gd name="T5" fmla="*/ 2147483646 h 538"/>
                <a:gd name="T6" fmla="*/ 2147483646 w 1921"/>
                <a:gd name="T7" fmla="*/ 2147483646 h 538"/>
                <a:gd name="T8" fmla="*/ 2147483646 w 1921"/>
                <a:gd name="T9" fmla="*/ 2147483646 h 538"/>
                <a:gd name="T10" fmla="*/ 2147483646 w 1921"/>
                <a:gd name="T11" fmla="*/ 2147483646 h 538"/>
                <a:gd name="T12" fmla="*/ 2147483646 w 1921"/>
                <a:gd name="T13" fmla="*/ 2147483646 h 538"/>
                <a:gd name="T14" fmla="*/ 2147483646 w 1921"/>
                <a:gd name="T15" fmla="*/ 2147483646 h 538"/>
                <a:gd name="T16" fmla="*/ 2147483646 w 1921"/>
                <a:gd name="T17" fmla="*/ 2147483646 h 538"/>
                <a:gd name="T18" fmla="*/ 2147483646 w 1921"/>
                <a:gd name="T19" fmla="*/ 2147483646 h 5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1"/>
                <a:gd name="T31" fmla="*/ 0 h 538"/>
                <a:gd name="T32" fmla="*/ 1921 w 1921"/>
                <a:gd name="T33" fmla="*/ 538 h 5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1" h="538" extrusionOk="0">
                  <a:moveTo>
                    <a:pt x="44" y="1"/>
                  </a:moveTo>
                  <a:cubicBezTo>
                    <a:pt x="33" y="1"/>
                    <a:pt x="22" y="6"/>
                    <a:pt x="22" y="17"/>
                  </a:cubicBezTo>
                  <a:cubicBezTo>
                    <a:pt x="1" y="39"/>
                    <a:pt x="1" y="60"/>
                    <a:pt x="22" y="82"/>
                  </a:cubicBezTo>
                  <a:cubicBezTo>
                    <a:pt x="282" y="364"/>
                    <a:pt x="673" y="537"/>
                    <a:pt x="1063" y="537"/>
                  </a:cubicBezTo>
                  <a:cubicBezTo>
                    <a:pt x="1345" y="537"/>
                    <a:pt x="1648" y="451"/>
                    <a:pt x="1887" y="299"/>
                  </a:cubicBezTo>
                  <a:cubicBezTo>
                    <a:pt x="1920" y="266"/>
                    <a:pt x="1902" y="220"/>
                    <a:pt x="1873" y="220"/>
                  </a:cubicBezTo>
                  <a:cubicBezTo>
                    <a:pt x="1864" y="220"/>
                    <a:pt x="1854" y="224"/>
                    <a:pt x="1843" y="234"/>
                  </a:cubicBezTo>
                  <a:cubicBezTo>
                    <a:pt x="1611" y="386"/>
                    <a:pt x="1348" y="461"/>
                    <a:pt x="1087" y="461"/>
                  </a:cubicBezTo>
                  <a:cubicBezTo>
                    <a:pt x="715" y="461"/>
                    <a:pt x="346" y="310"/>
                    <a:pt x="66" y="17"/>
                  </a:cubicBezTo>
                  <a:cubicBezTo>
                    <a:pt x="66" y="6"/>
                    <a:pt x="55" y="1"/>
                    <a:pt x="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29" name="Google Shape;5082;p83"/>
            <p:cNvSpPr>
              <a:spLocks/>
            </p:cNvSpPr>
            <p:nvPr/>
          </p:nvSpPr>
          <p:spPr bwMode="auto">
            <a:xfrm>
              <a:off x="3688909" y="1838508"/>
              <a:ext cx="68541" cy="16285"/>
            </a:xfrm>
            <a:custGeom>
              <a:avLst/>
              <a:gdLst>
                <a:gd name="T0" fmla="*/ 2147483646 w 1713"/>
                <a:gd name="T1" fmla="*/ 0 h 407"/>
                <a:gd name="T2" fmla="*/ 2147483646 w 1713"/>
                <a:gd name="T3" fmla="*/ 2147483646 h 407"/>
                <a:gd name="T4" fmla="*/ 2147483646 w 1713"/>
                <a:gd name="T5" fmla="*/ 2147483646 h 407"/>
                <a:gd name="T6" fmla="*/ 2147483646 w 1713"/>
                <a:gd name="T7" fmla="*/ 2147483646 h 407"/>
                <a:gd name="T8" fmla="*/ 2147483646 w 1713"/>
                <a:gd name="T9" fmla="*/ 2147483646 h 407"/>
                <a:gd name="T10" fmla="*/ 2147483646 w 1713"/>
                <a:gd name="T11" fmla="*/ 2147483646 h 407"/>
                <a:gd name="T12" fmla="*/ 2147483646 w 1713"/>
                <a:gd name="T13" fmla="*/ 2147483646 h 407"/>
                <a:gd name="T14" fmla="*/ 2147483646 w 1713"/>
                <a:gd name="T15" fmla="*/ 0 h 407"/>
                <a:gd name="T16" fmla="*/ 2147483646 w 1713"/>
                <a:gd name="T17" fmla="*/ 2147483646 h 407"/>
                <a:gd name="T18" fmla="*/ 2147483646 w 1713"/>
                <a:gd name="T19" fmla="*/ 2147483646 h 407"/>
                <a:gd name="T20" fmla="*/ 2147483646 w 1713"/>
                <a:gd name="T21" fmla="*/ 2147483646 h 407"/>
                <a:gd name="T22" fmla="*/ 2147483646 w 1713"/>
                <a:gd name="T23" fmla="*/ 2147483646 h 407"/>
                <a:gd name="T24" fmla="*/ 2147483646 w 1713"/>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3"/>
                <a:gd name="T40" fmla="*/ 0 h 407"/>
                <a:gd name="T41" fmla="*/ 1713 w 171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3" h="407" extrusionOk="0">
                  <a:moveTo>
                    <a:pt x="54" y="0"/>
                  </a:moveTo>
                  <a:cubicBezTo>
                    <a:pt x="43" y="0"/>
                    <a:pt x="33" y="6"/>
                    <a:pt x="22" y="17"/>
                  </a:cubicBezTo>
                  <a:cubicBezTo>
                    <a:pt x="22" y="17"/>
                    <a:pt x="0" y="38"/>
                    <a:pt x="22" y="60"/>
                  </a:cubicBezTo>
                  <a:cubicBezTo>
                    <a:pt x="195" y="233"/>
                    <a:pt x="412" y="342"/>
                    <a:pt x="650" y="385"/>
                  </a:cubicBezTo>
                  <a:cubicBezTo>
                    <a:pt x="737" y="385"/>
                    <a:pt x="802" y="407"/>
                    <a:pt x="889" y="407"/>
                  </a:cubicBezTo>
                  <a:cubicBezTo>
                    <a:pt x="1192" y="385"/>
                    <a:pt x="1474" y="277"/>
                    <a:pt x="1691" y="60"/>
                  </a:cubicBezTo>
                  <a:cubicBezTo>
                    <a:pt x="1713" y="60"/>
                    <a:pt x="1713" y="38"/>
                    <a:pt x="1691" y="17"/>
                  </a:cubicBezTo>
                  <a:cubicBezTo>
                    <a:pt x="1691" y="6"/>
                    <a:pt x="1680" y="0"/>
                    <a:pt x="1669" y="0"/>
                  </a:cubicBezTo>
                  <a:cubicBezTo>
                    <a:pt x="1659" y="0"/>
                    <a:pt x="1648" y="6"/>
                    <a:pt x="1648" y="17"/>
                  </a:cubicBezTo>
                  <a:cubicBezTo>
                    <a:pt x="1444" y="202"/>
                    <a:pt x="1177" y="308"/>
                    <a:pt x="901" y="308"/>
                  </a:cubicBezTo>
                  <a:cubicBezTo>
                    <a:pt x="854" y="308"/>
                    <a:pt x="806" y="305"/>
                    <a:pt x="759" y="298"/>
                  </a:cubicBezTo>
                  <a:cubicBezTo>
                    <a:pt x="499" y="277"/>
                    <a:pt x="282" y="168"/>
                    <a:pt x="87" y="17"/>
                  </a:cubicBezTo>
                  <a:cubicBezTo>
                    <a:pt x="76" y="6"/>
                    <a:pt x="65"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0" name="Google Shape;5083;p83"/>
            <p:cNvSpPr>
              <a:spLocks/>
            </p:cNvSpPr>
            <p:nvPr/>
          </p:nvSpPr>
          <p:spPr bwMode="auto">
            <a:xfrm>
              <a:off x="3784291" y="1996151"/>
              <a:ext cx="38212" cy="56418"/>
            </a:xfrm>
            <a:custGeom>
              <a:avLst/>
              <a:gdLst>
                <a:gd name="T0" fmla="*/ 2147483646 w 955"/>
                <a:gd name="T1" fmla="*/ 2147483646 h 1410"/>
                <a:gd name="T2" fmla="*/ 2147483646 w 955"/>
                <a:gd name="T3" fmla="*/ 2147483646 h 1410"/>
                <a:gd name="T4" fmla="*/ 2147483646 w 955"/>
                <a:gd name="T5" fmla="*/ 2147483646 h 1410"/>
                <a:gd name="T6" fmla="*/ 2147483646 w 955"/>
                <a:gd name="T7" fmla="*/ 2147483646 h 1410"/>
                <a:gd name="T8" fmla="*/ 2147483646 w 955"/>
                <a:gd name="T9" fmla="*/ 2147483646 h 1410"/>
                <a:gd name="T10" fmla="*/ 2147483646 w 955"/>
                <a:gd name="T11" fmla="*/ 2147483646 h 1410"/>
                <a:gd name="T12" fmla="*/ 2147483646 w 955"/>
                <a:gd name="T13" fmla="*/ 2147483646 h 1410"/>
                <a:gd name="T14" fmla="*/ 2147483646 w 955"/>
                <a:gd name="T15" fmla="*/ 2147483646 h 1410"/>
                <a:gd name="T16" fmla="*/ 2147483646 w 955"/>
                <a:gd name="T17" fmla="*/ 2147483646 h 1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5"/>
                <a:gd name="T28" fmla="*/ 0 h 1410"/>
                <a:gd name="T29" fmla="*/ 955 w 955"/>
                <a:gd name="T30" fmla="*/ 1410 h 1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5" h="1410" extrusionOk="0">
                  <a:moveTo>
                    <a:pt x="153" y="1"/>
                  </a:moveTo>
                  <a:cubicBezTo>
                    <a:pt x="131" y="1"/>
                    <a:pt x="109" y="1"/>
                    <a:pt x="109" y="22"/>
                  </a:cubicBezTo>
                  <a:cubicBezTo>
                    <a:pt x="1" y="239"/>
                    <a:pt x="1" y="499"/>
                    <a:pt x="88" y="738"/>
                  </a:cubicBezTo>
                  <a:cubicBezTo>
                    <a:pt x="261" y="1063"/>
                    <a:pt x="543" y="1302"/>
                    <a:pt x="911" y="1410"/>
                  </a:cubicBezTo>
                  <a:cubicBezTo>
                    <a:pt x="933" y="1410"/>
                    <a:pt x="933" y="1388"/>
                    <a:pt x="955" y="1388"/>
                  </a:cubicBezTo>
                  <a:cubicBezTo>
                    <a:pt x="955" y="1367"/>
                    <a:pt x="955" y="1345"/>
                    <a:pt x="933" y="1323"/>
                  </a:cubicBezTo>
                  <a:cubicBezTo>
                    <a:pt x="586" y="1236"/>
                    <a:pt x="326" y="998"/>
                    <a:pt x="174" y="694"/>
                  </a:cubicBezTo>
                  <a:cubicBezTo>
                    <a:pt x="88" y="499"/>
                    <a:pt x="88" y="261"/>
                    <a:pt x="174" y="66"/>
                  </a:cubicBezTo>
                  <a:cubicBezTo>
                    <a:pt x="196" y="44"/>
                    <a:pt x="174" y="22"/>
                    <a:pt x="1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1" name="Google Shape;5084;p83"/>
            <p:cNvSpPr>
              <a:spLocks/>
            </p:cNvSpPr>
            <p:nvPr/>
          </p:nvSpPr>
          <p:spPr bwMode="auto">
            <a:xfrm>
              <a:off x="3922243" y="2039523"/>
              <a:ext cx="185658" cy="7842"/>
            </a:xfrm>
            <a:custGeom>
              <a:avLst/>
              <a:gdLst>
                <a:gd name="T0" fmla="*/ 2147483646 w 4640"/>
                <a:gd name="T1" fmla="*/ 2147483646 h 196"/>
                <a:gd name="T2" fmla="*/ 0 w 4640"/>
                <a:gd name="T3" fmla="*/ 2147483646 h 196"/>
                <a:gd name="T4" fmla="*/ 2147483646 w 4640"/>
                <a:gd name="T5" fmla="*/ 2147483646 h 196"/>
                <a:gd name="T6" fmla="*/ 2147483646 w 4640"/>
                <a:gd name="T7" fmla="*/ 2147483646 h 196"/>
                <a:gd name="T8" fmla="*/ 2147483646 w 4640"/>
                <a:gd name="T9" fmla="*/ 2147483646 h 196"/>
                <a:gd name="T10" fmla="*/ 2147483646 w 4640"/>
                <a:gd name="T11" fmla="*/ 2147483646 h 196"/>
                <a:gd name="T12" fmla="*/ 2147483646 w 4640"/>
                <a:gd name="T13" fmla="*/ 2147483646 h 196"/>
                <a:gd name="T14" fmla="*/ 2147483646 w 4640"/>
                <a:gd name="T15" fmla="*/ 2147483646 h 196"/>
                <a:gd name="T16" fmla="*/ 2147483646 w 4640"/>
                <a:gd name="T17" fmla="*/ 2147483646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40"/>
                <a:gd name="T28" fmla="*/ 0 h 196"/>
                <a:gd name="T29" fmla="*/ 4640 w 4640"/>
                <a:gd name="T30" fmla="*/ 196 h 1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40" h="196" extrusionOk="0">
                  <a:moveTo>
                    <a:pt x="43" y="1"/>
                  </a:moveTo>
                  <a:cubicBezTo>
                    <a:pt x="22" y="1"/>
                    <a:pt x="0" y="1"/>
                    <a:pt x="0" y="22"/>
                  </a:cubicBezTo>
                  <a:cubicBezTo>
                    <a:pt x="0" y="44"/>
                    <a:pt x="0" y="66"/>
                    <a:pt x="22" y="87"/>
                  </a:cubicBezTo>
                  <a:cubicBezTo>
                    <a:pt x="585" y="174"/>
                    <a:pt x="1127" y="196"/>
                    <a:pt x="1691" y="196"/>
                  </a:cubicBezTo>
                  <a:cubicBezTo>
                    <a:pt x="2992" y="196"/>
                    <a:pt x="4510" y="87"/>
                    <a:pt x="4618" y="87"/>
                  </a:cubicBezTo>
                  <a:cubicBezTo>
                    <a:pt x="4640" y="87"/>
                    <a:pt x="4640" y="66"/>
                    <a:pt x="4640" y="44"/>
                  </a:cubicBezTo>
                  <a:cubicBezTo>
                    <a:pt x="4640" y="22"/>
                    <a:pt x="4618" y="1"/>
                    <a:pt x="4596" y="1"/>
                  </a:cubicBezTo>
                  <a:cubicBezTo>
                    <a:pt x="4582" y="1"/>
                    <a:pt x="3006" y="107"/>
                    <a:pt x="1662" y="107"/>
                  </a:cubicBezTo>
                  <a:cubicBezTo>
                    <a:pt x="990" y="107"/>
                    <a:pt x="376" y="80"/>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2" name="Google Shape;5085;p83"/>
            <p:cNvSpPr>
              <a:spLocks/>
            </p:cNvSpPr>
            <p:nvPr/>
          </p:nvSpPr>
          <p:spPr bwMode="auto">
            <a:xfrm>
              <a:off x="4145175" y="2095458"/>
              <a:ext cx="88868" cy="27409"/>
            </a:xfrm>
            <a:custGeom>
              <a:avLst/>
              <a:gdLst>
                <a:gd name="T0" fmla="*/ 2147483646 w 2221"/>
                <a:gd name="T1" fmla="*/ 0 h 685"/>
                <a:gd name="T2" fmla="*/ 2147483646 w 2221"/>
                <a:gd name="T3" fmla="*/ 2147483646 h 685"/>
                <a:gd name="T4" fmla="*/ 2147483646 w 2221"/>
                <a:gd name="T5" fmla="*/ 2147483646 h 685"/>
                <a:gd name="T6" fmla="*/ 2147483646 w 2221"/>
                <a:gd name="T7" fmla="*/ 2147483646 h 685"/>
                <a:gd name="T8" fmla="*/ 2147483646 w 2221"/>
                <a:gd name="T9" fmla="*/ 2147483646 h 685"/>
                <a:gd name="T10" fmla="*/ 2147483646 w 2221"/>
                <a:gd name="T11" fmla="*/ 2147483646 h 685"/>
                <a:gd name="T12" fmla="*/ 2147483646 w 2221"/>
                <a:gd name="T13" fmla="*/ 2147483646 h 685"/>
                <a:gd name="T14" fmla="*/ 2147483646 w 2221"/>
                <a:gd name="T15" fmla="*/ 2147483646 h 685"/>
                <a:gd name="T16" fmla="*/ 2147483646 w 2221"/>
                <a:gd name="T17" fmla="*/ 2147483646 h 685"/>
                <a:gd name="T18" fmla="*/ 2147483646 w 2221"/>
                <a:gd name="T19" fmla="*/ 2147483646 h 685"/>
                <a:gd name="T20" fmla="*/ 2147483646 w 2221"/>
                <a:gd name="T21" fmla="*/ 2147483646 h 685"/>
                <a:gd name="T22" fmla="*/ 2147483646 w 2221"/>
                <a:gd name="T23" fmla="*/ 2147483646 h 685"/>
                <a:gd name="T24" fmla="*/ 2147483646 w 2221"/>
                <a:gd name="T25" fmla="*/ 2147483646 h 685"/>
                <a:gd name="T26" fmla="*/ 2147483646 w 2221"/>
                <a:gd name="T27" fmla="*/ 2147483646 h 685"/>
                <a:gd name="T28" fmla="*/ 2147483646 w 2221"/>
                <a:gd name="T29" fmla="*/ 2147483646 h 685"/>
                <a:gd name="T30" fmla="*/ 2147483646 w 2221"/>
                <a:gd name="T31" fmla="*/ 2147483646 h 685"/>
                <a:gd name="T32" fmla="*/ 2147483646 w 2221"/>
                <a:gd name="T33" fmla="*/ 2147483646 h 685"/>
                <a:gd name="T34" fmla="*/ 2147483646 w 2221"/>
                <a:gd name="T35" fmla="*/ 2147483646 h 685"/>
                <a:gd name="T36" fmla="*/ 2147483646 w 2221"/>
                <a:gd name="T37" fmla="*/ 2147483646 h 685"/>
                <a:gd name="T38" fmla="*/ 2147483646 w 2221"/>
                <a:gd name="T39" fmla="*/ 0 h 6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21"/>
                <a:gd name="T61" fmla="*/ 0 h 685"/>
                <a:gd name="T62" fmla="*/ 2221 w 2221"/>
                <a:gd name="T63" fmla="*/ 685 h 6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21" h="685" extrusionOk="0">
                  <a:moveTo>
                    <a:pt x="1403" y="0"/>
                  </a:moveTo>
                  <a:cubicBezTo>
                    <a:pt x="1179" y="0"/>
                    <a:pt x="1011" y="355"/>
                    <a:pt x="932" y="532"/>
                  </a:cubicBezTo>
                  <a:cubicBezTo>
                    <a:pt x="867" y="359"/>
                    <a:pt x="759" y="229"/>
                    <a:pt x="607" y="142"/>
                  </a:cubicBezTo>
                  <a:cubicBezTo>
                    <a:pt x="577" y="128"/>
                    <a:pt x="547" y="122"/>
                    <a:pt x="517" y="122"/>
                  </a:cubicBezTo>
                  <a:cubicBezTo>
                    <a:pt x="268" y="122"/>
                    <a:pt x="41" y="561"/>
                    <a:pt x="22" y="619"/>
                  </a:cubicBezTo>
                  <a:cubicBezTo>
                    <a:pt x="0" y="641"/>
                    <a:pt x="0" y="662"/>
                    <a:pt x="22" y="684"/>
                  </a:cubicBezTo>
                  <a:lnTo>
                    <a:pt x="43" y="684"/>
                  </a:lnTo>
                  <a:cubicBezTo>
                    <a:pt x="65" y="684"/>
                    <a:pt x="87" y="684"/>
                    <a:pt x="87" y="662"/>
                  </a:cubicBezTo>
                  <a:cubicBezTo>
                    <a:pt x="167" y="523"/>
                    <a:pt x="375" y="199"/>
                    <a:pt x="543" y="199"/>
                  </a:cubicBezTo>
                  <a:cubicBezTo>
                    <a:pt x="557" y="199"/>
                    <a:pt x="572" y="202"/>
                    <a:pt x="585" y="207"/>
                  </a:cubicBezTo>
                  <a:cubicBezTo>
                    <a:pt x="737" y="315"/>
                    <a:pt x="867" y="467"/>
                    <a:pt x="911" y="662"/>
                  </a:cubicBezTo>
                  <a:cubicBezTo>
                    <a:pt x="911" y="662"/>
                    <a:pt x="932" y="684"/>
                    <a:pt x="954" y="684"/>
                  </a:cubicBezTo>
                  <a:cubicBezTo>
                    <a:pt x="976" y="684"/>
                    <a:pt x="976" y="662"/>
                    <a:pt x="997" y="662"/>
                  </a:cubicBezTo>
                  <a:cubicBezTo>
                    <a:pt x="1037" y="484"/>
                    <a:pt x="1204" y="88"/>
                    <a:pt x="1414" y="88"/>
                  </a:cubicBezTo>
                  <a:cubicBezTo>
                    <a:pt x="1434" y="88"/>
                    <a:pt x="1454" y="91"/>
                    <a:pt x="1474" y="99"/>
                  </a:cubicBezTo>
                  <a:cubicBezTo>
                    <a:pt x="1734" y="229"/>
                    <a:pt x="1951" y="424"/>
                    <a:pt x="2125" y="662"/>
                  </a:cubicBezTo>
                  <a:cubicBezTo>
                    <a:pt x="2137" y="675"/>
                    <a:pt x="2152" y="680"/>
                    <a:pt x="2165" y="680"/>
                  </a:cubicBezTo>
                  <a:cubicBezTo>
                    <a:pt x="2197" y="680"/>
                    <a:pt x="2220" y="650"/>
                    <a:pt x="2190" y="619"/>
                  </a:cubicBezTo>
                  <a:cubicBezTo>
                    <a:pt x="2016" y="359"/>
                    <a:pt x="1756" y="164"/>
                    <a:pt x="1474" y="12"/>
                  </a:cubicBezTo>
                  <a:cubicBezTo>
                    <a:pt x="1450" y="4"/>
                    <a:pt x="1426" y="0"/>
                    <a:pt x="14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3" name="Google Shape;5086;p83"/>
            <p:cNvSpPr>
              <a:spLocks/>
            </p:cNvSpPr>
            <p:nvPr/>
          </p:nvSpPr>
          <p:spPr bwMode="auto">
            <a:xfrm>
              <a:off x="4022867" y="2094858"/>
              <a:ext cx="77224" cy="28849"/>
            </a:xfrm>
            <a:custGeom>
              <a:avLst/>
              <a:gdLst>
                <a:gd name="T0" fmla="*/ 2147483646 w 1930"/>
                <a:gd name="T1" fmla="*/ 2147483646 h 721"/>
                <a:gd name="T2" fmla="*/ 2147483646 w 1930"/>
                <a:gd name="T3" fmla="*/ 2147483646 h 721"/>
                <a:gd name="T4" fmla="*/ 2147483646 w 1930"/>
                <a:gd name="T5" fmla="*/ 2147483646 h 721"/>
                <a:gd name="T6" fmla="*/ 2147483646 w 1930"/>
                <a:gd name="T7" fmla="*/ 2147483646 h 721"/>
                <a:gd name="T8" fmla="*/ 2147483646 w 1930"/>
                <a:gd name="T9" fmla="*/ 2147483646 h 721"/>
                <a:gd name="T10" fmla="*/ 2147483646 w 1930"/>
                <a:gd name="T11" fmla="*/ 2147483646 h 721"/>
                <a:gd name="T12" fmla="*/ 0 w 1930"/>
                <a:gd name="T13" fmla="*/ 2147483646 h 721"/>
                <a:gd name="T14" fmla="*/ 2147483646 w 1930"/>
                <a:gd name="T15" fmla="*/ 2147483646 h 721"/>
                <a:gd name="T16" fmla="*/ 2147483646 w 1930"/>
                <a:gd name="T17" fmla="*/ 2147483646 h 721"/>
                <a:gd name="T18" fmla="*/ 2147483646 w 1930"/>
                <a:gd name="T19" fmla="*/ 2147483646 h 721"/>
                <a:gd name="T20" fmla="*/ 2147483646 w 1930"/>
                <a:gd name="T21" fmla="*/ 2147483646 h 721"/>
                <a:gd name="T22" fmla="*/ 2147483646 w 1930"/>
                <a:gd name="T23" fmla="*/ 2147483646 h 721"/>
                <a:gd name="T24" fmla="*/ 2147483646 w 1930"/>
                <a:gd name="T25" fmla="*/ 2147483646 h 721"/>
                <a:gd name="T26" fmla="*/ 2147483646 w 1930"/>
                <a:gd name="T27" fmla="*/ 2147483646 h 721"/>
                <a:gd name="T28" fmla="*/ 2147483646 w 1930"/>
                <a:gd name="T29" fmla="*/ 2147483646 h 721"/>
                <a:gd name="T30" fmla="*/ 2147483646 w 1930"/>
                <a:gd name="T31" fmla="*/ 2147483646 h 721"/>
                <a:gd name="T32" fmla="*/ 2147483646 w 1930"/>
                <a:gd name="T33" fmla="*/ 2147483646 h 721"/>
                <a:gd name="T34" fmla="*/ 2147483646 w 1930"/>
                <a:gd name="T35" fmla="*/ 2147483646 h 721"/>
                <a:gd name="T36" fmla="*/ 2147483646 w 1930"/>
                <a:gd name="T37" fmla="*/ 2147483646 h 721"/>
                <a:gd name="T38" fmla="*/ 2147483646 w 1930"/>
                <a:gd name="T39" fmla="*/ 2147483646 h 721"/>
                <a:gd name="T40" fmla="*/ 2147483646 w 1930"/>
                <a:gd name="T41" fmla="*/ 2147483646 h 7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0"/>
                <a:gd name="T64" fmla="*/ 0 h 721"/>
                <a:gd name="T65" fmla="*/ 1930 w 1930"/>
                <a:gd name="T66" fmla="*/ 721 h 7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0" h="721" extrusionOk="0">
                  <a:moveTo>
                    <a:pt x="1238" y="1"/>
                  </a:moveTo>
                  <a:cubicBezTo>
                    <a:pt x="1223" y="1"/>
                    <a:pt x="1207" y="2"/>
                    <a:pt x="1192" y="5"/>
                  </a:cubicBezTo>
                  <a:cubicBezTo>
                    <a:pt x="932" y="49"/>
                    <a:pt x="802" y="309"/>
                    <a:pt x="759" y="439"/>
                  </a:cubicBezTo>
                  <a:cubicBezTo>
                    <a:pt x="694" y="309"/>
                    <a:pt x="542" y="92"/>
                    <a:pt x="390" y="70"/>
                  </a:cubicBezTo>
                  <a:cubicBezTo>
                    <a:pt x="378" y="64"/>
                    <a:pt x="365" y="61"/>
                    <a:pt x="353" y="61"/>
                  </a:cubicBezTo>
                  <a:cubicBezTo>
                    <a:pt x="323" y="61"/>
                    <a:pt x="297" y="77"/>
                    <a:pt x="282" y="92"/>
                  </a:cubicBezTo>
                  <a:cubicBezTo>
                    <a:pt x="130" y="244"/>
                    <a:pt x="43" y="439"/>
                    <a:pt x="0" y="634"/>
                  </a:cubicBezTo>
                  <a:cubicBezTo>
                    <a:pt x="0" y="656"/>
                    <a:pt x="0" y="677"/>
                    <a:pt x="22" y="677"/>
                  </a:cubicBezTo>
                  <a:cubicBezTo>
                    <a:pt x="43" y="677"/>
                    <a:pt x="65" y="677"/>
                    <a:pt x="65" y="656"/>
                  </a:cubicBezTo>
                  <a:cubicBezTo>
                    <a:pt x="108" y="461"/>
                    <a:pt x="195" y="309"/>
                    <a:pt x="325" y="157"/>
                  </a:cubicBezTo>
                  <a:lnTo>
                    <a:pt x="390" y="157"/>
                  </a:lnTo>
                  <a:cubicBezTo>
                    <a:pt x="499" y="200"/>
                    <a:pt x="672" y="482"/>
                    <a:pt x="737" y="591"/>
                  </a:cubicBezTo>
                  <a:cubicBezTo>
                    <a:pt x="737" y="591"/>
                    <a:pt x="759" y="612"/>
                    <a:pt x="781" y="612"/>
                  </a:cubicBezTo>
                  <a:cubicBezTo>
                    <a:pt x="781" y="591"/>
                    <a:pt x="802" y="591"/>
                    <a:pt x="802" y="569"/>
                  </a:cubicBezTo>
                  <a:cubicBezTo>
                    <a:pt x="802" y="569"/>
                    <a:pt x="932" y="157"/>
                    <a:pt x="1192" y="92"/>
                  </a:cubicBezTo>
                  <a:cubicBezTo>
                    <a:pt x="1203" y="90"/>
                    <a:pt x="1214" y="89"/>
                    <a:pt x="1225" y="89"/>
                  </a:cubicBezTo>
                  <a:cubicBezTo>
                    <a:pt x="1458" y="89"/>
                    <a:pt x="1739" y="513"/>
                    <a:pt x="1843" y="699"/>
                  </a:cubicBezTo>
                  <a:cubicBezTo>
                    <a:pt x="1843" y="699"/>
                    <a:pt x="1865" y="721"/>
                    <a:pt x="1865" y="721"/>
                  </a:cubicBezTo>
                  <a:lnTo>
                    <a:pt x="1886" y="677"/>
                  </a:lnTo>
                  <a:cubicBezTo>
                    <a:pt x="1908" y="677"/>
                    <a:pt x="1930" y="656"/>
                    <a:pt x="1908" y="634"/>
                  </a:cubicBezTo>
                  <a:cubicBezTo>
                    <a:pt x="1887" y="613"/>
                    <a:pt x="1551" y="1"/>
                    <a:pt x="1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4" name="Google Shape;5087;p83"/>
            <p:cNvSpPr>
              <a:spLocks/>
            </p:cNvSpPr>
            <p:nvPr/>
          </p:nvSpPr>
          <p:spPr bwMode="auto">
            <a:xfrm>
              <a:off x="3849346" y="2095058"/>
              <a:ext cx="76384" cy="28649"/>
            </a:xfrm>
            <a:custGeom>
              <a:avLst/>
              <a:gdLst>
                <a:gd name="T0" fmla="*/ 2147483646 w 1909"/>
                <a:gd name="T1" fmla="*/ 0 h 716"/>
                <a:gd name="T2" fmla="*/ 2147483646 w 1909"/>
                <a:gd name="T3" fmla="*/ 2147483646 h 716"/>
                <a:gd name="T4" fmla="*/ 2147483646 w 1909"/>
                <a:gd name="T5" fmla="*/ 2147483646 h 716"/>
                <a:gd name="T6" fmla="*/ 2147483646 w 1909"/>
                <a:gd name="T7" fmla="*/ 2147483646 h 716"/>
                <a:gd name="T8" fmla="*/ 2147483646 w 1909"/>
                <a:gd name="T9" fmla="*/ 2147483646 h 716"/>
                <a:gd name="T10" fmla="*/ 2147483646 w 1909"/>
                <a:gd name="T11" fmla="*/ 2147483646 h 716"/>
                <a:gd name="T12" fmla="*/ 2147483646 w 1909"/>
                <a:gd name="T13" fmla="*/ 2147483646 h 716"/>
                <a:gd name="T14" fmla="*/ 2147483646 w 1909"/>
                <a:gd name="T15" fmla="*/ 2147483646 h 716"/>
                <a:gd name="T16" fmla="*/ 2147483646 w 1909"/>
                <a:gd name="T17" fmla="*/ 2147483646 h 716"/>
                <a:gd name="T18" fmla="*/ 2147483646 w 1909"/>
                <a:gd name="T19" fmla="*/ 2147483646 h 716"/>
                <a:gd name="T20" fmla="*/ 2147483646 w 1909"/>
                <a:gd name="T21" fmla="*/ 2147483646 h 716"/>
                <a:gd name="T22" fmla="*/ 2147483646 w 1909"/>
                <a:gd name="T23" fmla="*/ 2147483646 h 716"/>
                <a:gd name="T24" fmla="*/ 2147483646 w 1909"/>
                <a:gd name="T25" fmla="*/ 2147483646 h 716"/>
                <a:gd name="T26" fmla="*/ 2147483646 w 1909"/>
                <a:gd name="T27" fmla="*/ 2147483646 h 716"/>
                <a:gd name="T28" fmla="*/ 2147483646 w 1909"/>
                <a:gd name="T29" fmla="*/ 2147483646 h 716"/>
                <a:gd name="T30" fmla="*/ 2147483646 w 1909"/>
                <a:gd name="T31" fmla="*/ 2147483646 h 716"/>
                <a:gd name="T32" fmla="*/ 2147483646 w 1909"/>
                <a:gd name="T33" fmla="*/ 2147483646 h 716"/>
                <a:gd name="T34" fmla="*/ 2147483646 w 1909"/>
                <a:gd name="T35" fmla="*/ 2147483646 h 716"/>
                <a:gd name="T36" fmla="*/ 2147483646 w 1909"/>
                <a:gd name="T37" fmla="*/ 2147483646 h 716"/>
                <a:gd name="T38" fmla="*/ 2147483646 w 1909"/>
                <a:gd name="T39" fmla="*/ 0 h 7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9"/>
                <a:gd name="T61" fmla="*/ 0 h 716"/>
                <a:gd name="T62" fmla="*/ 1909 w 1909"/>
                <a:gd name="T63" fmla="*/ 716 h 7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9" h="716" extrusionOk="0">
                  <a:moveTo>
                    <a:pt x="1454" y="0"/>
                  </a:moveTo>
                  <a:cubicBezTo>
                    <a:pt x="1128" y="0"/>
                    <a:pt x="998" y="347"/>
                    <a:pt x="955" y="542"/>
                  </a:cubicBezTo>
                  <a:cubicBezTo>
                    <a:pt x="846" y="325"/>
                    <a:pt x="673" y="174"/>
                    <a:pt x="478" y="87"/>
                  </a:cubicBezTo>
                  <a:cubicBezTo>
                    <a:pt x="459" y="81"/>
                    <a:pt x="440" y="78"/>
                    <a:pt x="421" y="78"/>
                  </a:cubicBezTo>
                  <a:cubicBezTo>
                    <a:pt x="375" y="78"/>
                    <a:pt x="329" y="93"/>
                    <a:pt x="283" y="109"/>
                  </a:cubicBezTo>
                  <a:cubicBezTo>
                    <a:pt x="88" y="239"/>
                    <a:pt x="1" y="651"/>
                    <a:pt x="1" y="651"/>
                  </a:cubicBezTo>
                  <a:cubicBezTo>
                    <a:pt x="1" y="683"/>
                    <a:pt x="23" y="699"/>
                    <a:pt x="44" y="699"/>
                  </a:cubicBezTo>
                  <a:cubicBezTo>
                    <a:pt x="66" y="699"/>
                    <a:pt x="88" y="683"/>
                    <a:pt x="88" y="651"/>
                  </a:cubicBezTo>
                  <a:cubicBezTo>
                    <a:pt x="109" y="477"/>
                    <a:pt x="196" y="304"/>
                    <a:pt x="326" y="174"/>
                  </a:cubicBezTo>
                  <a:cubicBezTo>
                    <a:pt x="348" y="163"/>
                    <a:pt x="369" y="157"/>
                    <a:pt x="391" y="157"/>
                  </a:cubicBezTo>
                  <a:cubicBezTo>
                    <a:pt x="413" y="157"/>
                    <a:pt x="435" y="163"/>
                    <a:pt x="456" y="174"/>
                  </a:cubicBezTo>
                  <a:cubicBezTo>
                    <a:pt x="738" y="260"/>
                    <a:pt x="933" y="672"/>
                    <a:pt x="933" y="672"/>
                  </a:cubicBezTo>
                  <a:cubicBezTo>
                    <a:pt x="933" y="694"/>
                    <a:pt x="955" y="694"/>
                    <a:pt x="977" y="694"/>
                  </a:cubicBezTo>
                  <a:cubicBezTo>
                    <a:pt x="977" y="694"/>
                    <a:pt x="998" y="672"/>
                    <a:pt x="998" y="651"/>
                  </a:cubicBezTo>
                  <a:cubicBezTo>
                    <a:pt x="998" y="651"/>
                    <a:pt x="1085" y="87"/>
                    <a:pt x="1475" y="87"/>
                  </a:cubicBezTo>
                  <a:cubicBezTo>
                    <a:pt x="1540" y="87"/>
                    <a:pt x="1714" y="391"/>
                    <a:pt x="1844" y="672"/>
                  </a:cubicBezTo>
                  <a:cubicBezTo>
                    <a:pt x="1844" y="694"/>
                    <a:pt x="1844" y="716"/>
                    <a:pt x="1865" y="716"/>
                  </a:cubicBezTo>
                  <a:lnTo>
                    <a:pt x="1887" y="694"/>
                  </a:lnTo>
                  <a:cubicBezTo>
                    <a:pt x="1909" y="672"/>
                    <a:pt x="1909" y="651"/>
                    <a:pt x="1909" y="629"/>
                  </a:cubicBezTo>
                  <a:cubicBezTo>
                    <a:pt x="1844" y="477"/>
                    <a:pt x="1627" y="0"/>
                    <a:pt x="14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5" name="Google Shape;5088;p83"/>
            <p:cNvSpPr>
              <a:spLocks/>
            </p:cNvSpPr>
            <p:nvPr/>
          </p:nvSpPr>
          <p:spPr bwMode="auto">
            <a:xfrm>
              <a:off x="3708833" y="2080694"/>
              <a:ext cx="72903" cy="47375"/>
            </a:xfrm>
            <a:custGeom>
              <a:avLst/>
              <a:gdLst>
                <a:gd name="T0" fmla="*/ 2147483646 w 1822"/>
                <a:gd name="T1" fmla="*/ 2147483646 h 1184"/>
                <a:gd name="T2" fmla="*/ 2147483646 w 1822"/>
                <a:gd name="T3" fmla="*/ 2147483646 h 1184"/>
                <a:gd name="T4" fmla="*/ 2147483646 w 1822"/>
                <a:gd name="T5" fmla="*/ 2147483646 h 1184"/>
                <a:gd name="T6" fmla="*/ 2147483646 w 1822"/>
                <a:gd name="T7" fmla="*/ 2147483646 h 1184"/>
                <a:gd name="T8" fmla="*/ 2147483646 w 1822"/>
                <a:gd name="T9" fmla="*/ 2147483646 h 1184"/>
                <a:gd name="T10" fmla="*/ 2147483646 w 1822"/>
                <a:gd name="T11" fmla="*/ 2147483646 h 1184"/>
                <a:gd name="T12" fmla="*/ 2147483646 w 1822"/>
                <a:gd name="T13" fmla="*/ 2147483646 h 1184"/>
                <a:gd name="T14" fmla="*/ 2147483646 w 1822"/>
                <a:gd name="T15" fmla="*/ 2147483646 h 1184"/>
                <a:gd name="T16" fmla="*/ 2147483646 w 1822"/>
                <a:gd name="T17" fmla="*/ 2147483646 h 1184"/>
                <a:gd name="T18" fmla="*/ 2147483646 w 1822"/>
                <a:gd name="T19" fmla="*/ 2147483646 h 1184"/>
                <a:gd name="T20" fmla="*/ 2147483646 w 1822"/>
                <a:gd name="T21" fmla="*/ 2147483646 h 1184"/>
                <a:gd name="T22" fmla="*/ 2147483646 w 1822"/>
                <a:gd name="T23" fmla="*/ 2147483646 h 1184"/>
                <a:gd name="T24" fmla="*/ 2147483646 w 1822"/>
                <a:gd name="T25" fmla="*/ 2147483646 h 1184"/>
                <a:gd name="T26" fmla="*/ 2147483646 w 1822"/>
                <a:gd name="T27" fmla="*/ 2147483646 h 1184"/>
                <a:gd name="T28" fmla="*/ 2147483646 w 1822"/>
                <a:gd name="T29" fmla="*/ 2147483646 h 1184"/>
                <a:gd name="T30" fmla="*/ 2147483646 w 1822"/>
                <a:gd name="T31" fmla="*/ 2147483646 h 1184"/>
                <a:gd name="T32" fmla="*/ 2147483646 w 1822"/>
                <a:gd name="T33" fmla="*/ 2147483646 h 1184"/>
                <a:gd name="T34" fmla="*/ 2147483646 w 1822"/>
                <a:gd name="T35" fmla="*/ 2147483646 h 1184"/>
                <a:gd name="T36" fmla="*/ 2147483646 w 1822"/>
                <a:gd name="T37" fmla="*/ 2147483646 h 1184"/>
                <a:gd name="T38" fmla="*/ 2147483646 w 1822"/>
                <a:gd name="T39" fmla="*/ 2147483646 h 1184"/>
                <a:gd name="T40" fmla="*/ 2147483646 w 1822"/>
                <a:gd name="T41" fmla="*/ 2147483646 h 1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2"/>
                <a:gd name="T64" fmla="*/ 0 h 1184"/>
                <a:gd name="T65" fmla="*/ 1822 w 1822"/>
                <a:gd name="T66" fmla="*/ 1184 h 1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2" h="1184" extrusionOk="0">
                  <a:moveTo>
                    <a:pt x="703" y="1"/>
                  </a:moveTo>
                  <a:cubicBezTo>
                    <a:pt x="486" y="1"/>
                    <a:pt x="114" y="308"/>
                    <a:pt x="22" y="381"/>
                  </a:cubicBezTo>
                  <a:cubicBezTo>
                    <a:pt x="1" y="381"/>
                    <a:pt x="1" y="424"/>
                    <a:pt x="22" y="424"/>
                  </a:cubicBezTo>
                  <a:cubicBezTo>
                    <a:pt x="33" y="435"/>
                    <a:pt x="44" y="441"/>
                    <a:pt x="55" y="441"/>
                  </a:cubicBezTo>
                  <a:cubicBezTo>
                    <a:pt x="66" y="441"/>
                    <a:pt x="77" y="435"/>
                    <a:pt x="87" y="424"/>
                  </a:cubicBezTo>
                  <a:cubicBezTo>
                    <a:pt x="266" y="282"/>
                    <a:pt x="517" y="66"/>
                    <a:pt x="673" y="66"/>
                  </a:cubicBezTo>
                  <a:cubicBezTo>
                    <a:pt x="707" y="66"/>
                    <a:pt x="736" y="76"/>
                    <a:pt x="759" y="99"/>
                  </a:cubicBezTo>
                  <a:cubicBezTo>
                    <a:pt x="868" y="208"/>
                    <a:pt x="846" y="619"/>
                    <a:pt x="825" y="750"/>
                  </a:cubicBezTo>
                  <a:cubicBezTo>
                    <a:pt x="825" y="771"/>
                    <a:pt x="825" y="793"/>
                    <a:pt x="846" y="793"/>
                  </a:cubicBezTo>
                  <a:cubicBezTo>
                    <a:pt x="846" y="804"/>
                    <a:pt x="852" y="809"/>
                    <a:pt x="860" y="809"/>
                  </a:cubicBezTo>
                  <a:cubicBezTo>
                    <a:pt x="868" y="809"/>
                    <a:pt x="879" y="804"/>
                    <a:pt x="890" y="793"/>
                  </a:cubicBezTo>
                  <a:cubicBezTo>
                    <a:pt x="1096" y="587"/>
                    <a:pt x="1383" y="316"/>
                    <a:pt x="1541" y="316"/>
                  </a:cubicBezTo>
                  <a:cubicBezTo>
                    <a:pt x="1566" y="316"/>
                    <a:pt x="1587" y="323"/>
                    <a:pt x="1605" y="338"/>
                  </a:cubicBezTo>
                  <a:cubicBezTo>
                    <a:pt x="1735" y="446"/>
                    <a:pt x="1648" y="945"/>
                    <a:pt x="1605" y="1118"/>
                  </a:cubicBezTo>
                  <a:cubicBezTo>
                    <a:pt x="1605" y="1140"/>
                    <a:pt x="1605" y="1161"/>
                    <a:pt x="1627" y="1183"/>
                  </a:cubicBezTo>
                  <a:cubicBezTo>
                    <a:pt x="1648" y="1183"/>
                    <a:pt x="1692" y="1161"/>
                    <a:pt x="1692" y="1140"/>
                  </a:cubicBezTo>
                  <a:cubicBezTo>
                    <a:pt x="1713" y="1075"/>
                    <a:pt x="1822" y="424"/>
                    <a:pt x="1648" y="273"/>
                  </a:cubicBezTo>
                  <a:cubicBezTo>
                    <a:pt x="1622" y="253"/>
                    <a:pt x="1591" y="244"/>
                    <a:pt x="1556" y="244"/>
                  </a:cubicBezTo>
                  <a:cubicBezTo>
                    <a:pt x="1361" y="244"/>
                    <a:pt x="1058" y="516"/>
                    <a:pt x="911" y="663"/>
                  </a:cubicBezTo>
                  <a:cubicBezTo>
                    <a:pt x="911" y="489"/>
                    <a:pt x="933" y="164"/>
                    <a:pt x="803" y="34"/>
                  </a:cubicBezTo>
                  <a:cubicBezTo>
                    <a:pt x="776" y="11"/>
                    <a:pt x="742" y="1"/>
                    <a:pt x="7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6" name="Google Shape;5089;p83"/>
            <p:cNvSpPr>
              <a:spLocks/>
            </p:cNvSpPr>
            <p:nvPr/>
          </p:nvSpPr>
          <p:spPr bwMode="auto">
            <a:xfrm>
              <a:off x="3930885" y="1658939"/>
              <a:ext cx="108474" cy="203664"/>
            </a:xfrm>
            <a:custGeom>
              <a:avLst/>
              <a:gdLst>
                <a:gd name="T0" fmla="*/ 2147483646 w 2711"/>
                <a:gd name="T1" fmla="*/ 0 h 5090"/>
                <a:gd name="T2" fmla="*/ 2147483646 w 2711"/>
                <a:gd name="T3" fmla="*/ 2147483646 h 5090"/>
                <a:gd name="T4" fmla="*/ 2147483646 w 2711"/>
                <a:gd name="T5" fmla="*/ 2147483646 h 5090"/>
                <a:gd name="T6" fmla="*/ 2147483646 w 2711"/>
                <a:gd name="T7" fmla="*/ 2147483646 h 5090"/>
                <a:gd name="T8" fmla="*/ 2147483646 w 2711"/>
                <a:gd name="T9" fmla="*/ 2147483646 h 5090"/>
                <a:gd name="T10" fmla="*/ 2147483646 w 2711"/>
                <a:gd name="T11" fmla="*/ 2147483646 h 5090"/>
                <a:gd name="T12" fmla="*/ 2147483646 w 2711"/>
                <a:gd name="T13" fmla="*/ 2147483646 h 5090"/>
                <a:gd name="T14" fmla="*/ 2147483646 w 2711"/>
                <a:gd name="T15" fmla="*/ 2147483646 h 5090"/>
                <a:gd name="T16" fmla="*/ 2147483646 w 2711"/>
                <a:gd name="T17" fmla="*/ 2147483646 h 5090"/>
                <a:gd name="T18" fmla="*/ 2147483646 w 2711"/>
                <a:gd name="T19" fmla="*/ 0 h 50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11"/>
                <a:gd name="T31" fmla="*/ 0 h 5090"/>
                <a:gd name="T32" fmla="*/ 2711 w 2711"/>
                <a:gd name="T33" fmla="*/ 5090 h 50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11" h="5090" extrusionOk="0">
                  <a:moveTo>
                    <a:pt x="52" y="0"/>
                  </a:moveTo>
                  <a:cubicBezTo>
                    <a:pt x="44" y="0"/>
                    <a:pt x="33" y="6"/>
                    <a:pt x="23" y="17"/>
                  </a:cubicBezTo>
                  <a:cubicBezTo>
                    <a:pt x="1" y="38"/>
                    <a:pt x="23" y="60"/>
                    <a:pt x="44" y="60"/>
                  </a:cubicBezTo>
                  <a:cubicBezTo>
                    <a:pt x="500" y="364"/>
                    <a:pt x="868" y="754"/>
                    <a:pt x="1128" y="1231"/>
                  </a:cubicBezTo>
                  <a:cubicBezTo>
                    <a:pt x="1887" y="2575"/>
                    <a:pt x="1540" y="4028"/>
                    <a:pt x="1107" y="5025"/>
                  </a:cubicBezTo>
                  <a:cubicBezTo>
                    <a:pt x="1085" y="5047"/>
                    <a:pt x="1107" y="5068"/>
                    <a:pt x="1128" y="5090"/>
                  </a:cubicBezTo>
                  <a:lnTo>
                    <a:pt x="1150" y="5090"/>
                  </a:lnTo>
                  <a:cubicBezTo>
                    <a:pt x="1150" y="5090"/>
                    <a:pt x="1172" y="5090"/>
                    <a:pt x="1172" y="5068"/>
                  </a:cubicBezTo>
                  <a:cubicBezTo>
                    <a:pt x="2711" y="1556"/>
                    <a:pt x="109" y="17"/>
                    <a:pt x="66" y="17"/>
                  </a:cubicBezTo>
                  <a:cubicBezTo>
                    <a:pt x="66" y="6"/>
                    <a:pt x="61" y="0"/>
                    <a:pt x="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7" name="Google Shape;5090;p83"/>
            <p:cNvSpPr>
              <a:spLocks/>
            </p:cNvSpPr>
            <p:nvPr/>
          </p:nvSpPr>
          <p:spPr bwMode="auto">
            <a:xfrm>
              <a:off x="3946529" y="1669982"/>
              <a:ext cx="124079" cy="149247"/>
            </a:xfrm>
            <a:custGeom>
              <a:avLst/>
              <a:gdLst>
                <a:gd name="T0" fmla="*/ 2147483646 w 3101"/>
                <a:gd name="T1" fmla="*/ 2147483646 h 3730"/>
                <a:gd name="T2" fmla="*/ 0 w 3101"/>
                <a:gd name="T3" fmla="*/ 2147483646 h 3730"/>
                <a:gd name="T4" fmla="*/ 2147483646 w 3101"/>
                <a:gd name="T5" fmla="*/ 2147483646 h 3730"/>
                <a:gd name="T6" fmla="*/ 2147483646 w 3101"/>
                <a:gd name="T7" fmla="*/ 2147483646 h 3730"/>
                <a:gd name="T8" fmla="*/ 2147483646 w 3101"/>
                <a:gd name="T9" fmla="*/ 2147483646 h 3730"/>
                <a:gd name="T10" fmla="*/ 2147483646 w 3101"/>
                <a:gd name="T11" fmla="*/ 2147483646 h 3730"/>
                <a:gd name="T12" fmla="*/ 2147483646 w 3101"/>
                <a:gd name="T13" fmla="*/ 2147483646 h 3730"/>
                <a:gd name="T14" fmla="*/ 0 60000 65536"/>
                <a:gd name="T15" fmla="*/ 0 60000 65536"/>
                <a:gd name="T16" fmla="*/ 0 60000 65536"/>
                <a:gd name="T17" fmla="*/ 0 60000 65536"/>
                <a:gd name="T18" fmla="*/ 0 60000 65536"/>
                <a:gd name="T19" fmla="*/ 0 60000 65536"/>
                <a:gd name="T20" fmla="*/ 0 60000 65536"/>
                <a:gd name="T21" fmla="*/ 0 w 3101"/>
                <a:gd name="T22" fmla="*/ 0 h 3730"/>
                <a:gd name="T23" fmla="*/ 3101 w 3101"/>
                <a:gd name="T24" fmla="*/ 3730 h 37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1" h="3730" extrusionOk="0">
                  <a:moveTo>
                    <a:pt x="65" y="1"/>
                  </a:moveTo>
                  <a:cubicBezTo>
                    <a:pt x="44" y="1"/>
                    <a:pt x="22" y="1"/>
                    <a:pt x="0" y="23"/>
                  </a:cubicBezTo>
                  <a:cubicBezTo>
                    <a:pt x="0" y="44"/>
                    <a:pt x="0" y="66"/>
                    <a:pt x="22" y="66"/>
                  </a:cubicBezTo>
                  <a:cubicBezTo>
                    <a:pt x="2992" y="1475"/>
                    <a:pt x="2450" y="3665"/>
                    <a:pt x="2450" y="3687"/>
                  </a:cubicBezTo>
                  <a:cubicBezTo>
                    <a:pt x="2450" y="3708"/>
                    <a:pt x="2450" y="3730"/>
                    <a:pt x="2472" y="3730"/>
                  </a:cubicBezTo>
                  <a:cubicBezTo>
                    <a:pt x="2493" y="3730"/>
                    <a:pt x="2515" y="3730"/>
                    <a:pt x="2537" y="3708"/>
                  </a:cubicBezTo>
                  <a:cubicBezTo>
                    <a:pt x="2537" y="3687"/>
                    <a:pt x="3100" y="1432"/>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8" name="Google Shape;5091;p83"/>
            <p:cNvSpPr>
              <a:spLocks/>
            </p:cNvSpPr>
            <p:nvPr/>
          </p:nvSpPr>
          <p:spPr bwMode="auto">
            <a:xfrm>
              <a:off x="3786892" y="1787094"/>
              <a:ext cx="83346" cy="87987"/>
            </a:xfrm>
            <a:custGeom>
              <a:avLst/>
              <a:gdLst>
                <a:gd name="T0" fmla="*/ 2147483646 w 2083"/>
                <a:gd name="T1" fmla="*/ 2147483646 h 2199"/>
                <a:gd name="T2" fmla="*/ 2147483646 w 2083"/>
                <a:gd name="T3" fmla="*/ 2147483646 h 2199"/>
                <a:gd name="T4" fmla="*/ 2147483646 w 2083"/>
                <a:gd name="T5" fmla="*/ 2147483646 h 2199"/>
                <a:gd name="T6" fmla="*/ 2147483646 w 2083"/>
                <a:gd name="T7" fmla="*/ 2147483646 h 2199"/>
                <a:gd name="T8" fmla="*/ 2147483646 w 2083"/>
                <a:gd name="T9" fmla="*/ 2147483646 h 2199"/>
                <a:gd name="T10" fmla="*/ 0 60000 65536"/>
                <a:gd name="T11" fmla="*/ 0 60000 65536"/>
                <a:gd name="T12" fmla="*/ 0 60000 65536"/>
                <a:gd name="T13" fmla="*/ 0 60000 65536"/>
                <a:gd name="T14" fmla="*/ 0 60000 65536"/>
                <a:gd name="T15" fmla="*/ 0 w 2083"/>
                <a:gd name="T16" fmla="*/ 0 h 2199"/>
                <a:gd name="T17" fmla="*/ 2083 w 2083"/>
                <a:gd name="T18" fmla="*/ 2199 h 2199"/>
              </a:gdLst>
              <a:ahLst/>
              <a:cxnLst>
                <a:cxn ang="T10">
                  <a:pos x="T0" y="T1"/>
                </a:cxn>
                <a:cxn ang="T11">
                  <a:pos x="T2" y="T3"/>
                </a:cxn>
                <a:cxn ang="T12">
                  <a:pos x="T4" y="T5"/>
                </a:cxn>
                <a:cxn ang="T13">
                  <a:pos x="T6" y="T7"/>
                </a:cxn>
                <a:cxn ang="T14">
                  <a:pos x="T8" y="T9"/>
                </a:cxn>
              </a:cxnLst>
              <a:rect l="T15" t="T16" r="T17" b="T18"/>
              <a:pathLst>
                <a:path w="2083" h="2199" extrusionOk="0">
                  <a:moveTo>
                    <a:pt x="1497" y="1"/>
                  </a:moveTo>
                  <a:cubicBezTo>
                    <a:pt x="1280" y="1323"/>
                    <a:pt x="1" y="1974"/>
                    <a:pt x="1" y="1974"/>
                  </a:cubicBezTo>
                  <a:cubicBezTo>
                    <a:pt x="234" y="2127"/>
                    <a:pt x="494" y="2198"/>
                    <a:pt x="750" y="2198"/>
                  </a:cubicBezTo>
                  <a:cubicBezTo>
                    <a:pt x="1326" y="2198"/>
                    <a:pt x="1880" y="1837"/>
                    <a:pt x="2061" y="1236"/>
                  </a:cubicBezTo>
                  <a:cubicBezTo>
                    <a:pt x="2082" y="976"/>
                    <a:pt x="1497" y="1"/>
                    <a:pt x="1497"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39" name="Google Shape;5092;p83"/>
            <p:cNvSpPr>
              <a:spLocks/>
            </p:cNvSpPr>
            <p:nvPr/>
          </p:nvSpPr>
          <p:spPr bwMode="auto">
            <a:xfrm>
              <a:off x="3801655" y="1539867"/>
              <a:ext cx="21727" cy="11324"/>
            </a:xfrm>
            <a:custGeom>
              <a:avLst/>
              <a:gdLst>
                <a:gd name="T0" fmla="*/ 2147483646 w 543"/>
                <a:gd name="T1" fmla="*/ 2147483646 h 283"/>
                <a:gd name="T2" fmla="*/ 2147483646 w 543"/>
                <a:gd name="T3" fmla="*/ 2147483646 h 283"/>
                <a:gd name="T4" fmla="*/ 2147483646 w 543"/>
                <a:gd name="T5" fmla="*/ 2147483646 h 283"/>
                <a:gd name="T6" fmla="*/ 2147483646 w 543"/>
                <a:gd name="T7" fmla="*/ 2147483646 h 283"/>
                <a:gd name="T8" fmla="*/ 2147483646 w 543"/>
                <a:gd name="T9" fmla="*/ 2147483646 h 283"/>
                <a:gd name="T10" fmla="*/ 2147483646 w 543"/>
                <a:gd name="T11" fmla="*/ 2147483646 h 283"/>
                <a:gd name="T12" fmla="*/ 2147483646 w 543"/>
                <a:gd name="T13" fmla="*/ 2147483646 h 283"/>
                <a:gd name="T14" fmla="*/ 0 60000 65536"/>
                <a:gd name="T15" fmla="*/ 0 60000 65536"/>
                <a:gd name="T16" fmla="*/ 0 60000 65536"/>
                <a:gd name="T17" fmla="*/ 0 60000 65536"/>
                <a:gd name="T18" fmla="*/ 0 60000 65536"/>
                <a:gd name="T19" fmla="*/ 0 60000 65536"/>
                <a:gd name="T20" fmla="*/ 0 60000 65536"/>
                <a:gd name="T21" fmla="*/ 0 w 543"/>
                <a:gd name="T22" fmla="*/ 0 h 283"/>
                <a:gd name="T23" fmla="*/ 543 w 543"/>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283" extrusionOk="0">
                  <a:moveTo>
                    <a:pt x="499" y="1"/>
                  </a:moveTo>
                  <a:cubicBezTo>
                    <a:pt x="326" y="22"/>
                    <a:pt x="152" y="109"/>
                    <a:pt x="22" y="218"/>
                  </a:cubicBezTo>
                  <a:cubicBezTo>
                    <a:pt x="0" y="239"/>
                    <a:pt x="0" y="261"/>
                    <a:pt x="22" y="283"/>
                  </a:cubicBezTo>
                  <a:lnTo>
                    <a:pt x="87" y="283"/>
                  </a:lnTo>
                  <a:cubicBezTo>
                    <a:pt x="196" y="174"/>
                    <a:pt x="347" y="109"/>
                    <a:pt x="521" y="87"/>
                  </a:cubicBezTo>
                  <a:cubicBezTo>
                    <a:pt x="543" y="66"/>
                    <a:pt x="543" y="66"/>
                    <a:pt x="543" y="22"/>
                  </a:cubicBezTo>
                  <a:cubicBezTo>
                    <a:pt x="543" y="22"/>
                    <a:pt x="521" y="1"/>
                    <a:pt x="4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0" name="Google Shape;5093;p83"/>
            <p:cNvSpPr>
              <a:spLocks/>
            </p:cNvSpPr>
            <p:nvPr/>
          </p:nvSpPr>
          <p:spPr bwMode="auto">
            <a:xfrm>
              <a:off x="3792973" y="1559832"/>
              <a:ext cx="21727" cy="11324"/>
            </a:xfrm>
            <a:custGeom>
              <a:avLst/>
              <a:gdLst>
                <a:gd name="T0" fmla="*/ 2147483646 w 543"/>
                <a:gd name="T1" fmla="*/ 0 h 283"/>
                <a:gd name="T2" fmla="*/ 2147483646 w 543"/>
                <a:gd name="T3" fmla="*/ 2147483646 h 283"/>
                <a:gd name="T4" fmla="*/ 2147483646 w 543"/>
                <a:gd name="T5" fmla="*/ 2147483646 h 283"/>
                <a:gd name="T6" fmla="*/ 2147483646 w 543"/>
                <a:gd name="T7" fmla="*/ 2147483646 h 283"/>
                <a:gd name="T8" fmla="*/ 2147483646 w 543"/>
                <a:gd name="T9" fmla="*/ 2147483646 h 283"/>
                <a:gd name="T10" fmla="*/ 2147483646 w 543"/>
                <a:gd name="T11" fmla="*/ 2147483646 h 283"/>
                <a:gd name="T12" fmla="*/ 2147483646 w 543"/>
                <a:gd name="T13" fmla="*/ 0 h 283"/>
                <a:gd name="T14" fmla="*/ 0 60000 65536"/>
                <a:gd name="T15" fmla="*/ 0 60000 65536"/>
                <a:gd name="T16" fmla="*/ 0 60000 65536"/>
                <a:gd name="T17" fmla="*/ 0 60000 65536"/>
                <a:gd name="T18" fmla="*/ 0 60000 65536"/>
                <a:gd name="T19" fmla="*/ 0 60000 65536"/>
                <a:gd name="T20" fmla="*/ 0 60000 65536"/>
                <a:gd name="T21" fmla="*/ 0 w 543"/>
                <a:gd name="T22" fmla="*/ 0 h 283"/>
                <a:gd name="T23" fmla="*/ 543 w 543"/>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283" extrusionOk="0">
                  <a:moveTo>
                    <a:pt x="499" y="0"/>
                  </a:moveTo>
                  <a:cubicBezTo>
                    <a:pt x="326" y="22"/>
                    <a:pt x="152" y="109"/>
                    <a:pt x="22" y="217"/>
                  </a:cubicBezTo>
                  <a:cubicBezTo>
                    <a:pt x="1" y="239"/>
                    <a:pt x="1" y="261"/>
                    <a:pt x="22" y="282"/>
                  </a:cubicBezTo>
                  <a:lnTo>
                    <a:pt x="87" y="282"/>
                  </a:lnTo>
                  <a:cubicBezTo>
                    <a:pt x="196" y="174"/>
                    <a:pt x="348" y="109"/>
                    <a:pt x="499" y="87"/>
                  </a:cubicBezTo>
                  <a:cubicBezTo>
                    <a:pt x="521" y="65"/>
                    <a:pt x="543" y="65"/>
                    <a:pt x="543" y="44"/>
                  </a:cubicBezTo>
                  <a:cubicBezTo>
                    <a:pt x="543" y="22"/>
                    <a:pt x="521" y="0"/>
                    <a:pt x="4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1" name="Google Shape;5094;p83"/>
            <p:cNvSpPr>
              <a:spLocks/>
            </p:cNvSpPr>
            <p:nvPr/>
          </p:nvSpPr>
          <p:spPr bwMode="auto">
            <a:xfrm>
              <a:off x="3830262" y="1541427"/>
              <a:ext cx="22607" cy="8883"/>
            </a:xfrm>
            <a:custGeom>
              <a:avLst/>
              <a:gdLst>
                <a:gd name="T0" fmla="*/ 2147483646 w 565"/>
                <a:gd name="T1" fmla="*/ 2147483646 h 222"/>
                <a:gd name="T2" fmla="*/ 2147483646 w 565"/>
                <a:gd name="T3" fmla="*/ 2147483646 h 222"/>
                <a:gd name="T4" fmla="*/ 2147483646 w 565"/>
                <a:gd name="T5" fmla="*/ 2147483646 h 222"/>
                <a:gd name="T6" fmla="*/ 2147483646 w 565"/>
                <a:gd name="T7" fmla="*/ 2147483646 h 222"/>
                <a:gd name="T8" fmla="*/ 2147483646 w 565"/>
                <a:gd name="T9" fmla="*/ 2147483646 h 222"/>
                <a:gd name="T10" fmla="*/ 2147483646 w 565"/>
                <a:gd name="T11" fmla="*/ 2147483646 h 222"/>
                <a:gd name="T12" fmla="*/ 2147483646 w 565"/>
                <a:gd name="T13" fmla="*/ 2147483646 h 222"/>
                <a:gd name="T14" fmla="*/ 2147483646 w 565"/>
                <a:gd name="T15" fmla="*/ 2147483646 h 222"/>
                <a:gd name="T16" fmla="*/ 2147483646 w 565"/>
                <a:gd name="T17" fmla="*/ 2147483646 h 222"/>
                <a:gd name="T18" fmla="*/ 2147483646 w 565"/>
                <a:gd name="T19" fmla="*/ 2147483646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5"/>
                <a:gd name="T31" fmla="*/ 0 h 222"/>
                <a:gd name="T32" fmla="*/ 565 w 565"/>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5" h="222" extrusionOk="0">
                  <a:moveTo>
                    <a:pt x="447" y="1"/>
                  </a:moveTo>
                  <a:cubicBezTo>
                    <a:pt x="282" y="1"/>
                    <a:pt x="136" y="62"/>
                    <a:pt x="23" y="157"/>
                  </a:cubicBezTo>
                  <a:cubicBezTo>
                    <a:pt x="1" y="157"/>
                    <a:pt x="1" y="200"/>
                    <a:pt x="23" y="200"/>
                  </a:cubicBezTo>
                  <a:cubicBezTo>
                    <a:pt x="23" y="211"/>
                    <a:pt x="28" y="216"/>
                    <a:pt x="33" y="216"/>
                  </a:cubicBezTo>
                  <a:cubicBezTo>
                    <a:pt x="39" y="216"/>
                    <a:pt x="44" y="211"/>
                    <a:pt x="44" y="200"/>
                  </a:cubicBezTo>
                  <a:cubicBezTo>
                    <a:pt x="44" y="222"/>
                    <a:pt x="66" y="222"/>
                    <a:pt x="66" y="222"/>
                  </a:cubicBezTo>
                  <a:cubicBezTo>
                    <a:pt x="196" y="114"/>
                    <a:pt x="348" y="70"/>
                    <a:pt x="521" y="70"/>
                  </a:cubicBezTo>
                  <a:cubicBezTo>
                    <a:pt x="543" y="70"/>
                    <a:pt x="565" y="48"/>
                    <a:pt x="565" y="27"/>
                  </a:cubicBezTo>
                  <a:cubicBezTo>
                    <a:pt x="565" y="5"/>
                    <a:pt x="543" y="5"/>
                    <a:pt x="521" y="5"/>
                  </a:cubicBezTo>
                  <a:cubicBezTo>
                    <a:pt x="496" y="2"/>
                    <a:pt x="471" y="1"/>
                    <a:pt x="4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2" name="Google Shape;5095;p83"/>
            <p:cNvSpPr>
              <a:spLocks/>
            </p:cNvSpPr>
            <p:nvPr/>
          </p:nvSpPr>
          <p:spPr bwMode="auto">
            <a:xfrm>
              <a:off x="3788652" y="1580478"/>
              <a:ext cx="18886" cy="16685"/>
            </a:xfrm>
            <a:custGeom>
              <a:avLst/>
              <a:gdLst>
                <a:gd name="T0" fmla="*/ 2147483646 w 472"/>
                <a:gd name="T1" fmla="*/ 0 h 417"/>
                <a:gd name="T2" fmla="*/ 2147483646 w 472"/>
                <a:gd name="T3" fmla="*/ 2147483646 h 417"/>
                <a:gd name="T4" fmla="*/ 2147483646 w 472"/>
                <a:gd name="T5" fmla="*/ 2147483646 h 417"/>
                <a:gd name="T6" fmla="*/ 2147483646 w 472"/>
                <a:gd name="T7" fmla="*/ 2147483646 h 417"/>
                <a:gd name="T8" fmla="*/ 2147483646 w 472"/>
                <a:gd name="T9" fmla="*/ 2147483646 h 417"/>
                <a:gd name="T10" fmla="*/ 2147483646 w 472"/>
                <a:gd name="T11" fmla="*/ 2147483646 h 417"/>
                <a:gd name="T12" fmla="*/ 2147483646 w 472"/>
                <a:gd name="T13" fmla="*/ 2147483646 h 417"/>
                <a:gd name="T14" fmla="*/ 2147483646 w 472"/>
                <a:gd name="T15" fmla="*/ 0 h 417"/>
                <a:gd name="T16" fmla="*/ 0 60000 65536"/>
                <a:gd name="T17" fmla="*/ 0 60000 65536"/>
                <a:gd name="T18" fmla="*/ 0 60000 65536"/>
                <a:gd name="T19" fmla="*/ 0 60000 65536"/>
                <a:gd name="T20" fmla="*/ 0 60000 65536"/>
                <a:gd name="T21" fmla="*/ 0 60000 65536"/>
                <a:gd name="T22" fmla="*/ 0 60000 65536"/>
                <a:gd name="T23" fmla="*/ 0 60000 65536"/>
                <a:gd name="T24" fmla="*/ 0 w 472"/>
                <a:gd name="T25" fmla="*/ 0 h 417"/>
                <a:gd name="T26" fmla="*/ 472 w 472"/>
                <a:gd name="T27" fmla="*/ 417 h 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2" h="417" extrusionOk="0">
                  <a:moveTo>
                    <a:pt x="408" y="0"/>
                  </a:moveTo>
                  <a:cubicBezTo>
                    <a:pt x="403" y="0"/>
                    <a:pt x="397" y="2"/>
                    <a:pt x="391" y="5"/>
                  </a:cubicBezTo>
                  <a:cubicBezTo>
                    <a:pt x="239" y="91"/>
                    <a:pt x="109" y="200"/>
                    <a:pt x="22" y="373"/>
                  </a:cubicBezTo>
                  <a:cubicBezTo>
                    <a:pt x="0" y="395"/>
                    <a:pt x="22" y="417"/>
                    <a:pt x="44" y="417"/>
                  </a:cubicBezTo>
                  <a:lnTo>
                    <a:pt x="65" y="417"/>
                  </a:lnTo>
                  <a:cubicBezTo>
                    <a:pt x="65" y="417"/>
                    <a:pt x="87" y="395"/>
                    <a:pt x="87" y="395"/>
                  </a:cubicBezTo>
                  <a:cubicBezTo>
                    <a:pt x="174" y="243"/>
                    <a:pt x="282" y="135"/>
                    <a:pt x="434" y="70"/>
                  </a:cubicBezTo>
                  <a:cubicBezTo>
                    <a:pt x="471" y="51"/>
                    <a:pt x="444" y="0"/>
                    <a:pt x="4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3" name="Google Shape;5096;p83"/>
            <p:cNvSpPr>
              <a:spLocks/>
            </p:cNvSpPr>
            <p:nvPr/>
          </p:nvSpPr>
          <p:spPr bwMode="auto">
            <a:xfrm>
              <a:off x="3754804" y="1602324"/>
              <a:ext cx="18286" cy="17405"/>
            </a:xfrm>
            <a:custGeom>
              <a:avLst/>
              <a:gdLst>
                <a:gd name="T0" fmla="*/ 2147483646 w 457"/>
                <a:gd name="T1" fmla="*/ 2147483646 h 435"/>
                <a:gd name="T2" fmla="*/ 2147483646 w 457"/>
                <a:gd name="T3" fmla="*/ 2147483646 h 435"/>
                <a:gd name="T4" fmla="*/ 2147483646 w 457"/>
                <a:gd name="T5" fmla="*/ 2147483646 h 435"/>
                <a:gd name="T6" fmla="*/ 2147483646 w 457"/>
                <a:gd name="T7" fmla="*/ 2147483646 h 435"/>
                <a:gd name="T8" fmla="*/ 2147483646 w 457"/>
                <a:gd name="T9" fmla="*/ 2147483646 h 435"/>
                <a:gd name="T10" fmla="*/ 2147483646 w 457"/>
                <a:gd name="T11" fmla="*/ 2147483646 h 435"/>
                <a:gd name="T12" fmla="*/ 2147483646 w 457"/>
                <a:gd name="T13" fmla="*/ 2147483646 h 435"/>
                <a:gd name="T14" fmla="*/ 2147483646 w 457"/>
                <a:gd name="T15" fmla="*/ 2147483646 h 435"/>
                <a:gd name="T16" fmla="*/ 0 60000 65536"/>
                <a:gd name="T17" fmla="*/ 0 60000 65536"/>
                <a:gd name="T18" fmla="*/ 0 60000 65536"/>
                <a:gd name="T19" fmla="*/ 0 60000 65536"/>
                <a:gd name="T20" fmla="*/ 0 60000 65536"/>
                <a:gd name="T21" fmla="*/ 0 60000 65536"/>
                <a:gd name="T22" fmla="*/ 0 60000 65536"/>
                <a:gd name="T23" fmla="*/ 0 60000 65536"/>
                <a:gd name="T24" fmla="*/ 0 w 457"/>
                <a:gd name="T25" fmla="*/ 0 h 435"/>
                <a:gd name="T26" fmla="*/ 457 w 457"/>
                <a:gd name="T27" fmla="*/ 435 h 4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7" h="435" extrusionOk="0">
                  <a:moveTo>
                    <a:pt x="391" y="1"/>
                  </a:moveTo>
                  <a:cubicBezTo>
                    <a:pt x="239" y="87"/>
                    <a:pt x="109" y="218"/>
                    <a:pt x="22" y="369"/>
                  </a:cubicBezTo>
                  <a:cubicBezTo>
                    <a:pt x="1" y="391"/>
                    <a:pt x="22" y="413"/>
                    <a:pt x="44" y="434"/>
                  </a:cubicBezTo>
                  <a:lnTo>
                    <a:pt x="66" y="434"/>
                  </a:lnTo>
                  <a:cubicBezTo>
                    <a:pt x="66" y="413"/>
                    <a:pt x="87" y="413"/>
                    <a:pt x="87" y="391"/>
                  </a:cubicBezTo>
                  <a:cubicBezTo>
                    <a:pt x="174" y="261"/>
                    <a:pt x="283" y="153"/>
                    <a:pt x="434" y="66"/>
                  </a:cubicBezTo>
                  <a:cubicBezTo>
                    <a:pt x="456" y="66"/>
                    <a:pt x="456" y="44"/>
                    <a:pt x="456" y="22"/>
                  </a:cubicBezTo>
                  <a:cubicBezTo>
                    <a:pt x="434" y="1"/>
                    <a:pt x="413" y="1"/>
                    <a:pt x="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4" name="Google Shape;5097;p83"/>
            <p:cNvSpPr>
              <a:spLocks/>
            </p:cNvSpPr>
            <p:nvPr/>
          </p:nvSpPr>
          <p:spPr bwMode="auto">
            <a:xfrm>
              <a:off x="3734879" y="1600043"/>
              <a:ext cx="11764" cy="21407"/>
            </a:xfrm>
            <a:custGeom>
              <a:avLst/>
              <a:gdLst>
                <a:gd name="T0" fmla="*/ 2147483646 w 294"/>
                <a:gd name="T1" fmla="*/ 0 h 535"/>
                <a:gd name="T2" fmla="*/ 2147483646 w 294"/>
                <a:gd name="T3" fmla="*/ 2147483646 h 535"/>
                <a:gd name="T4" fmla="*/ 0 w 294"/>
                <a:gd name="T5" fmla="*/ 2147483646 h 535"/>
                <a:gd name="T6" fmla="*/ 2147483646 w 294"/>
                <a:gd name="T7" fmla="*/ 2147483646 h 535"/>
                <a:gd name="T8" fmla="*/ 2147483646 w 294"/>
                <a:gd name="T9" fmla="*/ 2147483646 h 535"/>
                <a:gd name="T10" fmla="*/ 2147483646 w 294"/>
                <a:gd name="T11" fmla="*/ 2147483646 h 535"/>
                <a:gd name="T12" fmla="*/ 2147483646 w 294"/>
                <a:gd name="T13" fmla="*/ 0 h 535"/>
                <a:gd name="T14" fmla="*/ 0 60000 65536"/>
                <a:gd name="T15" fmla="*/ 0 60000 65536"/>
                <a:gd name="T16" fmla="*/ 0 60000 65536"/>
                <a:gd name="T17" fmla="*/ 0 60000 65536"/>
                <a:gd name="T18" fmla="*/ 0 60000 65536"/>
                <a:gd name="T19" fmla="*/ 0 60000 65536"/>
                <a:gd name="T20" fmla="*/ 0 60000 65536"/>
                <a:gd name="T21" fmla="*/ 0 w 294"/>
                <a:gd name="T22" fmla="*/ 0 h 535"/>
                <a:gd name="T23" fmla="*/ 294 w 294"/>
                <a:gd name="T24" fmla="*/ 535 h 5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535" extrusionOk="0">
                  <a:moveTo>
                    <a:pt x="237" y="0"/>
                  </a:moveTo>
                  <a:cubicBezTo>
                    <a:pt x="229" y="0"/>
                    <a:pt x="222" y="4"/>
                    <a:pt x="217" y="14"/>
                  </a:cubicBezTo>
                  <a:cubicBezTo>
                    <a:pt x="87" y="144"/>
                    <a:pt x="22" y="318"/>
                    <a:pt x="0" y="491"/>
                  </a:cubicBezTo>
                  <a:cubicBezTo>
                    <a:pt x="0" y="513"/>
                    <a:pt x="0" y="535"/>
                    <a:pt x="22" y="535"/>
                  </a:cubicBezTo>
                  <a:cubicBezTo>
                    <a:pt x="65" y="535"/>
                    <a:pt x="65" y="513"/>
                    <a:pt x="65" y="491"/>
                  </a:cubicBezTo>
                  <a:cubicBezTo>
                    <a:pt x="87" y="340"/>
                    <a:pt x="174" y="188"/>
                    <a:pt x="260" y="79"/>
                  </a:cubicBezTo>
                  <a:cubicBezTo>
                    <a:pt x="294" y="46"/>
                    <a:pt x="263" y="0"/>
                    <a:pt x="2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5" name="Google Shape;5098;p83"/>
            <p:cNvSpPr>
              <a:spLocks/>
            </p:cNvSpPr>
            <p:nvPr/>
          </p:nvSpPr>
          <p:spPr bwMode="auto">
            <a:xfrm>
              <a:off x="3820739" y="1558952"/>
              <a:ext cx="20847" cy="13724"/>
            </a:xfrm>
            <a:custGeom>
              <a:avLst/>
              <a:gdLst>
                <a:gd name="T0" fmla="*/ 2147483646 w 521"/>
                <a:gd name="T1" fmla="*/ 2147483646 h 343"/>
                <a:gd name="T2" fmla="*/ 2147483646 w 521"/>
                <a:gd name="T3" fmla="*/ 2147483646 h 343"/>
                <a:gd name="T4" fmla="*/ 2147483646 w 521"/>
                <a:gd name="T5" fmla="*/ 2147483646 h 343"/>
                <a:gd name="T6" fmla="*/ 2147483646 w 521"/>
                <a:gd name="T7" fmla="*/ 2147483646 h 343"/>
                <a:gd name="T8" fmla="*/ 2147483646 w 521"/>
                <a:gd name="T9" fmla="*/ 2147483646 h 343"/>
                <a:gd name="T10" fmla="*/ 2147483646 w 521"/>
                <a:gd name="T11" fmla="*/ 2147483646 h 343"/>
                <a:gd name="T12" fmla="*/ 2147483646 w 521"/>
                <a:gd name="T13" fmla="*/ 2147483646 h 343"/>
                <a:gd name="T14" fmla="*/ 2147483646 w 521"/>
                <a:gd name="T15" fmla="*/ 2147483646 h 343"/>
                <a:gd name="T16" fmla="*/ 2147483646 w 521"/>
                <a:gd name="T17" fmla="*/ 2147483646 h 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1"/>
                <a:gd name="T28" fmla="*/ 0 h 343"/>
                <a:gd name="T29" fmla="*/ 521 w 521"/>
                <a:gd name="T30" fmla="*/ 343 h 3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1" h="343" extrusionOk="0">
                  <a:moveTo>
                    <a:pt x="456" y="1"/>
                  </a:moveTo>
                  <a:cubicBezTo>
                    <a:pt x="282" y="44"/>
                    <a:pt x="131" y="131"/>
                    <a:pt x="22" y="283"/>
                  </a:cubicBezTo>
                  <a:cubicBezTo>
                    <a:pt x="0" y="283"/>
                    <a:pt x="0" y="304"/>
                    <a:pt x="22" y="326"/>
                  </a:cubicBezTo>
                  <a:lnTo>
                    <a:pt x="44" y="326"/>
                  </a:lnTo>
                  <a:cubicBezTo>
                    <a:pt x="44" y="337"/>
                    <a:pt x="49" y="342"/>
                    <a:pt x="57" y="342"/>
                  </a:cubicBezTo>
                  <a:cubicBezTo>
                    <a:pt x="66" y="342"/>
                    <a:pt x="76" y="337"/>
                    <a:pt x="87" y="326"/>
                  </a:cubicBezTo>
                  <a:cubicBezTo>
                    <a:pt x="196" y="218"/>
                    <a:pt x="326" y="131"/>
                    <a:pt x="477" y="87"/>
                  </a:cubicBezTo>
                  <a:cubicBezTo>
                    <a:pt x="499" y="66"/>
                    <a:pt x="521" y="44"/>
                    <a:pt x="521" y="22"/>
                  </a:cubicBezTo>
                  <a:cubicBezTo>
                    <a:pt x="499" y="1"/>
                    <a:pt x="477" y="1"/>
                    <a:pt x="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6" name="Google Shape;5099;p83"/>
            <p:cNvSpPr>
              <a:spLocks/>
            </p:cNvSpPr>
            <p:nvPr/>
          </p:nvSpPr>
          <p:spPr bwMode="auto">
            <a:xfrm>
              <a:off x="4204549" y="1750964"/>
              <a:ext cx="14364" cy="20566"/>
            </a:xfrm>
            <a:custGeom>
              <a:avLst/>
              <a:gdLst>
                <a:gd name="T0" fmla="*/ 2147483646 w 359"/>
                <a:gd name="T1" fmla="*/ 0 h 514"/>
                <a:gd name="T2" fmla="*/ 2147483646 w 359"/>
                <a:gd name="T3" fmla="*/ 2147483646 h 514"/>
                <a:gd name="T4" fmla="*/ 2147483646 w 359"/>
                <a:gd name="T5" fmla="*/ 2147483646 h 514"/>
                <a:gd name="T6" fmla="*/ 2147483646 w 359"/>
                <a:gd name="T7" fmla="*/ 2147483646 h 514"/>
                <a:gd name="T8" fmla="*/ 2147483646 w 359"/>
                <a:gd name="T9" fmla="*/ 2147483646 h 514"/>
                <a:gd name="T10" fmla="*/ 2147483646 w 359"/>
                <a:gd name="T11" fmla="*/ 2147483646 h 514"/>
                <a:gd name="T12" fmla="*/ 2147483646 w 359"/>
                <a:gd name="T13" fmla="*/ 2147483646 h 514"/>
                <a:gd name="T14" fmla="*/ 2147483646 w 359"/>
                <a:gd name="T15" fmla="*/ 0 h 514"/>
                <a:gd name="T16" fmla="*/ 0 60000 65536"/>
                <a:gd name="T17" fmla="*/ 0 60000 65536"/>
                <a:gd name="T18" fmla="*/ 0 60000 65536"/>
                <a:gd name="T19" fmla="*/ 0 60000 65536"/>
                <a:gd name="T20" fmla="*/ 0 60000 65536"/>
                <a:gd name="T21" fmla="*/ 0 60000 65536"/>
                <a:gd name="T22" fmla="*/ 0 60000 65536"/>
                <a:gd name="T23" fmla="*/ 0 60000 65536"/>
                <a:gd name="T24" fmla="*/ 0 w 359"/>
                <a:gd name="T25" fmla="*/ 0 h 514"/>
                <a:gd name="T26" fmla="*/ 359 w 359"/>
                <a:gd name="T27" fmla="*/ 514 h 5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9" h="514" extrusionOk="0">
                  <a:moveTo>
                    <a:pt x="48" y="0"/>
                  </a:moveTo>
                  <a:cubicBezTo>
                    <a:pt x="18" y="0"/>
                    <a:pt x="0" y="47"/>
                    <a:pt x="34" y="80"/>
                  </a:cubicBezTo>
                  <a:cubicBezTo>
                    <a:pt x="164" y="188"/>
                    <a:pt x="250" y="318"/>
                    <a:pt x="294" y="470"/>
                  </a:cubicBezTo>
                  <a:cubicBezTo>
                    <a:pt x="294" y="492"/>
                    <a:pt x="294" y="492"/>
                    <a:pt x="315" y="513"/>
                  </a:cubicBezTo>
                  <a:lnTo>
                    <a:pt x="337" y="513"/>
                  </a:lnTo>
                  <a:cubicBezTo>
                    <a:pt x="337" y="492"/>
                    <a:pt x="359" y="470"/>
                    <a:pt x="359" y="448"/>
                  </a:cubicBezTo>
                  <a:cubicBezTo>
                    <a:pt x="315" y="275"/>
                    <a:pt x="229" y="123"/>
                    <a:pt x="77" y="15"/>
                  </a:cubicBezTo>
                  <a:cubicBezTo>
                    <a:pt x="67" y="5"/>
                    <a:pt x="57"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7" name="Google Shape;5100;p83"/>
            <p:cNvSpPr>
              <a:spLocks/>
            </p:cNvSpPr>
            <p:nvPr/>
          </p:nvSpPr>
          <p:spPr bwMode="auto">
            <a:xfrm>
              <a:off x="4219313" y="1783933"/>
              <a:ext cx="7402" cy="23167"/>
            </a:xfrm>
            <a:custGeom>
              <a:avLst/>
              <a:gdLst>
                <a:gd name="T0" fmla="*/ 2147483646 w 185"/>
                <a:gd name="T1" fmla="*/ 0 h 579"/>
                <a:gd name="T2" fmla="*/ 2147483646 w 185"/>
                <a:gd name="T3" fmla="*/ 2147483646 h 579"/>
                <a:gd name="T4" fmla="*/ 2147483646 w 185"/>
                <a:gd name="T5" fmla="*/ 2147483646 h 579"/>
                <a:gd name="T6" fmla="*/ 2147483646 w 185"/>
                <a:gd name="T7" fmla="*/ 2147483646 h 579"/>
                <a:gd name="T8" fmla="*/ 2147483646 w 185"/>
                <a:gd name="T9" fmla="*/ 2147483646 h 579"/>
                <a:gd name="T10" fmla="*/ 2147483646 w 185"/>
                <a:gd name="T11" fmla="*/ 2147483646 h 579"/>
                <a:gd name="T12" fmla="*/ 2147483646 w 185"/>
                <a:gd name="T13" fmla="*/ 0 h 579"/>
                <a:gd name="T14" fmla="*/ 0 60000 65536"/>
                <a:gd name="T15" fmla="*/ 0 60000 65536"/>
                <a:gd name="T16" fmla="*/ 0 60000 65536"/>
                <a:gd name="T17" fmla="*/ 0 60000 65536"/>
                <a:gd name="T18" fmla="*/ 0 60000 65536"/>
                <a:gd name="T19" fmla="*/ 0 60000 65536"/>
                <a:gd name="T20" fmla="*/ 0 60000 65536"/>
                <a:gd name="T21" fmla="*/ 0 w 185"/>
                <a:gd name="T22" fmla="*/ 0 h 579"/>
                <a:gd name="T23" fmla="*/ 185 w 185"/>
                <a:gd name="T24" fmla="*/ 579 h 5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579" extrusionOk="0">
                  <a:moveTo>
                    <a:pt x="74" y="0"/>
                  </a:moveTo>
                  <a:cubicBezTo>
                    <a:pt x="42" y="0"/>
                    <a:pt x="0" y="42"/>
                    <a:pt x="33" y="58"/>
                  </a:cubicBezTo>
                  <a:cubicBezTo>
                    <a:pt x="98" y="210"/>
                    <a:pt x="120" y="362"/>
                    <a:pt x="77" y="513"/>
                  </a:cubicBezTo>
                  <a:cubicBezTo>
                    <a:pt x="77" y="557"/>
                    <a:pt x="98" y="578"/>
                    <a:pt x="120" y="578"/>
                  </a:cubicBezTo>
                  <a:cubicBezTo>
                    <a:pt x="142" y="578"/>
                    <a:pt x="163" y="557"/>
                    <a:pt x="163" y="535"/>
                  </a:cubicBezTo>
                  <a:cubicBezTo>
                    <a:pt x="185" y="362"/>
                    <a:pt x="163" y="188"/>
                    <a:pt x="98" y="15"/>
                  </a:cubicBezTo>
                  <a:cubicBezTo>
                    <a:pt x="93" y="4"/>
                    <a:pt x="84" y="0"/>
                    <a:pt x="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8" name="Google Shape;5101;p83"/>
            <p:cNvSpPr>
              <a:spLocks/>
            </p:cNvSpPr>
            <p:nvPr/>
          </p:nvSpPr>
          <p:spPr bwMode="auto">
            <a:xfrm>
              <a:off x="4204149" y="1791455"/>
              <a:ext cx="6962" cy="23447"/>
            </a:xfrm>
            <a:custGeom>
              <a:avLst/>
              <a:gdLst>
                <a:gd name="T0" fmla="*/ 2147483646 w 174"/>
                <a:gd name="T1" fmla="*/ 0 h 586"/>
                <a:gd name="T2" fmla="*/ 0 w 174"/>
                <a:gd name="T3" fmla="*/ 2147483646 h 586"/>
                <a:gd name="T4" fmla="*/ 2147483646 w 174"/>
                <a:gd name="T5" fmla="*/ 2147483646 h 586"/>
                <a:gd name="T6" fmla="*/ 2147483646 w 174"/>
                <a:gd name="T7" fmla="*/ 2147483646 h 586"/>
                <a:gd name="T8" fmla="*/ 2147483646 w 174"/>
                <a:gd name="T9" fmla="*/ 2147483646 h 586"/>
                <a:gd name="T10" fmla="*/ 2147483646 w 174"/>
                <a:gd name="T11" fmla="*/ 0 h 586"/>
                <a:gd name="T12" fmla="*/ 2147483646 w 174"/>
                <a:gd name="T13" fmla="*/ 0 h 586"/>
                <a:gd name="T14" fmla="*/ 0 60000 65536"/>
                <a:gd name="T15" fmla="*/ 0 60000 65536"/>
                <a:gd name="T16" fmla="*/ 0 60000 65536"/>
                <a:gd name="T17" fmla="*/ 0 60000 65536"/>
                <a:gd name="T18" fmla="*/ 0 60000 65536"/>
                <a:gd name="T19" fmla="*/ 0 60000 65536"/>
                <a:gd name="T20" fmla="*/ 0 60000 65536"/>
                <a:gd name="T21" fmla="*/ 0 w 174"/>
                <a:gd name="T22" fmla="*/ 0 h 586"/>
                <a:gd name="T23" fmla="*/ 174 w 174"/>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586" extrusionOk="0">
                  <a:moveTo>
                    <a:pt x="22" y="0"/>
                  </a:moveTo>
                  <a:cubicBezTo>
                    <a:pt x="0" y="22"/>
                    <a:pt x="0" y="43"/>
                    <a:pt x="0" y="65"/>
                  </a:cubicBezTo>
                  <a:cubicBezTo>
                    <a:pt x="65" y="217"/>
                    <a:pt x="87" y="369"/>
                    <a:pt x="65" y="520"/>
                  </a:cubicBezTo>
                  <a:cubicBezTo>
                    <a:pt x="65" y="542"/>
                    <a:pt x="65" y="564"/>
                    <a:pt x="109" y="585"/>
                  </a:cubicBezTo>
                  <a:cubicBezTo>
                    <a:pt x="130" y="585"/>
                    <a:pt x="152" y="564"/>
                    <a:pt x="152" y="520"/>
                  </a:cubicBezTo>
                  <a:cubicBezTo>
                    <a:pt x="174" y="347"/>
                    <a:pt x="152" y="174"/>
                    <a:pt x="65"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49" name="Google Shape;5102;p83"/>
            <p:cNvSpPr>
              <a:spLocks/>
            </p:cNvSpPr>
            <p:nvPr/>
          </p:nvSpPr>
          <p:spPr bwMode="auto">
            <a:xfrm>
              <a:off x="4221473" y="1816822"/>
              <a:ext cx="7002" cy="23247"/>
            </a:xfrm>
            <a:custGeom>
              <a:avLst/>
              <a:gdLst>
                <a:gd name="T0" fmla="*/ 2147483646 w 175"/>
                <a:gd name="T1" fmla="*/ 0 h 581"/>
                <a:gd name="T2" fmla="*/ 2147483646 w 175"/>
                <a:gd name="T3" fmla="*/ 2147483646 h 581"/>
                <a:gd name="T4" fmla="*/ 2147483646 w 175"/>
                <a:gd name="T5" fmla="*/ 2147483646 h 581"/>
                <a:gd name="T6" fmla="*/ 2147483646 w 175"/>
                <a:gd name="T7" fmla="*/ 2147483646 h 581"/>
                <a:gd name="T8" fmla="*/ 2147483646 w 175"/>
                <a:gd name="T9" fmla="*/ 2147483646 h 581"/>
                <a:gd name="T10" fmla="*/ 2147483646 w 175"/>
                <a:gd name="T11" fmla="*/ 2147483646 h 581"/>
                <a:gd name="T12" fmla="*/ 2147483646 w 175"/>
                <a:gd name="T13" fmla="*/ 2147483646 h 581"/>
                <a:gd name="T14" fmla="*/ 2147483646 w 175"/>
                <a:gd name="T15" fmla="*/ 0 h 581"/>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581"/>
                <a:gd name="T26" fmla="*/ 175 w 175"/>
                <a:gd name="T27" fmla="*/ 581 h 5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581" extrusionOk="0">
                  <a:moveTo>
                    <a:pt x="44" y="0"/>
                  </a:moveTo>
                  <a:cubicBezTo>
                    <a:pt x="33" y="0"/>
                    <a:pt x="23" y="6"/>
                    <a:pt x="23" y="17"/>
                  </a:cubicBezTo>
                  <a:cubicBezTo>
                    <a:pt x="1" y="17"/>
                    <a:pt x="1" y="38"/>
                    <a:pt x="23" y="60"/>
                  </a:cubicBezTo>
                  <a:cubicBezTo>
                    <a:pt x="88" y="212"/>
                    <a:pt x="109" y="363"/>
                    <a:pt x="88" y="537"/>
                  </a:cubicBezTo>
                  <a:cubicBezTo>
                    <a:pt x="66" y="537"/>
                    <a:pt x="88" y="559"/>
                    <a:pt x="109" y="580"/>
                  </a:cubicBezTo>
                  <a:cubicBezTo>
                    <a:pt x="131" y="559"/>
                    <a:pt x="153" y="559"/>
                    <a:pt x="153" y="537"/>
                  </a:cubicBezTo>
                  <a:cubicBezTo>
                    <a:pt x="174" y="342"/>
                    <a:pt x="153" y="168"/>
                    <a:pt x="66" y="17"/>
                  </a:cubicBezTo>
                  <a:cubicBezTo>
                    <a:pt x="66" y="6"/>
                    <a:pt x="55"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0" name="Google Shape;5103;p83"/>
            <p:cNvSpPr>
              <a:spLocks/>
            </p:cNvSpPr>
            <p:nvPr/>
          </p:nvSpPr>
          <p:spPr bwMode="auto">
            <a:xfrm>
              <a:off x="4214552" y="2062089"/>
              <a:ext cx="6962" cy="22847"/>
            </a:xfrm>
            <a:custGeom>
              <a:avLst/>
              <a:gdLst>
                <a:gd name="T0" fmla="*/ 2147483646 w 174"/>
                <a:gd name="T1" fmla="*/ 0 h 571"/>
                <a:gd name="T2" fmla="*/ 0 w 174"/>
                <a:gd name="T3" fmla="*/ 2147483646 h 571"/>
                <a:gd name="T4" fmla="*/ 2147483646 w 174"/>
                <a:gd name="T5" fmla="*/ 2147483646 h 571"/>
                <a:gd name="T6" fmla="*/ 2147483646 w 174"/>
                <a:gd name="T7" fmla="*/ 2147483646 h 571"/>
                <a:gd name="T8" fmla="*/ 2147483646 w 174"/>
                <a:gd name="T9" fmla="*/ 2147483646 h 571"/>
                <a:gd name="T10" fmla="*/ 2147483646 w 174"/>
                <a:gd name="T11" fmla="*/ 2147483646 h 571"/>
                <a:gd name="T12" fmla="*/ 2147483646 w 174"/>
                <a:gd name="T13" fmla="*/ 0 h 571"/>
                <a:gd name="T14" fmla="*/ 2147483646 w 174"/>
                <a:gd name="T15" fmla="*/ 0 h 571"/>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571"/>
                <a:gd name="T26" fmla="*/ 174 w 174"/>
                <a:gd name="T27" fmla="*/ 571 h 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571" extrusionOk="0">
                  <a:moveTo>
                    <a:pt x="22" y="0"/>
                  </a:moveTo>
                  <a:cubicBezTo>
                    <a:pt x="0" y="22"/>
                    <a:pt x="0" y="44"/>
                    <a:pt x="0" y="65"/>
                  </a:cubicBezTo>
                  <a:cubicBezTo>
                    <a:pt x="65" y="217"/>
                    <a:pt x="87" y="369"/>
                    <a:pt x="65" y="521"/>
                  </a:cubicBezTo>
                  <a:cubicBezTo>
                    <a:pt x="65" y="542"/>
                    <a:pt x="87" y="564"/>
                    <a:pt x="109" y="564"/>
                  </a:cubicBezTo>
                  <a:cubicBezTo>
                    <a:pt x="113" y="568"/>
                    <a:pt x="117" y="570"/>
                    <a:pt x="121" y="570"/>
                  </a:cubicBezTo>
                  <a:cubicBezTo>
                    <a:pt x="138" y="570"/>
                    <a:pt x="152" y="538"/>
                    <a:pt x="152" y="521"/>
                  </a:cubicBezTo>
                  <a:cubicBezTo>
                    <a:pt x="174" y="347"/>
                    <a:pt x="152" y="174"/>
                    <a:pt x="65"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1" name="Google Shape;5104;p83"/>
            <p:cNvSpPr>
              <a:spLocks/>
            </p:cNvSpPr>
            <p:nvPr/>
          </p:nvSpPr>
          <p:spPr bwMode="auto">
            <a:xfrm>
              <a:off x="4204149" y="2031721"/>
              <a:ext cx="6962" cy="23447"/>
            </a:xfrm>
            <a:custGeom>
              <a:avLst/>
              <a:gdLst>
                <a:gd name="T0" fmla="*/ 2147483646 w 174"/>
                <a:gd name="T1" fmla="*/ 2147483646 h 586"/>
                <a:gd name="T2" fmla="*/ 0 w 174"/>
                <a:gd name="T3" fmla="*/ 2147483646 h 586"/>
                <a:gd name="T4" fmla="*/ 2147483646 w 174"/>
                <a:gd name="T5" fmla="*/ 2147483646 h 586"/>
                <a:gd name="T6" fmla="*/ 2147483646 w 174"/>
                <a:gd name="T7" fmla="*/ 2147483646 h 586"/>
                <a:gd name="T8" fmla="*/ 2147483646 w 174"/>
                <a:gd name="T9" fmla="*/ 2147483646 h 586"/>
                <a:gd name="T10" fmla="*/ 2147483646 w 174"/>
                <a:gd name="T11" fmla="*/ 2147483646 h 586"/>
                <a:gd name="T12" fmla="*/ 2147483646 w 174"/>
                <a:gd name="T13" fmla="*/ 2147483646 h 586"/>
                <a:gd name="T14" fmla="*/ 0 60000 65536"/>
                <a:gd name="T15" fmla="*/ 0 60000 65536"/>
                <a:gd name="T16" fmla="*/ 0 60000 65536"/>
                <a:gd name="T17" fmla="*/ 0 60000 65536"/>
                <a:gd name="T18" fmla="*/ 0 60000 65536"/>
                <a:gd name="T19" fmla="*/ 0 60000 65536"/>
                <a:gd name="T20" fmla="*/ 0 60000 65536"/>
                <a:gd name="T21" fmla="*/ 0 w 174"/>
                <a:gd name="T22" fmla="*/ 0 h 586"/>
                <a:gd name="T23" fmla="*/ 174 w 174"/>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586" extrusionOk="0">
                  <a:moveTo>
                    <a:pt x="22" y="1"/>
                  </a:moveTo>
                  <a:cubicBezTo>
                    <a:pt x="0" y="22"/>
                    <a:pt x="0" y="44"/>
                    <a:pt x="0" y="66"/>
                  </a:cubicBezTo>
                  <a:cubicBezTo>
                    <a:pt x="65" y="217"/>
                    <a:pt x="87" y="369"/>
                    <a:pt x="65" y="521"/>
                  </a:cubicBezTo>
                  <a:cubicBezTo>
                    <a:pt x="65" y="543"/>
                    <a:pt x="65" y="564"/>
                    <a:pt x="109" y="586"/>
                  </a:cubicBezTo>
                  <a:cubicBezTo>
                    <a:pt x="130" y="586"/>
                    <a:pt x="152" y="564"/>
                    <a:pt x="152" y="521"/>
                  </a:cubicBezTo>
                  <a:cubicBezTo>
                    <a:pt x="174" y="347"/>
                    <a:pt x="152" y="174"/>
                    <a:pt x="65" y="1"/>
                  </a:cubicBezTo>
                  <a:lnTo>
                    <a:pt x="22"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2" name="Google Shape;5105;p83"/>
            <p:cNvSpPr>
              <a:spLocks/>
            </p:cNvSpPr>
            <p:nvPr/>
          </p:nvSpPr>
          <p:spPr bwMode="auto">
            <a:xfrm>
              <a:off x="4218032" y="2021518"/>
              <a:ext cx="7842" cy="23247"/>
            </a:xfrm>
            <a:custGeom>
              <a:avLst/>
              <a:gdLst>
                <a:gd name="T0" fmla="*/ 2147483646 w 196"/>
                <a:gd name="T1" fmla="*/ 2147483646 h 581"/>
                <a:gd name="T2" fmla="*/ 2147483646 w 196"/>
                <a:gd name="T3" fmla="*/ 2147483646 h 581"/>
                <a:gd name="T4" fmla="*/ 2147483646 w 196"/>
                <a:gd name="T5" fmla="*/ 2147483646 h 581"/>
                <a:gd name="T6" fmla="*/ 2147483646 w 196"/>
                <a:gd name="T7" fmla="*/ 2147483646 h 581"/>
                <a:gd name="T8" fmla="*/ 2147483646 w 196"/>
                <a:gd name="T9" fmla="*/ 2147483646 h 581"/>
                <a:gd name="T10" fmla="*/ 2147483646 w 196"/>
                <a:gd name="T11" fmla="*/ 2147483646 h 581"/>
                <a:gd name="T12" fmla="*/ 2147483646 w 196"/>
                <a:gd name="T13" fmla="*/ 2147483646 h 581"/>
                <a:gd name="T14" fmla="*/ 2147483646 w 196"/>
                <a:gd name="T15" fmla="*/ 2147483646 h 581"/>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581"/>
                <a:gd name="T26" fmla="*/ 196 w 196"/>
                <a:gd name="T27" fmla="*/ 581 h 5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581" extrusionOk="0">
                  <a:moveTo>
                    <a:pt x="54" y="1"/>
                  </a:moveTo>
                  <a:cubicBezTo>
                    <a:pt x="44" y="1"/>
                    <a:pt x="33" y="6"/>
                    <a:pt x="22" y="17"/>
                  </a:cubicBezTo>
                  <a:cubicBezTo>
                    <a:pt x="0" y="39"/>
                    <a:pt x="0" y="60"/>
                    <a:pt x="22" y="82"/>
                  </a:cubicBezTo>
                  <a:cubicBezTo>
                    <a:pt x="87" y="212"/>
                    <a:pt x="109" y="386"/>
                    <a:pt x="87" y="537"/>
                  </a:cubicBezTo>
                  <a:cubicBezTo>
                    <a:pt x="65" y="559"/>
                    <a:pt x="87" y="581"/>
                    <a:pt x="109" y="581"/>
                  </a:cubicBezTo>
                  <a:cubicBezTo>
                    <a:pt x="130" y="581"/>
                    <a:pt x="152" y="559"/>
                    <a:pt x="152" y="537"/>
                  </a:cubicBezTo>
                  <a:cubicBezTo>
                    <a:pt x="195" y="364"/>
                    <a:pt x="152" y="169"/>
                    <a:pt x="87" y="17"/>
                  </a:cubicBezTo>
                  <a:cubicBezTo>
                    <a:pt x="76" y="6"/>
                    <a:pt x="65"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3" name="Google Shape;5106;p83"/>
            <p:cNvSpPr>
              <a:spLocks/>
            </p:cNvSpPr>
            <p:nvPr/>
          </p:nvSpPr>
          <p:spPr bwMode="auto">
            <a:xfrm>
              <a:off x="4197188" y="2052166"/>
              <a:ext cx="7002" cy="22967"/>
            </a:xfrm>
            <a:custGeom>
              <a:avLst/>
              <a:gdLst>
                <a:gd name="T0" fmla="*/ 2147483646 w 175"/>
                <a:gd name="T1" fmla="*/ 2147483646 h 574"/>
                <a:gd name="T2" fmla="*/ 2147483646 w 175"/>
                <a:gd name="T3" fmla="*/ 2147483646 h 574"/>
                <a:gd name="T4" fmla="*/ 2147483646 w 175"/>
                <a:gd name="T5" fmla="*/ 2147483646 h 574"/>
                <a:gd name="T6" fmla="*/ 2147483646 w 175"/>
                <a:gd name="T7" fmla="*/ 2147483646 h 574"/>
                <a:gd name="T8" fmla="*/ 2147483646 w 175"/>
                <a:gd name="T9" fmla="*/ 2147483646 h 574"/>
                <a:gd name="T10" fmla="*/ 2147483646 w 175"/>
                <a:gd name="T11" fmla="*/ 2147483646 h 574"/>
                <a:gd name="T12" fmla="*/ 2147483646 w 175"/>
                <a:gd name="T13" fmla="*/ 2147483646 h 574"/>
                <a:gd name="T14" fmla="*/ 2147483646 w 175"/>
                <a:gd name="T15" fmla="*/ 2147483646 h 574"/>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574"/>
                <a:gd name="T26" fmla="*/ 175 w 175"/>
                <a:gd name="T27" fmla="*/ 574 h 5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574" extrusionOk="0">
                  <a:moveTo>
                    <a:pt x="41" y="1"/>
                  </a:moveTo>
                  <a:cubicBezTo>
                    <a:pt x="35" y="1"/>
                    <a:pt x="29" y="4"/>
                    <a:pt x="23" y="10"/>
                  </a:cubicBezTo>
                  <a:cubicBezTo>
                    <a:pt x="1" y="10"/>
                    <a:pt x="1" y="32"/>
                    <a:pt x="1" y="53"/>
                  </a:cubicBezTo>
                  <a:cubicBezTo>
                    <a:pt x="66" y="205"/>
                    <a:pt x="88" y="379"/>
                    <a:pt x="66" y="530"/>
                  </a:cubicBezTo>
                  <a:cubicBezTo>
                    <a:pt x="66" y="552"/>
                    <a:pt x="88" y="574"/>
                    <a:pt x="109" y="574"/>
                  </a:cubicBezTo>
                  <a:cubicBezTo>
                    <a:pt x="131" y="574"/>
                    <a:pt x="153" y="552"/>
                    <a:pt x="153" y="530"/>
                  </a:cubicBezTo>
                  <a:cubicBezTo>
                    <a:pt x="174" y="357"/>
                    <a:pt x="153" y="183"/>
                    <a:pt x="66" y="32"/>
                  </a:cubicBezTo>
                  <a:cubicBezTo>
                    <a:pt x="66" y="16"/>
                    <a:pt x="55" y="1"/>
                    <a:pt x="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4" name="Google Shape;5107;p83"/>
            <p:cNvSpPr>
              <a:spLocks/>
            </p:cNvSpPr>
            <p:nvPr/>
          </p:nvSpPr>
          <p:spPr bwMode="auto">
            <a:xfrm>
              <a:off x="3840704" y="2032241"/>
              <a:ext cx="8683" cy="22927"/>
            </a:xfrm>
            <a:custGeom>
              <a:avLst/>
              <a:gdLst>
                <a:gd name="T0" fmla="*/ 2147483646 w 217"/>
                <a:gd name="T1" fmla="*/ 0 h 573"/>
                <a:gd name="T2" fmla="*/ 2147483646 w 217"/>
                <a:gd name="T3" fmla="*/ 2147483646 h 573"/>
                <a:gd name="T4" fmla="*/ 2147483646 w 217"/>
                <a:gd name="T5" fmla="*/ 2147483646 h 573"/>
                <a:gd name="T6" fmla="*/ 2147483646 w 217"/>
                <a:gd name="T7" fmla="*/ 2147483646 h 573"/>
                <a:gd name="T8" fmla="*/ 2147483646 w 217"/>
                <a:gd name="T9" fmla="*/ 2147483646 h 573"/>
                <a:gd name="T10" fmla="*/ 2147483646 w 217"/>
                <a:gd name="T11" fmla="*/ 2147483646 h 573"/>
                <a:gd name="T12" fmla="*/ 2147483646 w 217"/>
                <a:gd name="T13" fmla="*/ 2147483646 h 573"/>
                <a:gd name="T14" fmla="*/ 2147483646 w 217"/>
                <a:gd name="T15" fmla="*/ 2147483646 h 573"/>
                <a:gd name="T16" fmla="*/ 2147483646 w 217"/>
                <a:gd name="T17" fmla="*/ 0 h 5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
                <a:gd name="T28" fmla="*/ 0 h 573"/>
                <a:gd name="T29" fmla="*/ 217 w 217"/>
                <a:gd name="T30" fmla="*/ 573 h 5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 h="573" extrusionOk="0">
                  <a:moveTo>
                    <a:pt x="47" y="0"/>
                  </a:moveTo>
                  <a:cubicBezTo>
                    <a:pt x="33" y="0"/>
                    <a:pt x="22" y="16"/>
                    <a:pt x="22" y="31"/>
                  </a:cubicBezTo>
                  <a:cubicBezTo>
                    <a:pt x="0" y="204"/>
                    <a:pt x="43" y="400"/>
                    <a:pt x="130" y="551"/>
                  </a:cubicBezTo>
                  <a:cubicBezTo>
                    <a:pt x="130" y="551"/>
                    <a:pt x="152" y="573"/>
                    <a:pt x="174" y="573"/>
                  </a:cubicBezTo>
                  <a:cubicBezTo>
                    <a:pt x="174" y="573"/>
                    <a:pt x="195" y="573"/>
                    <a:pt x="195" y="551"/>
                  </a:cubicBezTo>
                  <a:cubicBezTo>
                    <a:pt x="217" y="551"/>
                    <a:pt x="217" y="508"/>
                    <a:pt x="195" y="508"/>
                  </a:cubicBezTo>
                  <a:cubicBezTo>
                    <a:pt x="109" y="356"/>
                    <a:pt x="87" y="204"/>
                    <a:pt x="87" y="53"/>
                  </a:cubicBezTo>
                  <a:cubicBezTo>
                    <a:pt x="109" y="31"/>
                    <a:pt x="87" y="9"/>
                    <a:pt x="65" y="9"/>
                  </a:cubicBezTo>
                  <a:cubicBezTo>
                    <a:pt x="59" y="3"/>
                    <a:pt x="52" y="0"/>
                    <a:pt x="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5" name="Google Shape;5108;p83"/>
            <p:cNvSpPr>
              <a:spLocks/>
            </p:cNvSpPr>
            <p:nvPr/>
          </p:nvSpPr>
          <p:spPr bwMode="auto">
            <a:xfrm>
              <a:off x="3853707" y="2061209"/>
              <a:ext cx="7842" cy="23007"/>
            </a:xfrm>
            <a:custGeom>
              <a:avLst/>
              <a:gdLst>
                <a:gd name="T0" fmla="*/ 2147483646 w 196"/>
                <a:gd name="T1" fmla="*/ 2147483646 h 575"/>
                <a:gd name="T2" fmla="*/ 0 w 196"/>
                <a:gd name="T3" fmla="*/ 2147483646 h 575"/>
                <a:gd name="T4" fmla="*/ 2147483646 w 196"/>
                <a:gd name="T5" fmla="*/ 2147483646 h 575"/>
                <a:gd name="T6" fmla="*/ 2147483646 w 196"/>
                <a:gd name="T7" fmla="*/ 2147483646 h 575"/>
                <a:gd name="T8" fmla="*/ 2147483646 w 196"/>
                <a:gd name="T9" fmla="*/ 2147483646 h 575"/>
                <a:gd name="T10" fmla="*/ 2147483646 w 196"/>
                <a:gd name="T11" fmla="*/ 2147483646 h 575"/>
                <a:gd name="T12" fmla="*/ 2147483646 w 196"/>
                <a:gd name="T13" fmla="*/ 2147483646 h 575"/>
                <a:gd name="T14" fmla="*/ 2147483646 w 196"/>
                <a:gd name="T15" fmla="*/ 2147483646 h 575"/>
                <a:gd name="T16" fmla="*/ 2147483646 w 196"/>
                <a:gd name="T17" fmla="*/ 2147483646 h 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575"/>
                <a:gd name="T29" fmla="*/ 196 w 196"/>
                <a:gd name="T30" fmla="*/ 575 h 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575" extrusionOk="0">
                  <a:moveTo>
                    <a:pt x="65" y="1"/>
                  </a:moveTo>
                  <a:cubicBezTo>
                    <a:pt x="44" y="1"/>
                    <a:pt x="22" y="22"/>
                    <a:pt x="0" y="44"/>
                  </a:cubicBezTo>
                  <a:cubicBezTo>
                    <a:pt x="0" y="218"/>
                    <a:pt x="22" y="391"/>
                    <a:pt x="130" y="564"/>
                  </a:cubicBezTo>
                  <a:lnTo>
                    <a:pt x="152" y="564"/>
                  </a:lnTo>
                  <a:cubicBezTo>
                    <a:pt x="159" y="572"/>
                    <a:pt x="164" y="574"/>
                    <a:pt x="168" y="574"/>
                  </a:cubicBezTo>
                  <a:cubicBezTo>
                    <a:pt x="176" y="574"/>
                    <a:pt x="181" y="564"/>
                    <a:pt x="195" y="564"/>
                  </a:cubicBezTo>
                  <a:cubicBezTo>
                    <a:pt x="195" y="543"/>
                    <a:pt x="195" y="521"/>
                    <a:pt x="195" y="499"/>
                  </a:cubicBezTo>
                  <a:cubicBezTo>
                    <a:pt x="109" y="369"/>
                    <a:pt x="65" y="218"/>
                    <a:pt x="87" y="44"/>
                  </a:cubicBezTo>
                  <a:cubicBezTo>
                    <a:pt x="87" y="22"/>
                    <a:pt x="87"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6" name="Google Shape;5109;p83"/>
            <p:cNvSpPr>
              <a:spLocks/>
            </p:cNvSpPr>
            <p:nvPr/>
          </p:nvSpPr>
          <p:spPr bwMode="auto">
            <a:xfrm>
              <a:off x="3839824" y="2072492"/>
              <a:ext cx="8723" cy="22607"/>
            </a:xfrm>
            <a:custGeom>
              <a:avLst/>
              <a:gdLst>
                <a:gd name="T0" fmla="*/ 2147483646 w 218"/>
                <a:gd name="T1" fmla="*/ 2147483646 h 565"/>
                <a:gd name="T2" fmla="*/ 2147483646 w 218"/>
                <a:gd name="T3" fmla="*/ 2147483646 h 565"/>
                <a:gd name="T4" fmla="*/ 2147483646 w 218"/>
                <a:gd name="T5" fmla="*/ 2147483646 h 565"/>
                <a:gd name="T6" fmla="*/ 2147483646 w 218"/>
                <a:gd name="T7" fmla="*/ 2147483646 h 565"/>
                <a:gd name="T8" fmla="*/ 2147483646 w 218"/>
                <a:gd name="T9" fmla="*/ 2147483646 h 565"/>
                <a:gd name="T10" fmla="*/ 2147483646 w 218"/>
                <a:gd name="T11" fmla="*/ 2147483646 h 565"/>
                <a:gd name="T12" fmla="*/ 2147483646 w 218"/>
                <a:gd name="T13" fmla="*/ 2147483646 h 565"/>
                <a:gd name="T14" fmla="*/ 2147483646 w 218"/>
                <a:gd name="T15" fmla="*/ 2147483646 h 565"/>
                <a:gd name="T16" fmla="*/ 0 60000 65536"/>
                <a:gd name="T17" fmla="*/ 0 60000 65536"/>
                <a:gd name="T18" fmla="*/ 0 60000 65536"/>
                <a:gd name="T19" fmla="*/ 0 60000 65536"/>
                <a:gd name="T20" fmla="*/ 0 60000 65536"/>
                <a:gd name="T21" fmla="*/ 0 60000 65536"/>
                <a:gd name="T22" fmla="*/ 0 60000 65536"/>
                <a:gd name="T23" fmla="*/ 0 60000 65536"/>
                <a:gd name="T24" fmla="*/ 0 w 218"/>
                <a:gd name="T25" fmla="*/ 0 h 565"/>
                <a:gd name="T26" fmla="*/ 218 w 218"/>
                <a:gd name="T27" fmla="*/ 565 h 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 h="565" extrusionOk="0">
                  <a:moveTo>
                    <a:pt x="65" y="1"/>
                  </a:moveTo>
                  <a:cubicBezTo>
                    <a:pt x="44" y="1"/>
                    <a:pt x="22" y="22"/>
                    <a:pt x="22" y="44"/>
                  </a:cubicBezTo>
                  <a:cubicBezTo>
                    <a:pt x="0" y="217"/>
                    <a:pt x="44" y="391"/>
                    <a:pt x="131" y="543"/>
                  </a:cubicBezTo>
                  <a:cubicBezTo>
                    <a:pt x="131" y="564"/>
                    <a:pt x="152" y="564"/>
                    <a:pt x="174" y="564"/>
                  </a:cubicBezTo>
                  <a:lnTo>
                    <a:pt x="196" y="564"/>
                  </a:lnTo>
                  <a:cubicBezTo>
                    <a:pt x="217" y="543"/>
                    <a:pt x="217" y="521"/>
                    <a:pt x="196" y="499"/>
                  </a:cubicBezTo>
                  <a:cubicBezTo>
                    <a:pt x="131" y="369"/>
                    <a:pt x="87" y="196"/>
                    <a:pt x="109" y="44"/>
                  </a:cubicBezTo>
                  <a:cubicBezTo>
                    <a:pt x="109" y="22"/>
                    <a:pt x="87"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7" name="Google Shape;5110;p83"/>
            <p:cNvSpPr>
              <a:spLocks/>
            </p:cNvSpPr>
            <p:nvPr/>
          </p:nvSpPr>
          <p:spPr bwMode="auto">
            <a:xfrm>
              <a:off x="3858908" y="2040403"/>
              <a:ext cx="7842" cy="22967"/>
            </a:xfrm>
            <a:custGeom>
              <a:avLst/>
              <a:gdLst>
                <a:gd name="T0" fmla="*/ 2147483646 w 196"/>
                <a:gd name="T1" fmla="*/ 0 h 574"/>
                <a:gd name="T2" fmla="*/ 2147483646 w 196"/>
                <a:gd name="T3" fmla="*/ 2147483646 h 574"/>
                <a:gd name="T4" fmla="*/ 2147483646 w 196"/>
                <a:gd name="T5" fmla="*/ 2147483646 h 574"/>
                <a:gd name="T6" fmla="*/ 2147483646 w 196"/>
                <a:gd name="T7" fmla="*/ 2147483646 h 574"/>
                <a:gd name="T8" fmla="*/ 2147483646 w 196"/>
                <a:gd name="T9" fmla="*/ 2147483646 h 574"/>
                <a:gd name="T10" fmla="*/ 2147483646 w 196"/>
                <a:gd name="T11" fmla="*/ 2147483646 h 574"/>
                <a:gd name="T12" fmla="*/ 2147483646 w 196"/>
                <a:gd name="T13" fmla="*/ 2147483646 h 574"/>
                <a:gd name="T14" fmla="*/ 2147483646 w 196"/>
                <a:gd name="T15" fmla="*/ 2147483646 h 574"/>
                <a:gd name="T16" fmla="*/ 2147483646 w 196"/>
                <a:gd name="T17" fmla="*/ 0 h 5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574"/>
                <a:gd name="T29" fmla="*/ 196 w 196"/>
                <a:gd name="T30" fmla="*/ 574 h 5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574" extrusionOk="0">
                  <a:moveTo>
                    <a:pt x="65" y="0"/>
                  </a:moveTo>
                  <a:cubicBezTo>
                    <a:pt x="44" y="0"/>
                    <a:pt x="22" y="22"/>
                    <a:pt x="22" y="44"/>
                  </a:cubicBezTo>
                  <a:cubicBezTo>
                    <a:pt x="0" y="217"/>
                    <a:pt x="44" y="391"/>
                    <a:pt x="130" y="564"/>
                  </a:cubicBezTo>
                  <a:lnTo>
                    <a:pt x="152" y="564"/>
                  </a:lnTo>
                  <a:cubicBezTo>
                    <a:pt x="159" y="571"/>
                    <a:pt x="164" y="574"/>
                    <a:pt x="168" y="574"/>
                  </a:cubicBezTo>
                  <a:cubicBezTo>
                    <a:pt x="176" y="574"/>
                    <a:pt x="181" y="564"/>
                    <a:pt x="196" y="564"/>
                  </a:cubicBezTo>
                  <a:cubicBezTo>
                    <a:pt x="196" y="542"/>
                    <a:pt x="196" y="521"/>
                    <a:pt x="196" y="521"/>
                  </a:cubicBezTo>
                  <a:cubicBezTo>
                    <a:pt x="109" y="369"/>
                    <a:pt x="87" y="217"/>
                    <a:pt x="87" y="44"/>
                  </a:cubicBezTo>
                  <a:cubicBezTo>
                    <a:pt x="87" y="22"/>
                    <a:pt x="87" y="0"/>
                    <a:pt x="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8" name="Google Shape;5111;p83"/>
            <p:cNvSpPr>
              <a:spLocks/>
            </p:cNvSpPr>
            <p:nvPr/>
          </p:nvSpPr>
          <p:spPr bwMode="auto">
            <a:xfrm>
              <a:off x="4183304" y="1750884"/>
              <a:ext cx="13924" cy="20646"/>
            </a:xfrm>
            <a:custGeom>
              <a:avLst/>
              <a:gdLst>
                <a:gd name="T0" fmla="*/ 2147483646 w 348"/>
                <a:gd name="T1" fmla="*/ 2147483646 h 516"/>
                <a:gd name="T2" fmla="*/ 2147483646 w 348"/>
                <a:gd name="T3" fmla="*/ 2147483646 h 516"/>
                <a:gd name="T4" fmla="*/ 2147483646 w 348"/>
                <a:gd name="T5" fmla="*/ 2147483646 h 516"/>
                <a:gd name="T6" fmla="*/ 2147483646 w 348"/>
                <a:gd name="T7" fmla="*/ 2147483646 h 516"/>
                <a:gd name="T8" fmla="*/ 2147483646 w 348"/>
                <a:gd name="T9" fmla="*/ 2147483646 h 516"/>
                <a:gd name="T10" fmla="*/ 2147483646 w 348"/>
                <a:gd name="T11" fmla="*/ 2147483646 h 516"/>
                <a:gd name="T12" fmla="*/ 2147483646 w 348"/>
                <a:gd name="T13" fmla="*/ 2147483646 h 516"/>
                <a:gd name="T14" fmla="*/ 2147483646 w 348"/>
                <a:gd name="T15" fmla="*/ 2147483646 h 516"/>
                <a:gd name="T16" fmla="*/ 2147483646 w 348"/>
                <a:gd name="T17" fmla="*/ 2147483646 h 5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516"/>
                <a:gd name="T29" fmla="*/ 348 w 348"/>
                <a:gd name="T30" fmla="*/ 516 h 5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516" extrusionOk="0">
                  <a:moveTo>
                    <a:pt x="33" y="1"/>
                  </a:moveTo>
                  <a:cubicBezTo>
                    <a:pt x="23" y="1"/>
                    <a:pt x="12" y="6"/>
                    <a:pt x="1" y="17"/>
                  </a:cubicBezTo>
                  <a:cubicBezTo>
                    <a:pt x="1" y="38"/>
                    <a:pt x="1" y="60"/>
                    <a:pt x="1" y="82"/>
                  </a:cubicBezTo>
                  <a:cubicBezTo>
                    <a:pt x="131" y="190"/>
                    <a:pt x="218" y="320"/>
                    <a:pt x="261" y="472"/>
                  </a:cubicBezTo>
                  <a:cubicBezTo>
                    <a:pt x="261" y="494"/>
                    <a:pt x="283" y="515"/>
                    <a:pt x="283" y="515"/>
                  </a:cubicBezTo>
                  <a:lnTo>
                    <a:pt x="304" y="515"/>
                  </a:lnTo>
                  <a:cubicBezTo>
                    <a:pt x="326" y="515"/>
                    <a:pt x="348" y="494"/>
                    <a:pt x="326" y="472"/>
                  </a:cubicBezTo>
                  <a:cubicBezTo>
                    <a:pt x="283" y="299"/>
                    <a:pt x="196" y="147"/>
                    <a:pt x="66" y="17"/>
                  </a:cubicBezTo>
                  <a:cubicBezTo>
                    <a:pt x="55" y="6"/>
                    <a:pt x="44"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59" name="Google Shape;5112;p83"/>
            <p:cNvSpPr>
              <a:spLocks/>
            </p:cNvSpPr>
            <p:nvPr/>
          </p:nvSpPr>
          <p:spPr bwMode="auto">
            <a:xfrm>
              <a:off x="4180704" y="1727238"/>
              <a:ext cx="18286" cy="17405"/>
            </a:xfrm>
            <a:custGeom>
              <a:avLst/>
              <a:gdLst>
                <a:gd name="T0" fmla="*/ 2147483646 w 457"/>
                <a:gd name="T1" fmla="*/ 2147483646 h 435"/>
                <a:gd name="T2" fmla="*/ 2147483646 w 457"/>
                <a:gd name="T3" fmla="*/ 2147483646 h 435"/>
                <a:gd name="T4" fmla="*/ 2147483646 w 457"/>
                <a:gd name="T5" fmla="*/ 2147483646 h 435"/>
                <a:gd name="T6" fmla="*/ 2147483646 w 457"/>
                <a:gd name="T7" fmla="*/ 2147483646 h 435"/>
                <a:gd name="T8" fmla="*/ 2147483646 w 457"/>
                <a:gd name="T9" fmla="*/ 2147483646 h 435"/>
                <a:gd name="T10" fmla="*/ 2147483646 w 457"/>
                <a:gd name="T11" fmla="*/ 2147483646 h 435"/>
                <a:gd name="T12" fmla="*/ 2147483646 w 457"/>
                <a:gd name="T13" fmla="*/ 2147483646 h 435"/>
                <a:gd name="T14" fmla="*/ 2147483646 w 457"/>
                <a:gd name="T15" fmla="*/ 2147483646 h 435"/>
                <a:gd name="T16" fmla="*/ 0 60000 65536"/>
                <a:gd name="T17" fmla="*/ 0 60000 65536"/>
                <a:gd name="T18" fmla="*/ 0 60000 65536"/>
                <a:gd name="T19" fmla="*/ 0 60000 65536"/>
                <a:gd name="T20" fmla="*/ 0 60000 65536"/>
                <a:gd name="T21" fmla="*/ 0 60000 65536"/>
                <a:gd name="T22" fmla="*/ 0 60000 65536"/>
                <a:gd name="T23" fmla="*/ 0 60000 65536"/>
                <a:gd name="T24" fmla="*/ 0 w 457"/>
                <a:gd name="T25" fmla="*/ 0 h 435"/>
                <a:gd name="T26" fmla="*/ 457 w 457"/>
                <a:gd name="T27" fmla="*/ 435 h 4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7" h="435" extrusionOk="0">
                  <a:moveTo>
                    <a:pt x="66" y="1"/>
                  </a:moveTo>
                  <a:cubicBezTo>
                    <a:pt x="44" y="1"/>
                    <a:pt x="23" y="1"/>
                    <a:pt x="23" y="22"/>
                  </a:cubicBezTo>
                  <a:cubicBezTo>
                    <a:pt x="1" y="44"/>
                    <a:pt x="23" y="66"/>
                    <a:pt x="44" y="87"/>
                  </a:cubicBezTo>
                  <a:cubicBezTo>
                    <a:pt x="174" y="153"/>
                    <a:pt x="304" y="283"/>
                    <a:pt x="369" y="413"/>
                  </a:cubicBezTo>
                  <a:cubicBezTo>
                    <a:pt x="369" y="434"/>
                    <a:pt x="391" y="434"/>
                    <a:pt x="413" y="434"/>
                  </a:cubicBezTo>
                  <a:lnTo>
                    <a:pt x="435" y="434"/>
                  </a:lnTo>
                  <a:cubicBezTo>
                    <a:pt x="456" y="413"/>
                    <a:pt x="456" y="391"/>
                    <a:pt x="456" y="369"/>
                  </a:cubicBezTo>
                  <a:cubicBezTo>
                    <a:pt x="369" y="218"/>
                    <a:pt x="239" y="87"/>
                    <a:pt x="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0" name="Google Shape;5113;p83"/>
            <p:cNvSpPr>
              <a:spLocks/>
            </p:cNvSpPr>
            <p:nvPr/>
          </p:nvSpPr>
          <p:spPr bwMode="auto">
            <a:xfrm>
              <a:off x="4155578" y="1726397"/>
              <a:ext cx="21727" cy="11284"/>
            </a:xfrm>
            <a:custGeom>
              <a:avLst/>
              <a:gdLst>
                <a:gd name="T0" fmla="*/ 2147483646 w 543"/>
                <a:gd name="T1" fmla="*/ 0 h 282"/>
                <a:gd name="T2" fmla="*/ 0 w 543"/>
                <a:gd name="T3" fmla="*/ 2147483646 h 282"/>
                <a:gd name="T4" fmla="*/ 2147483646 w 543"/>
                <a:gd name="T5" fmla="*/ 2147483646 h 282"/>
                <a:gd name="T6" fmla="*/ 2147483646 w 543"/>
                <a:gd name="T7" fmla="*/ 2147483646 h 282"/>
                <a:gd name="T8" fmla="*/ 2147483646 w 543"/>
                <a:gd name="T9" fmla="*/ 2147483646 h 282"/>
                <a:gd name="T10" fmla="*/ 2147483646 w 543"/>
                <a:gd name="T11" fmla="*/ 2147483646 h 282"/>
                <a:gd name="T12" fmla="*/ 2147483646 w 543"/>
                <a:gd name="T13" fmla="*/ 0 h 282"/>
                <a:gd name="T14" fmla="*/ 0 60000 65536"/>
                <a:gd name="T15" fmla="*/ 0 60000 65536"/>
                <a:gd name="T16" fmla="*/ 0 60000 65536"/>
                <a:gd name="T17" fmla="*/ 0 60000 65536"/>
                <a:gd name="T18" fmla="*/ 0 60000 65536"/>
                <a:gd name="T19" fmla="*/ 0 60000 65536"/>
                <a:gd name="T20" fmla="*/ 0 60000 65536"/>
                <a:gd name="T21" fmla="*/ 0 w 543"/>
                <a:gd name="T22" fmla="*/ 0 h 282"/>
                <a:gd name="T23" fmla="*/ 543 w 543"/>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282" extrusionOk="0">
                  <a:moveTo>
                    <a:pt x="44" y="0"/>
                  </a:moveTo>
                  <a:cubicBezTo>
                    <a:pt x="22" y="0"/>
                    <a:pt x="0" y="22"/>
                    <a:pt x="0" y="43"/>
                  </a:cubicBezTo>
                  <a:cubicBezTo>
                    <a:pt x="0" y="65"/>
                    <a:pt x="22" y="87"/>
                    <a:pt x="44" y="87"/>
                  </a:cubicBezTo>
                  <a:cubicBezTo>
                    <a:pt x="195" y="108"/>
                    <a:pt x="347" y="174"/>
                    <a:pt x="455" y="282"/>
                  </a:cubicBezTo>
                  <a:lnTo>
                    <a:pt x="521" y="282"/>
                  </a:lnTo>
                  <a:cubicBezTo>
                    <a:pt x="542" y="260"/>
                    <a:pt x="542" y="239"/>
                    <a:pt x="521" y="217"/>
                  </a:cubicBezTo>
                  <a:cubicBezTo>
                    <a:pt x="390" y="108"/>
                    <a:pt x="217" y="22"/>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1" name="Google Shape;5114;p83"/>
            <p:cNvSpPr>
              <a:spLocks/>
            </p:cNvSpPr>
            <p:nvPr/>
          </p:nvSpPr>
          <p:spPr bwMode="auto">
            <a:xfrm>
              <a:off x="4037590" y="2020437"/>
              <a:ext cx="23447" cy="7002"/>
            </a:xfrm>
            <a:custGeom>
              <a:avLst/>
              <a:gdLst>
                <a:gd name="T0" fmla="*/ 2147483646 w 586"/>
                <a:gd name="T1" fmla="*/ 2147483646 h 175"/>
                <a:gd name="T2" fmla="*/ 2147483646 w 586"/>
                <a:gd name="T3" fmla="*/ 2147483646 h 175"/>
                <a:gd name="T4" fmla="*/ 2147483646 w 586"/>
                <a:gd name="T5" fmla="*/ 2147483646 h 175"/>
                <a:gd name="T6" fmla="*/ 2147483646 w 586"/>
                <a:gd name="T7" fmla="*/ 2147483646 h 175"/>
                <a:gd name="T8" fmla="*/ 2147483646 w 586"/>
                <a:gd name="T9" fmla="*/ 2147483646 h 175"/>
                <a:gd name="T10" fmla="*/ 2147483646 w 586"/>
                <a:gd name="T11" fmla="*/ 2147483646 h 175"/>
                <a:gd name="T12" fmla="*/ 2147483646 w 586"/>
                <a:gd name="T13" fmla="*/ 2147483646 h 175"/>
                <a:gd name="T14" fmla="*/ 2147483646 w 586"/>
                <a:gd name="T15" fmla="*/ 2147483646 h 175"/>
                <a:gd name="T16" fmla="*/ 2147483646 w 586"/>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6"/>
                <a:gd name="T28" fmla="*/ 0 h 175"/>
                <a:gd name="T29" fmla="*/ 586 w 586"/>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6" h="175" extrusionOk="0">
                  <a:moveTo>
                    <a:pt x="521" y="1"/>
                  </a:moveTo>
                  <a:cubicBezTo>
                    <a:pt x="405" y="67"/>
                    <a:pt x="289" y="95"/>
                    <a:pt x="163" y="95"/>
                  </a:cubicBezTo>
                  <a:cubicBezTo>
                    <a:pt x="125" y="95"/>
                    <a:pt x="85" y="93"/>
                    <a:pt x="44" y="87"/>
                  </a:cubicBezTo>
                  <a:cubicBezTo>
                    <a:pt x="22" y="87"/>
                    <a:pt x="1" y="109"/>
                    <a:pt x="1" y="131"/>
                  </a:cubicBezTo>
                  <a:cubicBezTo>
                    <a:pt x="1" y="153"/>
                    <a:pt x="22" y="174"/>
                    <a:pt x="44" y="174"/>
                  </a:cubicBezTo>
                  <a:lnTo>
                    <a:pt x="152" y="174"/>
                  </a:lnTo>
                  <a:cubicBezTo>
                    <a:pt x="304" y="174"/>
                    <a:pt x="434" y="131"/>
                    <a:pt x="564" y="66"/>
                  </a:cubicBezTo>
                  <a:cubicBezTo>
                    <a:pt x="564" y="44"/>
                    <a:pt x="586" y="22"/>
                    <a:pt x="564" y="1"/>
                  </a:cubicBez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2" name="Google Shape;5115;p83"/>
            <p:cNvSpPr>
              <a:spLocks/>
            </p:cNvSpPr>
            <p:nvPr/>
          </p:nvSpPr>
          <p:spPr bwMode="auto">
            <a:xfrm>
              <a:off x="4002022" y="2027879"/>
              <a:ext cx="23247" cy="5602"/>
            </a:xfrm>
            <a:custGeom>
              <a:avLst/>
              <a:gdLst>
                <a:gd name="T0" fmla="*/ 2147483646 w 581"/>
                <a:gd name="T1" fmla="*/ 2147483646 h 140"/>
                <a:gd name="T2" fmla="*/ 2147483646 w 581"/>
                <a:gd name="T3" fmla="*/ 2147483646 h 140"/>
                <a:gd name="T4" fmla="*/ 2147483646 w 581"/>
                <a:gd name="T5" fmla="*/ 2147483646 h 140"/>
                <a:gd name="T6" fmla="*/ 2147483646 w 581"/>
                <a:gd name="T7" fmla="*/ 2147483646 h 140"/>
                <a:gd name="T8" fmla="*/ 2147483646 w 581"/>
                <a:gd name="T9" fmla="*/ 2147483646 h 140"/>
                <a:gd name="T10" fmla="*/ 2147483646 w 581"/>
                <a:gd name="T11" fmla="*/ 2147483646 h 140"/>
                <a:gd name="T12" fmla="*/ 2147483646 w 581"/>
                <a:gd name="T13" fmla="*/ 2147483646 h 140"/>
                <a:gd name="T14" fmla="*/ 2147483646 w 581"/>
                <a:gd name="T15" fmla="*/ 2147483646 h 140"/>
                <a:gd name="T16" fmla="*/ 2147483646 w 581"/>
                <a:gd name="T17" fmla="*/ 2147483646 h 140"/>
                <a:gd name="T18" fmla="*/ 2147483646 w 581"/>
                <a:gd name="T19" fmla="*/ 214748364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140"/>
                <a:gd name="T32" fmla="*/ 581 w 581"/>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140" extrusionOk="0">
                  <a:moveTo>
                    <a:pt x="26" y="1"/>
                  </a:moveTo>
                  <a:cubicBezTo>
                    <a:pt x="12" y="1"/>
                    <a:pt x="1" y="16"/>
                    <a:pt x="1" y="32"/>
                  </a:cubicBezTo>
                  <a:cubicBezTo>
                    <a:pt x="1" y="53"/>
                    <a:pt x="1" y="75"/>
                    <a:pt x="22" y="75"/>
                  </a:cubicBezTo>
                  <a:cubicBezTo>
                    <a:pt x="131" y="118"/>
                    <a:pt x="239" y="140"/>
                    <a:pt x="348" y="140"/>
                  </a:cubicBezTo>
                  <a:cubicBezTo>
                    <a:pt x="413" y="140"/>
                    <a:pt x="478" y="118"/>
                    <a:pt x="543" y="97"/>
                  </a:cubicBezTo>
                  <a:cubicBezTo>
                    <a:pt x="580" y="78"/>
                    <a:pt x="569" y="27"/>
                    <a:pt x="538" y="27"/>
                  </a:cubicBezTo>
                  <a:cubicBezTo>
                    <a:pt x="533" y="27"/>
                    <a:pt x="527" y="29"/>
                    <a:pt x="521" y="32"/>
                  </a:cubicBezTo>
                  <a:cubicBezTo>
                    <a:pt x="463" y="48"/>
                    <a:pt x="402" y="55"/>
                    <a:pt x="340" y="55"/>
                  </a:cubicBezTo>
                  <a:cubicBezTo>
                    <a:pt x="240" y="55"/>
                    <a:pt x="138" y="37"/>
                    <a:pt x="44" y="10"/>
                  </a:cubicBezTo>
                  <a:cubicBezTo>
                    <a:pt x="38" y="4"/>
                    <a:pt x="31"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3" name="Google Shape;5116;p83"/>
            <p:cNvSpPr>
              <a:spLocks/>
            </p:cNvSpPr>
            <p:nvPr/>
          </p:nvSpPr>
          <p:spPr bwMode="auto">
            <a:xfrm>
              <a:off x="3996821" y="2010915"/>
              <a:ext cx="23447" cy="5242"/>
            </a:xfrm>
            <a:custGeom>
              <a:avLst/>
              <a:gdLst>
                <a:gd name="T0" fmla="*/ 2147483646 w 586"/>
                <a:gd name="T1" fmla="*/ 0 h 131"/>
                <a:gd name="T2" fmla="*/ 2147483646 w 586"/>
                <a:gd name="T3" fmla="*/ 2147483646 h 131"/>
                <a:gd name="T4" fmla="*/ 2147483646 w 586"/>
                <a:gd name="T5" fmla="*/ 2147483646 h 131"/>
                <a:gd name="T6" fmla="*/ 2147483646 w 586"/>
                <a:gd name="T7" fmla="*/ 2147483646 h 131"/>
                <a:gd name="T8" fmla="*/ 2147483646 w 586"/>
                <a:gd name="T9" fmla="*/ 2147483646 h 131"/>
                <a:gd name="T10" fmla="*/ 2147483646 w 586"/>
                <a:gd name="T11" fmla="*/ 2147483646 h 131"/>
                <a:gd name="T12" fmla="*/ 2147483646 w 586"/>
                <a:gd name="T13" fmla="*/ 2147483646 h 131"/>
                <a:gd name="T14" fmla="*/ 2147483646 w 586"/>
                <a:gd name="T15" fmla="*/ 2147483646 h 131"/>
                <a:gd name="T16" fmla="*/ 2147483646 w 586"/>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6"/>
                <a:gd name="T28" fmla="*/ 0 h 131"/>
                <a:gd name="T29" fmla="*/ 586 w 586"/>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6" h="131" extrusionOk="0">
                  <a:moveTo>
                    <a:pt x="66" y="0"/>
                  </a:moveTo>
                  <a:cubicBezTo>
                    <a:pt x="44" y="0"/>
                    <a:pt x="22" y="0"/>
                    <a:pt x="22" y="22"/>
                  </a:cubicBezTo>
                  <a:cubicBezTo>
                    <a:pt x="1" y="44"/>
                    <a:pt x="22" y="65"/>
                    <a:pt x="44" y="65"/>
                  </a:cubicBezTo>
                  <a:cubicBezTo>
                    <a:pt x="152" y="109"/>
                    <a:pt x="261" y="130"/>
                    <a:pt x="369" y="130"/>
                  </a:cubicBezTo>
                  <a:cubicBezTo>
                    <a:pt x="434" y="130"/>
                    <a:pt x="499" y="130"/>
                    <a:pt x="564" y="109"/>
                  </a:cubicBezTo>
                  <a:cubicBezTo>
                    <a:pt x="586" y="87"/>
                    <a:pt x="586" y="65"/>
                    <a:pt x="586" y="44"/>
                  </a:cubicBezTo>
                  <a:cubicBezTo>
                    <a:pt x="586" y="22"/>
                    <a:pt x="564" y="22"/>
                    <a:pt x="543" y="22"/>
                  </a:cubicBezTo>
                  <a:cubicBezTo>
                    <a:pt x="474" y="41"/>
                    <a:pt x="402" y="52"/>
                    <a:pt x="329" y="52"/>
                  </a:cubicBezTo>
                  <a:cubicBezTo>
                    <a:pt x="239" y="52"/>
                    <a:pt x="149" y="36"/>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4" name="Google Shape;5117;p83"/>
            <p:cNvSpPr>
              <a:spLocks/>
            </p:cNvSpPr>
            <p:nvPr/>
          </p:nvSpPr>
          <p:spPr bwMode="auto">
            <a:xfrm>
              <a:off x="3969054" y="2023558"/>
              <a:ext cx="23487" cy="5602"/>
            </a:xfrm>
            <a:custGeom>
              <a:avLst/>
              <a:gdLst>
                <a:gd name="T0" fmla="*/ 2147483646 w 587"/>
                <a:gd name="T1" fmla="*/ 0 h 140"/>
                <a:gd name="T2" fmla="*/ 2147483646 w 587"/>
                <a:gd name="T3" fmla="*/ 2147483646 h 140"/>
                <a:gd name="T4" fmla="*/ 2147483646 w 587"/>
                <a:gd name="T5" fmla="*/ 2147483646 h 140"/>
                <a:gd name="T6" fmla="*/ 2147483646 w 587"/>
                <a:gd name="T7" fmla="*/ 2147483646 h 140"/>
                <a:gd name="T8" fmla="*/ 2147483646 w 587"/>
                <a:gd name="T9" fmla="*/ 2147483646 h 140"/>
                <a:gd name="T10" fmla="*/ 2147483646 w 587"/>
                <a:gd name="T11" fmla="*/ 2147483646 h 140"/>
                <a:gd name="T12" fmla="*/ 2147483646 w 587"/>
                <a:gd name="T13" fmla="*/ 2147483646 h 140"/>
                <a:gd name="T14" fmla="*/ 2147483646 w 587"/>
                <a:gd name="T15" fmla="*/ 2147483646 h 140"/>
                <a:gd name="T16" fmla="*/ 2147483646 w 587"/>
                <a:gd name="T17" fmla="*/ 2147483646 h 140"/>
                <a:gd name="T18" fmla="*/ 2147483646 w 587"/>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7"/>
                <a:gd name="T31" fmla="*/ 0 h 140"/>
                <a:gd name="T32" fmla="*/ 587 w 587"/>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7" h="140" extrusionOk="0">
                  <a:moveTo>
                    <a:pt x="47" y="0"/>
                  </a:moveTo>
                  <a:cubicBezTo>
                    <a:pt x="33" y="0"/>
                    <a:pt x="23" y="16"/>
                    <a:pt x="23" y="31"/>
                  </a:cubicBezTo>
                  <a:cubicBezTo>
                    <a:pt x="1" y="53"/>
                    <a:pt x="23" y="75"/>
                    <a:pt x="44" y="75"/>
                  </a:cubicBezTo>
                  <a:cubicBezTo>
                    <a:pt x="131" y="118"/>
                    <a:pt x="261" y="140"/>
                    <a:pt x="369" y="140"/>
                  </a:cubicBezTo>
                  <a:cubicBezTo>
                    <a:pt x="434" y="140"/>
                    <a:pt x="499" y="140"/>
                    <a:pt x="565" y="118"/>
                  </a:cubicBezTo>
                  <a:cubicBezTo>
                    <a:pt x="586" y="96"/>
                    <a:pt x="586" y="75"/>
                    <a:pt x="586" y="53"/>
                  </a:cubicBezTo>
                  <a:cubicBezTo>
                    <a:pt x="565" y="31"/>
                    <a:pt x="543" y="31"/>
                    <a:pt x="543" y="31"/>
                  </a:cubicBezTo>
                  <a:cubicBezTo>
                    <a:pt x="477" y="48"/>
                    <a:pt x="414" y="55"/>
                    <a:pt x="352" y="55"/>
                  </a:cubicBezTo>
                  <a:cubicBezTo>
                    <a:pt x="253" y="55"/>
                    <a:pt x="160" y="36"/>
                    <a:pt x="66" y="9"/>
                  </a:cubicBezTo>
                  <a:cubicBezTo>
                    <a:pt x="60" y="3"/>
                    <a:pt x="53" y="0"/>
                    <a:pt x="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5" name="Google Shape;5118;p83"/>
            <p:cNvSpPr>
              <a:spLocks/>
            </p:cNvSpPr>
            <p:nvPr/>
          </p:nvSpPr>
          <p:spPr bwMode="auto">
            <a:xfrm>
              <a:off x="4042791" y="1998992"/>
              <a:ext cx="21727" cy="10203"/>
            </a:xfrm>
            <a:custGeom>
              <a:avLst/>
              <a:gdLst>
                <a:gd name="T0" fmla="*/ 2147483646 w 543"/>
                <a:gd name="T1" fmla="*/ 0 h 255"/>
                <a:gd name="T2" fmla="*/ 2147483646 w 543"/>
                <a:gd name="T3" fmla="*/ 2147483646 h 255"/>
                <a:gd name="T4" fmla="*/ 2147483646 w 543"/>
                <a:gd name="T5" fmla="*/ 2147483646 h 255"/>
                <a:gd name="T6" fmla="*/ 2147483646 w 543"/>
                <a:gd name="T7" fmla="*/ 2147483646 h 255"/>
                <a:gd name="T8" fmla="*/ 2147483646 w 543"/>
                <a:gd name="T9" fmla="*/ 2147483646 h 255"/>
                <a:gd name="T10" fmla="*/ 2147483646 w 543"/>
                <a:gd name="T11" fmla="*/ 2147483646 h 255"/>
                <a:gd name="T12" fmla="*/ 2147483646 w 543"/>
                <a:gd name="T13" fmla="*/ 2147483646 h 255"/>
                <a:gd name="T14" fmla="*/ 2147483646 w 543"/>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543"/>
                <a:gd name="T25" fmla="*/ 0 h 255"/>
                <a:gd name="T26" fmla="*/ 543 w 543"/>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 h="255" extrusionOk="0">
                  <a:moveTo>
                    <a:pt x="499" y="0"/>
                  </a:moveTo>
                  <a:cubicBezTo>
                    <a:pt x="489" y="0"/>
                    <a:pt x="478" y="6"/>
                    <a:pt x="478" y="16"/>
                  </a:cubicBezTo>
                  <a:cubicBezTo>
                    <a:pt x="348" y="103"/>
                    <a:pt x="196" y="168"/>
                    <a:pt x="44" y="168"/>
                  </a:cubicBezTo>
                  <a:cubicBezTo>
                    <a:pt x="1" y="168"/>
                    <a:pt x="1" y="190"/>
                    <a:pt x="1" y="212"/>
                  </a:cubicBezTo>
                  <a:cubicBezTo>
                    <a:pt x="1" y="233"/>
                    <a:pt x="22" y="255"/>
                    <a:pt x="44" y="255"/>
                  </a:cubicBezTo>
                  <a:cubicBezTo>
                    <a:pt x="218" y="255"/>
                    <a:pt x="391" y="190"/>
                    <a:pt x="521" y="81"/>
                  </a:cubicBezTo>
                  <a:cubicBezTo>
                    <a:pt x="543" y="60"/>
                    <a:pt x="543" y="38"/>
                    <a:pt x="521" y="16"/>
                  </a:cubicBezTo>
                  <a:cubicBezTo>
                    <a:pt x="521" y="6"/>
                    <a:pt x="510" y="0"/>
                    <a:pt x="4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6" name="Google Shape;5119;p83"/>
            <p:cNvSpPr>
              <a:spLocks/>
            </p:cNvSpPr>
            <p:nvPr/>
          </p:nvSpPr>
          <p:spPr bwMode="auto">
            <a:xfrm>
              <a:off x="4068838" y="2023758"/>
              <a:ext cx="23207" cy="8163"/>
            </a:xfrm>
            <a:custGeom>
              <a:avLst/>
              <a:gdLst>
                <a:gd name="T0" fmla="*/ 2147483646 w 580"/>
                <a:gd name="T1" fmla="*/ 0 h 204"/>
                <a:gd name="T2" fmla="*/ 2147483646 w 580"/>
                <a:gd name="T3" fmla="*/ 2147483646 h 204"/>
                <a:gd name="T4" fmla="*/ 2147483646 w 580"/>
                <a:gd name="T5" fmla="*/ 2147483646 h 204"/>
                <a:gd name="T6" fmla="*/ 2147483646 w 580"/>
                <a:gd name="T7" fmla="*/ 2147483646 h 204"/>
                <a:gd name="T8" fmla="*/ 2147483646 w 580"/>
                <a:gd name="T9" fmla="*/ 2147483646 h 204"/>
                <a:gd name="T10" fmla="*/ 2147483646 w 580"/>
                <a:gd name="T11" fmla="*/ 2147483646 h 204"/>
                <a:gd name="T12" fmla="*/ 2147483646 w 580"/>
                <a:gd name="T13" fmla="*/ 2147483646 h 204"/>
                <a:gd name="T14" fmla="*/ 2147483646 w 580"/>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580"/>
                <a:gd name="T25" fmla="*/ 0 h 204"/>
                <a:gd name="T26" fmla="*/ 580 w 580"/>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0" h="204" extrusionOk="0">
                  <a:moveTo>
                    <a:pt x="517" y="0"/>
                  </a:moveTo>
                  <a:cubicBezTo>
                    <a:pt x="511" y="0"/>
                    <a:pt x="505" y="1"/>
                    <a:pt x="499" y="4"/>
                  </a:cubicBezTo>
                  <a:cubicBezTo>
                    <a:pt x="369" y="91"/>
                    <a:pt x="195" y="135"/>
                    <a:pt x="43" y="135"/>
                  </a:cubicBezTo>
                  <a:cubicBezTo>
                    <a:pt x="0" y="135"/>
                    <a:pt x="0" y="200"/>
                    <a:pt x="43" y="200"/>
                  </a:cubicBezTo>
                  <a:lnTo>
                    <a:pt x="87" y="200"/>
                  </a:lnTo>
                  <a:cubicBezTo>
                    <a:pt x="107" y="202"/>
                    <a:pt x="127" y="204"/>
                    <a:pt x="148" y="204"/>
                  </a:cubicBezTo>
                  <a:cubicBezTo>
                    <a:pt x="283" y="204"/>
                    <a:pt x="429" y="145"/>
                    <a:pt x="542" y="70"/>
                  </a:cubicBezTo>
                  <a:cubicBezTo>
                    <a:pt x="579" y="51"/>
                    <a:pt x="553" y="0"/>
                    <a:pt x="5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7" name="Google Shape;5120;p83"/>
            <p:cNvSpPr>
              <a:spLocks/>
            </p:cNvSpPr>
            <p:nvPr/>
          </p:nvSpPr>
          <p:spPr bwMode="auto">
            <a:xfrm>
              <a:off x="3761766" y="1580278"/>
              <a:ext cx="18246" cy="16885"/>
            </a:xfrm>
            <a:custGeom>
              <a:avLst/>
              <a:gdLst>
                <a:gd name="T0" fmla="*/ 2147483646 w 456"/>
                <a:gd name="T1" fmla="*/ 2147483646 h 422"/>
                <a:gd name="T2" fmla="*/ 2147483646 w 456"/>
                <a:gd name="T3" fmla="*/ 2147483646 h 422"/>
                <a:gd name="T4" fmla="*/ 0 w 456"/>
                <a:gd name="T5" fmla="*/ 2147483646 h 422"/>
                <a:gd name="T6" fmla="*/ 2147483646 w 456"/>
                <a:gd name="T7" fmla="*/ 2147483646 h 422"/>
                <a:gd name="T8" fmla="*/ 2147483646 w 456"/>
                <a:gd name="T9" fmla="*/ 2147483646 h 422"/>
                <a:gd name="T10" fmla="*/ 2147483646 w 456"/>
                <a:gd name="T11" fmla="*/ 2147483646 h 422"/>
                <a:gd name="T12" fmla="*/ 2147483646 w 456"/>
                <a:gd name="T13" fmla="*/ 2147483646 h 422"/>
                <a:gd name="T14" fmla="*/ 2147483646 w 456"/>
                <a:gd name="T15" fmla="*/ 2147483646 h 422"/>
                <a:gd name="T16" fmla="*/ 2147483646 w 456"/>
                <a:gd name="T17" fmla="*/ 2147483646 h 4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422"/>
                <a:gd name="T29" fmla="*/ 456 w 456"/>
                <a:gd name="T30" fmla="*/ 422 h 4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422" extrusionOk="0">
                  <a:moveTo>
                    <a:pt x="409" y="1"/>
                  </a:moveTo>
                  <a:cubicBezTo>
                    <a:pt x="403" y="1"/>
                    <a:pt x="397" y="3"/>
                    <a:pt x="390" y="10"/>
                  </a:cubicBezTo>
                  <a:cubicBezTo>
                    <a:pt x="217" y="75"/>
                    <a:pt x="87" y="205"/>
                    <a:pt x="0" y="378"/>
                  </a:cubicBezTo>
                  <a:cubicBezTo>
                    <a:pt x="0" y="400"/>
                    <a:pt x="0" y="422"/>
                    <a:pt x="22" y="422"/>
                  </a:cubicBezTo>
                  <a:lnTo>
                    <a:pt x="44" y="422"/>
                  </a:lnTo>
                  <a:cubicBezTo>
                    <a:pt x="65" y="422"/>
                    <a:pt x="65" y="422"/>
                    <a:pt x="87" y="400"/>
                  </a:cubicBezTo>
                  <a:cubicBezTo>
                    <a:pt x="152" y="270"/>
                    <a:pt x="282" y="140"/>
                    <a:pt x="412" y="75"/>
                  </a:cubicBezTo>
                  <a:cubicBezTo>
                    <a:pt x="434" y="75"/>
                    <a:pt x="455" y="53"/>
                    <a:pt x="434" y="31"/>
                  </a:cubicBezTo>
                  <a:cubicBezTo>
                    <a:pt x="434" y="16"/>
                    <a:pt x="423" y="1"/>
                    <a:pt x="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8" name="Google Shape;5121;p83"/>
            <p:cNvSpPr>
              <a:spLocks/>
            </p:cNvSpPr>
            <p:nvPr/>
          </p:nvSpPr>
          <p:spPr bwMode="auto">
            <a:xfrm>
              <a:off x="3768687" y="1553390"/>
              <a:ext cx="19126" cy="16005"/>
            </a:xfrm>
            <a:custGeom>
              <a:avLst/>
              <a:gdLst>
                <a:gd name="T0" fmla="*/ 2147483646 w 478"/>
                <a:gd name="T1" fmla="*/ 2147483646 h 400"/>
                <a:gd name="T2" fmla="*/ 2147483646 w 478"/>
                <a:gd name="T3" fmla="*/ 2147483646 h 400"/>
                <a:gd name="T4" fmla="*/ 2147483646 w 478"/>
                <a:gd name="T5" fmla="*/ 2147483646 h 400"/>
                <a:gd name="T6" fmla="*/ 2147483646 w 478"/>
                <a:gd name="T7" fmla="*/ 2147483646 h 400"/>
                <a:gd name="T8" fmla="*/ 2147483646 w 478"/>
                <a:gd name="T9" fmla="*/ 2147483646 h 400"/>
                <a:gd name="T10" fmla="*/ 2147483646 w 478"/>
                <a:gd name="T11" fmla="*/ 2147483646 h 400"/>
                <a:gd name="T12" fmla="*/ 2147483646 w 478"/>
                <a:gd name="T13" fmla="*/ 2147483646 h 400"/>
                <a:gd name="T14" fmla="*/ 2147483646 w 478"/>
                <a:gd name="T15" fmla="*/ 2147483646 h 400"/>
                <a:gd name="T16" fmla="*/ 2147483646 w 478"/>
                <a:gd name="T17" fmla="*/ 2147483646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8"/>
                <a:gd name="T28" fmla="*/ 0 h 400"/>
                <a:gd name="T29" fmla="*/ 478 w 478"/>
                <a:gd name="T30" fmla="*/ 400 h 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8" h="400" extrusionOk="0">
                  <a:moveTo>
                    <a:pt x="431" y="1"/>
                  </a:moveTo>
                  <a:cubicBezTo>
                    <a:pt x="425" y="1"/>
                    <a:pt x="419" y="3"/>
                    <a:pt x="413" y="10"/>
                  </a:cubicBezTo>
                  <a:cubicBezTo>
                    <a:pt x="239" y="75"/>
                    <a:pt x="109" y="183"/>
                    <a:pt x="1" y="335"/>
                  </a:cubicBezTo>
                  <a:cubicBezTo>
                    <a:pt x="1" y="357"/>
                    <a:pt x="1" y="378"/>
                    <a:pt x="22" y="400"/>
                  </a:cubicBezTo>
                  <a:lnTo>
                    <a:pt x="44" y="400"/>
                  </a:lnTo>
                  <a:cubicBezTo>
                    <a:pt x="66" y="400"/>
                    <a:pt x="66" y="378"/>
                    <a:pt x="87" y="378"/>
                  </a:cubicBezTo>
                  <a:cubicBezTo>
                    <a:pt x="174" y="248"/>
                    <a:pt x="304" y="140"/>
                    <a:pt x="434" y="75"/>
                  </a:cubicBezTo>
                  <a:cubicBezTo>
                    <a:pt x="456" y="75"/>
                    <a:pt x="478" y="31"/>
                    <a:pt x="456" y="31"/>
                  </a:cubicBezTo>
                  <a:cubicBezTo>
                    <a:pt x="456" y="16"/>
                    <a:pt x="445" y="1"/>
                    <a:pt x="4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69" name="Google Shape;5122;p83"/>
            <p:cNvSpPr>
              <a:spLocks/>
            </p:cNvSpPr>
            <p:nvPr/>
          </p:nvSpPr>
          <p:spPr bwMode="auto">
            <a:xfrm>
              <a:off x="3740081" y="1573716"/>
              <a:ext cx="18246" cy="16525"/>
            </a:xfrm>
            <a:custGeom>
              <a:avLst/>
              <a:gdLst>
                <a:gd name="T0" fmla="*/ 2147483646 w 456"/>
                <a:gd name="T1" fmla="*/ 0 h 413"/>
                <a:gd name="T2" fmla="*/ 0 w 456"/>
                <a:gd name="T3" fmla="*/ 2147483646 h 413"/>
                <a:gd name="T4" fmla="*/ 2147483646 w 456"/>
                <a:gd name="T5" fmla="*/ 2147483646 h 413"/>
                <a:gd name="T6" fmla="*/ 2147483646 w 456"/>
                <a:gd name="T7" fmla="*/ 2147483646 h 413"/>
                <a:gd name="T8" fmla="*/ 2147483646 w 456"/>
                <a:gd name="T9" fmla="*/ 2147483646 h 413"/>
                <a:gd name="T10" fmla="*/ 2147483646 w 456"/>
                <a:gd name="T11" fmla="*/ 2147483646 h 413"/>
                <a:gd name="T12" fmla="*/ 2147483646 w 456"/>
                <a:gd name="T13" fmla="*/ 2147483646 h 413"/>
                <a:gd name="T14" fmla="*/ 2147483646 w 456"/>
                <a:gd name="T15" fmla="*/ 0 h 413"/>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413"/>
                <a:gd name="T26" fmla="*/ 456 w 456"/>
                <a:gd name="T27" fmla="*/ 413 h 4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413" extrusionOk="0">
                  <a:moveTo>
                    <a:pt x="390" y="0"/>
                  </a:moveTo>
                  <a:cubicBezTo>
                    <a:pt x="217" y="87"/>
                    <a:pt x="87" y="195"/>
                    <a:pt x="0" y="369"/>
                  </a:cubicBezTo>
                  <a:cubicBezTo>
                    <a:pt x="0" y="391"/>
                    <a:pt x="0" y="412"/>
                    <a:pt x="22" y="412"/>
                  </a:cubicBezTo>
                  <a:lnTo>
                    <a:pt x="44" y="412"/>
                  </a:lnTo>
                  <a:cubicBezTo>
                    <a:pt x="65" y="412"/>
                    <a:pt x="65" y="412"/>
                    <a:pt x="87" y="391"/>
                  </a:cubicBezTo>
                  <a:cubicBezTo>
                    <a:pt x="152" y="260"/>
                    <a:pt x="282" y="152"/>
                    <a:pt x="412" y="65"/>
                  </a:cubicBezTo>
                  <a:cubicBezTo>
                    <a:pt x="434" y="65"/>
                    <a:pt x="455" y="44"/>
                    <a:pt x="434" y="22"/>
                  </a:cubicBezTo>
                  <a:cubicBezTo>
                    <a:pt x="434" y="0"/>
                    <a:pt x="390" y="0"/>
                    <a:pt x="3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70" name="Google Shape;5123;p83"/>
            <p:cNvSpPr>
              <a:spLocks/>
            </p:cNvSpPr>
            <p:nvPr/>
          </p:nvSpPr>
          <p:spPr bwMode="auto">
            <a:xfrm>
              <a:off x="3573522" y="1796817"/>
              <a:ext cx="34731" cy="10283"/>
            </a:xfrm>
            <a:custGeom>
              <a:avLst/>
              <a:gdLst>
                <a:gd name="T0" fmla="*/ 2147483646 w 868"/>
                <a:gd name="T1" fmla="*/ 2147483646 h 257"/>
                <a:gd name="T2" fmla="*/ 2147483646 w 868"/>
                <a:gd name="T3" fmla="*/ 2147483646 h 257"/>
                <a:gd name="T4" fmla="*/ 2147483646 w 868"/>
                <a:gd name="T5" fmla="*/ 2147483646 h 257"/>
                <a:gd name="T6" fmla="*/ 2147483646 w 868"/>
                <a:gd name="T7" fmla="*/ 2147483646 h 257"/>
                <a:gd name="T8" fmla="*/ 2147483646 w 868"/>
                <a:gd name="T9" fmla="*/ 2147483646 h 257"/>
                <a:gd name="T10" fmla="*/ 2147483646 w 868"/>
                <a:gd name="T11" fmla="*/ 2147483646 h 257"/>
                <a:gd name="T12" fmla="*/ 2147483646 w 868"/>
                <a:gd name="T13" fmla="*/ 2147483646 h 257"/>
                <a:gd name="T14" fmla="*/ 2147483646 w 868"/>
                <a:gd name="T15" fmla="*/ 2147483646 h 257"/>
                <a:gd name="T16" fmla="*/ 2147483646 w 868"/>
                <a:gd name="T17" fmla="*/ 2147483646 h 257"/>
                <a:gd name="T18" fmla="*/ 2147483646 w 868"/>
                <a:gd name="T19" fmla="*/ 2147483646 h 257"/>
                <a:gd name="T20" fmla="*/ 2147483646 w 868"/>
                <a:gd name="T21" fmla="*/ 2147483646 h 2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8"/>
                <a:gd name="T34" fmla="*/ 0 h 257"/>
                <a:gd name="T35" fmla="*/ 868 w 868"/>
                <a:gd name="T36" fmla="*/ 257 h 2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8" h="257" extrusionOk="0">
                  <a:moveTo>
                    <a:pt x="498" y="1"/>
                  </a:moveTo>
                  <a:cubicBezTo>
                    <a:pt x="330" y="1"/>
                    <a:pt x="161" y="56"/>
                    <a:pt x="22" y="170"/>
                  </a:cubicBezTo>
                  <a:cubicBezTo>
                    <a:pt x="1" y="191"/>
                    <a:pt x="1" y="213"/>
                    <a:pt x="22" y="235"/>
                  </a:cubicBezTo>
                  <a:cubicBezTo>
                    <a:pt x="22" y="235"/>
                    <a:pt x="44" y="256"/>
                    <a:pt x="66" y="256"/>
                  </a:cubicBezTo>
                  <a:cubicBezTo>
                    <a:pt x="66" y="256"/>
                    <a:pt x="66" y="235"/>
                    <a:pt x="87" y="235"/>
                  </a:cubicBezTo>
                  <a:cubicBezTo>
                    <a:pt x="201" y="121"/>
                    <a:pt x="345" y="66"/>
                    <a:pt x="492" y="66"/>
                  </a:cubicBezTo>
                  <a:cubicBezTo>
                    <a:pt x="597" y="66"/>
                    <a:pt x="703" y="94"/>
                    <a:pt x="803" y="148"/>
                  </a:cubicBezTo>
                  <a:cubicBezTo>
                    <a:pt x="814" y="159"/>
                    <a:pt x="824" y="164"/>
                    <a:pt x="835" y="164"/>
                  </a:cubicBezTo>
                  <a:cubicBezTo>
                    <a:pt x="846" y="164"/>
                    <a:pt x="857" y="159"/>
                    <a:pt x="868" y="148"/>
                  </a:cubicBezTo>
                  <a:cubicBezTo>
                    <a:pt x="868" y="126"/>
                    <a:pt x="868" y="105"/>
                    <a:pt x="846" y="83"/>
                  </a:cubicBezTo>
                  <a:cubicBezTo>
                    <a:pt x="738" y="29"/>
                    <a:pt x="618" y="1"/>
                    <a:pt x="4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71" name="Google Shape;5124;p83"/>
            <p:cNvSpPr>
              <a:spLocks/>
            </p:cNvSpPr>
            <p:nvPr/>
          </p:nvSpPr>
          <p:spPr bwMode="auto">
            <a:xfrm>
              <a:off x="3568320" y="1833066"/>
              <a:ext cx="40573" cy="7002"/>
            </a:xfrm>
            <a:custGeom>
              <a:avLst/>
              <a:gdLst>
                <a:gd name="T0" fmla="*/ 2147483646 w 1014"/>
                <a:gd name="T1" fmla="*/ 2147483646 h 175"/>
                <a:gd name="T2" fmla="*/ 2147483646 w 1014"/>
                <a:gd name="T3" fmla="*/ 2147483646 h 175"/>
                <a:gd name="T4" fmla="*/ 0 w 1014"/>
                <a:gd name="T5" fmla="*/ 2147483646 h 175"/>
                <a:gd name="T6" fmla="*/ 2147483646 w 1014"/>
                <a:gd name="T7" fmla="*/ 2147483646 h 175"/>
                <a:gd name="T8" fmla="*/ 2147483646 w 1014"/>
                <a:gd name="T9" fmla="*/ 2147483646 h 175"/>
                <a:gd name="T10" fmla="*/ 2147483646 w 1014"/>
                <a:gd name="T11" fmla="*/ 2147483646 h 175"/>
                <a:gd name="T12" fmla="*/ 2147483646 w 1014"/>
                <a:gd name="T13" fmla="*/ 2147483646 h 175"/>
                <a:gd name="T14" fmla="*/ 2147483646 w 1014"/>
                <a:gd name="T15" fmla="*/ 2147483646 h 175"/>
                <a:gd name="T16" fmla="*/ 2147483646 w 1014"/>
                <a:gd name="T17" fmla="*/ 2147483646 h 175"/>
                <a:gd name="T18" fmla="*/ 2147483646 w 1014"/>
                <a:gd name="T19" fmla="*/ 214748364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4"/>
                <a:gd name="T31" fmla="*/ 0 h 175"/>
                <a:gd name="T32" fmla="*/ 1014 w 1014"/>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4" h="175" extrusionOk="0">
                  <a:moveTo>
                    <a:pt x="646" y="1"/>
                  </a:moveTo>
                  <a:cubicBezTo>
                    <a:pt x="439" y="1"/>
                    <a:pt x="232" y="30"/>
                    <a:pt x="44" y="87"/>
                  </a:cubicBezTo>
                  <a:cubicBezTo>
                    <a:pt x="22" y="87"/>
                    <a:pt x="0" y="109"/>
                    <a:pt x="0" y="131"/>
                  </a:cubicBezTo>
                  <a:cubicBezTo>
                    <a:pt x="0" y="153"/>
                    <a:pt x="22" y="174"/>
                    <a:pt x="44" y="174"/>
                  </a:cubicBezTo>
                  <a:lnTo>
                    <a:pt x="65" y="174"/>
                  </a:lnTo>
                  <a:cubicBezTo>
                    <a:pt x="253" y="116"/>
                    <a:pt x="441" y="87"/>
                    <a:pt x="636" y="87"/>
                  </a:cubicBezTo>
                  <a:cubicBezTo>
                    <a:pt x="733" y="87"/>
                    <a:pt x="832" y="95"/>
                    <a:pt x="933" y="109"/>
                  </a:cubicBezTo>
                  <a:cubicBezTo>
                    <a:pt x="939" y="111"/>
                    <a:pt x="944" y="112"/>
                    <a:pt x="949" y="112"/>
                  </a:cubicBezTo>
                  <a:cubicBezTo>
                    <a:pt x="1001" y="112"/>
                    <a:pt x="1013" y="22"/>
                    <a:pt x="954" y="22"/>
                  </a:cubicBezTo>
                  <a:cubicBezTo>
                    <a:pt x="853" y="8"/>
                    <a:pt x="750" y="1"/>
                    <a:pt x="6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72" name="Google Shape;5125;p83"/>
            <p:cNvSpPr>
              <a:spLocks/>
            </p:cNvSpPr>
            <p:nvPr/>
          </p:nvSpPr>
          <p:spPr bwMode="auto">
            <a:xfrm>
              <a:off x="3568320" y="1877238"/>
              <a:ext cx="44294" cy="20086"/>
            </a:xfrm>
            <a:custGeom>
              <a:avLst/>
              <a:gdLst>
                <a:gd name="T0" fmla="*/ 2147483646 w 1107"/>
                <a:gd name="T1" fmla="*/ 0 h 502"/>
                <a:gd name="T2" fmla="*/ 2147483646 w 1107"/>
                <a:gd name="T3" fmla="*/ 2147483646 h 502"/>
                <a:gd name="T4" fmla="*/ 2147483646 w 1107"/>
                <a:gd name="T5" fmla="*/ 2147483646 h 502"/>
                <a:gd name="T6" fmla="*/ 2147483646 w 1107"/>
                <a:gd name="T7" fmla="*/ 2147483646 h 502"/>
                <a:gd name="T8" fmla="*/ 2147483646 w 1107"/>
                <a:gd name="T9" fmla="*/ 2147483646 h 502"/>
                <a:gd name="T10" fmla="*/ 2147483646 w 1107"/>
                <a:gd name="T11" fmla="*/ 2147483646 h 502"/>
                <a:gd name="T12" fmla="*/ 2147483646 w 1107"/>
                <a:gd name="T13" fmla="*/ 2147483646 h 502"/>
                <a:gd name="T14" fmla="*/ 2147483646 w 1107"/>
                <a:gd name="T15" fmla="*/ 2147483646 h 502"/>
                <a:gd name="T16" fmla="*/ 2147483646 w 1107"/>
                <a:gd name="T17" fmla="*/ 2147483646 h 502"/>
                <a:gd name="T18" fmla="*/ 2147483646 w 1107"/>
                <a:gd name="T19" fmla="*/ 0 h 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7"/>
                <a:gd name="T31" fmla="*/ 0 h 502"/>
                <a:gd name="T32" fmla="*/ 1107 w 1107"/>
                <a:gd name="T33" fmla="*/ 502 h 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7" h="502" extrusionOk="0">
                  <a:moveTo>
                    <a:pt x="989" y="0"/>
                  </a:moveTo>
                  <a:cubicBezTo>
                    <a:pt x="624" y="0"/>
                    <a:pt x="266" y="152"/>
                    <a:pt x="22" y="436"/>
                  </a:cubicBezTo>
                  <a:cubicBezTo>
                    <a:pt x="0" y="458"/>
                    <a:pt x="0" y="479"/>
                    <a:pt x="22" y="501"/>
                  </a:cubicBezTo>
                  <a:lnTo>
                    <a:pt x="44" y="501"/>
                  </a:lnTo>
                  <a:cubicBezTo>
                    <a:pt x="65" y="501"/>
                    <a:pt x="65" y="501"/>
                    <a:pt x="87" y="479"/>
                  </a:cubicBezTo>
                  <a:cubicBezTo>
                    <a:pt x="311" y="236"/>
                    <a:pt x="648" y="87"/>
                    <a:pt x="993" y="87"/>
                  </a:cubicBezTo>
                  <a:cubicBezTo>
                    <a:pt x="1016" y="87"/>
                    <a:pt x="1039" y="88"/>
                    <a:pt x="1063" y="89"/>
                  </a:cubicBezTo>
                  <a:cubicBezTo>
                    <a:pt x="1084" y="89"/>
                    <a:pt x="1106" y="68"/>
                    <a:pt x="1106" y="46"/>
                  </a:cubicBezTo>
                  <a:cubicBezTo>
                    <a:pt x="1106" y="24"/>
                    <a:pt x="1084" y="2"/>
                    <a:pt x="1063" y="2"/>
                  </a:cubicBezTo>
                  <a:cubicBezTo>
                    <a:pt x="1038" y="1"/>
                    <a:pt x="1014" y="0"/>
                    <a:pt x="9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73" name="Google Shape;5126;p83"/>
            <p:cNvSpPr>
              <a:spLocks/>
            </p:cNvSpPr>
            <p:nvPr/>
          </p:nvSpPr>
          <p:spPr bwMode="auto">
            <a:xfrm>
              <a:off x="3588285" y="1909407"/>
              <a:ext cx="36451" cy="43414"/>
            </a:xfrm>
            <a:custGeom>
              <a:avLst/>
              <a:gdLst>
                <a:gd name="T0" fmla="*/ 2147483646 w 911"/>
                <a:gd name="T1" fmla="*/ 2147483646 h 1085"/>
                <a:gd name="T2" fmla="*/ 2147483646 w 911"/>
                <a:gd name="T3" fmla="*/ 2147483646 h 1085"/>
                <a:gd name="T4" fmla="*/ 2147483646 w 911"/>
                <a:gd name="T5" fmla="*/ 2147483646 h 1085"/>
                <a:gd name="T6" fmla="*/ 2147483646 w 911"/>
                <a:gd name="T7" fmla="*/ 2147483646 h 1085"/>
                <a:gd name="T8" fmla="*/ 2147483646 w 911"/>
                <a:gd name="T9" fmla="*/ 2147483646 h 1085"/>
                <a:gd name="T10" fmla="*/ 2147483646 w 911"/>
                <a:gd name="T11" fmla="*/ 2147483646 h 1085"/>
                <a:gd name="T12" fmla="*/ 0 60000 65536"/>
                <a:gd name="T13" fmla="*/ 0 60000 65536"/>
                <a:gd name="T14" fmla="*/ 0 60000 65536"/>
                <a:gd name="T15" fmla="*/ 0 60000 65536"/>
                <a:gd name="T16" fmla="*/ 0 60000 65536"/>
                <a:gd name="T17" fmla="*/ 0 60000 65536"/>
                <a:gd name="T18" fmla="*/ 0 w 911"/>
                <a:gd name="T19" fmla="*/ 0 h 1085"/>
                <a:gd name="T20" fmla="*/ 911 w 911"/>
                <a:gd name="T21" fmla="*/ 1085 h 1085"/>
              </a:gdLst>
              <a:ahLst/>
              <a:cxnLst>
                <a:cxn ang="T12">
                  <a:pos x="T0" y="T1"/>
                </a:cxn>
                <a:cxn ang="T13">
                  <a:pos x="T2" y="T3"/>
                </a:cxn>
                <a:cxn ang="T14">
                  <a:pos x="T4" y="T5"/>
                </a:cxn>
                <a:cxn ang="T15">
                  <a:pos x="T6" y="T7"/>
                </a:cxn>
                <a:cxn ang="T16">
                  <a:pos x="T8" y="T9"/>
                </a:cxn>
                <a:cxn ang="T17">
                  <a:pos x="T10" y="T11"/>
                </a:cxn>
              </a:cxnLst>
              <a:rect l="T18" t="T19" r="T20" b="T21"/>
              <a:pathLst>
                <a:path w="911" h="1085" extrusionOk="0">
                  <a:moveTo>
                    <a:pt x="846" y="1"/>
                  </a:moveTo>
                  <a:cubicBezTo>
                    <a:pt x="477" y="66"/>
                    <a:pt x="43" y="976"/>
                    <a:pt x="22" y="1020"/>
                  </a:cubicBezTo>
                  <a:cubicBezTo>
                    <a:pt x="0" y="1041"/>
                    <a:pt x="22" y="1063"/>
                    <a:pt x="43" y="1085"/>
                  </a:cubicBezTo>
                  <a:cubicBezTo>
                    <a:pt x="65" y="1085"/>
                    <a:pt x="65" y="1063"/>
                    <a:pt x="87" y="1063"/>
                  </a:cubicBezTo>
                  <a:cubicBezTo>
                    <a:pt x="195" y="803"/>
                    <a:pt x="585" y="131"/>
                    <a:pt x="846" y="87"/>
                  </a:cubicBezTo>
                  <a:cubicBezTo>
                    <a:pt x="911" y="87"/>
                    <a:pt x="911" y="1"/>
                    <a:pt x="8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74" name="Google Shape;5127;p83"/>
            <p:cNvSpPr>
              <a:spLocks/>
            </p:cNvSpPr>
            <p:nvPr/>
          </p:nvSpPr>
          <p:spPr bwMode="auto">
            <a:xfrm>
              <a:off x="3647259" y="1931973"/>
              <a:ext cx="12164" cy="58138"/>
            </a:xfrm>
            <a:custGeom>
              <a:avLst/>
              <a:gdLst>
                <a:gd name="T0" fmla="*/ 2147483646 w 304"/>
                <a:gd name="T1" fmla="*/ 0 h 1453"/>
                <a:gd name="T2" fmla="*/ 2147483646 w 304"/>
                <a:gd name="T3" fmla="*/ 2147483646 h 1453"/>
                <a:gd name="T4" fmla="*/ 2147483646 w 304"/>
                <a:gd name="T5" fmla="*/ 2147483646 h 1453"/>
                <a:gd name="T6" fmla="*/ 2147483646 w 304"/>
                <a:gd name="T7" fmla="*/ 2147483646 h 1453"/>
                <a:gd name="T8" fmla="*/ 2147483646 w 304"/>
                <a:gd name="T9" fmla="*/ 2147483646 h 1453"/>
                <a:gd name="T10" fmla="*/ 2147483646 w 304"/>
                <a:gd name="T11" fmla="*/ 2147483646 h 1453"/>
                <a:gd name="T12" fmla="*/ 2147483646 w 304"/>
                <a:gd name="T13" fmla="*/ 2147483646 h 1453"/>
                <a:gd name="T14" fmla="*/ 2147483646 w 304"/>
                <a:gd name="T15" fmla="*/ 0 h 145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1453"/>
                <a:gd name="T26" fmla="*/ 304 w 304"/>
                <a:gd name="T27" fmla="*/ 1453 h 1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1453" extrusionOk="0">
                  <a:moveTo>
                    <a:pt x="195" y="0"/>
                  </a:moveTo>
                  <a:cubicBezTo>
                    <a:pt x="174" y="0"/>
                    <a:pt x="152" y="22"/>
                    <a:pt x="152" y="44"/>
                  </a:cubicBezTo>
                  <a:cubicBezTo>
                    <a:pt x="0" y="542"/>
                    <a:pt x="239" y="1388"/>
                    <a:pt x="239" y="1410"/>
                  </a:cubicBezTo>
                  <a:cubicBezTo>
                    <a:pt x="239" y="1431"/>
                    <a:pt x="261" y="1431"/>
                    <a:pt x="261" y="1453"/>
                  </a:cubicBezTo>
                  <a:lnTo>
                    <a:pt x="282" y="1431"/>
                  </a:lnTo>
                  <a:cubicBezTo>
                    <a:pt x="304" y="1431"/>
                    <a:pt x="304" y="1410"/>
                    <a:pt x="304" y="1388"/>
                  </a:cubicBezTo>
                  <a:cubicBezTo>
                    <a:pt x="304" y="1388"/>
                    <a:pt x="87" y="542"/>
                    <a:pt x="217" y="65"/>
                  </a:cubicBezTo>
                  <a:cubicBezTo>
                    <a:pt x="217" y="44"/>
                    <a:pt x="217" y="0"/>
                    <a:pt x="1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75" name="Google Shape;5128;p83"/>
            <p:cNvSpPr>
              <a:spLocks/>
            </p:cNvSpPr>
            <p:nvPr/>
          </p:nvSpPr>
          <p:spPr bwMode="auto">
            <a:xfrm>
              <a:off x="3672425" y="1916569"/>
              <a:ext cx="52056" cy="31050"/>
            </a:xfrm>
            <a:custGeom>
              <a:avLst/>
              <a:gdLst>
                <a:gd name="T0" fmla="*/ 2147483646 w 1301"/>
                <a:gd name="T1" fmla="*/ 2147483646 h 776"/>
                <a:gd name="T2" fmla="*/ 2147483646 w 1301"/>
                <a:gd name="T3" fmla="*/ 2147483646 h 776"/>
                <a:gd name="T4" fmla="*/ 2147483646 w 1301"/>
                <a:gd name="T5" fmla="*/ 2147483646 h 776"/>
                <a:gd name="T6" fmla="*/ 2147483646 w 1301"/>
                <a:gd name="T7" fmla="*/ 2147483646 h 776"/>
                <a:gd name="T8" fmla="*/ 2147483646 w 1301"/>
                <a:gd name="T9" fmla="*/ 2147483646 h 776"/>
                <a:gd name="T10" fmla="*/ 2147483646 w 1301"/>
                <a:gd name="T11" fmla="*/ 2147483646 h 776"/>
                <a:gd name="T12" fmla="*/ 2147483646 w 1301"/>
                <a:gd name="T13" fmla="*/ 2147483646 h 776"/>
                <a:gd name="T14" fmla="*/ 2147483646 w 1301"/>
                <a:gd name="T15" fmla="*/ 2147483646 h 776"/>
                <a:gd name="T16" fmla="*/ 0 60000 65536"/>
                <a:gd name="T17" fmla="*/ 0 60000 65536"/>
                <a:gd name="T18" fmla="*/ 0 60000 65536"/>
                <a:gd name="T19" fmla="*/ 0 60000 65536"/>
                <a:gd name="T20" fmla="*/ 0 60000 65536"/>
                <a:gd name="T21" fmla="*/ 0 60000 65536"/>
                <a:gd name="T22" fmla="*/ 0 60000 65536"/>
                <a:gd name="T23" fmla="*/ 0 60000 65536"/>
                <a:gd name="T24" fmla="*/ 0 w 1301"/>
                <a:gd name="T25" fmla="*/ 0 h 776"/>
                <a:gd name="T26" fmla="*/ 1301 w 1301"/>
                <a:gd name="T27" fmla="*/ 776 h 7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1" h="776" extrusionOk="0">
                  <a:moveTo>
                    <a:pt x="35" y="1"/>
                  </a:moveTo>
                  <a:cubicBezTo>
                    <a:pt x="27" y="1"/>
                    <a:pt x="22" y="6"/>
                    <a:pt x="22" y="17"/>
                  </a:cubicBezTo>
                  <a:cubicBezTo>
                    <a:pt x="0" y="38"/>
                    <a:pt x="0" y="60"/>
                    <a:pt x="22" y="82"/>
                  </a:cubicBezTo>
                  <a:cubicBezTo>
                    <a:pt x="347" y="450"/>
                    <a:pt x="781" y="689"/>
                    <a:pt x="1279" y="776"/>
                  </a:cubicBezTo>
                  <a:cubicBezTo>
                    <a:pt x="1279" y="776"/>
                    <a:pt x="1301" y="754"/>
                    <a:pt x="1301" y="732"/>
                  </a:cubicBezTo>
                  <a:cubicBezTo>
                    <a:pt x="1301" y="711"/>
                    <a:pt x="1301" y="689"/>
                    <a:pt x="1279" y="689"/>
                  </a:cubicBezTo>
                  <a:cubicBezTo>
                    <a:pt x="802" y="602"/>
                    <a:pt x="369" y="364"/>
                    <a:pt x="65" y="17"/>
                  </a:cubicBezTo>
                  <a:cubicBezTo>
                    <a:pt x="54" y="6"/>
                    <a:pt x="43"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76" name="Google Shape;5129;p83"/>
            <p:cNvSpPr>
              <a:spLocks/>
            </p:cNvSpPr>
            <p:nvPr/>
          </p:nvSpPr>
          <p:spPr bwMode="auto">
            <a:xfrm>
              <a:off x="3684548" y="1880799"/>
              <a:ext cx="63380" cy="26048"/>
            </a:xfrm>
            <a:custGeom>
              <a:avLst/>
              <a:gdLst>
                <a:gd name="T0" fmla="*/ 2147483646 w 1584"/>
                <a:gd name="T1" fmla="*/ 0 h 651"/>
                <a:gd name="T2" fmla="*/ 2147483646 w 1584"/>
                <a:gd name="T3" fmla="*/ 2147483646 h 651"/>
                <a:gd name="T4" fmla="*/ 2147483646 w 1584"/>
                <a:gd name="T5" fmla="*/ 2147483646 h 651"/>
                <a:gd name="T6" fmla="*/ 2147483646 w 1584"/>
                <a:gd name="T7" fmla="*/ 2147483646 h 651"/>
                <a:gd name="T8" fmla="*/ 2147483646 w 1584"/>
                <a:gd name="T9" fmla="*/ 2147483646 h 651"/>
                <a:gd name="T10" fmla="*/ 2147483646 w 1584"/>
                <a:gd name="T11" fmla="*/ 2147483646 h 651"/>
                <a:gd name="T12" fmla="*/ 2147483646 w 1584"/>
                <a:gd name="T13" fmla="*/ 2147483646 h 651"/>
                <a:gd name="T14" fmla="*/ 2147483646 w 1584"/>
                <a:gd name="T15" fmla="*/ 2147483646 h 651"/>
                <a:gd name="T16" fmla="*/ 2147483646 w 1584"/>
                <a:gd name="T17" fmla="*/ 0 h 651"/>
                <a:gd name="T18" fmla="*/ 2147483646 w 1584"/>
                <a:gd name="T19" fmla="*/ 0 h 6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4"/>
                <a:gd name="T31" fmla="*/ 0 h 651"/>
                <a:gd name="T32" fmla="*/ 1584 w 1584"/>
                <a:gd name="T33" fmla="*/ 651 h 6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4" h="651" extrusionOk="0">
                  <a:moveTo>
                    <a:pt x="22" y="0"/>
                  </a:moveTo>
                  <a:cubicBezTo>
                    <a:pt x="1" y="22"/>
                    <a:pt x="1" y="44"/>
                    <a:pt x="22" y="65"/>
                  </a:cubicBezTo>
                  <a:cubicBezTo>
                    <a:pt x="22" y="65"/>
                    <a:pt x="499" y="651"/>
                    <a:pt x="1106" y="651"/>
                  </a:cubicBezTo>
                  <a:cubicBezTo>
                    <a:pt x="1258" y="651"/>
                    <a:pt x="1432" y="607"/>
                    <a:pt x="1562" y="521"/>
                  </a:cubicBezTo>
                  <a:cubicBezTo>
                    <a:pt x="1583" y="499"/>
                    <a:pt x="1583" y="477"/>
                    <a:pt x="1583" y="455"/>
                  </a:cubicBezTo>
                  <a:cubicBezTo>
                    <a:pt x="1572" y="445"/>
                    <a:pt x="1562" y="439"/>
                    <a:pt x="1551" y="439"/>
                  </a:cubicBezTo>
                  <a:cubicBezTo>
                    <a:pt x="1540" y="439"/>
                    <a:pt x="1529" y="445"/>
                    <a:pt x="1518" y="455"/>
                  </a:cubicBezTo>
                  <a:cubicBezTo>
                    <a:pt x="1381" y="535"/>
                    <a:pt x="1243" y="566"/>
                    <a:pt x="1109" y="566"/>
                  </a:cubicBezTo>
                  <a:cubicBezTo>
                    <a:pt x="547" y="566"/>
                    <a:pt x="66" y="0"/>
                    <a:pt x="66"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08550" name="Google Shape;5130;p83"/>
          <p:cNvGrpSpPr>
            <a:grpSpLocks/>
          </p:cNvGrpSpPr>
          <p:nvPr/>
        </p:nvGrpSpPr>
        <p:grpSpPr bwMode="auto">
          <a:xfrm>
            <a:off x="3903663" y="4608514"/>
            <a:ext cx="2946400" cy="2160587"/>
            <a:chOff x="2050862" y="1413575"/>
            <a:chExt cx="1069442" cy="746926"/>
          </a:xfrm>
        </p:grpSpPr>
        <p:sp>
          <p:nvSpPr>
            <p:cNvPr id="108557" name="Google Shape;5131;p83"/>
            <p:cNvSpPr>
              <a:spLocks/>
            </p:cNvSpPr>
            <p:nvPr/>
          </p:nvSpPr>
          <p:spPr bwMode="auto">
            <a:xfrm>
              <a:off x="2895599" y="1436982"/>
              <a:ext cx="76384" cy="73783"/>
            </a:xfrm>
            <a:custGeom>
              <a:avLst/>
              <a:gdLst>
                <a:gd name="T0" fmla="*/ 0 w 1909"/>
                <a:gd name="T1" fmla="*/ 2147483646 h 1844"/>
                <a:gd name="T2" fmla="*/ 0 w 1909"/>
                <a:gd name="T3" fmla="*/ 2147483646 h 1844"/>
                <a:gd name="T4" fmla="*/ 2147483646 w 1909"/>
                <a:gd name="T5" fmla="*/ 2147483646 h 1844"/>
                <a:gd name="T6" fmla="*/ 0 w 1909"/>
                <a:gd name="T7" fmla="*/ 2147483646 h 1844"/>
                <a:gd name="T8" fmla="*/ 0 60000 65536"/>
                <a:gd name="T9" fmla="*/ 0 60000 65536"/>
                <a:gd name="T10" fmla="*/ 0 60000 65536"/>
                <a:gd name="T11" fmla="*/ 0 60000 65536"/>
                <a:gd name="T12" fmla="*/ 0 w 1909"/>
                <a:gd name="T13" fmla="*/ 0 h 1844"/>
                <a:gd name="T14" fmla="*/ 1909 w 1909"/>
                <a:gd name="T15" fmla="*/ 1844 h 1844"/>
              </a:gdLst>
              <a:ahLst/>
              <a:cxnLst>
                <a:cxn ang="T8">
                  <a:pos x="T0" y="T1"/>
                </a:cxn>
                <a:cxn ang="T9">
                  <a:pos x="T2" y="T3"/>
                </a:cxn>
                <a:cxn ang="T10">
                  <a:pos x="T4" y="T5"/>
                </a:cxn>
                <a:cxn ang="T11">
                  <a:pos x="T6" y="T7"/>
                </a:cxn>
              </a:cxnLst>
              <a:rect l="T12" t="T13" r="T14" b="T15"/>
              <a:pathLst>
                <a:path w="1909" h="1844" extrusionOk="0">
                  <a:moveTo>
                    <a:pt x="0" y="1"/>
                  </a:moveTo>
                  <a:lnTo>
                    <a:pt x="0" y="1800"/>
                  </a:lnTo>
                  <a:lnTo>
                    <a:pt x="521" y="1843"/>
                  </a:lnTo>
                  <a:cubicBezTo>
                    <a:pt x="1908" y="911"/>
                    <a:pt x="0"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58" name="Google Shape;5132;p83"/>
            <p:cNvSpPr>
              <a:spLocks/>
            </p:cNvSpPr>
            <p:nvPr/>
          </p:nvSpPr>
          <p:spPr bwMode="auto">
            <a:xfrm>
              <a:off x="2901680" y="1454347"/>
              <a:ext cx="51216" cy="58138"/>
            </a:xfrm>
            <a:custGeom>
              <a:avLst/>
              <a:gdLst>
                <a:gd name="T0" fmla="*/ 2147483646 w 1280"/>
                <a:gd name="T1" fmla="*/ 0 h 1453"/>
                <a:gd name="T2" fmla="*/ 0 w 1280"/>
                <a:gd name="T3" fmla="*/ 2147483646 h 1453"/>
                <a:gd name="T4" fmla="*/ 2147483646 w 1280"/>
                <a:gd name="T5" fmla="*/ 2147483646 h 1453"/>
                <a:gd name="T6" fmla="*/ 2147483646 w 1280"/>
                <a:gd name="T7" fmla="*/ 0 h 1453"/>
                <a:gd name="T8" fmla="*/ 0 60000 65536"/>
                <a:gd name="T9" fmla="*/ 0 60000 65536"/>
                <a:gd name="T10" fmla="*/ 0 60000 65536"/>
                <a:gd name="T11" fmla="*/ 0 60000 65536"/>
                <a:gd name="T12" fmla="*/ 0 w 1280"/>
                <a:gd name="T13" fmla="*/ 0 h 1453"/>
                <a:gd name="T14" fmla="*/ 1280 w 1280"/>
                <a:gd name="T15" fmla="*/ 1453 h 1453"/>
              </a:gdLst>
              <a:ahLst/>
              <a:cxnLst>
                <a:cxn ang="T8">
                  <a:pos x="T0" y="T1"/>
                </a:cxn>
                <a:cxn ang="T9">
                  <a:pos x="T2" y="T3"/>
                </a:cxn>
                <a:cxn ang="T10">
                  <a:pos x="T4" y="T5"/>
                </a:cxn>
                <a:cxn ang="T11">
                  <a:pos x="T6" y="T7"/>
                </a:cxn>
              </a:cxnLst>
              <a:rect l="T12" t="T13" r="T14" b="T15"/>
              <a:pathLst>
                <a:path w="1280" h="1453" extrusionOk="0">
                  <a:moveTo>
                    <a:pt x="44" y="0"/>
                  </a:moveTo>
                  <a:lnTo>
                    <a:pt x="0" y="1323"/>
                  </a:lnTo>
                  <a:lnTo>
                    <a:pt x="217" y="1453"/>
                  </a:lnTo>
                  <a:cubicBezTo>
                    <a:pt x="1279" y="521"/>
                    <a:pt x="44" y="0"/>
                    <a:pt x="4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59" name="Google Shape;5133;p83"/>
            <p:cNvSpPr>
              <a:spLocks/>
            </p:cNvSpPr>
            <p:nvPr/>
          </p:nvSpPr>
          <p:spPr bwMode="auto">
            <a:xfrm>
              <a:off x="2905121" y="1469071"/>
              <a:ext cx="16525" cy="42573"/>
            </a:xfrm>
            <a:custGeom>
              <a:avLst/>
              <a:gdLst>
                <a:gd name="T0" fmla="*/ 2147483646 w 413"/>
                <a:gd name="T1" fmla="*/ 2147483646 h 1064"/>
                <a:gd name="T2" fmla="*/ 2147483646 w 413"/>
                <a:gd name="T3" fmla="*/ 2147483646 h 1064"/>
                <a:gd name="T4" fmla="*/ 2147483646 w 413"/>
                <a:gd name="T5" fmla="*/ 2147483646 h 1064"/>
                <a:gd name="T6" fmla="*/ 2147483646 w 413"/>
                <a:gd name="T7" fmla="*/ 2147483646 h 1064"/>
                <a:gd name="T8" fmla="*/ 2147483646 w 413"/>
                <a:gd name="T9" fmla="*/ 2147483646 h 1064"/>
                <a:gd name="T10" fmla="*/ 2147483646 w 413"/>
                <a:gd name="T11" fmla="*/ 2147483646 h 1064"/>
                <a:gd name="T12" fmla="*/ 2147483646 w 413"/>
                <a:gd name="T13" fmla="*/ 2147483646 h 1064"/>
                <a:gd name="T14" fmla="*/ 2147483646 w 413"/>
                <a:gd name="T15" fmla="*/ 2147483646 h 1064"/>
                <a:gd name="T16" fmla="*/ 2147483646 w 413"/>
                <a:gd name="T17" fmla="*/ 2147483646 h 1064"/>
                <a:gd name="T18" fmla="*/ 2147483646 w 413"/>
                <a:gd name="T19" fmla="*/ 2147483646 h 1064"/>
                <a:gd name="T20" fmla="*/ 2147483646 w 413"/>
                <a:gd name="T21" fmla="*/ 2147483646 h 1064"/>
                <a:gd name="T22" fmla="*/ 2147483646 w 413"/>
                <a:gd name="T23" fmla="*/ 2147483646 h 1064"/>
                <a:gd name="T24" fmla="*/ 2147483646 w 413"/>
                <a:gd name="T25" fmla="*/ 2147483646 h 1064"/>
                <a:gd name="T26" fmla="*/ 2147483646 w 413"/>
                <a:gd name="T27" fmla="*/ 2147483646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3"/>
                <a:gd name="T43" fmla="*/ 0 h 1064"/>
                <a:gd name="T44" fmla="*/ 413 w 413"/>
                <a:gd name="T45" fmla="*/ 1064 h 10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3" h="1064" extrusionOk="0">
                  <a:moveTo>
                    <a:pt x="131" y="1"/>
                  </a:moveTo>
                  <a:cubicBezTo>
                    <a:pt x="109" y="22"/>
                    <a:pt x="109" y="22"/>
                    <a:pt x="109" y="44"/>
                  </a:cubicBezTo>
                  <a:lnTo>
                    <a:pt x="1" y="976"/>
                  </a:lnTo>
                  <a:cubicBezTo>
                    <a:pt x="1" y="998"/>
                    <a:pt x="23" y="1020"/>
                    <a:pt x="44" y="1020"/>
                  </a:cubicBezTo>
                  <a:cubicBezTo>
                    <a:pt x="66" y="1020"/>
                    <a:pt x="88" y="1020"/>
                    <a:pt x="88" y="998"/>
                  </a:cubicBezTo>
                  <a:lnTo>
                    <a:pt x="174" y="131"/>
                  </a:lnTo>
                  <a:cubicBezTo>
                    <a:pt x="239" y="196"/>
                    <a:pt x="283" y="283"/>
                    <a:pt x="305" y="369"/>
                  </a:cubicBezTo>
                  <a:cubicBezTo>
                    <a:pt x="348" y="586"/>
                    <a:pt x="261" y="825"/>
                    <a:pt x="109" y="998"/>
                  </a:cubicBezTo>
                  <a:cubicBezTo>
                    <a:pt x="88" y="1020"/>
                    <a:pt x="88" y="1041"/>
                    <a:pt x="109" y="1063"/>
                  </a:cubicBezTo>
                  <a:lnTo>
                    <a:pt x="131" y="1063"/>
                  </a:lnTo>
                  <a:cubicBezTo>
                    <a:pt x="153" y="1063"/>
                    <a:pt x="174" y="1063"/>
                    <a:pt x="174" y="1041"/>
                  </a:cubicBezTo>
                  <a:cubicBezTo>
                    <a:pt x="348" y="846"/>
                    <a:pt x="413" y="608"/>
                    <a:pt x="391" y="348"/>
                  </a:cubicBezTo>
                  <a:cubicBezTo>
                    <a:pt x="370" y="218"/>
                    <a:pt x="283" y="87"/>
                    <a:pt x="174" y="1"/>
                  </a:cubicBezTo>
                  <a:lnTo>
                    <a:pt x="1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0" name="Google Shape;5134;p83"/>
            <p:cNvSpPr>
              <a:spLocks/>
            </p:cNvSpPr>
            <p:nvPr/>
          </p:nvSpPr>
          <p:spPr bwMode="auto">
            <a:xfrm>
              <a:off x="2687430" y="1413575"/>
              <a:ext cx="201303" cy="342707"/>
            </a:xfrm>
            <a:custGeom>
              <a:avLst/>
              <a:gdLst>
                <a:gd name="T0" fmla="*/ 2147483646 w 5031"/>
                <a:gd name="T1" fmla="*/ 0 h 8565"/>
                <a:gd name="T2" fmla="*/ 2147483646 w 5031"/>
                <a:gd name="T3" fmla="*/ 2147483646 h 8565"/>
                <a:gd name="T4" fmla="*/ 2147483646 w 5031"/>
                <a:gd name="T5" fmla="*/ 2147483646 h 8565"/>
                <a:gd name="T6" fmla="*/ 2147483646 w 5031"/>
                <a:gd name="T7" fmla="*/ 2147483646 h 8565"/>
                <a:gd name="T8" fmla="*/ 2147483646 w 5031"/>
                <a:gd name="T9" fmla="*/ 2147483646 h 8565"/>
                <a:gd name="T10" fmla="*/ 2147483646 w 5031"/>
                <a:gd name="T11" fmla="*/ 2147483646 h 8565"/>
                <a:gd name="T12" fmla="*/ 2147483646 w 5031"/>
                <a:gd name="T13" fmla="*/ 2147483646 h 8565"/>
                <a:gd name="T14" fmla="*/ 2147483646 w 5031"/>
                <a:gd name="T15" fmla="*/ 2147483646 h 8565"/>
                <a:gd name="T16" fmla="*/ 2147483646 w 5031"/>
                <a:gd name="T17" fmla="*/ 2147483646 h 8565"/>
                <a:gd name="T18" fmla="*/ 2147483646 w 5031"/>
                <a:gd name="T19" fmla="*/ 2147483646 h 8565"/>
                <a:gd name="T20" fmla="*/ 2147483646 w 5031"/>
                <a:gd name="T21" fmla="*/ 2147483646 h 8565"/>
                <a:gd name="T22" fmla="*/ 2147483646 w 5031"/>
                <a:gd name="T23" fmla="*/ 2147483646 h 8565"/>
                <a:gd name="T24" fmla="*/ 2147483646 w 5031"/>
                <a:gd name="T25" fmla="*/ 2147483646 h 8565"/>
                <a:gd name="T26" fmla="*/ 2147483646 w 5031"/>
                <a:gd name="T27" fmla="*/ 0 h 8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31"/>
                <a:gd name="T43" fmla="*/ 0 h 8565"/>
                <a:gd name="T44" fmla="*/ 5031 w 5031"/>
                <a:gd name="T45" fmla="*/ 8565 h 85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31" h="8565" extrusionOk="0">
                  <a:moveTo>
                    <a:pt x="4401" y="0"/>
                  </a:moveTo>
                  <a:cubicBezTo>
                    <a:pt x="4380" y="0"/>
                    <a:pt x="2147" y="390"/>
                    <a:pt x="976" y="2363"/>
                  </a:cubicBezTo>
                  <a:cubicBezTo>
                    <a:pt x="44" y="3924"/>
                    <a:pt x="0" y="5984"/>
                    <a:pt x="846" y="8542"/>
                  </a:cubicBezTo>
                  <a:cubicBezTo>
                    <a:pt x="867" y="8564"/>
                    <a:pt x="867" y="8564"/>
                    <a:pt x="889" y="8564"/>
                  </a:cubicBezTo>
                  <a:lnTo>
                    <a:pt x="2428" y="8564"/>
                  </a:lnTo>
                  <a:cubicBezTo>
                    <a:pt x="2472" y="8564"/>
                    <a:pt x="2472" y="8477"/>
                    <a:pt x="2428" y="8477"/>
                  </a:cubicBezTo>
                  <a:lnTo>
                    <a:pt x="932" y="8477"/>
                  </a:lnTo>
                  <a:cubicBezTo>
                    <a:pt x="87" y="5984"/>
                    <a:pt x="130" y="3924"/>
                    <a:pt x="1041" y="2407"/>
                  </a:cubicBezTo>
                  <a:cubicBezTo>
                    <a:pt x="2125" y="629"/>
                    <a:pt x="4076" y="130"/>
                    <a:pt x="4380" y="87"/>
                  </a:cubicBezTo>
                  <a:lnTo>
                    <a:pt x="4943" y="2819"/>
                  </a:lnTo>
                  <a:cubicBezTo>
                    <a:pt x="4952" y="2835"/>
                    <a:pt x="4966" y="2842"/>
                    <a:pt x="4981" y="2842"/>
                  </a:cubicBezTo>
                  <a:cubicBezTo>
                    <a:pt x="5005" y="2842"/>
                    <a:pt x="5030" y="2824"/>
                    <a:pt x="5030" y="2797"/>
                  </a:cubicBezTo>
                  <a:lnTo>
                    <a:pt x="4445" y="22"/>
                  </a:lnTo>
                  <a:cubicBezTo>
                    <a:pt x="4445" y="22"/>
                    <a:pt x="4423" y="0"/>
                    <a:pt x="44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1" name="Google Shape;5135;p83"/>
            <p:cNvSpPr>
              <a:spLocks/>
            </p:cNvSpPr>
            <p:nvPr/>
          </p:nvSpPr>
          <p:spPr bwMode="auto">
            <a:xfrm>
              <a:off x="2802137" y="1435782"/>
              <a:ext cx="60539" cy="102752"/>
            </a:xfrm>
            <a:custGeom>
              <a:avLst/>
              <a:gdLst>
                <a:gd name="T0" fmla="*/ 2147483646 w 1513"/>
                <a:gd name="T1" fmla="*/ 0 h 2568"/>
                <a:gd name="T2" fmla="*/ 2147483646 w 1513"/>
                <a:gd name="T3" fmla="*/ 2147483646 h 2568"/>
                <a:gd name="T4" fmla="*/ 2147483646 w 1513"/>
                <a:gd name="T5" fmla="*/ 2147483646 h 2568"/>
                <a:gd name="T6" fmla="*/ 2147483646 w 1513"/>
                <a:gd name="T7" fmla="*/ 2147483646 h 2568"/>
                <a:gd name="T8" fmla="*/ 2147483646 w 1513"/>
                <a:gd name="T9" fmla="*/ 2147483646 h 2568"/>
                <a:gd name="T10" fmla="*/ 2147483646 w 1513"/>
                <a:gd name="T11" fmla="*/ 2147483646 h 2568"/>
                <a:gd name="T12" fmla="*/ 2147483646 w 1513"/>
                <a:gd name="T13" fmla="*/ 0 h 2568"/>
                <a:gd name="T14" fmla="*/ 0 60000 65536"/>
                <a:gd name="T15" fmla="*/ 0 60000 65536"/>
                <a:gd name="T16" fmla="*/ 0 60000 65536"/>
                <a:gd name="T17" fmla="*/ 0 60000 65536"/>
                <a:gd name="T18" fmla="*/ 0 60000 65536"/>
                <a:gd name="T19" fmla="*/ 0 60000 65536"/>
                <a:gd name="T20" fmla="*/ 0 60000 65536"/>
                <a:gd name="T21" fmla="*/ 0 w 1513"/>
                <a:gd name="T22" fmla="*/ 0 h 2568"/>
                <a:gd name="T23" fmla="*/ 1513 w 1513"/>
                <a:gd name="T24" fmla="*/ 2568 h 25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3" h="2568" extrusionOk="0">
                  <a:moveTo>
                    <a:pt x="57" y="0"/>
                  </a:moveTo>
                  <a:cubicBezTo>
                    <a:pt x="31" y="0"/>
                    <a:pt x="1" y="21"/>
                    <a:pt x="17" y="52"/>
                  </a:cubicBezTo>
                  <a:lnTo>
                    <a:pt x="1426" y="2546"/>
                  </a:lnTo>
                  <a:cubicBezTo>
                    <a:pt x="1426" y="2567"/>
                    <a:pt x="1448" y="2567"/>
                    <a:pt x="1469" y="2567"/>
                  </a:cubicBezTo>
                  <a:cubicBezTo>
                    <a:pt x="1491" y="2567"/>
                    <a:pt x="1513" y="2524"/>
                    <a:pt x="1491" y="2524"/>
                  </a:cubicBezTo>
                  <a:lnTo>
                    <a:pt x="82" y="9"/>
                  </a:lnTo>
                  <a:cubicBezTo>
                    <a:pt x="76" y="3"/>
                    <a:pt x="67" y="0"/>
                    <a:pt x="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2" name="Google Shape;5136;p83"/>
            <p:cNvSpPr>
              <a:spLocks/>
            </p:cNvSpPr>
            <p:nvPr/>
          </p:nvSpPr>
          <p:spPr bwMode="auto">
            <a:xfrm>
              <a:off x="2738122" y="1488476"/>
              <a:ext cx="96790" cy="84746"/>
            </a:xfrm>
            <a:custGeom>
              <a:avLst/>
              <a:gdLst>
                <a:gd name="T0" fmla="*/ 2147483646 w 2419"/>
                <a:gd name="T1" fmla="*/ 0 h 2118"/>
                <a:gd name="T2" fmla="*/ 2147483646 w 2419"/>
                <a:gd name="T3" fmla="*/ 2147483646 h 2118"/>
                <a:gd name="T4" fmla="*/ 2147483646 w 2419"/>
                <a:gd name="T5" fmla="*/ 2147483646 h 2118"/>
                <a:gd name="T6" fmla="*/ 2147483646 w 2419"/>
                <a:gd name="T7" fmla="*/ 2147483646 h 2118"/>
                <a:gd name="T8" fmla="*/ 2147483646 w 2419"/>
                <a:gd name="T9" fmla="*/ 2147483646 h 2118"/>
                <a:gd name="T10" fmla="*/ 2147483646 w 2419"/>
                <a:gd name="T11" fmla="*/ 2147483646 h 2118"/>
                <a:gd name="T12" fmla="*/ 2147483646 w 2419"/>
                <a:gd name="T13" fmla="*/ 2147483646 h 2118"/>
                <a:gd name="T14" fmla="*/ 2147483646 w 2419"/>
                <a:gd name="T15" fmla="*/ 0 h 2118"/>
                <a:gd name="T16" fmla="*/ 0 60000 65536"/>
                <a:gd name="T17" fmla="*/ 0 60000 65536"/>
                <a:gd name="T18" fmla="*/ 0 60000 65536"/>
                <a:gd name="T19" fmla="*/ 0 60000 65536"/>
                <a:gd name="T20" fmla="*/ 0 60000 65536"/>
                <a:gd name="T21" fmla="*/ 0 60000 65536"/>
                <a:gd name="T22" fmla="*/ 0 60000 65536"/>
                <a:gd name="T23" fmla="*/ 0 60000 65536"/>
                <a:gd name="T24" fmla="*/ 0 w 2419"/>
                <a:gd name="T25" fmla="*/ 0 h 2118"/>
                <a:gd name="T26" fmla="*/ 2419 w 2419"/>
                <a:gd name="T27" fmla="*/ 2118 h 2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19" h="2118" extrusionOk="0">
                  <a:moveTo>
                    <a:pt x="67" y="0"/>
                  </a:moveTo>
                  <a:cubicBezTo>
                    <a:pt x="31" y="0"/>
                    <a:pt x="1" y="46"/>
                    <a:pt x="34" y="79"/>
                  </a:cubicBezTo>
                  <a:lnTo>
                    <a:pt x="2354" y="2117"/>
                  </a:lnTo>
                  <a:lnTo>
                    <a:pt x="2375" y="2117"/>
                  </a:lnTo>
                  <a:cubicBezTo>
                    <a:pt x="2375" y="2117"/>
                    <a:pt x="2397" y="2117"/>
                    <a:pt x="2397" y="2096"/>
                  </a:cubicBezTo>
                  <a:cubicBezTo>
                    <a:pt x="2419" y="2096"/>
                    <a:pt x="2419" y="2052"/>
                    <a:pt x="2397" y="2052"/>
                  </a:cubicBezTo>
                  <a:lnTo>
                    <a:pt x="99" y="14"/>
                  </a:lnTo>
                  <a:cubicBezTo>
                    <a:pt x="89" y="4"/>
                    <a:pt x="78" y="0"/>
                    <a:pt x="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3" name="Google Shape;5137;p83"/>
            <p:cNvSpPr>
              <a:spLocks/>
            </p:cNvSpPr>
            <p:nvPr/>
          </p:nvSpPr>
          <p:spPr bwMode="auto">
            <a:xfrm>
              <a:off x="2707355" y="1548012"/>
              <a:ext cx="111075" cy="39092"/>
            </a:xfrm>
            <a:custGeom>
              <a:avLst/>
              <a:gdLst>
                <a:gd name="T0" fmla="*/ 2147483646 w 2776"/>
                <a:gd name="T1" fmla="*/ 2147483646 h 977"/>
                <a:gd name="T2" fmla="*/ 2147483646 w 2776"/>
                <a:gd name="T3" fmla="*/ 2147483646 h 977"/>
                <a:gd name="T4" fmla="*/ 2147483646 w 2776"/>
                <a:gd name="T5" fmla="*/ 2147483646 h 977"/>
                <a:gd name="T6" fmla="*/ 2147483646 w 2776"/>
                <a:gd name="T7" fmla="*/ 2147483646 h 977"/>
                <a:gd name="T8" fmla="*/ 2147483646 w 2776"/>
                <a:gd name="T9" fmla="*/ 2147483646 h 977"/>
                <a:gd name="T10" fmla="*/ 2147483646 w 2776"/>
                <a:gd name="T11" fmla="*/ 2147483646 h 977"/>
                <a:gd name="T12" fmla="*/ 2147483646 w 2776"/>
                <a:gd name="T13" fmla="*/ 2147483646 h 977"/>
                <a:gd name="T14" fmla="*/ 0 60000 65536"/>
                <a:gd name="T15" fmla="*/ 0 60000 65536"/>
                <a:gd name="T16" fmla="*/ 0 60000 65536"/>
                <a:gd name="T17" fmla="*/ 0 60000 65536"/>
                <a:gd name="T18" fmla="*/ 0 60000 65536"/>
                <a:gd name="T19" fmla="*/ 0 60000 65536"/>
                <a:gd name="T20" fmla="*/ 0 60000 65536"/>
                <a:gd name="T21" fmla="*/ 0 w 2776"/>
                <a:gd name="T22" fmla="*/ 0 h 977"/>
                <a:gd name="T23" fmla="*/ 2776 w 277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6" h="977" extrusionOk="0">
                  <a:moveTo>
                    <a:pt x="66" y="1"/>
                  </a:moveTo>
                  <a:cubicBezTo>
                    <a:pt x="44" y="1"/>
                    <a:pt x="22" y="22"/>
                    <a:pt x="1" y="44"/>
                  </a:cubicBezTo>
                  <a:cubicBezTo>
                    <a:pt x="1" y="66"/>
                    <a:pt x="22" y="87"/>
                    <a:pt x="44" y="87"/>
                  </a:cubicBezTo>
                  <a:lnTo>
                    <a:pt x="2733" y="976"/>
                  </a:lnTo>
                  <a:cubicBezTo>
                    <a:pt x="2754" y="976"/>
                    <a:pt x="2776" y="955"/>
                    <a:pt x="2776" y="955"/>
                  </a:cubicBezTo>
                  <a:cubicBezTo>
                    <a:pt x="2776" y="933"/>
                    <a:pt x="2776" y="911"/>
                    <a:pt x="2754" y="890"/>
                  </a:cubicBezTo>
                  <a:lnTo>
                    <a:pt x="6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4" name="Google Shape;5138;p83"/>
            <p:cNvSpPr>
              <a:spLocks/>
            </p:cNvSpPr>
            <p:nvPr/>
          </p:nvSpPr>
          <p:spPr bwMode="auto">
            <a:xfrm>
              <a:off x="2696952" y="1618271"/>
              <a:ext cx="117157" cy="7002"/>
            </a:xfrm>
            <a:custGeom>
              <a:avLst/>
              <a:gdLst>
                <a:gd name="T0" fmla="*/ 2147483646 w 2928"/>
                <a:gd name="T1" fmla="*/ 2147483646 h 175"/>
                <a:gd name="T2" fmla="*/ 2147483646 w 2928"/>
                <a:gd name="T3" fmla="*/ 2147483646 h 175"/>
                <a:gd name="T4" fmla="*/ 2147483646 w 2928"/>
                <a:gd name="T5" fmla="*/ 2147483646 h 175"/>
                <a:gd name="T6" fmla="*/ 2147483646 w 2928"/>
                <a:gd name="T7" fmla="*/ 2147483646 h 175"/>
                <a:gd name="T8" fmla="*/ 2147483646 w 2928"/>
                <a:gd name="T9" fmla="*/ 2147483646 h 175"/>
                <a:gd name="T10" fmla="*/ 2147483646 w 2928"/>
                <a:gd name="T11" fmla="*/ 2147483646 h 175"/>
                <a:gd name="T12" fmla="*/ 0 60000 65536"/>
                <a:gd name="T13" fmla="*/ 0 60000 65536"/>
                <a:gd name="T14" fmla="*/ 0 60000 65536"/>
                <a:gd name="T15" fmla="*/ 0 60000 65536"/>
                <a:gd name="T16" fmla="*/ 0 60000 65536"/>
                <a:gd name="T17" fmla="*/ 0 60000 65536"/>
                <a:gd name="T18" fmla="*/ 0 w 2928"/>
                <a:gd name="T19" fmla="*/ 0 h 175"/>
                <a:gd name="T20" fmla="*/ 2928 w 2928"/>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928" h="175" extrusionOk="0">
                  <a:moveTo>
                    <a:pt x="44" y="1"/>
                  </a:moveTo>
                  <a:cubicBezTo>
                    <a:pt x="1" y="1"/>
                    <a:pt x="1" y="66"/>
                    <a:pt x="44" y="66"/>
                  </a:cubicBezTo>
                  <a:lnTo>
                    <a:pt x="2884" y="174"/>
                  </a:lnTo>
                  <a:cubicBezTo>
                    <a:pt x="2906" y="174"/>
                    <a:pt x="2928" y="153"/>
                    <a:pt x="2928" y="131"/>
                  </a:cubicBezTo>
                  <a:cubicBezTo>
                    <a:pt x="2928" y="109"/>
                    <a:pt x="2906" y="88"/>
                    <a:pt x="2884" y="88"/>
                  </a:cubicBezTo>
                  <a:lnTo>
                    <a:pt x="4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5" name="Google Shape;5139;p83"/>
            <p:cNvSpPr>
              <a:spLocks/>
            </p:cNvSpPr>
            <p:nvPr/>
          </p:nvSpPr>
          <p:spPr bwMode="auto">
            <a:xfrm>
              <a:off x="2700433" y="1663403"/>
              <a:ext cx="107594" cy="7842"/>
            </a:xfrm>
            <a:custGeom>
              <a:avLst/>
              <a:gdLst>
                <a:gd name="T0" fmla="*/ 2147483646 w 2689"/>
                <a:gd name="T1" fmla="*/ 0 h 196"/>
                <a:gd name="T2" fmla="*/ 2147483646 w 2689"/>
                <a:gd name="T3" fmla="*/ 2147483646 h 196"/>
                <a:gd name="T4" fmla="*/ 0 w 2689"/>
                <a:gd name="T5" fmla="*/ 2147483646 h 196"/>
                <a:gd name="T6" fmla="*/ 2147483646 w 2689"/>
                <a:gd name="T7" fmla="*/ 2147483646 h 196"/>
                <a:gd name="T8" fmla="*/ 2147483646 w 2689"/>
                <a:gd name="T9" fmla="*/ 2147483646 h 196"/>
                <a:gd name="T10" fmla="*/ 2147483646 w 2689"/>
                <a:gd name="T11" fmla="*/ 2147483646 h 196"/>
                <a:gd name="T12" fmla="*/ 2147483646 w 2689"/>
                <a:gd name="T13" fmla="*/ 0 h 196"/>
                <a:gd name="T14" fmla="*/ 0 60000 65536"/>
                <a:gd name="T15" fmla="*/ 0 60000 65536"/>
                <a:gd name="T16" fmla="*/ 0 60000 65536"/>
                <a:gd name="T17" fmla="*/ 0 60000 65536"/>
                <a:gd name="T18" fmla="*/ 0 60000 65536"/>
                <a:gd name="T19" fmla="*/ 0 60000 65536"/>
                <a:gd name="T20" fmla="*/ 0 60000 65536"/>
                <a:gd name="T21" fmla="*/ 0 w 2689"/>
                <a:gd name="T22" fmla="*/ 0 h 196"/>
                <a:gd name="T23" fmla="*/ 2689 w 2689"/>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9" h="196" extrusionOk="0">
                  <a:moveTo>
                    <a:pt x="2645" y="0"/>
                  </a:moveTo>
                  <a:lnTo>
                    <a:pt x="44" y="109"/>
                  </a:lnTo>
                  <a:cubicBezTo>
                    <a:pt x="22" y="109"/>
                    <a:pt x="0" y="130"/>
                    <a:pt x="0" y="152"/>
                  </a:cubicBezTo>
                  <a:cubicBezTo>
                    <a:pt x="0" y="174"/>
                    <a:pt x="22" y="195"/>
                    <a:pt x="44" y="195"/>
                  </a:cubicBezTo>
                  <a:lnTo>
                    <a:pt x="2645" y="87"/>
                  </a:lnTo>
                  <a:cubicBezTo>
                    <a:pt x="2689" y="87"/>
                    <a:pt x="2689" y="65"/>
                    <a:pt x="2689" y="44"/>
                  </a:cubicBezTo>
                  <a:cubicBezTo>
                    <a:pt x="2689" y="22"/>
                    <a:pt x="2667" y="0"/>
                    <a:pt x="2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6" name="Google Shape;5140;p83"/>
            <p:cNvSpPr>
              <a:spLocks/>
            </p:cNvSpPr>
            <p:nvPr/>
          </p:nvSpPr>
          <p:spPr bwMode="auto">
            <a:xfrm>
              <a:off x="2711716" y="1698093"/>
              <a:ext cx="97190" cy="25208"/>
            </a:xfrm>
            <a:custGeom>
              <a:avLst/>
              <a:gdLst>
                <a:gd name="T0" fmla="*/ 2147483646 w 2429"/>
                <a:gd name="T1" fmla="*/ 0 h 630"/>
                <a:gd name="T2" fmla="*/ 2147483646 w 2429"/>
                <a:gd name="T3" fmla="*/ 2147483646 h 630"/>
                <a:gd name="T4" fmla="*/ 0 w 2429"/>
                <a:gd name="T5" fmla="*/ 2147483646 h 630"/>
                <a:gd name="T6" fmla="*/ 2147483646 w 2429"/>
                <a:gd name="T7" fmla="*/ 2147483646 h 630"/>
                <a:gd name="T8" fmla="*/ 2147483646 w 2429"/>
                <a:gd name="T9" fmla="*/ 2147483646 h 630"/>
                <a:gd name="T10" fmla="*/ 2147483646 w 2429"/>
                <a:gd name="T11" fmla="*/ 0 h 630"/>
                <a:gd name="T12" fmla="*/ 0 60000 65536"/>
                <a:gd name="T13" fmla="*/ 0 60000 65536"/>
                <a:gd name="T14" fmla="*/ 0 60000 65536"/>
                <a:gd name="T15" fmla="*/ 0 60000 65536"/>
                <a:gd name="T16" fmla="*/ 0 60000 65536"/>
                <a:gd name="T17" fmla="*/ 0 60000 65536"/>
                <a:gd name="T18" fmla="*/ 0 w 2429"/>
                <a:gd name="T19" fmla="*/ 0 h 630"/>
                <a:gd name="T20" fmla="*/ 2429 w 2429"/>
                <a:gd name="T21" fmla="*/ 630 h 630"/>
              </a:gdLst>
              <a:ahLst/>
              <a:cxnLst>
                <a:cxn ang="T12">
                  <a:pos x="T0" y="T1"/>
                </a:cxn>
                <a:cxn ang="T13">
                  <a:pos x="T2" y="T3"/>
                </a:cxn>
                <a:cxn ang="T14">
                  <a:pos x="T4" y="T5"/>
                </a:cxn>
                <a:cxn ang="T15">
                  <a:pos x="T6" y="T7"/>
                </a:cxn>
                <a:cxn ang="T16">
                  <a:pos x="T8" y="T9"/>
                </a:cxn>
                <a:cxn ang="T17">
                  <a:pos x="T10" y="T11"/>
                </a:cxn>
              </a:cxnLst>
              <a:rect l="T18" t="T19" r="T20" b="T21"/>
              <a:pathLst>
                <a:path w="2429" h="630" extrusionOk="0">
                  <a:moveTo>
                    <a:pt x="2363" y="0"/>
                  </a:moveTo>
                  <a:lnTo>
                    <a:pt x="22" y="542"/>
                  </a:lnTo>
                  <a:cubicBezTo>
                    <a:pt x="0" y="542"/>
                    <a:pt x="0" y="564"/>
                    <a:pt x="0" y="607"/>
                  </a:cubicBezTo>
                  <a:cubicBezTo>
                    <a:pt x="0" y="607"/>
                    <a:pt x="22" y="629"/>
                    <a:pt x="44" y="629"/>
                  </a:cubicBezTo>
                  <a:lnTo>
                    <a:pt x="2385" y="87"/>
                  </a:lnTo>
                  <a:cubicBezTo>
                    <a:pt x="2428" y="65"/>
                    <a:pt x="2407" y="0"/>
                    <a:pt x="23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7" name="Google Shape;5141;p83"/>
            <p:cNvSpPr>
              <a:spLocks/>
            </p:cNvSpPr>
            <p:nvPr/>
          </p:nvSpPr>
          <p:spPr bwMode="auto">
            <a:xfrm>
              <a:off x="2469339" y="1803322"/>
              <a:ext cx="149607" cy="165452"/>
            </a:xfrm>
            <a:custGeom>
              <a:avLst/>
              <a:gdLst>
                <a:gd name="T0" fmla="*/ 2147483646 w 3739"/>
                <a:gd name="T1" fmla="*/ 0 h 4135"/>
                <a:gd name="T2" fmla="*/ 2147483646 w 3739"/>
                <a:gd name="T3" fmla="*/ 2147483646 h 4135"/>
                <a:gd name="T4" fmla="*/ 2147483646 w 3739"/>
                <a:gd name="T5" fmla="*/ 2147483646 h 4135"/>
                <a:gd name="T6" fmla="*/ 2147483646 w 3739"/>
                <a:gd name="T7" fmla="*/ 2147483646 h 4135"/>
                <a:gd name="T8" fmla="*/ 2147483646 w 3739"/>
                <a:gd name="T9" fmla="*/ 2147483646 h 4135"/>
                <a:gd name="T10" fmla="*/ 2147483646 w 3739"/>
                <a:gd name="T11" fmla="*/ 2147483646 h 4135"/>
                <a:gd name="T12" fmla="*/ 2147483646 w 3739"/>
                <a:gd name="T13" fmla="*/ 2147483646 h 4135"/>
                <a:gd name="T14" fmla="*/ 2147483646 w 3739"/>
                <a:gd name="T15" fmla="*/ 2147483646 h 4135"/>
                <a:gd name="T16" fmla="*/ 2147483646 w 3739"/>
                <a:gd name="T17" fmla="*/ 2147483646 h 4135"/>
                <a:gd name="T18" fmla="*/ 2147483646 w 3739"/>
                <a:gd name="T19" fmla="*/ 0 h 4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9"/>
                <a:gd name="T31" fmla="*/ 0 h 4135"/>
                <a:gd name="T32" fmla="*/ 3739 w 3739"/>
                <a:gd name="T33" fmla="*/ 4135 h 4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9" h="4135" extrusionOk="0">
                  <a:moveTo>
                    <a:pt x="2676" y="0"/>
                  </a:moveTo>
                  <a:cubicBezTo>
                    <a:pt x="0" y="0"/>
                    <a:pt x="313" y="3419"/>
                    <a:pt x="313" y="3419"/>
                  </a:cubicBezTo>
                  <a:lnTo>
                    <a:pt x="920" y="3636"/>
                  </a:lnTo>
                  <a:cubicBezTo>
                    <a:pt x="905" y="3356"/>
                    <a:pt x="1031" y="2994"/>
                    <a:pt x="1203" y="2637"/>
                  </a:cubicBezTo>
                  <a:cubicBezTo>
                    <a:pt x="1027" y="3487"/>
                    <a:pt x="1462" y="4135"/>
                    <a:pt x="1462" y="4135"/>
                  </a:cubicBezTo>
                  <a:lnTo>
                    <a:pt x="2264" y="4005"/>
                  </a:lnTo>
                  <a:cubicBezTo>
                    <a:pt x="1375" y="1923"/>
                    <a:pt x="3738" y="427"/>
                    <a:pt x="3738" y="427"/>
                  </a:cubicBezTo>
                  <a:lnTo>
                    <a:pt x="3435" y="80"/>
                  </a:lnTo>
                  <a:cubicBezTo>
                    <a:pt x="3158" y="26"/>
                    <a:pt x="2906" y="0"/>
                    <a:pt x="26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8" name="Google Shape;5142;p83"/>
            <p:cNvSpPr>
              <a:spLocks/>
            </p:cNvSpPr>
            <p:nvPr/>
          </p:nvSpPr>
          <p:spPr bwMode="auto">
            <a:xfrm>
              <a:off x="2050862" y="1509671"/>
              <a:ext cx="559775" cy="509439"/>
            </a:xfrm>
            <a:custGeom>
              <a:avLst/>
              <a:gdLst>
                <a:gd name="T0" fmla="*/ 2147483646 w 13990"/>
                <a:gd name="T1" fmla="*/ 0 h 12732"/>
                <a:gd name="T2" fmla="*/ 2147483646 w 13990"/>
                <a:gd name="T3" fmla="*/ 2147483646 h 12732"/>
                <a:gd name="T4" fmla="*/ 2147483646 w 13990"/>
                <a:gd name="T5" fmla="*/ 2147483646 h 12732"/>
                <a:gd name="T6" fmla="*/ 2147483646 w 13990"/>
                <a:gd name="T7" fmla="*/ 2147483646 h 12732"/>
                <a:gd name="T8" fmla="*/ 2147483646 w 13990"/>
                <a:gd name="T9" fmla="*/ 2147483646 h 12732"/>
                <a:gd name="T10" fmla="*/ 2147483646 w 13990"/>
                <a:gd name="T11" fmla="*/ 2147483646 h 12732"/>
                <a:gd name="T12" fmla="*/ 2147483646 w 13990"/>
                <a:gd name="T13" fmla="*/ 2147483646 h 12732"/>
                <a:gd name="T14" fmla="*/ 2147483646 w 13990"/>
                <a:gd name="T15" fmla="*/ 2147483646 h 12732"/>
                <a:gd name="T16" fmla="*/ 2147483646 w 13990"/>
                <a:gd name="T17" fmla="*/ 2147483646 h 12732"/>
                <a:gd name="T18" fmla="*/ 2147483646 w 13990"/>
                <a:gd name="T19" fmla="*/ 2147483646 h 12732"/>
                <a:gd name="T20" fmla="*/ 2147483646 w 13990"/>
                <a:gd name="T21" fmla="*/ 2147483646 h 12732"/>
                <a:gd name="T22" fmla="*/ 2147483646 w 13990"/>
                <a:gd name="T23" fmla="*/ 0 h 127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90"/>
                <a:gd name="T37" fmla="*/ 0 h 12732"/>
                <a:gd name="T38" fmla="*/ 13990 w 13990"/>
                <a:gd name="T39" fmla="*/ 12732 h 127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90" h="12732" extrusionOk="0">
                  <a:moveTo>
                    <a:pt x="8276" y="0"/>
                  </a:moveTo>
                  <a:cubicBezTo>
                    <a:pt x="7991" y="0"/>
                    <a:pt x="7712" y="53"/>
                    <a:pt x="7444" y="170"/>
                  </a:cubicBezTo>
                  <a:cubicBezTo>
                    <a:pt x="4734" y="1341"/>
                    <a:pt x="5666" y="5850"/>
                    <a:pt x="5666" y="5850"/>
                  </a:cubicBezTo>
                  <a:cubicBezTo>
                    <a:pt x="5666" y="5850"/>
                    <a:pt x="5294" y="5789"/>
                    <a:pt x="4756" y="5789"/>
                  </a:cubicBezTo>
                  <a:cubicBezTo>
                    <a:pt x="3131" y="5789"/>
                    <a:pt x="0" y="6352"/>
                    <a:pt x="1092" y="10880"/>
                  </a:cubicBezTo>
                  <a:cubicBezTo>
                    <a:pt x="1425" y="12214"/>
                    <a:pt x="2906" y="12731"/>
                    <a:pt x="4674" y="12731"/>
                  </a:cubicBezTo>
                  <a:cubicBezTo>
                    <a:pt x="6469" y="12731"/>
                    <a:pt x="8560" y="12198"/>
                    <a:pt x="10046" y="11444"/>
                  </a:cubicBezTo>
                  <a:cubicBezTo>
                    <a:pt x="12973" y="9926"/>
                    <a:pt x="9764" y="3487"/>
                    <a:pt x="9764" y="3487"/>
                  </a:cubicBezTo>
                  <a:cubicBezTo>
                    <a:pt x="9764" y="3487"/>
                    <a:pt x="11766" y="4915"/>
                    <a:pt x="12838" y="4915"/>
                  </a:cubicBezTo>
                  <a:cubicBezTo>
                    <a:pt x="12962" y="4915"/>
                    <a:pt x="13073" y="4896"/>
                    <a:pt x="13168" y="4853"/>
                  </a:cubicBezTo>
                  <a:cubicBezTo>
                    <a:pt x="13989" y="4482"/>
                    <a:pt x="10895" y="0"/>
                    <a:pt x="82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69" name="Google Shape;5143;p83"/>
            <p:cNvSpPr>
              <a:spLocks/>
            </p:cNvSpPr>
            <p:nvPr/>
          </p:nvSpPr>
          <p:spPr bwMode="auto">
            <a:xfrm>
              <a:off x="2915563" y="1919273"/>
              <a:ext cx="86787" cy="235153"/>
            </a:xfrm>
            <a:custGeom>
              <a:avLst/>
              <a:gdLst>
                <a:gd name="T0" fmla="*/ 2147483646 w 2169"/>
                <a:gd name="T1" fmla="*/ 2147483646 h 5877"/>
                <a:gd name="T2" fmla="*/ 0 w 2169"/>
                <a:gd name="T3" fmla="*/ 2147483646 h 5877"/>
                <a:gd name="T4" fmla="*/ 2147483646 w 2169"/>
                <a:gd name="T5" fmla="*/ 2147483646 h 5877"/>
                <a:gd name="T6" fmla="*/ 2147483646 w 2169"/>
                <a:gd name="T7" fmla="*/ 2147483646 h 5877"/>
                <a:gd name="T8" fmla="*/ 2147483646 w 2169"/>
                <a:gd name="T9" fmla="*/ 2147483646 h 5877"/>
                <a:gd name="T10" fmla="*/ 0 60000 65536"/>
                <a:gd name="T11" fmla="*/ 0 60000 65536"/>
                <a:gd name="T12" fmla="*/ 0 60000 65536"/>
                <a:gd name="T13" fmla="*/ 0 60000 65536"/>
                <a:gd name="T14" fmla="*/ 0 60000 65536"/>
                <a:gd name="T15" fmla="*/ 0 w 2169"/>
                <a:gd name="T16" fmla="*/ 0 h 5877"/>
                <a:gd name="T17" fmla="*/ 2169 w 2169"/>
                <a:gd name="T18" fmla="*/ 5877 h 5877"/>
              </a:gdLst>
              <a:ahLst/>
              <a:cxnLst>
                <a:cxn ang="T10">
                  <a:pos x="T0" y="T1"/>
                </a:cxn>
                <a:cxn ang="T11">
                  <a:pos x="T2" y="T3"/>
                </a:cxn>
                <a:cxn ang="T12">
                  <a:pos x="T4" y="T5"/>
                </a:cxn>
                <a:cxn ang="T13">
                  <a:pos x="T6" y="T7"/>
                </a:cxn>
                <a:cxn ang="T14">
                  <a:pos x="T8" y="T9"/>
                </a:cxn>
              </a:cxnLst>
              <a:rect l="T15" t="T16" r="T17" b="T18"/>
              <a:pathLst>
                <a:path w="2169" h="5877" extrusionOk="0">
                  <a:moveTo>
                    <a:pt x="1583" y="1"/>
                  </a:moveTo>
                  <a:lnTo>
                    <a:pt x="0" y="738"/>
                  </a:lnTo>
                  <a:lnTo>
                    <a:pt x="954" y="5876"/>
                  </a:lnTo>
                  <a:lnTo>
                    <a:pt x="2168" y="5638"/>
                  </a:lnTo>
                  <a:cubicBezTo>
                    <a:pt x="2147" y="4879"/>
                    <a:pt x="1583" y="1"/>
                    <a:pt x="158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0" name="Google Shape;5144;p83"/>
            <p:cNvSpPr>
              <a:spLocks/>
            </p:cNvSpPr>
            <p:nvPr/>
          </p:nvSpPr>
          <p:spPr bwMode="auto">
            <a:xfrm>
              <a:off x="2679628" y="1919273"/>
              <a:ext cx="87627" cy="235153"/>
            </a:xfrm>
            <a:custGeom>
              <a:avLst/>
              <a:gdLst>
                <a:gd name="T0" fmla="*/ 2147483646 w 2190"/>
                <a:gd name="T1" fmla="*/ 2147483646 h 5877"/>
                <a:gd name="T2" fmla="*/ 0 w 2190"/>
                <a:gd name="T3" fmla="*/ 2147483646 h 5877"/>
                <a:gd name="T4" fmla="*/ 2147483646 w 2190"/>
                <a:gd name="T5" fmla="*/ 2147483646 h 5877"/>
                <a:gd name="T6" fmla="*/ 2147483646 w 2190"/>
                <a:gd name="T7" fmla="*/ 2147483646 h 5877"/>
                <a:gd name="T8" fmla="*/ 2147483646 w 2190"/>
                <a:gd name="T9" fmla="*/ 2147483646 h 5877"/>
                <a:gd name="T10" fmla="*/ 0 60000 65536"/>
                <a:gd name="T11" fmla="*/ 0 60000 65536"/>
                <a:gd name="T12" fmla="*/ 0 60000 65536"/>
                <a:gd name="T13" fmla="*/ 0 60000 65536"/>
                <a:gd name="T14" fmla="*/ 0 60000 65536"/>
                <a:gd name="T15" fmla="*/ 0 w 2190"/>
                <a:gd name="T16" fmla="*/ 0 h 5877"/>
                <a:gd name="T17" fmla="*/ 2190 w 2190"/>
                <a:gd name="T18" fmla="*/ 5877 h 5877"/>
              </a:gdLst>
              <a:ahLst/>
              <a:cxnLst>
                <a:cxn ang="T10">
                  <a:pos x="T0" y="T1"/>
                </a:cxn>
                <a:cxn ang="T11">
                  <a:pos x="T2" y="T3"/>
                </a:cxn>
                <a:cxn ang="T12">
                  <a:pos x="T4" y="T5"/>
                </a:cxn>
                <a:cxn ang="T13">
                  <a:pos x="T6" y="T7"/>
                </a:cxn>
                <a:cxn ang="T14">
                  <a:pos x="T8" y="T9"/>
                </a:cxn>
              </a:cxnLst>
              <a:rect l="T15" t="T16" r="T17" b="T18"/>
              <a:pathLst>
                <a:path w="2190" h="5877" extrusionOk="0">
                  <a:moveTo>
                    <a:pt x="1604" y="1"/>
                  </a:moveTo>
                  <a:lnTo>
                    <a:pt x="0" y="738"/>
                  </a:lnTo>
                  <a:lnTo>
                    <a:pt x="976" y="5876"/>
                  </a:lnTo>
                  <a:lnTo>
                    <a:pt x="2190" y="5638"/>
                  </a:lnTo>
                  <a:cubicBezTo>
                    <a:pt x="2168" y="4879"/>
                    <a:pt x="1604" y="1"/>
                    <a:pt x="160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1" name="Google Shape;5145;p83"/>
            <p:cNvSpPr>
              <a:spLocks/>
            </p:cNvSpPr>
            <p:nvPr/>
          </p:nvSpPr>
          <p:spPr bwMode="auto">
            <a:xfrm>
              <a:off x="2582445" y="1927955"/>
              <a:ext cx="83346" cy="223870"/>
            </a:xfrm>
            <a:custGeom>
              <a:avLst/>
              <a:gdLst>
                <a:gd name="T0" fmla="*/ 2147483646 w 2083"/>
                <a:gd name="T1" fmla="*/ 2147483646 h 5595"/>
                <a:gd name="T2" fmla="*/ 2147483646 w 2083"/>
                <a:gd name="T3" fmla="*/ 2147483646 h 5595"/>
                <a:gd name="T4" fmla="*/ 2147483646 w 2083"/>
                <a:gd name="T5" fmla="*/ 2147483646 h 5595"/>
                <a:gd name="T6" fmla="*/ 2147483646 w 2083"/>
                <a:gd name="T7" fmla="*/ 2147483646 h 5595"/>
                <a:gd name="T8" fmla="*/ 2147483646 w 2083"/>
                <a:gd name="T9" fmla="*/ 2147483646 h 5595"/>
                <a:gd name="T10" fmla="*/ 0 60000 65536"/>
                <a:gd name="T11" fmla="*/ 0 60000 65536"/>
                <a:gd name="T12" fmla="*/ 0 60000 65536"/>
                <a:gd name="T13" fmla="*/ 0 60000 65536"/>
                <a:gd name="T14" fmla="*/ 0 60000 65536"/>
                <a:gd name="T15" fmla="*/ 0 w 2083"/>
                <a:gd name="T16" fmla="*/ 0 h 5595"/>
                <a:gd name="T17" fmla="*/ 2083 w 2083"/>
                <a:gd name="T18" fmla="*/ 5595 h 5595"/>
              </a:gdLst>
              <a:ahLst/>
              <a:cxnLst>
                <a:cxn ang="T10">
                  <a:pos x="T0" y="T1"/>
                </a:cxn>
                <a:cxn ang="T11">
                  <a:pos x="T2" y="T3"/>
                </a:cxn>
                <a:cxn ang="T12">
                  <a:pos x="T4" y="T5"/>
                </a:cxn>
                <a:cxn ang="T13">
                  <a:pos x="T6" y="T7"/>
                </a:cxn>
                <a:cxn ang="T14">
                  <a:pos x="T8" y="T9"/>
                </a:cxn>
              </a:cxnLst>
              <a:rect l="T15" t="T16" r="T17" b="T18"/>
              <a:pathLst>
                <a:path w="2083" h="5595" extrusionOk="0">
                  <a:moveTo>
                    <a:pt x="2082" y="1"/>
                  </a:moveTo>
                  <a:lnTo>
                    <a:pt x="348" y="304"/>
                  </a:lnTo>
                  <a:lnTo>
                    <a:pt x="1" y="5551"/>
                  </a:lnTo>
                  <a:lnTo>
                    <a:pt x="1237" y="5594"/>
                  </a:lnTo>
                  <a:cubicBezTo>
                    <a:pt x="1410" y="4857"/>
                    <a:pt x="2082" y="1"/>
                    <a:pt x="208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2" name="Google Shape;5146;p83"/>
            <p:cNvSpPr>
              <a:spLocks/>
            </p:cNvSpPr>
            <p:nvPr/>
          </p:nvSpPr>
          <p:spPr bwMode="auto">
            <a:xfrm>
              <a:off x="2960654" y="1862058"/>
              <a:ext cx="159650" cy="192620"/>
            </a:xfrm>
            <a:custGeom>
              <a:avLst/>
              <a:gdLst>
                <a:gd name="T0" fmla="*/ 2147483646 w 3990"/>
                <a:gd name="T1" fmla="*/ 0 h 4814"/>
                <a:gd name="T2" fmla="*/ 2147483646 w 3990"/>
                <a:gd name="T3" fmla="*/ 2147483646 h 4814"/>
                <a:gd name="T4" fmla="*/ 2147483646 w 3990"/>
                <a:gd name="T5" fmla="*/ 2147483646 h 4814"/>
                <a:gd name="T6" fmla="*/ 2147483646 w 3990"/>
                <a:gd name="T7" fmla="*/ 2147483646 h 4814"/>
                <a:gd name="T8" fmla="*/ 2147483646 w 3990"/>
                <a:gd name="T9" fmla="*/ 2147483646 h 4814"/>
                <a:gd name="T10" fmla="*/ 2147483646 w 3990"/>
                <a:gd name="T11" fmla="*/ 2147483646 h 4814"/>
                <a:gd name="T12" fmla="*/ 2147483646 w 3990"/>
                <a:gd name="T13" fmla="*/ 0 h 4814"/>
                <a:gd name="T14" fmla="*/ 0 60000 65536"/>
                <a:gd name="T15" fmla="*/ 0 60000 65536"/>
                <a:gd name="T16" fmla="*/ 0 60000 65536"/>
                <a:gd name="T17" fmla="*/ 0 60000 65536"/>
                <a:gd name="T18" fmla="*/ 0 60000 65536"/>
                <a:gd name="T19" fmla="*/ 0 60000 65536"/>
                <a:gd name="T20" fmla="*/ 0 60000 65536"/>
                <a:gd name="T21" fmla="*/ 0 w 3990"/>
                <a:gd name="T22" fmla="*/ 0 h 4814"/>
                <a:gd name="T23" fmla="*/ 3990 w 3990"/>
                <a:gd name="T24" fmla="*/ 4814 h 48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0" h="4814" extrusionOk="0">
                  <a:moveTo>
                    <a:pt x="803" y="0"/>
                  </a:moveTo>
                  <a:lnTo>
                    <a:pt x="1" y="1041"/>
                  </a:lnTo>
                  <a:cubicBezTo>
                    <a:pt x="1" y="1041"/>
                    <a:pt x="2234" y="1713"/>
                    <a:pt x="2429" y="1800"/>
                  </a:cubicBezTo>
                  <a:cubicBezTo>
                    <a:pt x="2646" y="1886"/>
                    <a:pt x="1041" y="3946"/>
                    <a:pt x="1041" y="3946"/>
                  </a:cubicBezTo>
                  <a:lnTo>
                    <a:pt x="2169" y="4813"/>
                  </a:lnTo>
                  <a:cubicBezTo>
                    <a:pt x="2169" y="4813"/>
                    <a:pt x="3990" y="2363"/>
                    <a:pt x="3990" y="1431"/>
                  </a:cubicBezTo>
                  <a:cubicBezTo>
                    <a:pt x="3990" y="499"/>
                    <a:pt x="803" y="0"/>
                    <a:pt x="80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3" name="Google Shape;5147;p83"/>
            <p:cNvSpPr>
              <a:spLocks/>
            </p:cNvSpPr>
            <p:nvPr/>
          </p:nvSpPr>
          <p:spPr bwMode="auto">
            <a:xfrm>
              <a:off x="2992741" y="1587023"/>
              <a:ext cx="109354" cy="115796"/>
            </a:xfrm>
            <a:custGeom>
              <a:avLst/>
              <a:gdLst>
                <a:gd name="T0" fmla="*/ 2147483646 w 2733"/>
                <a:gd name="T1" fmla="*/ 0 h 2894"/>
                <a:gd name="T2" fmla="*/ 2147483646 w 2733"/>
                <a:gd name="T3" fmla="*/ 2147483646 h 2894"/>
                <a:gd name="T4" fmla="*/ 2147483646 w 2733"/>
                <a:gd name="T5" fmla="*/ 2147483646 h 2894"/>
                <a:gd name="T6" fmla="*/ 2147483646 w 2733"/>
                <a:gd name="T7" fmla="*/ 2147483646 h 2894"/>
                <a:gd name="T8" fmla="*/ 2147483646 w 2733"/>
                <a:gd name="T9" fmla="*/ 2147483646 h 2894"/>
                <a:gd name="T10" fmla="*/ 2147483646 w 2733"/>
                <a:gd name="T11" fmla="*/ 0 h 2894"/>
                <a:gd name="T12" fmla="*/ 0 60000 65536"/>
                <a:gd name="T13" fmla="*/ 0 60000 65536"/>
                <a:gd name="T14" fmla="*/ 0 60000 65536"/>
                <a:gd name="T15" fmla="*/ 0 60000 65536"/>
                <a:gd name="T16" fmla="*/ 0 60000 65536"/>
                <a:gd name="T17" fmla="*/ 0 60000 65536"/>
                <a:gd name="T18" fmla="*/ 0 w 2733"/>
                <a:gd name="T19" fmla="*/ 0 h 2894"/>
                <a:gd name="T20" fmla="*/ 2733 w 2733"/>
                <a:gd name="T21" fmla="*/ 2894 h 2894"/>
              </a:gdLst>
              <a:ahLst/>
              <a:cxnLst>
                <a:cxn ang="T12">
                  <a:pos x="T0" y="T1"/>
                </a:cxn>
                <a:cxn ang="T13">
                  <a:pos x="T2" y="T3"/>
                </a:cxn>
                <a:cxn ang="T14">
                  <a:pos x="T4" y="T5"/>
                </a:cxn>
                <a:cxn ang="T15">
                  <a:pos x="T6" y="T7"/>
                </a:cxn>
                <a:cxn ang="T16">
                  <a:pos x="T8" y="T9"/>
                </a:cxn>
                <a:cxn ang="T17">
                  <a:pos x="T10" y="T11"/>
                </a:cxn>
              </a:cxnLst>
              <a:rect l="T18" t="T19" r="T20" b="T21"/>
              <a:pathLst>
                <a:path w="2733" h="2894" extrusionOk="0">
                  <a:moveTo>
                    <a:pt x="755" y="0"/>
                  </a:moveTo>
                  <a:cubicBezTo>
                    <a:pt x="373" y="0"/>
                    <a:pt x="1" y="2213"/>
                    <a:pt x="1" y="2213"/>
                  </a:cubicBezTo>
                  <a:cubicBezTo>
                    <a:pt x="1" y="2213"/>
                    <a:pt x="1044" y="2894"/>
                    <a:pt x="1744" y="2894"/>
                  </a:cubicBezTo>
                  <a:cubicBezTo>
                    <a:pt x="1901" y="2894"/>
                    <a:pt x="2040" y="2860"/>
                    <a:pt x="2147" y="2776"/>
                  </a:cubicBezTo>
                  <a:cubicBezTo>
                    <a:pt x="2732" y="2343"/>
                    <a:pt x="1258" y="457"/>
                    <a:pt x="846" y="45"/>
                  </a:cubicBezTo>
                  <a:cubicBezTo>
                    <a:pt x="816" y="14"/>
                    <a:pt x="785"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4" name="Google Shape;5148;p83"/>
            <p:cNvSpPr>
              <a:spLocks/>
            </p:cNvSpPr>
            <p:nvPr/>
          </p:nvSpPr>
          <p:spPr bwMode="auto">
            <a:xfrm>
              <a:off x="2754205" y="1456473"/>
              <a:ext cx="78985" cy="97831"/>
            </a:xfrm>
            <a:custGeom>
              <a:avLst/>
              <a:gdLst>
                <a:gd name="T0" fmla="*/ 2147483646 w 1974"/>
                <a:gd name="T1" fmla="*/ 0 h 2445"/>
                <a:gd name="T2" fmla="*/ 2147483646 w 1974"/>
                <a:gd name="T3" fmla="*/ 2147483646 h 2445"/>
                <a:gd name="T4" fmla="*/ 2147483646 w 1974"/>
                <a:gd name="T5" fmla="*/ 2147483646 h 2445"/>
                <a:gd name="T6" fmla="*/ 2147483646 w 1974"/>
                <a:gd name="T7" fmla="*/ 2147483646 h 2445"/>
                <a:gd name="T8" fmla="*/ 2147483646 w 1974"/>
                <a:gd name="T9" fmla="*/ 2147483646 h 2445"/>
                <a:gd name="T10" fmla="*/ 2147483646 w 1974"/>
                <a:gd name="T11" fmla="*/ 0 h 2445"/>
                <a:gd name="T12" fmla="*/ 0 60000 65536"/>
                <a:gd name="T13" fmla="*/ 0 60000 65536"/>
                <a:gd name="T14" fmla="*/ 0 60000 65536"/>
                <a:gd name="T15" fmla="*/ 0 60000 65536"/>
                <a:gd name="T16" fmla="*/ 0 60000 65536"/>
                <a:gd name="T17" fmla="*/ 0 60000 65536"/>
                <a:gd name="T18" fmla="*/ 0 w 1974"/>
                <a:gd name="T19" fmla="*/ 0 h 2445"/>
                <a:gd name="T20" fmla="*/ 1974 w 1974"/>
                <a:gd name="T21" fmla="*/ 2445 h 2445"/>
              </a:gdLst>
              <a:ahLst/>
              <a:cxnLst>
                <a:cxn ang="T12">
                  <a:pos x="T0" y="T1"/>
                </a:cxn>
                <a:cxn ang="T13">
                  <a:pos x="T2" y="T3"/>
                </a:cxn>
                <a:cxn ang="T14">
                  <a:pos x="T4" y="T5"/>
                </a:cxn>
                <a:cxn ang="T15">
                  <a:pos x="T6" y="T7"/>
                </a:cxn>
                <a:cxn ang="T16">
                  <a:pos x="T8" y="T9"/>
                </a:cxn>
                <a:cxn ang="T17">
                  <a:pos x="T10" y="T11"/>
                </a:cxn>
              </a:cxnLst>
              <a:rect l="T18" t="T19" r="T20" b="T21"/>
              <a:pathLst>
                <a:path w="1974" h="2445" extrusionOk="0">
                  <a:moveTo>
                    <a:pt x="738" y="0"/>
                  </a:moveTo>
                  <a:cubicBezTo>
                    <a:pt x="738" y="0"/>
                    <a:pt x="1" y="954"/>
                    <a:pt x="152" y="1843"/>
                  </a:cubicBezTo>
                  <a:cubicBezTo>
                    <a:pt x="239" y="2339"/>
                    <a:pt x="772" y="2445"/>
                    <a:pt x="1212" y="2445"/>
                  </a:cubicBezTo>
                  <a:cubicBezTo>
                    <a:pt x="1543" y="2445"/>
                    <a:pt x="1822" y="2385"/>
                    <a:pt x="1822" y="2385"/>
                  </a:cubicBezTo>
                  <a:lnTo>
                    <a:pt x="1973" y="2103"/>
                  </a:lnTo>
                  <a:lnTo>
                    <a:pt x="73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5" name="Google Shape;5149;p83"/>
            <p:cNvSpPr>
              <a:spLocks/>
            </p:cNvSpPr>
            <p:nvPr/>
          </p:nvSpPr>
          <p:spPr bwMode="auto">
            <a:xfrm>
              <a:off x="2894718" y="1555094"/>
              <a:ext cx="34771" cy="32010"/>
            </a:xfrm>
            <a:custGeom>
              <a:avLst/>
              <a:gdLst>
                <a:gd name="T0" fmla="*/ 2147483646 w 869"/>
                <a:gd name="T1" fmla="*/ 2147483646 h 800"/>
                <a:gd name="T2" fmla="*/ 2147483646 w 869"/>
                <a:gd name="T3" fmla="*/ 2147483646 h 800"/>
                <a:gd name="T4" fmla="*/ 2147483646 w 869"/>
                <a:gd name="T5" fmla="*/ 2147483646 h 800"/>
                <a:gd name="T6" fmla="*/ 2147483646 w 869"/>
                <a:gd name="T7" fmla="*/ 2147483646 h 800"/>
                <a:gd name="T8" fmla="*/ 2147483646 w 869"/>
                <a:gd name="T9" fmla="*/ 2147483646 h 800"/>
                <a:gd name="T10" fmla="*/ 2147483646 w 869"/>
                <a:gd name="T11" fmla="*/ 2147483646 h 800"/>
                <a:gd name="T12" fmla="*/ 2147483646 w 869"/>
                <a:gd name="T13" fmla="*/ 2147483646 h 800"/>
                <a:gd name="T14" fmla="*/ 2147483646 w 869"/>
                <a:gd name="T15" fmla="*/ 2147483646 h 800"/>
                <a:gd name="T16" fmla="*/ 2147483646 w 869"/>
                <a:gd name="T17" fmla="*/ 2147483646 h 800"/>
                <a:gd name="T18" fmla="*/ 2147483646 w 869"/>
                <a:gd name="T19" fmla="*/ 2147483646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9"/>
                <a:gd name="T31" fmla="*/ 0 h 800"/>
                <a:gd name="T32" fmla="*/ 869 w 869"/>
                <a:gd name="T33" fmla="*/ 800 h 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9" h="800" extrusionOk="0">
                  <a:moveTo>
                    <a:pt x="268" y="1"/>
                  </a:moveTo>
                  <a:cubicBezTo>
                    <a:pt x="241" y="1"/>
                    <a:pt x="224" y="32"/>
                    <a:pt x="239" y="62"/>
                  </a:cubicBezTo>
                  <a:cubicBezTo>
                    <a:pt x="434" y="257"/>
                    <a:pt x="608" y="474"/>
                    <a:pt x="738" y="734"/>
                  </a:cubicBezTo>
                  <a:cubicBezTo>
                    <a:pt x="499" y="648"/>
                    <a:pt x="261" y="539"/>
                    <a:pt x="66" y="387"/>
                  </a:cubicBezTo>
                  <a:cubicBezTo>
                    <a:pt x="44" y="387"/>
                    <a:pt x="22" y="387"/>
                    <a:pt x="22" y="409"/>
                  </a:cubicBezTo>
                  <a:cubicBezTo>
                    <a:pt x="1" y="431"/>
                    <a:pt x="1" y="452"/>
                    <a:pt x="22" y="474"/>
                  </a:cubicBezTo>
                  <a:cubicBezTo>
                    <a:pt x="218" y="626"/>
                    <a:pt x="456" y="734"/>
                    <a:pt x="716" y="799"/>
                  </a:cubicBezTo>
                  <a:cubicBezTo>
                    <a:pt x="760" y="799"/>
                    <a:pt x="781" y="799"/>
                    <a:pt x="803" y="778"/>
                  </a:cubicBezTo>
                  <a:cubicBezTo>
                    <a:pt x="868" y="669"/>
                    <a:pt x="565" y="301"/>
                    <a:pt x="304" y="19"/>
                  </a:cubicBezTo>
                  <a:cubicBezTo>
                    <a:pt x="292" y="6"/>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6" name="Google Shape;5150;p83"/>
            <p:cNvSpPr>
              <a:spLocks/>
            </p:cNvSpPr>
            <p:nvPr/>
          </p:nvSpPr>
          <p:spPr bwMode="auto">
            <a:xfrm>
              <a:off x="2922485" y="1525606"/>
              <a:ext cx="33891" cy="32010"/>
            </a:xfrm>
            <a:custGeom>
              <a:avLst/>
              <a:gdLst>
                <a:gd name="T0" fmla="*/ 2147483646 w 847"/>
                <a:gd name="T1" fmla="*/ 2147483646 h 800"/>
                <a:gd name="T2" fmla="*/ 2147483646 w 847"/>
                <a:gd name="T3" fmla="*/ 2147483646 h 800"/>
                <a:gd name="T4" fmla="*/ 2147483646 w 847"/>
                <a:gd name="T5" fmla="*/ 2147483646 h 800"/>
                <a:gd name="T6" fmla="*/ 2147483646 w 847"/>
                <a:gd name="T7" fmla="*/ 2147483646 h 800"/>
                <a:gd name="T8" fmla="*/ 2147483646 w 847"/>
                <a:gd name="T9" fmla="*/ 2147483646 h 800"/>
                <a:gd name="T10" fmla="*/ 2147483646 w 847"/>
                <a:gd name="T11" fmla="*/ 2147483646 h 800"/>
                <a:gd name="T12" fmla="*/ 2147483646 w 847"/>
                <a:gd name="T13" fmla="*/ 2147483646 h 800"/>
                <a:gd name="T14" fmla="*/ 2147483646 w 847"/>
                <a:gd name="T15" fmla="*/ 2147483646 h 800"/>
                <a:gd name="T16" fmla="*/ 2147483646 w 847"/>
                <a:gd name="T17" fmla="*/ 2147483646 h 800"/>
                <a:gd name="T18" fmla="*/ 2147483646 w 847"/>
                <a:gd name="T19" fmla="*/ 2147483646 h 800"/>
                <a:gd name="T20" fmla="*/ 2147483646 w 847"/>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7"/>
                <a:gd name="T34" fmla="*/ 0 h 800"/>
                <a:gd name="T35" fmla="*/ 847 w 847"/>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7" h="800" extrusionOk="0">
                  <a:moveTo>
                    <a:pt x="246" y="1"/>
                  </a:moveTo>
                  <a:cubicBezTo>
                    <a:pt x="219" y="1"/>
                    <a:pt x="202" y="31"/>
                    <a:pt x="217" y="62"/>
                  </a:cubicBezTo>
                  <a:cubicBezTo>
                    <a:pt x="413" y="257"/>
                    <a:pt x="586" y="474"/>
                    <a:pt x="716" y="734"/>
                  </a:cubicBezTo>
                  <a:cubicBezTo>
                    <a:pt x="478" y="647"/>
                    <a:pt x="261" y="539"/>
                    <a:pt x="66" y="409"/>
                  </a:cubicBezTo>
                  <a:cubicBezTo>
                    <a:pt x="55" y="398"/>
                    <a:pt x="44" y="393"/>
                    <a:pt x="33" y="393"/>
                  </a:cubicBezTo>
                  <a:cubicBezTo>
                    <a:pt x="22" y="393"/>
                    <a:pt x="11" y="398"/>
                    <a:pt x="1" y="409"/>
                  </a:cubicBezTo>
                  <a:cubicBezTo>
                    <a:pt x="1" y="409"/>
                    <a:pt x="1" y="431"/>
                    <a:pt x="1" y="452"/>
                  </a:cubicBezTo>
                  <a:cubicBezTo>
                    <a:pt x="217" y="626"/>
                    <a:pt x="456" y="734"/>
                    <a:pt x="716" y="799"/>
                  </a:cubicBezTo>
                  <a:cubicBezTo>
                    <a:pt x="738" y="799"/>
                    <a:pt x="781" y="799"/>
                    <a:pt x="781" y="777"/>
                  </a:cubicBezTo>
                  <a:cubicBezTo>
                    <a:pt x="846" y="669"/>
                    <a:pt x="543" y="301"/>
                    <a:pt x="282" y="19"/>
                  </a:cubicBezTo>
                  <a:cubicBezTo>
                    <a:pt x="270" y="6"/>
                    <a:pt x="257" y="1"/>
                    <a:pt x="2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7" name="Google Shape;5151;p83"/>
            <p:cNvSpPr>
              <a:spLocks/>
            </p:cNvSpPr>
            <p:nvPr/>
          </p:nvSpPr>
          <p:spPr bwMode="auto">
            <a:xfrm>
              <a:off x="3028830" y="1656242"/>
              <a:ext cx="28169" cy="27128"/>
            </a:xfrm>
            <a:custGeom>
              <a:avLst/>
              <a:gdLst>
                <a:gd name="T0" fmla="*/ 2147483646 w 704"/>
                <a:gd name="T1" fmla="*/ 0 h 678"/>
                <a:gd name="T2" fmla="*/ 2147483646 w 704"/>
                <a:gd name="T3" fmla="*/ 2147483646 h 678"/>
                <a:gd name="T4" fmla="*/ 2147483646 w 704"/>
                <a:gd name="T5" fmla="*/ 2147483646 h 678"/>
                <a:gd name="T6" fmla="*/ 2147483646 w 704"/>
                <a:gd name="T7" fmla="*/ 2147483646 h 678"/>
                <a:gd name="T8" fmla="*/ 2147483646 w 704"/>
                <a:gd name="T9" fmla="*/ 2147483646 h 678"/>
                <a:gd name="T10" fmla="*/ 2147483646 w 704"/>
                <a:gd name="T11" fmla="*/ 2147483646 h 678"/>
                <a:gd name="T12" fmla="*/ 2147483646 w 704"/>
                <a:gd name="T13" fmla="*/ 2147483646 h 678"/>
                <a:gd name="T14" fmla="*/ 2147483646 w 704"/>
                <a:gd name="T15" fmla="*/ 2147483646 h 678"/>
                <a:gd name="T16" fmla="*/ 2147483646 w 704"/>
                <a:gd name="T17" fmla="*/ 2147483646 h 678"/>
                <a:gd name="T18" fmla="*/ 2147483646 w 704"/>
                <a:gd name="T19" fmla="*/ 2147483646 h 678"/>
                <a:gd name="T20" fmla="*/ 2147483646 w 704"/>
                <a:gd name="T21" fmla="*/ 0 h 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4"/>
                <a:gd name="T34" fmla="*/ 0 h 678"/>
                <a:gd name="T35" fmla="*/ 704 w 704"/>
                <a:gd name="T36" fmla="*/ 678 h 6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4" h="678" extrusionOk="0">
                  <a:moveTo>
                    <a:pt x="223" y="0"/>
                  </a:moveTo>
                  <a:cubicBezTo>
                    <a:pt x="147" y="0"/>
                    <a:pt x="67" y="42"/>
                    <a:pt x="31" y="114"/>
                  </a:cubicBezTo>
                  <a:cubicBezTo>
                    <a:pt x="0" y="145"/>
                    <a:pt x="24" y="175"/>
                    <a:pt x="56" y="175"/>
                  </a:cubicBezTo>
                  <a:cubicBezTo>
                    <a:pt x="69" y="175"/>
                    <a:pt x="83" y="170"/>
                    <a:pt x="96" y="158"/>
                  </a:cubicBezTo>
                  <a:cubicBezTo>
                    <a:pt x="139" y="114"/>
                    <a:pt x="204" y="71"/>
                    <a:pt x="269" y="71"/>
                  </a:cubicBezTo>
                  <a:cubicBezTo>
                    <a:pt x="356" y="92"/>
                    <a:pt x="486" y="201"/>
                    <a:pt x="638" y="634"/>
                  </a:cubicBezTo>
                  <a:cubicBezTo>
                    <a:pt x="638" y="656"/>
                    <a:pt x="638" y="678"/>
                    <a:pt x="660" y="678"/>
                  </a:cubicBezTo>
                  <a:lnTo>
                    <a:pt x="681" y="678"/>
                  </a:lnTo>
                  <a:cubicBezTo>
                    <a:pt x="703" y="656"/>
                    <a:pt x="703" y="634"/>
                    <a:pt x="703" y="613"/>
                  </a:cubicBezTo>
                  <a:cubicBezTo>
                    <a:pt x="573" y="244"/>
                    <a:pt x="443" y="27"/>
                    <a:pt x="269" y="6"/>
                  </a:cubicBezTo>
                  <a:cubicBezTo>
                    <a:pt x="255" y="2"/>
                    <a:pt x="239" y="0"/>
                    <a:pt x="2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8" name="Google Shape;5152;p83"/>
            <p:cNvSpPr>
              <a:spLocks/>
            </p:cNvSpPr>
            <p:nvPr/>
          </p:nvSpPr>
          <p:spPr bwMode="auto">
            <a:xfrm>
              <a:off x="3045674" y="1638237"/>
              <a:ext cx="21727" cy="39092"/>
            </a:xfrm>
            <a:custGeom>
              <a:avLst/>
              <a:gdLst>
                <a:gd name="T0" fmla="*/ 2147483646 w 543"/>
                <a:gd name="T1" fmla="*/ 0 h 977"/>
                <a:gd name="T2" fmla="*/ 2147483646 w 543"/>
                <a:gd name="T3" fmla="*/ 2147483646 h 977"/>
                <a:gd name="T4" fmla="*/ 2147483646 w 543"/>
                <a:gd name="T5" fmla="*/ 2147483646 h 977"/>
                <a:gd name="T6" fmla="*/ 2147483646 w 543"/>
                <a:gd name="T7" fmla="*/ 2147483646 h 977"/>
                <a:gd name="T8" fmla="*/ 2147483646 w 543"/>
                <a:gd name="T9" fmla="*/ 2147483646 h 977"/>
                <a:gd name="T10" fmla="*/ 2147483646 w 543"/>
                <a:gd name="T11" fmla="*/ 2147483646 h 977"/>
                <a:gd name="T12" fmla="*/ 2147483646 w 543"/>
                <a:gd name="T13" fmla="*/ 2147483646 h 977"/>
                <a:gd name="T14" fmla="*/ 2147483646 w 543"/>
                <a:gd name="T15" fmla="*/ 0 h 977"/>
                <a:gd name="T16" fmla="*/ 0 60000 65536"/>
                <a:gd name="T17" fmla="*/ 0 60000 65536"/>
                <a:gd name="T18" fmla="*/ 0 60000 65536"/>
                <a:gd name="T19" fmla="*/ 0 60000 65536"/>
                <a:gd name="T20" fmla="*/ 0 60000 65536"/>
                <a:gd name="T21" fmla="*/ 0 60000 65536"/>
                <a:gd name="T22" fmla="*/ 0 60000 65536"/>
                <a:gd name="T23" fmla="*/ 0 60000 65536"/>
                <a:gd name="T24" fmla="*/ 0 w 543"/>
                <a:gd name="T25" fmla="*/ 0 h 977"/>
                <a:gd name="T26" fmla="*/ 543 w 543"/>
                <a:gd name="T27" fmla="*/ 977 h 9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 h="977" extrusionOk="0">
                  <a:moveTo>
                    <a:pt x="260" y="0"/>
                  </a:moveTo>
                  <a:cubicBezTo>
                    <a:pt x="239" y="0"/>
                    <a:pt x="217" y="0"/>
                    <a:pt x="217" y="22"/>
                  </a:cubicBezTo>
                  <a:cubicBezTo>
                    <a:pt x="195" y="44"/>
                    <a:pt x="0" y="434"/>
                    <a:pt x="456" y="954"/>
                  </a:cubicBezTo>
                  <a:cubicBezTo>
                    <a:pt x="477" y="954"/>
                    <a:pt x="477" y="976"/>
                    <a:pt x="499" y="976"/>
                  </a:cubicBezTo>
                  <a:cubicBezTo>
                    <a:pt x="499" y="976"/>
                    <a:pt x="521" y="954"/>
                    <a:pt x="521" y="954"/>
                  </a:cubicBezTo>
                  <a:cubicBezTo>
                    <a:pt x="542" y="933"/>
                    <a:pt x="542" y="911"/>
                    <a:pt x="521" y="889"/>
                  </a:cubicBezTo>
                  <a:cubicBezTo>
                    <a:pt x="109" y="434"/>
                    <a:pt x="282" y="66"/>
                    <a:pt x="282" y="66"/>
                  </a:cubicBezTo>
                  <a:cubicBezTo>
                    <a:pt x="282" y="44"/>
                    <a:pt x="282" y="22"/>
                    <a:pt x="26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79" name="Google Shape;5153;p83"/>
            <p:cNvSpPr>
              <a:spLocks/>
            </p:cNvSpPr>
            <p:nvPr/>
          </p:nvSpPr>
          <p:spPr bwMode="auto">
            <a:xfrm>
              <a:off x="2766368" y="1483434"/>
              <a:ext cx="52056" cy="63020"/>
            </a:xfrm>
            <a:custGeom>
              <a:avLst/>
              <a:gdLst>
                <a:gd name="T0" fmla="*/ 2147483646 w 1301"/>
                <a:gd name="T1" fmla="*/ 2147483646 h 1575"/>
                <a:gd name="T2" fmla="*/ 2147483646 w 1301"/>
                <a:gd name="T3" fmla="*/ 2147483646 h 1575"/>
                <a:gd name="T4" fmla="*/ 2147483646 w 1301"/>
                <a:gd name="T5" fmla="*/ 2147483646 h 1575"/>
                <a:gd name="T6" fmla="*/ 2147483646 w 1301"/>
                <a:gd name="T7" fmla="*/ 2147483646 h 1575"/>
                <a:gd name="T8" fmla="*/ 2147483646 w 1301"/>
                <a:gd name="T9" fmla="*/ 2147483646 h 1575"/>
                <a:gd name="T10" fmla="*/ 2147483646 w 1301"/>
                <a:gd name="T11" fmla="*/ 2147483646 h 1575"/>
                <a:gd name="T12" fmla="*/ 2147483646 w 1301"/>
                <a:gd name="T13" fmla="*/ 2147483646 h 1575"/>
                <a:gd name="T14" fmla="*/ 2147483646 w 1301"/>
                <a:gd name="T15" fmla="*/ 2147483646 h 1575"/>
                <a:gd name="T16" fmla="*/ 2147483646 w 1301"/>
                <a:gd name="T17" fmla="*/ 2147483646 h 1575"/>
                <a:gd name="T18" fmla="*/ 2147483646 w 1301"/>
                <a:gd name="T19" fmla="*/ 2147483646 h 1575"/>
                <a:gd name="T20" fmla="*/ 2147483646 w 1301"/>
                <a:gd name="T21" fmla="*/ 2147483646 h 1575"/>
                <a:gd name="T22" fmla="*/ 2147483646 w 1301"/>
                <a:gd name="T23" fmla="*/ 2147483646 h 1575"/>
                <a:gd name="T24" fmla="*/ 2147483646 w 1301"/>
                <a:gd name="T25" fmla="*/ 2147483646 h 1575"/>
                <a:gd name="T26" fmla="*/ 2147483646 w 1301"/>
                <a:gd name="T27" fmla="*/ 2147483646 h 1575"/>
                <a:gd name="T28" fmla="*/ 2147483646 w 1301"/>
                <a:gd name="T29" fmla="*/ 2147483646 h 1575"/>
                <a:gd name="T30" fmla="*/ 2147483646 w 1301"/>
                <a:gd name="T31" fmla="*/ 2147483646 h 1575"/>
                <a:gd name="T32" fmla="*/ 2147483646 w 1301"/>
                <a:gd name="T33" fmla="*/ 2147483646 h 1575"/>
                <a:gd name="T34" fmla="*/ 2147483646 w 1301"/>
                <a:gd name="T35" fmla="*/ 2147483646 h 1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1"/>
                <a:gd name="T55" fmla="*/ 0 h 1575"/>
                <a:gd name="T56" fmla="*/ 1301 w 1301"/>
                <a:gd name="T57" fmla="*/ 1575 h 1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1" h="1575" extrusionOk="0">
                  <a:moveTo>
                    <a:pt x="332" y="1"/>
                  </a:moveTo>
                  <a:cubicBezTo>
                    <a:pt x="328" y="1"/>
                    <a:pt x="325" y="3"/>
                    <a:pt x="325" y="10"/>
                  </a:cubicBezTo>
                  <a:cubicBezTo>
                    <a:pt x="304" y="10"/>
                    <a:pt x="304" y="10"/>
                    <a:pt x="282" y="32"/>
                  </a:cubicBezTo>
                  <a:cubicBezTo>
                    <a:pt x="282" y="54"/>
                    <a:pt x="0" y="878"/>
                    <a:pt x="325" y="1311"/>
                  </a:cubicBezTo>
                  <a:cubicBezTo>
                    <a:pt x="462" y="1487"/>
                    <a:pt x="651" y="1575"/>
                    <a:pt x="862" y="1575"/>
                  </a:cubicBezTo>
                  <a:cubicBezTo>
                    <a:pt x="885" y="1575"/>
                    <a:pt x="909" y="1573"/>
                    <a:pt x="932" y="1571"/>
                  </a:cubicBezTo>
                  <a:lnTo>
                    <a:pt x="1041" y="1571"/>
                  </a:lnTo>
                  <a:cubicBezTo>
                    <a:pt x="1062" y="1571"/>
                    <a:pt x="1084" y="1550"/>
                    <a:pt x="1084" y="1528"/>
                  </a:cubicBezTo>
                  <a:cubicBezTo>
                    <a:pt x="1084" y="1506"/>
                    <a:pt x="1062" y="1506"/>
                    <a:pt x="1041" y="1506"/>
                  </a:cubicBezTo>
                  <a:cubicBezTo>
                    <a:pt x="1000" y="1514"/>
                    <a:pt x="959" y="1517"/>
                    <a:pt x="918" y="1517"/>
                  </a:cubicBezTo>
                  <a:cubicBezTo>
                    <a:pt x="722" y="1517"/>
                    <a:pt x="534" y="1433"/>
                    <a:pt x="390" y="1289"/>
                  </a:cubicBezTo>
                  <a:cubicBezTo>
                    <a:pt x="152" y="964"/>
                    <a:pt x="282" y="357"/>
                    <a:pt x="347" y="140"/>
                  </a:cubicBezTo>
                  <a:lnTo>
                    <a:pt x="1236" y="1420"/>
                  </a:lnTo>
                  <a:lnTo>
                    <a:pt x="1301" y="1420"/>
                  </a:lnTo>
                  <a:cubicBezTo>
                    <a:pt x="1301" y="1398"/>
                    <a:pt x="1301" y="1376"/>
                    <a:pt x="1301" y="1355"/>
                  </a:cubicBezTo>
                  <a:lnTo>
                    <a:pt x="369" y="10"/>
                  </a:lnTo>
                  <a:cubicBezTo>
                    <a:pt x="354" y="10"/>
                    <a:pt x="340" y="1"/>
                    <a:pt x="3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0" name="Google Shape;5154;p83"/>
            <p:cNvSpPr>
              <a:spLocks/>
            </p:cNvSpPr>
            <p:nvPr/>
          </p:nvSpPr>
          <p:spPr bwMode="auto">
            <a:xfrm>
              <a:off x="2827943" y="1516804"/>
              <a:ext cx="176135" cy="132761"/>
            </a:xfrm>
            <a:custGeom>
              <a:avLst/>
              <a:gdLst>
                <a:gd name="T0" fmla="*/ 2147483646 w 4402"/>
                <a:gd name="T1" fmla="*/ 0 h 3318"/>
                <a:gd name="T2" fmla="*/ 0 w 4402"/>
                <a:gd name="T3" fmla="*/ 2147483646 h 3318"/>
                <a:gd name="T4" fmla="*/ 2147483646 w 4402"/>
                <a:gd name="T5" fmla="*/ 2147483646 h 3318"/>
                <a:gd name="T6" fmla="*/ 2147483646 w 4402"/>
                <a:gd name="T7" fmla="*/ 2147483646 h 3318"/>
                <a:gd name="T8" fmla="*/ 2147483646 w 4402"/>
                <a:gd name="T9" fmla="*/ 2147483646 h 3318"/>
                <a:gd name="T10" fmla="*/ 2147483646 w 4402"/>
                <a:gd name="T11" fmla="*/ 2147483646 h 3318"/>
                <a:gd name="T12" fmla="*/ 2147483646 w 4402"/>
                <a:gd name="T13" fmla="*/ 2147483646 h 3318"/>
                <a:gd name="T14" fmla="*/ 2147483646 w 4402"/>
                <a:gd name="T15" fmla="*/ 2147483646 h 3318"/>
                <a:gd name="T16" fmla="*/ 2147483646 w 4402"/>
                <a:gd name="T17" fmla="*/ 0 h 3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02"/>
                <a:gd name="T28" fmla="*/ 0 h 3318"/>
                <a:gd name="T29" fmla="*/ 4402 w 4402"/>
                <a:gd name="T30" fmla="*/ 3318 h 3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02" h="3318" extrusionOk="0">
                  <a:moveTo>
                    <a:pt x="304" y="0"/>
                  </a:moveTo>
                  <a:lnTo>
                    <a:pt x="0" y="174"/>
                  </a:lnTo>
                  <a:cubicBezTo>
                    <a:pt x="673" y="499"/>
                    <a:pt x="347" y="1626"/>
                    <a:pt x="391" y="2168"/>
                  </a:cubicBezTo>
                  <a:cubicBezTo>
                    <a:pt x="434" y="2689"/>
                    <a:pt x="1041" y="2710"/>
                    <a:pt x="2385" y="2754"/>
                  </a:cubicBezTo>
                  <a:cubicBezTo>
                    <a:pt x="3751" y="2775"/>
                    <a:pt x="4315" y="3317"/>
                    <a:pt x="4315" y="3317"/>
                  </a:cubicBezTo>
                  <a:lnTo>
                    <a:pt x="4402" y="2970"/>
                  </a:lnTo>
                  <a:cubicBezTo>
                    <a:pt x="3708" y="2515"/>
                    <a:pt x="1388" y="2428"/>
                    <a:pt x="911" y="2385"/>
                  </a:cubicBezTo>
                  <a:cubicBezTo>
                    <a:pt x="456" y="2342"/>
                    <a:pt x="759" y="1084"/>
                    <a:pt x="759" y="997"/>
                  </a:cubicBezTo>
                  <a:cubicBezTo>
                    <a:pt x="759" y="217"/>
                    <a:pt x="304" y="0"/>
                    <a:pt x="3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1" name="Google Shape;5155;p83"/>
            <p:cNvSpPr>
              <a:spLocks/>
            </p:cNvSpPr>
            <p:nvPr/>
          </p:nvSpPr>
          <p:spPr bwMode="auto">
            <a:xfrm>
              <a:off x="2855709" y="1507561"/>
              <a:ext cx="159650" cy="127320"/>
            </a:xfrm>
            <a:custGeom>
              <a:avLst/>
              <a:gdLst>
                <a:gd name="T0" fmla="*/ 2147483646 w 3990"/>
                <a:gd name="T1" fmla="*/ 0 h 3182"/>
                <a:gd name="T2" fmla="*/ 0 w 3990"/>
                <a:gd name="T3" fmla="*/ 2147483646 h 3182"/>
                <a:gd name="T4" fmla="*/ 2147483646 w 3990"/>
                <a:gd name="T5" fmla="*/ 2147483646 h 3182"/>
                <a:gd name="T6" fmla="*/ 2147483646 w 3990"/>
                <a:gd name="T7" fmla="*/ 2147483646 h 3182"/>
                <a:gd name="T8" fmla="*/ 2147483646 w 3990"/>
                <a:gd name="T9" fmla="*/ 2147483646 h 3182"/>
                <a:gd name="T10" fmla="*/ 2147483646 w 3990"/>
                <a:gd name="T11" fmla="*/ 2147483646 h 3182"/>
                <a:gd name="T12" fmla="*/ 2147483646 w 3990"/>
                <a:gd name="T13" fmla="*/ 0 h 3182"/>
                <a:gd name="T14" fmla="*/ 0 60000 65536"/>
                <a:gd name="T15" fmla="*/ 0 60000 65536"/>
                <a:gd name="T16" fmla="*/ 0 60000 65536"/>
                <a:gd name="T17" fmla="*/ 0 60000 65536"/>
                <a:gd name="T18" fmla="*/ 0 60000 65536"/>
                <a:gd name="T19" fmla="*/ 0 60000 65536"/>
                <a:gd name="T20" fmla="*/ 0 60000 65536"/>
                <a:gd name="T21" fmla="*/ 0 w 3990"/>
                <a:gd name="T22" fmla="*/ 0 h 3182"/>
                <a:gd name="T23" fmla="*/ 3990 w 3990"/>
                <a:gd name="T24" fmla="*/ 3182 h 3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0" h="3182" extrusionOk="0">
                  <a:moveTo>
                    <a:pt x="155" y="0"/>
                  </a:moveTo>
                  <a:cubicBezTo>
                    <a:pt x="92" y="0"/>
                    <a:pt x="28" y="8"/>
                    <a:pt x="0" y="36"/>
                  </a:cubicBezTo>
                  <a:cubicBezTo>
                    <a:pt x="0" y="36"/>
                    <a:pt x="3838" y="3028"/>
                    <a:pt x="3859" y="3158"/>
                  </a:cubicBezTo>
                  <a:cubicBezTo>
                    <a:pt x="3862" y="3174"/>
                    <a:pt x="3866" y="3181"/>
                    <a:pt x="3871" y="3181"/>
                  </a:cubicBezTo>
                  <a:cubicBezTo>
                    <a:pt x="3906" y="3181"/>
                    <a:pt x="3989" y="2833"/>
                    <a:pt x="3989" y="2833"/>
                  </a:cubicBezTo>
                  <a:lnTo>
                    <a:pt x="325" y="14"/>
                  </a:lnTo>
                  <a:cubicBezTo>
                    <a:pt x="325" y="14"/>
                    <a:pt x="240" y="0"/>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2" name="Google Shape;5156;p83"/>
            <p:cNvSpPr>
              <a:spLocks/>
            </p:cNvSpPr>
            <p:nvPr/>
          </p:nvSpPr>
          <p:spPr bwMode="auto">
            <a:xfrm>
              <a:off x="2866112" y="1525446"/>
              <a:ext cx="105873" cy="76984"/>
            </a:xfrm>
            <a:custGeom>
              <a:avLst/>
              <a:gdLst>
                <a:gd name="T0" fmla="*/ 2147483646 w 2646"/>
                <a:gd name="T1" fmla="*/ 2147483646 h 1924"/>
                <a:gd name="T2" fmla="*/ 2147483646 w 2646"/>
                <a:gd name="T3" fmla="*/ 2147483646 h 1924"/>
                <a:gd name="T4" fmla="*/ 2147483646 w 2646"/>
                <a:gd name="T5" fmla="*/ 2147483646 h 1924"/>
                <a:gd name="T6" fmla="*/ 2147483646 w 2646"/>
                <a:gd name="T7" fmla="*/ 2147483646 h 1924"/>
                <a:gd name="T8" fmla="*/ 2147483646 w 2646"/>
                <a:gd name="T9" fmla="*/ 2147483646 h 1924"/>
                <a:gd name="T10" fmla="*/ 2147483646 w 2646"/>
                <a:gd name="T11" fmla="*/ 2147483646 h 1924"/>
                <a:gd name="T12" fmla="*/ 2147483646 w 2646"/>
                <a:gd name="T13" fmla="*/ 2147483646 h 1924"/>
                <a:gd name="T14" fmla="*/ 2147483646 w 2646"/>
                <a:gd name="T15" fmla="*/ 2147483646 h 1924"/>
                <a:gd name="T16" fmla="*/ 2147483646 w 2646"/>
                <a:gd name="T17" fmla="*/ 2147483646 h 19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6"/>
                <a:gd name="T28" fmla="*/ 0 h 1924"/>
                <a:gd name="T29" fmla="*/ 2646 w 2646"/>
                <a:gd name="T30" fmla="*/ 1924 h 19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6" h="1924" extrusionOk="0">
                  <a:moveTo>
                    <a:pt x="521" y="1"/>
                  </a:moveTo>
                  <a:cubicBezTo>
                    <a:pt x="521" y="1"/>
                    <a:pt x="0" y="1389"/>
                    <a:pt x="347" y="1735"/>
                  </a:cubicBezTo>
                  <a:cubicBezTo>
                    <a:pt x="495" y="1883"/>
                    <a:pt x="983" y="1924"/>
                    <a:pt x="1472" y="1924"/>
                  </a:cubicBezTo>
                  <a:cubicBezTo>
                    <a:pt x="2058" y="1924"/>
                    <a:pt x="2645" y="1866"/>
                    <a:pt x="2645" y="1866"/>
                  </a:cubicBezTo>
                  <a:lnTo>
                    <a:pt x="2645" y="1649"/>
                  </a:lnTo>
                  <a:cubicBezTo>
                    <a:pt x="2645" y="1649"/>
                    <a:pt x="2485" y="1653"/>
                    <a:pt x="2254" y="1653"/>
                  </a:cubicBezTo>
                  <a:cubicBezTo>
                    <a:pt x="1734" y="1653"/>
                    <a:pt x="854" y="1632"/>
                    <a:pt x="629" y="1497"/>
                  </a:cubicBezTo>
                  <a:cubicBezTo>
                    <a:pt x="282" y="1324"/>
                    <a:pt x="824" y="131"/>
                    <a:pt x="824" y="131"/>
                  </a:cubicBez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3" name="Google Shape;5157;p83"/>
            <p:cNvSpPr>
              <a:spLocks/>
            </p:cNvSpPr>
            <p:nvPr/>
          </p:nvSpPr>
          <p:spPr bwMode="auto">
            <a:xfrm>
              <a:off x="2883436" y="1504640"/>
              <a:ext cx="46895" cy="12724"/>
            </a:xfrm>
            <a:custGeom>
              <a:avLst/>
              <a:gdLst>
                <a:gd name="T0" fmla="*/ 2147483646 w 1172"/>
                <a:gd name="T1" fmla="*/ 2147483646 h 318"/>
                <a:gd name="T2" fmla="*/ 2147483646 w 1172"/>
                <a:gd name="T3" fmla="*/ 2147483646 h 318"/>
                <a:gd name="T4" fmla="*/ 2147483646 w 1172"/>
                <a:gd name="T5" fmla="*/ 2147483646 h 318"/>
                <a:gd name="T6" fmla="*/ 2147483646 w 1172"/>
                <a:gd name="T7" fmla="*/ 2147483646 h 318"/>
                <a:gd name="T8" fmla="*/ 2147483646 w 1172"/>
                <a:gd name="T9" fmla="*/ 2147483646 h 318"/>
                <a:gd name="T10" fmla="*/ 2147483646 w 1172"/>
                <a:gd name="T11" fmla="*/ 2147483646 h 318"/>
                <a:gd name="T12" fmla="*/ 2147483646 w 1172"/>
                <a:gd name="T13" fmla="*/ 2147483646 h 318"/>
                <a:gd name="T14" fmla="*/ 0 60000 65536"/>
                <a:gd name="T15" fmla="*/ 0 60000 65536"/>
                <a:gd name="T16" fmla="*/ 0 60000 65536"/>
                <a:gd name="T17" fmla="*/ 0 60000 65536"/>
                <a:gd name="T18" fmla="*/ 0 60000 65536"/>
                <a:gd name="T19" fmla="*/ 0 60000 65536"/>
                <a:gd name="T20" fmla="*/ 0 60000 65536"/>
                <a:gd name="T21" fmla="*/ 0 w 1172"/>
                <a:gd name="T22" fmla="*/ 0 h 318"/>
                <a:gd name="T23" fmla="*/ 1172 w 1172"/>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2" h="318" extrusionOk="0">
                  <a:moveTo>
                    <a:pt x="1" y="1"/>
                  </a:moveTo>
                  <a:cubicBezTo>
                    <a:pt x="1" y="1"/>
                    <a:pt x="1" y="317"/>
                    <a:pt x="634" y="317"/>
                  </a:cubicBezTo>
                  <a:cubicBezTo>
                    <a:pt x="778" y="317"/>
                    <a:pt x="955" y="301"/>
                    <a:pt x="1172" y="261"/>
                  </a:cubicBezTo>
                  <a:lnTo>
                    <a:pt x="890" y="152"/>
                  </a:lnTo>
                  <a:cubicBezTo>
                    <a:pt x="890" y="152"/>
                    <a:pt x="814" y="162"/>
                    <a:pt x="716" y="162"/>
                  </a:cubicBezTo>
                  <a:cubicBezTo>
                    <a:pt x="553" y="162"/>
                    <a:pt x="332" y="136"/>
                    <a:pt x="304" y="1"/>
                  </a:cubicBez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4" name="Google Shape;5158;p83"/>
            <p:cNvSpPr>
              <a:spLocks/>
            </p:cNvSpPr>
            <p:nvPr/>
          </p:nvSpPr>
          <p:spPr bwMode="auto">
            <a:xfrm>
              <a:off x="2978858" y="1549773"/>
              <a:ext cx="44294" cy="62500"/>
            </a:xfrm>
            <a:custGeom>
              <a:avLst/>
              <a:gdLst>
                <a:gd name="T0" fmla="*/ 2147483646 w 1107"/>
                <a:gd name="T1" fmla="*/ 0 h 1562"/>
                <a:gd name="T2" fmla="*/ 2147483646 w 1107"/>
                <a:gd name="T3" fmla="*/ 2147483646 h 1562"/>
                <a:gd name="T4" fmla="*/ 2147483646 w 1107"/>
                <a:gd name="T5" fmla="*/ 2147483646 h 1562"/>
                <a:gd name="T6" fmla="*/ 2147483646 w 1107"/>
                <a:gd name="T7" fmla="*/ 2147483646 h 1562"/>
                <a:gd name="T8" fmla="*/ 2147483646 w 1107"/>
                <a:gd name="T9" fmla="*/ 0 h 1562"/>
                <a:gd name="T10" fmla="*/ 0 60000 65536"/>
                <a:gd name="T11" fmla="*/ 0 60000 65536"/>
                <a:gd name="T12" fmla="*/ 0 60000 65536"/>
                <a:gd name="T13" fmla="*/ 0 60000 65536"/>
                <a:gd name="T14" fmla="*/ 0 60000 65536"/>
                <a:gd name="T15" fmla="*/ 0 w 1107"/>
                <a:gd name="T16" fmla="*/ 0 h 1562"/>
                <a:gd name="T17" fmla="*/ 1107 w 1107"/>
                <a:gd name="T18" fmla="*/ 1562 h 1562"/>
              </a:gdLst>
              <a:ahLst/>
              <a:cxnLst>
                <a:cxn ang="T10">
                  <a:pos x="T0" y="T1"/>
                </a:cxn>
                <a:cxn ang="T11">
                  <a:pos x="T2" y="T3"/>
                </a:cxn>
                <a:cxn ang="T12">
                  <a:pos x="T4" y="T5"/>
                </a:cxn>
                <a:cxn ang="T13">
                  <a:pos x="T6" y="T7"/>
                </a:cxn>
                <a:cxn ang="T14">
                  <a:pos x="T8" y="T9"/>
                </a:cxn>
              </a:cxnLst>
              <a:rect l="T15" t="T16" r="T17" b="T18"/>
              <a:pathLst>
                <a:path w="1107" h="1562" extrusionOk="0">
                  <a:moveTo>
                    <a:pt x="174" y="0"/>
                  </a:moveTo>
                  <a:cubicBezTo>
                    <a:pt x="174" y="0"/>
                    <a:pt x="1" y="781"/>
                    <a:pt x="911" y="1561"/>
                  </a:cubicBezTo>
                  <a:lnTo>
                    <a:pt x="1107" y="1344"/>
                  </a:lnTo>
                  <a:cubicBezTo>
                    <a:pt x="1107" y="1344"/>
                    <a:pt x="434" y="867"/>
                    <a:pt x="391" y="195"/>
                  </a:cubicBezTo>
                  <a:lnTo>
                    <a:pt x="17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5" name="Google Shape;5159;p83"/>
            <p:cNvSpPr>
              <a:spLocks/>
            </p:cNvSpPr>
            <p:nvPr/>
          </p:nvSpPr>
          <p:spPr bwMode="auto">
            <a:xfrm>
              <a:off x="2891278" y="1519884"/>
              <a:ext cx="84186" cy="75023"/>
            </a:xfrm>
            <a:custGeom>
              <a:avLst/>
              <a:gdLst>
                <a:gd name="T0" fmla="*/ 2147483646 w 2104"/>
                <a:gd name="T1" fmla="*/ 0 h 1875"/>
                <a:gd name="T2" fmla="*/ 0 w 2104"/>
                <a:gd name="T3" fmla="*/ 2147483646 h 1875"/>
                <a:gd name="T4" fmla="*/ 2147483646 w 2104"/>
                <a:gd name="T5" fmla="*/ 2147483646 h 1875"/>
                <a:gd name="T6" fmla="*/ 2147483646 w 2104"/>
                <a:gd name="T7" fmla="*/ 2147483646 h 1875"/>
                <a:gd name="T8" fmla="*/ 2147483646 w 2104"/>
                <a:gd name="T9" fmla="*/ 2147483646 h 1875"/>
                <a:gd name="T10" fmla="*/ 2147483646 w 2104"/>
                <a:gd name="T11" fmla="*/ 2147483646 h 1875"/>
                <a:gd name="T12" fmla="*/ 2147483646 w 2104"/>
                <a:gd name="T13" fmla="*/ 2147483646 h 1875"/>
                <a:gd name="T14" fmla="*/ 2147483646 w 2104"/>
                <a:gd name="T15" fmla="*/ 2147483646 h 1875"/>
                <a:gd name="T16" fmla="*/ 2147483646 w 2104"/>
                <a:gd name="T17" fmla="*/ 0 h 18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4"/>
                <a:gd name="T28" fmla="*/ 0 h 1875"/>
                <a:gd name="T29" fmla="*/ 2104 w 2104"/>
                <a:gd name="T30" fmla="*/ 1875 h 18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4" h="1875" extrusionOk="0">
                  <a:moveTo>
                    <a:pt x="925" y="0"/>
                  </a:moveTo>
                  <a:cubicBezTo>
                    <a:pt x="443" y="0"/>
                    <a:pt x="0" y="183"/>
                    <a:pt x="0" y="183"/>
                  </a:cubicBezTo>
                  <a:lnTo>
                    <a:pt x="130" y="335"/>
                  </a:lnTo>
                  <a:cubicBezTo>
                    <a:pt x="130" y="335"/>
                    <a:pt x="640" y="112"/>
                    <a:pt x="1058" y="112"/>
                  </a:cubicBezTo>
                  <a:cubicBezTo>
                    <a:pt x="1237" y="112"/>
                    <a:pt x="1398" y="153"/>
                    <a:pt x="1496" y="270"/>
                  </a:cubicBezTo>
                  <a:cubicBezTo>
                    <a:pt x="1821" y="660"/>
                    <a:pt x="1886" y="1723"/>
                    <a:pt x="1886" y="1723"/>
                  </a:cubicBezTo>
                  <a:lnTo>
                    <a:pt x="2103" y="1874"/>
                  </a:lnTo>
                  <a:cubicBezTo>
                    <a:pt x="2103" y="1874"/>
                    <a:pt x="2038" y="465"/>
                    <a:pt x="1626" y="183"/>
                  </a:cubicBezTo>
                  <a:cubicBezTo>
                    <a:pt x="1417" y="46"/>
                    <a:pt x="1166" y="0"/>
                    <a:pt x="9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6" name="Google Shape;5160;p83"/>
            <p:cNvSpPr>
              <a:spLocks/>
            </p:cNvSpPr>
            <p:nvPr/>
          </p:nvSpPr>
          <p:spPr bwMode="auto">
            <a:xfrm>
              <a:off x="2781972" y="1580101"/>
              <a:ext cx="167452" cy="92229"/>
            </a:xfrm>
            <a:custGeom>
              <a:avLst/>
              <a:gdLst>
                <a:gd name="T0" fmla="*/ 2147483646 w 4185"/>
                <a:gd name="T1" fmla="*/ 2147483646 h 2305"/>
                <a:gd name="T2" fmla="*/ 0 w 4185"/>
                <a:gd name="T3" fmla="*/ 2147483646 h 2305"/>
                <a:gd name="T4" fmla="*/ 2147483646 w 4185"/>
                <a:gd name="T5" fmla="*/ 2147483646 h 2305"/>
                <a:gd name="T6" fmla="*/ 2147483646 w 4185"/>
                <a:gd name="T7" fmla="*/ 2147483646 h 2305"/>
                <a:gd name="T8" fmla="*/ 2147483646 w 4185"/>
                <a:gd name="T9" fmla="*/ 2147483646 h 2305"/>
                <a:gd name="T10" fmla="*/ 2147483646 w 4185"/>
                <a:gd name="T11" fmla="*/ 2147483646 h 2305"/>
                <a:gd name="T12" fmla="*/ 2147483646 w 4185"/>
                <a:gd name="T13" fmla="*/ 2147483646 h 2305"/>
                <a:gd name="T14" fmla="*/ 2147483646 w 4185"/>
                <a:gd name="T15" fmla="*/ 2147483646 h 2305"/>
                <a:gd name="T16" fmla="*/ 2147483646 w 4185"/>
                <a:gd name="T17" fmla="*/ 2147483646 h 2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5"/>
                <a:gd name="T28" fmla="*/ 0 h 2305"/>
                <a:gd name="T29" fmla="*/ 4185 w 4185"/>
                <a:gd name="T30" fmla="*/ 2305 h 23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5" h="2305" extrusionOk="0">
                  <a:moveTo>
                    <a:pt x="152" y="1"/>
                  </a:moveTo>
                  <a:lnTo>
                    <a:pt x="0" y="456"/>
                  </a:lnTo>
                  <a:cubicBezTo>
                    <a:pt x="521" y="781"/>
                    <a:pt x="521" y="1627"/>
                    <a:pt x="1106" y="1930"/>
                  </a:cubicBezTo>
                  <a:cubicBezTo>
                    <a:pt x="1594" y="2180"/>
                    <a:pt x="2120" y="2304"/>
                    <a:pt x="2645" y="2304"/>
                  </a:cubicBezTo>
                  <a:cubicBezTo>
                    <a:pt x="3171" y="2304"/>
                    <a:pt x="3697" y="2180"/>
                    <a:pt x="4185" y="1930"/>
                  </a:cubicBezTo>
                  <a:lnTo>
                    <a:pt x="4033" y="1584"/>
                  </a:lnTo>
                  <a:cubicBezTo>
                    <a:pt x="3667" y="1807"/>
                    <a:pt x="3043" y="1940"/>
                    <a:pt x="2451" y="1940"/>
                  </a:cubicBezTo>
                  <a:cubicBezTo>
                    <a:pt x="1780" y="1940"/>
                    <a:pt x="1149" y="1770"/>
                    <a:pt x="976" y="1367"/>
                  </a:cubicBezTo>
                  <a:cubicBezTo>
                    <a:pt x="781" y="868"/>
                    <a:pt x="499" y="391"/>
                    <a:pt x="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7" name="Google Shape;5161;p83"/>
            <p:cNvSpPr>
              <a:spLocks/>
            </p:cNvSpPr>
            <p:nvPr/>
          </p:nvSpPr>
          <p:spPr bwMode="auto">
            <a:xfrm>
              <a:off x="2772410" y="1658202"/>
              <a:ext cx="196101" cy="77784"/>
            </a:xfrm>
            <a:custGeom>
              <a:avLst/>
              <a:gdLst>
                <a:gd name="T0" fmla="*/ 2147483646 w 4901"/>
                <a:gd name="T1" fmla="*/ 0 h 1944"/>
                <a:gd name="T2" fmla="*/ 2147483646 w 4901"/>
                <a:gd name="T3" fmla="*/ 2147483646 h 1944"/>
                <a:gd name="T4" fmla="*/ 2147483646 w 4901"/>
                <a:gd name="T5" fmla="*/ 2147483646 h 1944"/>
                <a:gd name="T6" fmla="*/ 2147483646 w 4901"/>
                <a:gd name="T7" fmla="*/ 2147483646 h 1944"/>
                <a:gd name="T8" fmla="*/ 2147483646 w 4901"/>
                <a:gd name="T9" fmla="*/ 2147483646 h 1944"/>
                <a:gd name="T10" fmla="*/ 2147483646 w 4901"/>
                <a:gd name="T11" fmla="*/ 2147483646 h 1944"/>
                <a:gd name="T12" fmla="*/ 2147483646 w 4901"/>
                <a:gd name="T13" fmla="*/ 2147483646 h 1944"/>
                <a:gd name="T14" fmla="*/ 2147483646 w 4901"/>
                <a:gd name="T15" fmla="*/ 2147483646 h 1944"/>
                <a:gd name="T16" fmla="*/ 2147483646 w 4901"/>
                <a:gd name="T17" fmla="*/ 2147483646 h 1944"/>
                <a:gd name="T18" fmla="*/ 2147483646 w 4901"/>
                <a:gd name="T19" fmla="*/ 2147483646 h 1944"/>
                <a:gd name="T20" fmla="*/ 2147483646 w 4901"/>
                <a:gd name="T21" fmla="*/ 2147483646 h 1944"/>
                <a:gd name="T22" fmla="*/ 2147483646 w 4901"/>
                <a:gd name="T23" fmla="*/ 2147483646 h 1944"/>
                <a:gd name="T24" fmla="*/ 2147483646 w 4901"/>
                <a:gd name="T25" fmla="*/ 0 h 19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1"/>
                <a:gd name="T40" fmla="*/ 0 h 1944"/>
                <a:gd name="T41" fmla="*/ 4901 w 4901"/>
                <a:gd name="T42" fmla="*/ 1944 h 19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1" h="1944" extrusionOk="0">
                  <a:moveTo>
                    <a:pt x="1" y="0"/>
                  </a:moveTo>
                  <a:lnTo>
                    <a:pt x="1" y="434"/>
                  </a:lnTo>
                  <a:cubicBezTo>
                    <a:pt x="1" y="434"/>
                    <a:pt x="1974" y="1214"/>
                    <a:pt x="2082" y="1626"/>
                  </a:cubicBezTo>
                  <a:cubicBezTo>
                    <a:pt x="2096" y="1663"/>
                    <a:pt x="2060" y="1679"/>
                    <a:pt x="1989" y="1679"/>
                  </a:cubicBezTo>
                  <a:cubicBezTo>
                    <a:pt x="1602" y="1679"/>
                    <a:pt x="176" y="1214"/>
                    <a:pt x="66" y="1214"/>
                  </a:cubicBezTo>
                  <a:lnTo>
                    <a:pt x="109" y="1474"/>
                  </a:lnTo>
                  <a:cubicBezTo>
                    <a:pt x="109" y="1474"/>
                    <a:pt x="777" y="1944"/>
                    <a:pt x="2129" y="1944"/>
                  </a:cubicBezTo>
                  <a:cubicBezTo>
                    <a:pt x="2259" y="1944"/>
                    <a:pt x="2395" y="1939"/>
                    <a:pt x="2537" y="1930"/>
                  </a:cubicBezTo>
                  <a:cubicBezTo>
                    <a:pt x="4164" y="1821"/>
                    <a:pt x="4901" y="1128"/>
                    <a:pt x="4901" y="1128"/>
                  </a:cubicBezTo>
                  <a:cubicBezTo>
                    <a:pt x="4857" y="1019"/>
                    <a:pt x="4684" y="585"/>
                    <a:pt x="4684" y="585"/>
                  </a:cubicBezTo>
                  <a:cubicBezTo>
                    <a:pt x="4684" y="585"/>
                    <a:pt x="4100" y="1487"/>
                    <a:pt x="3143" y="1487"/>
                  </a:cubicBezTo>
                  <a:cubicBezTo>
                    <a:pt x="2708" y="1487"/>
                    <a:pt x="2196" y="1301"/>
                    <a:pt x="1627" y="759"/>
                  </a:cubicBezTo>
                  <a:cubicBezTo>
                    <a:pt x="1150" y="369"/>
                    <a:pt x="608" y="109"/>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8" name="Google Shape;5162;p83"/>
            <p:cNvSpPr>
              <a:spLocks/>
            </p:cNvSpPr>
            <p:nvPr/>
          </p:nvSpPr>
          <p:spPr bwMode="auto">
            <a:xfrm>
              <a:off x="2626696" y="1754468"/>
              <a:ext cx="201303" cy="256840"/>
            </a:xfrm>
            <a:custGeom>
              <a:avLst/>
              <a:gdLst>
                <a:gd name="T0" fmla="*/ 2147483646 w 5031"/>
                <a:gd name="T1" fmla="*/ 2147483646 h 6419"/>
                <a:gd name="T2" fmla="*/ 2147483646 w 5031"/>
                <a:gd name="T3" fmla="*/ 2147483646 h 6419"/>
                <a:gd name="T4" fmla="*/ 2147483646 w 5031"/>
                <a:gd name="T5" fmla="*/ 2147483646 h 6419"/>
                <a:gd name="T6" fmla="*/ 2147483646 w 5031"/>
                <a:gd name="T7" fmla="*/ 2147483646 h 6419"/>
                <a:gd name="T8" fmla="*/ 2147483646 w 5031"/>
                <a:gd name="T9" fmla="*/ 2147483646 h 6419"/>
                <a:gd name="T10" fmla="*/ 0 60000 65536"/>
                <a:gd name="T11" fmla="*/ 0 60000 65536"/>
                <a:gd name="T12" fmla="*/ 0 60000 65536"/>
                <a:gd name="T13" fmla="*/ 0 60000 65536"/>
                <a:gd name="T14" fmla="*/ 0 60000 65536"/>
                <a:gd name="T15" fmla="*/ 0 w 5031"/>
                <a:gd name="T16" fmla="*/ 0 h 6419"/>
                <a:gd name="T17" fmla="*/ 5031 w 5031"/>
                <a:gd name="T18" fmla="*/ 6419 h 6419"/>
              </a:gdLst>
              <a:ahLst/>
              <a:cxnLst>
                <a:cxn ang="T10">
                  <a:pos x="T0" y="T1"/>
                </a:cxn>
                <a:cxn ang="T11">
                  <a:pos x="T2" y="T3"/>
                </a:cxn>
                <a:cxn ang="T12">
                  <a:pos x="T4" y="T5"/>
                </a:cxn>
                <a:cxn ang="T13">
                  <a:pos x="T6" y="T7"/>
                </a:cxn>
                <a:cxn ang="T14">
                  <a:pos x="T8" y="T9"/>
                </a:cxn>
              </a:cxnLst>
              <a:rect l="T15" t="T16" r="T17" b="T18"/>
              <a:pathLst>
                <a:path w="5031" h="6419" extrusionOk="0">
                  <a:moveTo>
                    <a:pt x="651" y="1"/>
                  </a:moveTo>
                  <a:cubicBezTo>
                    <a:pt x="412" y="87"/>
                    <a:pt x="196" y="239"/>
                    <a:pt x="1" y="391"/>
                  </a:cubicBezTo>
                  <a:cubicBezTo>
                    <a:pt x="1" y="391"/>
                    <a:pt x="3014" y="1475"/>
                    <a:pt x="4076" y="6418"/>
                  </a:cubicBezTo>
                  <a:cubicBezTo>
                    <a:pt x="4380" y="6331"/>
                    <a:pt x="4705" y="6288"/>
                    <a:pt x="5030" y="6266"/>
                  </a:cubicBezTo>
                  <a:cubicBezTo>
                    <a:pt x="5030" y="6266"/>
                    <a:pt x="3253" y="2104"/>
                    <a:pt x="6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89" name="Google Shape;5163;p83"/>
            <p:cNvSpPr>
              <a:spLocks/>
            </p:cNvSpPr>
            <p:nvPr/>
          </p:nvSpPr>
          <p:spPr bwMode="auto">
            <a:xfrm>
              <a:off x="2592008" y="1803041"/>
              <a:ext cx="174414" cy="211706"/>
            </a:xfrm>
            <a:custGeom>
              <a:avLst/>
              <a:gdLst>
                <a:gd name="T0" fmla="*/ 2147483646 w 4359"/>
                <a:gd name="T1" fmla="*/ 2147483646 h 5291"/>
                <a:gd name="T2" fmla="*/ 0 w 4359"/>
                <a:gd name="T3" fmla="*/ 2147483646 h 5291"/>
                <a:gd name="T4" fmla="*/ 2147483646 w 4359"/>
                <a:gd name="T5" fmla="*/ 2147483646 h 5291"/>
                <a:gd name="T6" fmla="*/ 2147483646 w 4359"/>
                <a:gd name="T7" fmla="*/ 2147483646 h 5291"/>
                <a:gd name="T8" fmla="*/ 2147483646 w 4359"/>
                <a:gd name="T9" fmla="*/ 2147483646 h 5291"/>
                <a:gd name="T10" fmla="*/ 0 60000 65536"/>
                <a:gd name="T11" fmla="*/ 0 60000 65536"/>
                <a:gd name="T12" fmla="*/ 0 60000 65536"/>
                <a:gd name="T13" fmla="*/ 0 60000 65536"/>
                <a:gd name="T14" fmla="*/ 0 60000 65536"/>
                <a:gd name="T15" fmla="*/ 0 w 4359"/>
                <a:gd name="T16" fmla="*/ 0 h 5291"/>
                <a:gd name="T17" fmla="*/ 4359 w 4359"/>
                <a:gd name="T18" fmla="*/ 5291 h 5291"/>
              </a:gdLst>
              <a:ahLst/>
              <a:cxnLst>
                <a:cxn ang="T10">
                  <a:pos x="T0" y="T1"/>
                </a:cxn>
                <a:cxn ang="T11">
                  <a:pos x="T2" y="T3"/>
                </a:cxn>
                <a:cxn ang="T12">
                  <a:pos x="T4" y="T5"/>
                </a:cxn>
                <a:cxn ang="T13">
                  <a:pos x="T6" y="T7"/>
                </a:cxn>
                <a:cxn ang="T14">
                  <a:pos x="T8" y="T9"/>
                </a:cxn>
              </a:cxnLst>
              <a:rect l="T15" t="T16" r="T17" b="T18"/>
              <a:pathLst>
                <a:path w="4359" h="5291" extrusionOk="0">
                  <a:moveTo>
                    <a:pt x="217" y="1"/>
                  </a:moveTo>
                  <a:lnTo>
                    <a:pt x="0" y="413"/>
                  </a:lnTo>
                  <a:cubicBezTo>
                    <a:pt x="0" y="413"/>
                    <a:pt x="3599" y="3773"/>
                    <a:pt x="3903" y="5291"/>
                  </a:cubicBezTo>
                  <a:lnTo>
                    <a:pt x="4358" y="5247"/>
                  </a:lnTo>
                  <a:cubicBezTo>
                    <a:pt x="4358" y="5247"/>
                    <a:pt x="3187" y="1995"/>
                    <a:pt x="21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0" name="Google Shape;5164;p83"/>
            <p:cNvSpPr>
              <a:spLocks/>
            </p:cNvSpPr>
            <p:nvPr/>
          </p:nvSpPr>
          <p:spPr bwMode="auto">
            <a:xfrm>
              <a:off x="2587647" y="1862058"/>
              <a:ext cx="104153" cy="152688"/>
            </a:xfrm>
            <a:custGeom>
              <a:avLst/>
              <a:gdLst>
                <a:gd name="T0" fmla="*/ 2147483646 w 2603"/>
                <a:gd name="T1" fmla="*/ 0 h 3816"/>
                <a:gd name="T2" fmla="*/ 2147483646 w 2603"/>
                <a:gd name="T3" fmla="*/ 2147483646 h 3816"/>
                <a:gd name="T4" fmla="*/ 2147483646 w 2603"/>
                <a:gd name="T5" fmla="*/ 2147483646 h 3816"/>
                <a:gd name="T6" fmla="*/ 2147483646 w 2603"/>
                <a:gd name="T7" fmla="*/ 2147483646 h 3816"/>
                <a:gd name="T8" fmla="*/ 2147483646 w 2603"/>
                <a:gd name="T9" fmla="*/ 0 h 3816"/>
                <a:gd name="T10" fmla="*/ 0 60000 65536"/>
                <a:gd name="T11" fmla="*/ 0 60000 65536"/>
                <a:gd name="T12" fmla="*/ 0 60000 65536"/>
                <a:gd name="T13" fmla="*/ 0 60000 65536"/>
                <a:gd name="T14" fmla="*/ 0 60000 65536"/>
                <a:gd name="T15" fmla="*/ 0 w 2603"/>
                <a:gd name="T16" fmla="*/ 0 h 3816"/>
                <a:gd name="T17" fmla="*/ 2603 w 2603"/>
                <a:gd name="T18" fmla="*/ 3816 h 3816"/>
              </a:gdLst>
              <a:ahLst/>
              <a:cxnLst>
                <a:cxn ang="T10">
                  <a:pos x="T0" y="T1"/>
                </a:cxn>
                <a:cxn ang="T11">
                  <a:pos x="T2" y="T3"/>
                </a:cxn>
                <a:cxn ang="T12">
                  <a:pos x="T4" y="T5"/>
                </a:cxn>
                <a:cxn ang="T13">
                  <a:pos x="T6" y="T7"/>
                </a:cxn>
                <a:cxn ang="T14">
                  <a:pos x="T8" y="T9"/>
                </a:cxn>
              </a:cxnLst>
              <a:rect l="T15" t="T16" r="T17" b="T18"/>
              <a:pathLst>
                <a:path w="2603" h="3816" extrusionOk="0">
                  <a:moveTo>
                    <a:pt x="1" y="0"/>
                  </a:moveTo>
                  <a:lnTo>
                    <a:pt x="1" y="520"/>
                  </a:lnTo>
                  <a:cubicBezTo>
                    <a:pt x="1" y="520"/>
                    <a:pt x="1627" y="1908"/>
                    <a:pt x="1692" y="3469"/>
                  </a:cubicBezTo>
                  <a:cubicBezTo>
                    <a:pt x="1692" y="3469"/>
                    <a:pt x="2321" y="3751"/>
                    <a:pt x="2603" y="3816"/>
                  </a:cubicBezTo>
                  <a:cubicBezTo>
                    <a:pt x="2603" y="3816"/>
                    <a:pt x="1952" y="1366"/>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1" name="Google Shape;5165;p83"/>
            <p:cNvSpPr>
              <a:spLocks/>
            </p:cNvSpPr>
            <p:nvPr/>
          </p:nvSpPr>
          <p:spPr bwMode="auto">
            <a:xfrm>
              <a:off x="2691751" y="1740584"/>
              <a:ext cx="310617" cy="254239"/>
            </a:xfrm>
            <a:custGeom>
              <a:avLst/>
              <a:gdLst>
                <a:gd name="T0" fmla="*/ 2147483646 w 7763"/>
                <a:gd name="T1" fmla="*/ 2147483646 h 6354"/>
                <a:gd name="T2" fmla="*/ 2147483646 w 7763"/>
                <a:gd name="T3" fmla="*/ 2147483646 h 6354"/>
                <a:gd name="T4" fmla="*/ 2147483646 w 7763"/>
                <a:gd name="T5" fmla="*/ 2147483646 h 6354"/>
                <a:gd name="T6" fmla="*/ 2147483646 w 7763"/>
                <a:gd name="T7" fmla="*/ 2147483646 h 6354"/>
                <a:gd name="T8" fmla="*/ 2147483646 w 7763"/>
                <a:gd name="T9" fmla="*/ 2147483646 h 6354"/>
                <a:gd name="T10" fmla="*/ 2147483646 w 7763"/>
                <a:gd name="T11" fmla="*/ 2147483646 h 6354"/>
                <a:gd name="T12" fmla="*/ 2147483646 w 7763"/>
                <a:gd name="T13" fmla="*/ 2147483646 h 6354"/>
                <a:gd name="T14" fmla="*/ 2147483646 w 7763"/>
                <a:gd name="T15" fmla="*/ 2147483646 h 6354"/>
                <a:gd name="T16" fmla="*/ 0 60000 65536"/>
                <a:gd name="T17" fmla="*/ 0 60000 65536"/>
                <a:gd name="T18" fmla="*/ 0 60000 65536"/>
                <a:gd name="T19" fmla="*/ 0 60000 65536"/>
                <a:gd name="T20" fmla="*/ 0 60000 65536"/>
                <a:gd name="T21" fmla="*/ 0 60000 65536"/>
                <a:gd name="T22" fmla="*/ 0 60000 65536"/>
                <a:gd name="T23" fmla="*/ 0 60000 65536"/>
                <a:gd name="T24" fmla="*/ 0 w 7763"/>
                <a:gd name="T25" fmla="*/ 0 h 6354"/>
                <a:gd name="T26" fmla="*/ 7763 w 7763"/>
                <a:gd name="T27" fmla="*/ 6354 h 6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63" h="6354" extrusionOk="0">
                  <a:moveTo>
                    <a:pt x="673" y="1"/>
                  </a:moveTo>
                  <a:lnTo>
                    <a:pt x="1" y="22"/>
                  </a:lnTo>
                  <a:cubicBezTo>
                    <a:pt x="1" y="22"/>
                    <a:pt x="4055" y="3318"/>
                    <a:pt x="4467" y="6353"/>
                  </a:cubicBezTo>
                  <a:cubicBezTo>
                    <a:pt x="4749" y="6331"/>
                    <a:pt x="5009" y="6245"/>
                    <a:pt x="5247" y="6093"/>
                  </a:cubicBezTo>
                  <a:cubicBezTo>
                    <a:pt x="5247" y="6093"/>
                    <a:pt x="4770" y="2841"/>
                    <a:pt x="7762" y="2472"/>
                  </a:cubicBezTo>
                  <a:lnTo>
                    <a:pt x="7675" y="1757"/>
                  </a:lnTo>
                  <a:cubicBezTo>
                    <a:pt x="6158" y="2125"/>
                    <a:pt x="5009" y="3361"/>
                    <a:pt x="4792" y="4901"/>
                  </a:cubicBezTo>
                  <a:cubicBezTo>
                    <a:pt x="4792" y="4901"/>
                    <a:pt x="3708" y="2407"/>
                    <a:pt x="6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2" name="Google Shape;5166;p83"/>
            <p:cNvSpPr>
              <a:spLocks/>
            </p:cNvSpPr>
            <p:nvPr/>
          </p:nvSpPr>
          <p:spPr bwMode="auto">
            <a:xfrm>
              <a:off x="2753325" y="1735623"/>
              <a:ext cx="232553" cy="91829"/>
            </a:xfrm>
            <a:custGeom>
              <a:avLst/>
              <a:gdLst>
                <a:gd name="T0" fmla="*/ 2147483646 w 5812"/>
                <a:gd name="T1" fmla="*/ 2147483646 h 2295"/>
                <a:gd name="T2" fmla="*/ 2147483646 w 5812"/>
                <a:gd name="T3" fmla="*/ 2147483646 h 2295"/>
                <a:gd name="T4" fmla="*/ 2147483646 w 5812"/>
                <a:gd name="T5" fmla="*/ 2147483646 h 2295"/>
                <a:gd name="T6" fmla="*/ 2147483646 w 5812"/>
                <a:gd name="T7" fmla="*/ 2147483646 h 2295"/>
                <a:gd name="T8" fmla="*/ 2147483646 w 5812"/>
                <a:gd name="T9" fmla="*/ 2147483646 h 2295"/>
                <a:gd name="T10" fmla="*/ 2147483646 w 5812"/>
                <a:gd name="T11" fmla="*/ 2147483646 h 2295"/>
                <a:gd name="T12" fmla="*/ 2147483646 w 5812"/>
                <a:gd name="T13" fmla="*/ 2147483646 h 2295"/>
                <a:gd name="T14" fmla="*/ 2147483646 w 5812"/>
                <a:gd name="T15" fmla="*/ 2147483646 h 2295"/>
                <a:gd name="T16" fmla="*/ 2147483646 w 5812"/>
                <a:gd name="T17" fmla="*/ 2147483646 h 2295"/>
                <a:gd name="T18" fmla="*/ 2147483646 w 5812"/>
                <a:gd name="T19" fmla="*/ 2147483646 h 2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2"/>
                <a:gd name="T31" fmla="*/ 0 h 2295"/>
                <a:gd name="T32" fmla="*/ 5812 w 5812"/>
                <a:gd name="T33" fmla="*/ 2295 h 2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2" h="2295" extrusionOk="0">
                  <a:moveTo>
                    <a:pt x="356" y="1"/>
                  </a:moveTo>
                  <a:cubicBezTo>
                    <a:pt x="181" y="1"/>
                    <a:pt x="1" y="38"/>
                    <a:pt x="1" y="38"/>
                  </a:cubicBezTo>
                  <a:cubicBezTo>
                    <a:pt x="1" y="38"/>
                    <a:pt x="2082" y="2228"/>
                    <a:pt x="2841" y="2293"/>
                  </a:cubicBezTo>
                  <a:cubicBezTo>
                    <a:pt x="2854" y="2294"/>
                    <a:pt x="2867" y="2294"/>
                    <a:pt x="2881" y="2294"/>
                  </a:cubicBezTo>
                  <a:cubicBezTo>
                    <a:pt x="3674" y="2294"/>
                    <a:pt x="5811" y="472"/>
                    <a:pt x="5811" y="472"/>
                  </a:cubicBezTo>
                  <a:lnTo>
                    <a:pt x="5703" y="125"/>
                  </a:lnTo>
                  <a:cubicBezTo>
                    <a:pt x="5703" y="125"/>
                    <a:pt x="3600" y="1572"/>
                    <a:pt x="3016" y="1572"/>
                  </a:cubicBezTo>
                  <a:cubicBezTo>
                    <a:pt x="2981" y="1572"/>
                    <a:pt x="2951" y="1567"/>
                    <a:pt x="2928" y="1556"/>
                  </a:cubicBezTo>
                  <a:cubicBezTo>
                    <a:pt x="2126" y="1144"/>
                    <a:pt x="1345" y="645"/>
                    <a:pt x="651" y="81"/>
                  </a:cubicBezTo>
                  <a:cubicBezTo>
                    <a:pt x="598" y="19"/>
                    <a:pt x="478" y="1"/>
                    <a:pt x="3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3" name="Google Shape;5167;p83"/>
            <p:cNvSpPr>
              <a:spLocks/>
            </p:cNvSpPr>
            <p:nvPr/>
          </p:nvSpPr>
          <p:spPr bwMode="auto">
            <a:xfrm>
              <a:off x="2946771" y="2098842"/>
              <a:ext cx="70302" cy="56458"/>
            </a:xfrm>
            <a:custGeom>
              <a:avLst/>
              <a:gdLst>
                <a:gd name="T0" fmla="*/ 2147483646 w 1757"/>
                <a:gd name="T1" fmla="*/ 2147483646 h 1411"/>
                <a:gd name="T2" fmla="*/ 2147483646 w 1757"/>
                <a:gd name="T3" fmla="*/ 2147483646 h 1411"/>
                <a:gd name="T4" fmla="*/ 2147483646 w 1757"/>
                <a:gd name="T5" fmla="*/ 2147483646 h 1411"/>
                <a:gd name="T6" fmla="*/ 2147483646 w 1757"/>
                <a:gd name="T7" fmla="*/ 2147483646 h 1411"/>
                <a:gd name="T8" fmla="*/ 2147483646 w 1757"/>
                <a:gd name="T9" fmla="*/ 2147483646 h 1411"/>
                <a:gd name="T10" fmla="*/ 0 60000 65536"/>
                <a:gd name="T11" fmla="*/ 0 60000 65536"/>
                <a:gd name="T12" fmla="*/ 0 60000 65536"/>
                <a:gd name="T13" fmla="*/ 0 60000 65536"/>
                <a:gd name="T14" fmla="*/ 0 60000 65536"/>
                <a:gd name="T15" fmla="*/ 0 w 1757"/>
                <a:gd name="T16" fmla="*/ 0 h 1411"/>
                <a:gd name="T17" fmla="*/ 1757 w 1757"/>
                <a:gd name="T18" fmla="*/ 1411 h 1411"/>
              </a:gdLst>
              <a:ahLst/>
              <a:cxnLst>
                <a:cxn ang="T10">
                  <a:pos x="T0" y="T1"/>
                </a:cxn>
                <a:cxn ang="T11">
                  <a:pos x="T2" y="T3"/>
                </a:cxn>
                <a:cxn ang="T12">
                  <a:pos x="T4" y="T5"/>
                </a:cxn>
                <a:cxn ang="T13">
                  <a:pos x="T6" y="T7"/>
                </a:cxn>
                <a:cxn ang="T14">
                  <a:pos x="T8" y="T9"/>
                </a:cxn>
              </a:cxnLst>
              <a:rect l="T15" t="T16" r="T17" b="T18"/>
              <a:pathLst>
                <a:path w="1757" h="1411" extrusionOk="0">
                  <a:moveTo>
                    <a:pt x="1258" y="1"/>
                  </a:moveTo>
                  <a:lnTo>
                    <a:pt x="1" y="413"/>
                  </a:lnTo>
                  <a:lnTo>
                    <a:pt x="174" y="1410"/>
                  </a:lnTo>
                  <a:lnTo>
                    <a:pt x="1757" y="1323"/>
                  </a:lnTo>
                  <a:lnTo>
                    <a:pt x="125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4" name="Google Shape;5168;p83"/>
            <p:cNvSpPr>
              <a:spLocks/>
            </p:cNvSpPr>
            <p:nvPr/>
          </p:nvSpPr>
          <p:spPr bwMode="auto">
            <a:xfrm>
              <a:off x="2996222" y="2000815"/>
              <a:ext cx="66821" cy="67701"/>
            </a:xfrm>
            <a:custGeom>
              <a:avLst/>
              <a:gdLst>
                <a:gd name="T0" fmla="*/ 2147483646 w 1670"/>
                <a:gd name="T1" fmla="*/ 2147483646 h 1692"/>
                <a:gd name="T2" fmla="*/ 0 w 1670"/>
                <a:gd name="T3" fmla="*/ 2147483646 h 1692"/>
                <a:gd name="T4" fmla="*/ 2147483646 w 1670"/>
                <a:gd name="T5" fmla="*/ 2147483646 h 1692"/>
                <a:gd name="T6" fmla="*/ 2147483646 w 1670"/>
                <a:gd name="T7" fmla="*/ 2147483646 h 1692"/>
                <a:gd name="T8" fmla="*/ 2147483646 w 1670"/>
                <a:gd name="T9" fmla="*/ 2147483646 h 1692"/>
                <a:gd name="T10" fmla="*/ 0 60000 65536"/>
                <a:gd name="T11" fmla="*/ 0 60000 65536"/>
                <a:gd name="T12" fmla="*/ 0 60000 65536"/>
                <a:gd name="T13" fmla="*/ 0 60000 65536"/>
                <a:gd name="T14" fmla="*/ 0 60000 65536"/>
                <a:gd name="T15" fmla="*/ 0 w 1670"/>
                <a:gd name="T16" fmla="*/ 0 h 1692"/>
                <a:gd name="T17" fmla="*/ 1670 w 1670"/>
                <a:gd name="T18" fmla="*/ 1692 h 1692"/>
              </a:gdLst>
              <a:ahLst/>
              <a:cxnLst>
                <a:cxn ang="T10">
                  <a:pos x="T0" y="T1"/>
                </a:cxn>
                <a:cxn ang="T11">
                  <a:pos x="T2" y="T3"/>
                </a:cxn>
                <a:cxn ang="T12">
                  <a:pos x="T4" y="T5"/>
                </a:cxn>
                <a:cxn ang="T13">
                  <a:pos x="T6" y="T7"/>
                </a:cxn>
                <a:cxn ang="T14">
                  <a:pos x="T8" y="T9"/>
                </a:cxn>
              </a:cxnLst>
              <a:rect l="T15" t="T16" r="T17" b="T18"/>
              <a:pathLst>
                <a:path w="1670" h="1692" extrusionOk="0">
                  <a:moveTo>
                    <a:pt x="521" y="1"/>
                  </a:moveTo>
                  <a:lnTo>
                    <a:pt x="0" y="738"/>
                  </a:lnTo>
                  <a:lnTo>
                    <a:pt x="1236" y="1692"/>
                  </a:lnTo>
                  <a:lnTo>
                    <a:pt x="1670" y="781"/>
                  </a:ln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5" name="Google Shape;5169;p83"/>
            <p:cNvSpPr>
              <a:spLocks/>
            </p:cNvSpPr>
            <p:nvPr/>
          </p:nvSpPr>
          <p:spPr bwMode="auto">
            <a:xfrm>
              <a:off x="3017027" y="1873301"/>
              <a:ext cx="46014" cy="53857"/>
            </a:xfrm>
            <a:custGeom>
              <a:avLst/>
              <a:gdLst>
                <a:gd name="T0" fmla="*/ 2147483646 w 1150"/>
                <a:gd name="T1" fmla="*/ 2147483646 h 1346"/>
                <a:gd name="T2" fmla="*/ 2147483646 w 1150"/>
                <a:gd name="T3" fmla="*/ 2147483646 h 1346"/>
                <a:gd name="T4" fmla="*/ 2147483646 w 1150"/>
                <a:gd name="T5" fmla="*/ 2147483646 h 1346"/>
                <a:gd name="T6" fmla="*/ 2147483646 w 1150"/>
                <a:gd name="T7" fmla="*/ 2147483646 h 1346"/>
                <a:gd name="T8" fmla="*/ 2147483646 w 1150"/>
                <a:gd name="T9" fmla="*/ 2147483646 h 1346"/>
                <a:gd name="T10" fmla="*/ 0 60000 65536"/>
                <a:gd name="T11" fmla="*/ 0 60000 65536"/>
                <a:gd name="T12" fmla="*/ 0 60000 65536"/>
                <a:gd name="T13" fmla="*/ 0 60000 65536"/>
                <a:gd name="T14" fmla="*/ 0 60000 65536"/>
                <a:gd name="T15" fmla="*/ 0 w 1150"/>
                <a:gd name="T16" fmla="*/ 0 h 1346"/>
                <a:gd name="T17" fmla="*/ 1150 w 1150"/>
                <a:gd name="T18" fmla="*/ 1346 h 1346"/>
              </a:gdLst>
              <a:ahLst/>
              <a:cxnLst>
                <a:cxn ang="T10">
                  <a:pos x="T0" y="T1"/>
                </a:cxn>
                <a:cxn ang="T11">
                  <a:pos x="T2" y="T3"/>
                </a:cxn>
                <a:cxn ang="T12">
                  <a:pos x="T4" y="T5"/>
                </a:cxn>
                <a:cxn ang="T13">
                  <a:pos x="T6" y="T7"/>
                </a:cxn>
                <a:cxn ang="T14">
                  <a:pos x="T8" y="T9"/>
                </a:cxn>
              </a:cxnLst>
              <a:rect l="T15" t="T16" r="T17" b="T18"/>
              <a:pathLst>
                <a:path w="1150" h="1346" extrusionOk="0">
                  <a:moveTo>
                    <a:pt x="716" y="1"/>
                  </a:moveTo>
                  <a:lnTo>
                    <a:pt x="1" y="1172"/>
                  </a:lnTo>
                  <a:lnTo>
                    <a:pt x="586" y="1345"/>
                  </a:lnTo>
                  <a:lnTo>
                    <a:pt x="1150" y="131"/>
                  </a:lnTo>
                  <a:lnTo>
                    <a:pt x="71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6" name="Google Shape;5170;p83"/>
            <p:cNvSpPr>
              <a:spLocks/>
            </p:cNvSpPr>
            <p:nvPr/>
          </p:nvSpPr>
          <p:spPr bwMode="auto">
            <a:xfrm>
              <a:off x="3049875" y="1905429"/>
              <a:ext cx="70422" cy="47255"/>
            </a:xfrm>
            <a:custGeom>
              <a:avLst/>
              <a:gdLst>
                <a:gd name="T0" fmla="*/ 2147483646 w 1760"/>
                <a:gd name="T1" fmla="*/ 0 h 1181"/>
                <a:gd name="T2" fmla="*/ 2147483646 w 1760"/>
                <a:gd name="T3" fmla="*/ 2147483646 h 1181"/>
                <a:gd name="T4" fmla="*/ 2147483646 w 1760"/>
                <a:gd name="T5" fmla="*/ 2147483646 h 1181"/>
                <a:gd name="T6" fmla="*/ 2147483646 w 1760"/>
                <a:gd name="T7" fmla="*/ 2147483646 h 1181"/>
                <a:gd name="T8" fmla="*/ 2147483646 w 1760"/>
                <a:gd name="T9" fmla="*/ 2147483646 h 1181"/>
                <a:gd name="T10" fmla="*/ 2147483646 w 1760"/>
                <a:gd name="T11" fmla="*/ 0 h 1181"/>
                <a:gd name="T12" fmla="*/ 0 60000 65536"/>
                <a:gd name="T13" fmla="*/ 0 60000 65536"/>
                <a:gd name="T14" fmla="*/ 0 60000 65536"/>
                <a:gd name="T15" fmla="*/ 0 60000 65536"/>
                <a:gd name="T16" fmla="*/ 0 60000 65536"/>
                <a:gd name="T17" fmla="*/ 0 60000 65536"/>
                <a:gd name="T18" fmla="*/ 0 w 1760"/>
                <a:gd name="T19" fmla="*/ 0 h 1181"/>
                <a:gd name="T20" fmla="*/ 1760 w 1760"/>
                <a:gd name="T21" fmla="*/ 1181 h 1181"/>
              </a:gdLst>
              <a:ahLst/>
              <a:cxnLst>
                <a:cxn ang="T12">
                  <a:pos x="T0" y="T1"/>
                </a:cxn>
                <a:cxn ang="T13">
                  <a:pos x="T2" y="T3"/>
                </a:cxn>
                <a:cxn ang="T14">
                  <a:pos x="T4" y="T5"/>
                </a:cxn>
                <a:cxn ang="T15">
                  <a:pos x="T6" y="T7"/>
                </a:cxn>
                <a:cxn ang="T16">
                  <a:pos x="T8" y="T9"/>
                </a:cxn>
                <a:cxn ang="T17">
                  <a:pos x="T10" y="T11"/>
                </a:cxn>
              </a:cxnLst>
              <a:rect l="T18" t="T19" r="T20" b="T21"/>
              <a:pathLst>
                <a:path w="1760" h="1181" extrusionOk="0">
                  <a:moveTo>
                    <a:pt x="1586" y="0"/>
                  </a:moveTo>
                  <a:lnTo>
                    <a:pt x="199" y="716"/>
                  </a:lnTo>
                  <a:cubicBezTo>
                    <a:pt x="199" y="716"/>
                    <a:pt x="69" y="1106"/>
                    <a:pt x="4" y="1171"/>
                  </a:cubicBezTo>
                  <a:cubicBezTo>
                    <a:pt x="0" y="1177"/>
                    <a:pt x="7" y="1180"/>
                    <a:pt x="22" y="1180"/>
                  </a:cubicBezTo>
                  <a:cubicBezTo>
                    <a:pt x="208" y="1180"/>
                    <a:pt x="1695" y="716"/>
                    <a:pt x="1695" y="716"/>
                  </a:cubicBezTo>
                  <a:cubicBezTo>
                    <a:pt x="1760" y="477"/>
                    <a:pt x="1738" y="217"/>
                    <a:pt x="15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7" name="Google Shape;5171;p83"/>
            <p:cNvSpPr>
              <a:spLocks/>
            </p:cNvSpPr>
            <p:nvPr/>
          </p:nvSpPr>
          <p:spPr bwMode="auto">
            <a:xfrm>
              <a:off x="3030030" y="1967886"/>
              <a:ext cx="65140" cy="32970"/>
            </a:xfrm>
            <a:custGeom>
              <a:avLst/>
              <a:gdLst>
                <a:gd name="T0" fmla="*/ 2147483646 w 1628"/>
                <a:gd name="T1" fmla="*/ 0 h 824"/>
                <a:gd name="T2" fmla="*/ 2147483646 w 1628"/>
                <a:gd name="T3" fmla="*/ 2147483646 h 824"/>
                <a:gd name="T4" fmla="*/ 2147483646 w 1628"/>
                <a:gd name="T5" fmla="*/ 2147483646 h 824"/>
                <a:gd name="T6" fmla="*/ 2147483646 w 1628"/>
                <a:gd name="T7" fmla="*/ 2147483646 h 824"/>
                <a:gd name="T8" fmla="*/ 2147483646 w 1628"/>
                <a:gd name="T9" fmla="*/ 0 h 824"/>
                <a:gd name="T10" fmla="*/ 0 60000 65536"/>
                <a:gd name="T11" fmla="*/ 0 60000 65536"/>
                <a:gd name="T12" fmla="*/ 0 60000 65536"/>
                <a:gd name="T13" fmla="*/ 0 60000 65536"/>
                <a:gd name="T14" fmla="*/ 0 60000 65536"/>
                <a:gd name="T15" fmla="*/ 0 w 1628"/>
                <a:gd name="T16" fmla="*/ 0 h 824"/>
                <a:gd name="T17" fmla="*/ 1628 w 1628"/>
                <a:gd name="T18" fmla="*/ 824 h 824"/>
              </a:gdLst>
              <a:ahLst/>
              <a:cxnLst>
                <a:cxn ang="T10">
                  <a:pos x="T0" y="T1"/>
                </a:cxn>
                <a:cxn ang="T11">
                  <a:pos x="T2" y="T3"/>
                </a:cxn>
                <a:cxn ang="T12">
                  <a:pos x="T4" y="T5"/>
                </a:cxn>
                <a:cxn ang="T13">
                  <a:pos x="T6" y="T7"/>
                </a:cxn>
                <a:cxn ang="T14">
                  <a:pos x="T8" y="T9"/>
                </a:cxn>
              </a:cxnLst>
              <a:rect l="T15" t="T16" r="T17" b="T18"/>
              <a:pathLst>
                <a:path w="1628" h="824" extrusionOk="0">
                  <a:moveTo>
                    <a:pt x="261" y="0"/>
                  </a:moveTo>
                  <a:lnTo>
                    <a:pt x="1" y="390"/>
                  </a:lnTo>
                  <a:cubicBezTo>
                    <a:pt x="435" y="542"/>
                    <a:pt x="890" y="694"/>
                    <a:pt x="1345" y="824"/>
                  </a:cubicBezTo>
                  <a:lnTo>
                    <a:pt x="1627" y="347"/>
                  </a:lnTo>
                  <a:cubicBezTo>
                    <a:pt x="1172" y="217"/>
                    <a:pt x="716" y="87"/>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8" name="Google Shape;5172;p83"/>
            <p:cNvSpPr>
              <a:spLocks/>
            </p:cNvSpPr>
            <p:nvPr/>
          </p:nvSpPr>
          <p:spPr bwMode="auto">
            <a:xfrm>
              <a:off x="2924205" y="1980890"/>
              <a:ext cx="65100" cy="38932"/>
            </a:xfrm>
            <a:custGeom>
              <a:avLst/>
              <a:gdLst>
                <a:gd name="T0" fmla="*/ 2147483646 w 1627"/>
                <a:gd name="T1" fmla="*/ 0 h 973"/>
                <a:gd name="T2" fmla="*/ 2147483646 w 1627"/>
                <a:gd name="T3" fmla="*/ 2147483646 h 973"/>
                <a:gd name="T4" fmla="*/ 2147483646 w 1627"/>
                <a:gd name="T5" fmla="*/ 2147483646 h 973"/>
                <a:gd name="T6" fmla="*/ 2147483646 w 1627"/>
                <a:gd name="T7" fmla="*/ 2147483646 h 973"/>
                <a:gd name="T8" fmla="*/ 2147483646 w 1627"/>
                <a:gd name="T9" fmla="*/ 2147483646 h 973"/>
                <a:gd name="T10" fmla="*/ 2147483646 w 1627"/>
                <a:gd name="T11" fmla="*/ 0 h 973"/>
                <a:gd name="T12" fmla="*/ 0 60000 65536"/>
                <a:gd name="T13" fmla="*/ 0 60000 65536"/>
                <a:gd name="T14" fmla="*/ 0 60000 65536"/>
                <a:gd name="T15" fmla="*/ 0 60000 65536"/>
                <a:gd name="T16" fmla="*/ 0 60000 65536"/>
                <a:gd name="T17" fmla="*/ 0 60000 65536"/>
                <a:gd name="T18" fmla="*/ 0 w 1627"/>
                <a:gd name="T19" fmla="*/ 0 h 973"/>
                <a:gd name="T20" fmla="*/ 1627 w 1627"/>
                <a:gd name="T21" fmla="*/ 973 h 973"/>
              </a:gdLst>
              <a:ahLst/>
              <a:cxnLst>
                <a:cxn ang="T12">
                  <a:pos x="T0" y="T1"/>
                </a:cxn>
                <a:cxn ang="T13">
                  <a:pos x="T2" y="T3"/>
                </a:cxn>
                <a:cxn ang="T14">
                  <a:pos x="T4" y="T5"/>
                </a:cxn>
                <a:cxn ang="T15">
                  <a:pos x="T6" y="T7"/>
                </a:cxn>
                <a:cxn ang="T16">
                  <a:pos x="T8" y="T9"/>
                </a:cxn>
                <a:cxn ang="T17">
                  <a:pos x="T10" y="T11"/>
                </a:cxn>
              </a:cxnLst>
              <a:rect l="T18" t="T19" r="T20" b="T21"/>
              <a:pathLst>
                <a:path w="1627" h="973" extrusionOk="0">
                  <a:moveTo>
                    <a:pt x="1540" y="0"/>
                  </a:moveTo>
                  <a:lnTo>
                    <a:pt x="1" y="347"/>
                  </a:lnTo>
                  <a:lnTo>
                    <a:pt x="109" y="933"/>
                  </a:lnTo>
                  <a:cubicBezTo>
                    <a:pt x="113" y="961"/>
                    <a:pt x="170" y="973"/>
                    <a:pt x="260" y="973"/>
                  </a:cubicBezTo>
                  <a:cubicBezTo>
                    <a:pt x="644" y="973"/>
                    <a:pt x="1627" y="759"/>
                    <a:pt x="1627" y="759"/>
                  </a:cubicBezTo>
                  <a:lnTo>
                    <a:pt x="15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99" name="Google Shape;5173;p83"/>
            <p:cNvSpPr>
              <a:spLocks/>
            </p:cNvSpPr>
            <p:nvPr/>
          </p:nvSpPr>
          <p:spPr bwMode="auto">
            <a:xfrm>
              <a:off x="2936368" y="2047668"/>
              <a:ext cx="59018" cy="32490"/>
            </a:xfrm>
            <a:custGeom>
              <a:avLst/>
              <a:gdLst>
                <a:gd name="T0" fmla="*/ 2147483646 w 1475"/>
                <a:gd name="T1" fmla="*/ 2147483646 h 812"/>
                <a:gd name="T2" fmla="*/ 0 w 1475"/>
                <a:gd name="T3" fmla="*/ 2147483646 h 812"/>
                <a:gd name="T4" fmla="*/ 2147483646 w 1475"/>
                <a:gd name="T5" fmla="*/ 2147483646 h 812"/>
                <a:gd name="T6" fmla="*/ 2147483646 w 1475"/>
                <a:gd name="T7" fmla="*/ 2147483646 h 812"/>
                <a:gd name="T8" fmla="*/ 2147483646 w 1475"/>
                <a:gd name="T9" fmla="*/ 2147483646 h 812"/>
                <a:gd name="T10" fmla="*/ 2147483646 w 1475"/>
                <a:gd name="T11" fmla="*/ 2147483646 h 812"/>
                <a:gd name="T12" fmla="*/ 0 60000 65536"/>
                <a:gd name="T13" fmla="*/ 0 60000 65536"/>
                <a:gd name="T14" fmla="*/ 0 60000 65536"/>
                <a:gd name="T15" fmla="*/ 0 60000 65536"/>
                <a:gd name="T16" fmla="*/ 0 60000 65536"/>
                <a:gd name="T17" fmla="*/ 0 60000 65536"/>
                <a:gd name="T18" fmla="*/ 0 w 1475"/>
                <a:gd name="T19" fmla="*/ 0 h 812"/>
                <a:gd name="T20" fmla="*/ 1475 w 1475"/>
                <a:gd name="T21" fmla="*/ 812 h 812"/>
              </a:gdLst>
              <a:ahLst/>
              <a:cxnLst>
                <a:cxn ang="T12">
                  <a:pos x="T0" y="T1"/>
                </a:cxn>
                <a:cxn ang="T13">
                  <a:pos x="T2" y="T3"/>
                </a:cxn>
                <a:cxn ang="T14">
                  <a:pos x="T4" y="T5"/>
                </a:cxn>
                <a:cxn ang="T15">
                  <a:pos x="T6" y="T7"/>
                </a:cxn>
                <a:cxn ang="T16">
                  <a:pos x="T8" y="T9"/>
                </a:cxn>
                <a:cxn ang="T17">
                  <a:pos x="T10" y="T11"/>
                </a:cxn>
              </a:cxnLst>
              <a:rect l="T18" t="T19" r="T20" b="T21"/>
              <a:pathLst>
                <a:path w="1475" h="812" extrusionOk="0">
                  <a:moveTo>
                    <a:pt x="1410" y="1"/>
                  </a:moveTo>
                  <a:lnTo>
                    <a:pt x="0" y="304"/>
                  </a:lnTo>
                  <a:lnTo>
                    <a:pt x="66" y="803"/>
                  </a:lnTo>
                  <a:cubicBezTo>
                    <a:pt x="67" y="809"/>
                    <a:pt x="81" y="811"/>
                    <a:pt x="103" y="811"/>
                  </a:cubicBezTo>
                  <a:cubicBezTo>
                    <a:pt x="328" y="811"/>
                    <a:pt x="1475" y="543"/>
                    <a:pt x="1475" y="543"/>
                  </a:cubicBezTo>
                  <a:lnTo>
                    <a:pt x="141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0" name="Google Shape;5174;p83"/>
            <p:cNvSpPr>
              <a:spLocks/>
            </p:cNvSpPr>
            <p:nvPr/>
          </p:nvSpPr>
          <p:spPr bwMode="auto">
            <a:xfrm>
              <a:off x="2931167" y="1872780"/>
              <a:ext cx="71182" cy="95150"/>
            </a:xfrm>
            <a:custGeom>
              <a:avLst/>
              <a:gdLst>
                <a:gd name="T0" fmla="*/ 2147483646 w 1779"/>
                <a:gd name="T1" fmla="*/ 2147483646 h 2378"/>
                <a:gd name="T2" fmla="*/ 2147483646 w 1779"/>
                <a:gd name="T3" fmla="*/ 2147483646 h 2378"/>
                <a:gd name="T4" fmla="*/ 2147483646 w 1779"/>
                <a:gd name="T5" fmla="*/ 2147483646 h 2378"/>
                <a:gd name="T6" fmla="*/ 2147483646 w 1779"/>
                <a:gd name="T7" fmla="*/ 2147483646 h 2378"/>
                <a:gd name="T8" fmla="*/ 2147483646 w 1779"/>
                <a:gd name="T9" fmla="*/ 2147483646 h 2378"/>
                <a:gd name="T10" fmla="*/ 2147483646 w 1779"/>
                <a:gd name="T11" fmla="*/ 2147483646 h 2378"/>
                <a:gd name="T12" fmla="*/ 2147483646 w 1779"/>
                <a:gd name="T13" fmla="*/ 2147483646 h 2378"/>
                <a:gd name="T14" fmla="*/ 0 60000 65536"/>
                <a:gd name="T15" fmla="*/ 0 60000 65536"/>
                <a:gd name="T16" fmla="*/ 0 60000 65536"/>
                <a:gd name="T17" fmla="*/ 0 60000 65536"/>
                <a:gd name="T18" fmla="*/ 0 60000 65536"/>
                <a:gd name="T19" fmla="*/ 0 60000 65536"/>
                <a:gd name="T20" fmla="*/ 0 60000 65536"/>
                <a:gd name="T21" fmla="*/ 0 w 1779"/>
                <a:gd name="T22" fmla="*/ 0 h 2378"/>
                <a:gd name="T23" fmla="*/ 1779 w 1779"/>
                <a:gd name="T24" fmla="*/ 2378 h 2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9" h="2378" extrusionOk="0">
                  <a:moveTo>
                    <a:pt x="1743" y="1"/>
                  </a:moveTo>
                  <a:cubicBezTo>
                    <a:pt x="1594" y="1"/>
                    <a:pt x="1011" y="184"/>
                    <a:pt x="542" y="578"/>
                  </a:cubicBezTo>
                  <a:cubicBezTo>
                    <a:pt x="0" y="1011"/>
                    <a:pt x="174" y="2377"/>
                    <a:pt x="174" y="2377"/>
                  </a:cubicBezTo>
                  <a:cubicBezTo>
                    <a:pt x="174" y="2377"/>
                    <a:pt x="607" y="2269"/>
                    <a:pt x="629" y="2139"/>
                  </a:cubicBezTo>
                  <a:cubicBezTo>
                    <a:pt x="629" y="2117"/>
                    <a:pt x="824" y="838"/>
                    <a:pt x="1713" y="686"/>
                  </a:cubicBezTo>
                  <a:cubicBezTo>
                    <a:pt x="1713" y="686"/>
                    <a:pt x="1778" y="57"/>
                    <a:pt x="1778" y="14"/>
                  </a:cubicBezTo>
                  <a:cubicBezTo>
                    <a:pt x="1778" y="5"/>
                    <a:pt x="1766" y="1"/>
                    <a:pt x="17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1" name="Google Shape;5175;p83"/>
            <p:cNvSpPr>
              <a:spLocks/>
            </p:cNvSpPr>
            <p:nvPr/>
          </p:nvSpPr>
          <p:spPr bwMode="auto">
            <a:xfrm>
              <a:off x="2794975" y="1556694"/>
              <a:ext cx="52096" cy="52096"/>
            </a:xfrm>
            <a:custGeom>
              <a:avLst/>
              <a:gdLst>
                <a:gd name="T0" fmla="*/ 2147483646 w 1302"/>
                <a:gd name="T1" fmla="*/ 0 h 1302"/>
                <a:gd name="T2" fmla="*/ 2147483646 w 1302"/>
                <a:gd name="T3" fmla="*/ 2147483646 h 1302"/>
                <a:gd name="T4" fmla="*/ 2147483646 w 1302"/>
                <a:gd name="T5" fmla="*/ 2147483646 h 1302"/>
                <a:gd name="T6" fmla="*/ 2147483646 w 1302"/>
                <a:gd name="T7" fmla="*/ 2147483646 h 1302"/>
                <a:gd name="T8" fmla="*/ 2147483646 w 1302"/>
                <a:gd name="T9" fmla="*/ 0 h 1302"/>
                <a:gd name="T10" fmla="*/ 0 60000 65536"/>
                <a:gd name="T11" fmla="*/ 0 60000 65536"/>
                <a:gd name="T12" fmla="*/ 0 60000 65536"/>
                <a:gd name="T13" fmla="*/ 0 60000 65536"/>
                <a:gd name="T14" fmla="*/ 0 60000 65536"/>
                <a:gd name="T15" fmla="*/ 0 w 1302"/>
                <a:gd name="T16" fmla="*/ 0 h 1302"/>
                <a:gd name="T17" fmla="*/ 1302 w 1302"/>
                <a:gd name="T18" fmla="*/ 1302 h 1302"/>
              </a:gdLst>
              <a:ahLst/>
              <a:cxnLst>
                <a:cxn ang="T10">
                  <a:pos x="T0" y="T1"/>
                </a:cxn>
                <a:cxn ang="T11">
                  <a:pos x="T2" y="T3"/>
                </a:cxn>
                <a:cxn ang="T12">
                  <a:pos x="T4" y="T5"/>
                </a:cxn>
                <a:cxn ang="T13">
                  <a:pos x="T6" y="T7"/>
                </a:cxn>
                <a:cxn ang="T14">
                  <a:pos x="T8" y="T9"/>
                </a:cxn>
              </a:cxnLst>
              <a:rect l="T15" t="T16" r="T17" b="T18"/>
              <a:pathLst>
                <a:path w="1302" h="1302" extrusionOk="0">
                  <a:moveTo>
                    <a:pt x="109" y="0"/>
                  </a:moveTo>
                  <a:cubicBezTo>
                    <a:pt x="109" y="0"/>
                    <a:pt x="44" y="109"/>
                    <a:pt x="1" y="174"/>
                  </a:cubicBezTo>
                  <a:cubicBezTo>
                    <a:pt x="1" y="174"/>
                    <a:pt x="1020" y="694"/>
                    <a:pt x="1236" y="1301"/>
                  </a:cubicBezTo>
                  <a:lnTo>
                    <a:pt x="1301" y="954"/>
                  </a:lnTo>
                  <a:cubicBezTo>
                    <a:pt x="1020" y="499"/>
                    <a:pt x="586" y="174"/>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2" name="Google Shape;5176;p83"/>
            <p:cNvSpPr>
              <a:spLocks/>
            </p:cNvSpPr>
            <p:nvPr/>
          </p:nvSpPr>
          <p:spPr bwMode="auto">
            <a:xfrm>
              <a:off x="2711716" y="2117087"/>
              <a:ext cx="61619" cy="43414"/>
            </a:xfrm>
            <a:custGeom>
              <a:avLst/>
              <a:gdLst>
                <a:gd name="T0" fmla="*/ 2147483646 w 1540"/>
                <a:gd name="T1" fmla="*/ 0 h 1085"/>
                <a:gd name="T2" fmla="*/ 0 w 1540"/>
                <a:gd name="T3" fmla="*/ 2147483646 h 1085"/>
                <a:gd name="T4" fmla="*/ 0 w 1540"/>
                <a:gd name="T5" fmla="*/ 2147483646 h 1085"/>
                <a:gd name="T6" fmla="*/ 2147483646 w 1540"/>
                <a:gd name="T7" fmla="*/ 2147483646 h 1085"/>
                <a:gd name="T8" fmla="*/ 2147483646 w 1540"/>
                <a:gd name="T9" fmla="*/ 0 h 1085"/>
                <a:gd name="T10" fmla="*/ 0 60000 65536"/>
                <a:gd name="T11" fmla="*/ 0 60000 65536"/>
                <a:gd name="T12" fmla="*/ 0 60000 65536"/>
                <a:gd name="T13" fmla="*/ 0 60000 65536"/>
                <a:gd name="T14" fmla="*/ 0 60000 65536"/>
                <a:gd name="T15" fmla="*/ 0 w 1540"/>
                <a:gd name="T16" fmla="*/ 0 h 1085"/>
                <a:gd name="T17" fmla="*/ 1540 w 1540"/>
                <a:gd name="T18" fmla="*/ 1085 h 1085"/>
              </a:gdLst>
              <a:ahLst/>
              <a:cxnLst>
                <a:cxn ang="T10">
                  <a:pos x="T0" y="T1"/>
                </a:cxn>
                <a:cxn ang="T11">
                  <a:pos x="T2" y="T3"/>
                </a:cxn>
                <a:cxn ang="T12">
                  <a:pos x="T4" y="T5"/>
                </a:cxn>
                <a:cxn ang="T13">
                  <a:pos x="T6" y="T7"/>
                </a:cxn>
                <a:cxn ang="T14">
                  <a:pos x="T8" y="T9"/>
                </a:cxn>
              </a:cxnLst>
              <a:rect l="T15" t="T16" r="T17" b="T18"/>
              <a:pathLst>
                <a:path w="1540" h="1085" extrusionOk="0">
                  <a:moveTo>
                    <a:pt x="1323" y="0"/>
                  </a:moveTo>
                  <a:lnTo>
                    <a:pt x="0" y="152"/>
                  </a:lnTo>
                  <a:lnTo>
                    <a:pt x="0" y="1084"/>
                  </a:lnTo>
                  <a:lnTo>
                    <a:pt x="1540" y="1084"/>
                  </a:lnTo>
                  <a:lnTo>
                    <a:pt x="13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3" name="Google Shape;5177;p83"/>
            <p:cNvSpPr>
              <a:spLocks/>
            </p:cNvSpPr>
            <p:nvPr/>
          </p:nvSpPr>
          <p:spPr bwMode="auto">
            <a:xfrm>
              <a:off x="2580725" y="2121408"/>
              <a:ext cx="56418" cy="39092"/>
            </a:xfrm>
            <a:custGeom>
              <a:avLst/>
              <a:gdLst>
                <a:gd name="T0" fmla="*/ 2147483646 w 1410"/>
                <a:gd name="T1" fmla="*/ 2147483646 h 977"/>
                <a:gd name="T2" fmla="*/ 0 w 1410"/>
                <a:gd name="T3" fmla="*/ 2147483646 h 977"/>
                <a:gd name="T4" fmla="*/ 2147483646 w 1410"/>
                <a:gd name="T5" fmla="*/ 2147483646 h 977"/>
                <a:gd name="T6" fmla="*/ 2147483646 w 1410"/>
                <a:gd name="T7" fmla="*/ 2147483646 h 977"/>
                <a:gd name="T8" fmla="*/ 2147483646 w 1410"/>
                <a:gd name="T9" fmla="*/ 2147483646 h 977"/>
                <a:gd name="T10" fmla="*/ 0 60000 65536"/>
                <a:gd name="T11" fmla="*/ 0 60000 65536"/>
                <a:gd name="T12" fmla="*/ 0 60000 65536"/>
                <a:gd name="T13" fmla="*/ 0 60000 65536"/>
                <a:gd name="T14" fmla="*/ 0 60000 65536"/>
                <a:gd name="T15" fmla="*/ 0 w 1410"/>
                <a:gd name="T16" fmla="*/ 0 h 977"/>
                <a:gd name="T17" fmla="*/ 1410 w 1410"/>
                <a:gd name="T18" fmla="*/ 977 h 977"/>
              </a:gdLst>
              <a:ahLst/>
              <a:cxnLst>
                <a:cxn ang="T10">
                  <a:pos x="T0" y="T1"/>
                </a:cxn>
                <a:cxn ang="T11">
                  <a:pos x="T2" y="T3"/>
                </a:cxn>
                <a:cxn ang="T12">
                  <a:pos x="T4" y="T5"/>
                </a:cxn>
                <a:cxn ang="T13">
                  <a:pos x="T6" y="T7"/>
                </a:cxn>
                <a:cxn ang="T14">
                  <a:pos x="T8" y="T9"/>
                </a:cxn>
              </a:cxnLst>
              <a:rect l="T15" t="T16" r="T17" b="T18"/>
              <a:pathLst>
                <a:path w="1410" h="977" extrusionOk="0">
                  <a:moveTo>
                    <a:pt x="87" y="1"/>
                  </a:moveTo>
                  <a:lnTo>
                    <a:pt x="0" y="976"/>
                  </a:lnTo>
                  <a:lnTo>
                    <a:pt x="1323" y="976"/>
                  </a:lnTo>
                  <a:lnTo>
                    <a:pt x="1410" y="1"/>
                  </a:lnTo>
                  <a:lnTo>
                    <a:pt x="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4" name="Google Shape;5178;p83"/>
            <p:cNvSpPr>
              <a:spLocks/>
            </p:cNvSpPr>
            <p:nvPr/>
          </p:nvSpPr>
          <p:spPr bwMode="auto">
            <a:xfrm>
              <a:off x="2695232" y="2029463"/>
              <a:ext cx="62500" cy="25208"/>
            </a:xfrm>
            <a:custGeom>
              <a:avLst/>
              <a:gdLst>
                <a:gd name="T0" fmla="*/ 2147483646 w 1562"/>
                <a:gd name="T1" fmla="*/ 0 h 630"/>
                <a:gd name="T2" fmla="*/ 0 w 1562"/>
                <a:gd name="T3" fmla="*/ 2147483646 h 630"/>
                <a:gd name="T4" fmla="*/ 2147483646 w 1562"/>
                <a:gd name="T5" fmla="*/ 2147483646 h 630"/>
                <a:gd name="T6" fmla="*/ 2147483646 w 1562"/>
                <a:gd name="T7" fmla="*/ 2147483646 h 630"/>
                <a:gd name="T8" fmla="*/ 2147483646 w 1562"/>
                <a:gd name="T9" fmla="*/ 0 h 630"/>
                <a:gd name="T10" fmla="*/ 0 60000 65536"/>
                <a:gd name="T11" fmla="*/ 0 60000 65536"/>
                <a:gd name="T12" fmla="*/ 0 60000 65536"/>
                <a:gd name="T13" fmla="*/ 0 60000 65536"/>
                <a:gd name="T14" fmla="*/ 0 60000 65536"/>
                <a:gd name="T15" fmla="*/ 0 w 1562"/>
                <a:gd name="T16" fmla="*/ 0 h 630"/>
                <a:gd name="T17" fmla="*/ 1562 w 1562"/>
                <a:gd name="T18" fmla="*/ 630 h 630"/>
              </a:gdLst>
              <a:ahLst/>
              <a:cxnLst>
                <a:cxn ang="T10">
                  <a:pos x="T0" y="T1"/>
                </a:cxn>
                <a:cxn ang="T11">
                  <a:pos x="T2" y="T3"/>
                </a:cxn>
                <a:cxn ang="T12">
                  <a:pos x="T4" y="T5"/>
                </a:cxn>
                <a:cxn ang="T13">
                  <a:pos x="T6" y="T7"/>
                </a:cxn>
                <a:cxn ang="T14">
                  <a:pos x="T8" y="T9"/>
                </a:cxn>
              </a:cxnLst>
              <a:rect l="T15" t="T16" r="T17" b="T18"/>
              <a:pathLst>
                <a:path w="1562" h="630" extrusionOk="0">
                  <a:moveTo>
                    <a:pt x="1518" y="0"/>
                  </a:moveTo>
                  <a:lnTo>
                    <a:pt x="0" y="130"/>
                  </a:lnTo>
                  <a:lnTo>
                    <a:pt x="109" y="629"/>
                  </a:lnTo>
                  <a:lnTo>
                    <a:pt x="1561" y="456"/>
                  </a:lnTo>
                  <a:lnTo>
                    <a:pt x="15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5" name="Google Shape;5179;p83"/>
            <p:cNvSpPr>
              <a:spLocks/>
            </p:cNvSpPr>
            <p:nvPr/>
          </p:nvSpPr>
          <p:spPr bwMode="auto">
            <a:xfrm>
              <a:off x="2704754" y="2076316"/>
              <a:ext cx="58178" cy="22567"/>
            </a:xfrm>
            <a:custGeom>
              <a:avLst/>
              <a:gdLst>
                <a:gd name="T0" fmla="*/ 2147483646 w 1454"/>
                <a:gd name="T1" fmla="*/ 0 h 564"/>
                <a:gd name="T2" fmla="*/ 2147483646 w 1454"/>
                <a:gd name="T3" fmla="*/ 2147483646 h 564"/>
                <a:gd name="T4" fmla="*/ 2147483646 w 1454"/>
                <a:gd name="T5" fmla="*/ 2147483646 h 564"/>
                <a:gd name="T6" fmla="*/ 2147483646 w 1454"/>
                <a:gd name="T7" fmla="*/ 2147483646 h 564"/>
                <a:gd name="T8" fmla="*/ 2147483646 w 1454"/>
                <a:gd name="T9" fmla="*/ 0 h 564"/>
                <a:gd name="T10" fmla="*/ 0 60000 65536"/>
                <a:gd name="T11" fmla="*/ 0 60000 65536"/>
                <a:gd name="T12" fmla="*/ 0 60000 65536"/>
                <a:gd name="T13" fmla="*/ 0 60000 65536"/>
                <a:gd name="T14" fmla="*/ 0 60000 65536"/>
                <a:gd name="T15" fmla="*/ 0 w 1454"/>
                <a:gd name="T16" fmla="*/ 0 h 564"/>
                <a:gd name="T17" fmla="*/ 1454 w 1454"/>
                <a:gd name="T18" fmla="*/ 564 h 564"/>
              </a:gdLst>
              <a:ahLst/>
              <a:cxnLst>
                <a:cxn ang="T10">
                  <a:pos x="T0" y="T1"/>
                </a:cxn>
                <a:cxn ang="T11">
                  <a:pos x="T2" y="T3"/>
                </a:cxn>
                <a:cxn ang="T12">
                  <a:pos x="T4" y="T5"/>
                </a:cxn>
                <a:cxn ang="T13">
                  <a:pos x="T6" y="T7"/>
                </a:cxn>
                <a:cxn ang="T14">
                  <a:pos x="T8" y="T9"/>
                </a:cxn>
              </a:cxnLst>
              <a:rect l="T15" t="T16" r="T17" b="T18"/>
              <a:pathLst>
                <a:path w="1454" h="564" extrusionOk="0">
                  <a:moveTo>
                    <a:pt x="1388" y="0"/>
                  </a:moveTo>
                  <a:lnTo>
                    <a:pt x="1" y="174"/>
                  </a:lnTo>
                  <a:lnTo>
                    <a:pt x="66" y="564"/>
                  </a:lnTo>
                  <a:lnTo>
                    <a:pt x="1453" y="477"/>
                  </a:lnTo>
                  <a:lnTo>
                    <a:pt x="138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6" name="Google Shape;5180;p83"/>
            <p:cNvSpPr>
              <a:spLocks/>
            </p:cNvSpPr>
            <p:nvPr/>
          </p:nvSpPr>
          <p:spPr bwMode="auto">
            <a:xfrm>
              <a:off x="2589407" y="2011258"/>
              <a:ext cx="62500" cy="36451"/>
            </a:xfrm>
            <a:custGeom>
              <a:avLst/>
              <a:gdLst>
                <a:gd name="T0" fmla="*/ 2147483646 w 1562"/>
                <a:gd name="T1" fmla="*/ 0 h 911"/>
                <a:gd name="T2" fmla="*/ 0 w 1562"/>
                <a:gd name="T3" fmla="*/ 2147483646 h 911"/>
                <a:gd name="T4" fmla="*/ 2147483646 w 1562"/>
                <a:gd name="T5" fmla="*/ 2147483646 h 911"/>
                <a:gd name="T6" fmla="*/ 2147483646 w 1562"/>
                <a:gd name="T7" fmla="*/ 2147483646 h 911"/>
                <a:gd name="T8" fmla="*/ 2147483646 w 1562"/>
                <a:gd name="T9" fmla="*/ 0 h 911"/>
                <a:gd name="T10" fmla="*/ 0 60000 65536"/>
                <a:gd name="T11" fmla="*/ 0 60000 65536"/>
                <a:gd name="T12" fmla="*/ 0 60000 65536"/>
                <a:gd name="T13" fmla="*/ 0 60000 65536"/>
                <a:gd name="T14" fmla="*/ 0 60000 65536"/>
                <a:gd name="T15" fmla="*/ 0 w 1562"/>
                <a:gd name="T16" fmla="*/ 0 h 911"/>
                <a:gd name="T17" fmla="*/ 1562 w 1562"/>
                <a:gd name="T18" fmla="*/ 911 h 911"/>
              </a:gdLst>
              <a:ahLst/>
              <a:cxnLst>
                <a:cxn ang="T10">
                  <a:pos x="T0" y="T1"/>
                </a:cxn>
                <a:cxn ang="T11">
                  <a:pos x="T2" y="T3"/>
                </a:cxn>
                <a:cxn ang="T12">
                  <a:pos x="T4" y="T5"/>
                </a:cxn>
                <a:cxn ang="T13">
                  <a:pos x="T6" y="T7"/>
                </a:cxn>
                <a:cxn ang="T14">
                  <a:pos x="T8" y="T9"/>
                </a:cxn>
              </a:cxnLst>
              <a:rect l="T15" t="T16" r="T17" b="T18"/>
              <a:pathLst>
                <a:path w="1562" h="911" extrusionOk="0">
                  <a:moveTo>
                    <a:pt x="65" y="0"/>
                  </a:moveTo>
                  <a:lnTo>
                    <a:pt x="0" y="716"/>
                  </a:lnTo>
                  <a:lnTo>
                    <a:pt x="1475" y="911"/>
                  </a:lnTo>
                  <a:lnTo>
                    <a:pt x="1561" y="369"/>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7" name="Google Shape;5181;p83"/>
            <p:cNvSpPr>
              <a:spLocks/>
            </p:cNvSpPr>
            <p:nvPr/>
          </p:nvSpPr>
          <p:spPr bwMode="auto">
            <a:xfrm>
              <a:off x="2585926" y="2072835"/>
              <a:ext cx="58178" cy="20847"/>
            </a:xfrm>
            <a:custGeom>
              <a:avLst/>
              <a:gdLst>
                <a:gd name="T0" fmla="*/ 2147483646 w 1454"/>
                <a:gd name="T1" fmla="*/ 0 h 521"/>
                <a:gd name="T2" fmla="*/ 2147483646 w 1454"/>
                <a:gd name="T3" fmla="*/ 2147483646 h 521"/>
                <a:gd name="T4" fmla="*/ 2147483646 w 1454"/>
                <a:gd name="T5" fmla="*/ 2147483646 h 521"/>
                <a:gd name="T6" fmla="*/ 2147483646 w 1454"/>
                <a:gd name="T7" fmla="*/ 2147483646 h 521"/>
                <a:gd name="T8" fmla="*/ 2147483646 w 1454"/>
                <a:gd name="T9" fmla="*/ 0 h 521"/>
                <a:gd name="T10" fmla="*/ 0 60000 65536"/>
                <a:gd name="T11" fmla="*/ 0 60000 65536"/>
                <a:gd name="T12" fmla="*/ 0 60000 65536"/>
                <a:gd name="T13" fmla="*/ 0 60000 65536"/>
                <a:gd name="T14" fmla="*/ 0 60000 65536"/>
                <a:gd name="T15" fmla="*/ 0 w 1454"/>
                <a:gd name="T16" fmla="*/ 0 h 521"/>
                <a:gd name="T17" fmla="*/ 1454 w 1454"/>
                <a:gd name="T18" fmla="*/ 521 h 521"/>
              </a:gdLst>
              <a:ahLst/>
              <a:cxnLst>
                <a:cxn ang="T10">
                  <a:pos x="T0" y="T1"/>
                </a:cxn>
                <a:cxn ang="T11">
                  <a:pos x="T2" y="T3"/>
                </a:cxn>
                <a:cxn ang="T12">
                  <a:pos x="T4" y="T5"/>
                </a:cxn>
                <a:cxn ang="T13">
                  <a:pos x="T6" y="T7"/>
                </a:cxn>
                <a:cxn ang="T14">
                  <a:pos x="T8" y="T9"/>
                </a:cxn>
              </a:cxnLst>
              <a:rect l="T15" t="T16" r="T17" b="T18"/>
              <a:pathLst>
                <a:path w="1454" h="521" extrusionOk="0">
                  <a:moveTo>
                    <a:pt x="44" y="0"/>
                  </a:moveTo>
                  <a:lnTo>
                    <a:pt x="1" y="521"/>
                  </a:lnTo>
                  <a:lnTo>
                    <a:pt x="1388" y="521"/>
                  </a:lnTo>
                  <a:lnTo>
                    <a:pt x="1453" y="174"/>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8" name="Google Shape;5182;p83"/>
            <p:cNvSpPr>
              <a:spLocks/>
            </p:cNvSpPr>
            <p:nvPr/>
          </p:nvSpPr>
          <p:spPr bwMode="auto">
            <a:xfrm>
              <a:off x="2727319" y="1454347"/>
              <a:ext cx="100671" cy="110194"/>
            </a:xfrm>
            <a:custGeom>
              <a:avLst/>
              <a:gdLst>
                <a:gd name="T0" fmla="*/ 2147483646 w 2516"/>
                <a:gd name="T1" fmla="*/ 0 h 2754"/>
                <a:gd name="T2" fmla="*/ 2147483646 w 2516"/>
                <a:gd name="T3" fmla="*/ 2147483646 h 2754"/>
                <a:gd name="T4" fmla="*/ 2147483646 w 2516"/>
                <a:gd name="T5" fmla="*/ 2147483646 h 2754"/>
                <a:gd name="T6" fmla="*/ 2147483646 w 2516"/>
                <a:gd name="T7" fmla="*/ 2147483646 h 2754"/>
                <a:gd name="T8" fmla="*/ 2147483646 w 2516"/>
                <a:gd name="T9" fmla="*/ 2147483646 h 2754"/>
                <a:gd name="T10" fmla="*/ 2147483646 w 2516"/>
                <a:gd name="T11" fmla="*/ 2147483646 h 2754"/>
                <a:gd name="T12" fmla="*/ 2147483646 w 2516"/>
                <a:gd name="T13" fmla="*/ 2147483646 h 2754"/>
                <a:gd name="T14" fmla="*/ 2147483646 w 2516"/>
                <a:gd name="T15" fmla="*/ 2147483646 h 2754"/>
                <a:gd name="T16" fmla="*/ 2147483646 w 2516"/>
                <a:gd name="T17" fmla="*/ 0 h 2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6"/>
                <a:gd name="T28" fmla="*/ 0 h 2754"/>
                <a:gd name="T29" fmla="*/ 2516 w 2516"/>
                <a:gd name="T30" fmla="*/ 2754 h 27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6" h="2754" extrusionOk="0">
                  <a:moveTo>
                    <a:pt x="1366" y="0"/>
                  </a:moveTo>
                  <a:cubicBezTo>
                    <a:pt x="1366" y="0"/>
                    <a:pt x="347" y="889"/>
                    <a:pt x="586" y="1821"/>
                  </a:cubicBezTo>
                  <a:cubicBezTo>
                    <a:pt x="694" y="2363"/>
                    <a:pt x="1150" y="2732"/>
                    <a:pt x="1692" y="2754"/>
                  </a:cubicBezTo>
                  <a:lnTo>
                    <a:pt x="1800" y="2580"/>
                  </a:lnTo>
                  <a:cubicBezTo>
                    <a:pt x="1" y="2190"/>
                    <a:pt x="1366" y="347"/>
                    <a:pt x="1366" y="347"/>
                  </a:cubicBezTo>
                  <a:lnTo>
                    <a:pt x="2320" y="1908"/>
                  </a:lnTo>
                  <a:lnTo>
                    <a:pt x="2515" y="1756"/>
                  </a:lnTo>
                  <a:lnTo>
                    <a:pt x="136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09" name="Google Shape;5183;p83"/>
            <p:cNvSpPr>
              <a:spLocks/>
            </p:cNvSpPr>
            <p:nvPr/>
          </p:nvSpPr>
          <p:spPr bwMode="auto">
            <a:xfrm>
              <a:off x="2526072" y="1832055"/>
              <a:ext cx="15645" cy="12204"/>
            </a:xfrm>
            <a:custGeom>
              <a:avLst/>
              <a:gdLst>
                <a:gd name="T0" fmla="*/ 2147483646 w 391"/>
                <a:gd name="T1" fmla="*/ 2147483646 h 305"/>
                <a:gd name="T2" fmla="*/ 2147483646 w 391"/>
                <a:gd name="T3" fmla="*/ 2147483646 h 305"/>
                <a:gd name="T4" fmla="*/ 2147483646 w 391"/>
                <a:gd name="T5" fmla="*/ 2147483646 h 305"/>
                <a:gd name="T6" fmla="*/ 2147483646 w 391"/>
                <a:gd name="T7" fmla="*/ 2147483646 h 305"/>
                <a:gd name="T8" fmla="*/ 2147483646 w 391"/>
                <a:gd name="T9" fmla="*/ 2147483646 h 305"/>
                <a:gd name="T10" fmla="*/ 2147483646 w 391"/>
                <a:gd name="T11" fmla="*/ 2147483646 h 305"/>
                <a:gd name="T12" fmla="*/ 2147483646 w 391"/>
                <a:gd name="T13" fmla="*/ 2147483646 h 305"/>
                <a:gd name="T14" fmla="*/ 0 60000 65536"/>
                <a:gd name="T15" fmla="*/ 0 60000 65536"/>
                <a:gd name="T16" fmla="*/ 0 60000 65536"/>
                <a:gd name="T17" fmla="*/ 0 60000 65536"/>
                <a:gd name="T18" fmla="*/ 0 60000 65536"/>
                <a:gd name="T19" fmla="*/ 0 60000 65536"/>
                <a:gd name="T20" fmla="*/ 0 60000 65536"/>
                <a:gd name="T21" fmla="*/ 0 w 391"/>
                <a:gd name="T22" fmla="*/ 0 h 305"/>
                <a:gd name="T23" fmla="*/ 391 w 391"/>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305" extrusionOk="0">
                  <a:moveTo>
                    <a:pt x="347" y="1"/>
                  </a:moveTo>
                  <a:cubicBezTo>
                    <a:pt x="196" y="1"/>
                    <a:pt x="44" y="109"/>
                    <a:pt x="1" y="261"/>
                  </a:cubicBezTo>
                  <a:cubicBezTo>
                    <a:pt x="1" y="283"/>
                    <a:pt x="1" y="304"/>
                    <a:pt x="22" y="304"/>
                  </a:cubicBezTo>
                  <a:cubicBezTo>
                    <a:pt x="44" y="304"/>
                    <a:pt x="66" y="304"/>
                    <a:pt x="66" y="283"/>
                  </a:cubicBezTo>
                  <a:cubicBezTo>
                    <a:pt x="109" y="153"/>
                    <a:pt x="217" y="88"/>
                    <a:pt x="347" y="88"/>
                  </a:cubicBezTo>
                  <a:cubicBezTo>
                    <a:pt x="369" y="88"/>
                    <a:pt x="391" y="66"/>
                    <a:pt x="391" y="44"/>
                  </a:cubicBezTo>
                  <a:cubicBezTo>
                    <a:pt x="391" y="23"/>
                    <a:pt x="369" y="1"/>
                    <a:pt x="3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0" name="Google Shape;5184;p83"/>
            <p:cNvSpPr>
              <a:spLocks/>
            </p:cNvSpPr>
            <p:nvPr/>
          </p:nvSpPr>
          <p:spPr bwMode="auto">
            <a:xfrm>
              <a:off x="2542556" y="1836416"/>
              <a:ext cx="15645" cy="12164"/>
            </a:xfrm>
            <a:custGeom>
              <a:avLst/>
              <a:gdLst>
                <a:gd name="T0" fmla="*/ 2147483646 w 391"/>
                <a:gd name="T1" fmla="*/ 0 h 304"/>
                <a:gd name="T2" fmla="*/ 0 w 391"/>
                <a:gd name="T3" fmla="*/ 2147483646 h 304"/>
                <a:gd name="T4" fmla="*/ 2147483646 w 391"/>
                <a:gd name="T5" fmla="*/ 2147483646 h 304"/>
                <a:gd name="T6" fmla="*/ 2147483646 w 391"/>
                <a:gd name="T7" fmla="*/ 2147483646 h 304"/>
                <a:gd name="T8" fmla="*/ 2147483646 w 391"/>
                <a:gd name="T9" fmla="*/ 2147483646 h 304"/>
                <a:gd name="T10" fmla="*/ 2147483646 w 391"/>
                <a:gd name="T11" fmla="*/ 2147483646 h 304"/>
                <a:gd name="T12" fmla="*/ 2147483646 w 391"/>
                <a:gd name="T13" fmla="*/ 0 h 304"/>
                <a:gd name="T14" fmla="*/ 0 60000 65536"/>
                <a:gd name="T15" fmla="*/ 0 60000 65536"/>
                <a:gd name="T16" fmla="*/ 0 60000 65536"/>
                <a:gd name="T17" fmla="*/ 0 60000 65536"/>
                <a:gd name="T18" fmla="*/ 0 60000 65536"/>
                <a:gd name="T19" fmla="*/ 0 60000 65536"/>
                <a:gd name="T20" fmla="*/ 0 60000 65536"/>
                <a:gd name="T21" fmla="*/ 0 w 391"/>
                <a:gd name="T22" fmla="*/ 0 h 304"/>
                <a:gd name="T23" fmla="*/ 391 w 391"/>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304" extrusionOk="0">
                  <a:moveTo>
                    <a:pt x="347" y="0"/>
                  </a:moveTo>
                  <a:cubicBezTo>
                    <a:pt x="196" y="0"/>
                    <a:pt x="44" y="109"/>
                    <a:pt x="0" y="261"/>
                  </a:cubicBezTo>
                  <a:cubicBezTo>
                    <a:pt x="0" y="282"/>
                    <a:pt x="0" y="304"/>
                    <a:pt x="22" y="304"/>
                  </a:cubicBezTo>
                  <a:cubicBezTo>
                    <a:pt x="44" y="304"/>
                    <a:pt x="66" y="304"/>
                    <a:pt x="87" y="282"/>
                  </a:cubicBezTo>
                  <a:cubicBezTo>
                    <a:pt x="109" y="152"/>
                    <a:pt x="217" y="87"/>
                    <a:pt x="347" y="87"/>
                  </a:cubicBezTo>
                  <a:cubicBezTo>
                    <a:pt x="369" y="87"/>
                    <a:pt x="391" y="65"/>
                    <a:pt x="391" y="44"/>
                  </a:cubicBezTo>
                  <a:cubicBezTo>
                    <a:pt x="391" y="22"/>
                    <a:pt x="369" y="0"/>
                    <a:pt x="3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1" name="Google Shape;5185;p83"/>
            <p:cNvSpPr>
              <a:spLocks/>
            </p:cNvSpPr>
            <p:nvPr/>
          </p:nvSpPr>
          <p:spPr bwMode="auto">
            <a:xfrm>
              <a:off x="2554719" y="1815611"/>
              <a:ext cx="15645" cy="12164"/>
            </a:xfrm>
            <a:custGeom>
              <a:avLst/>
              <a:gdLst>
                <a:gd name="T0" fmla="*/ 2147483646 w 391"/>
                <a:gd name="T1" fmla="*/ 0 h 304"/>
                <a:gd name="T2" fmla="*/ 0 w 391"/>
                <a:gd name="T3" fmla="*/ 2147483646 h 304"/>
                <a:gd name="T4" fmla="*/ 2147483646 w 391"/>
                <a:gd name="T5" fmla="*/ 2147483646 h 304"/>
                <a:gd name="T6" fmla="*/ 2147483646 w 391"/>
                <a:gd name="T7" fmla="*/ 2147483646 h 304"/>
                <a:gd name="T8" fmla="*/ 2147483646 w 391"/>
                <a:gd name="T9" fmla="*/ 2147483646 h 304"/>
                <a:gd name="T10" fmla="*/ 2147483646 w 391"/>
                <a:gd name="T11" fmla="*/ 2147483646 h 304"/>
                <a:gd name="T12" fmla="*/ 2147483646 w 391"/>
                <a:gd name="T13" fmla="*/ 2147483646 h 304"/>
                <a:gd name="T14" fmla="*/ 2147483646 w 391"/>
                <a:gd name="T15" fmla="*/ 2147483646 h 304"/>
                <a:gd name="T16" fmla="*/ 2147483646 w 391"/>
                <a:gd name="T17" fmla="*/ 0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304"/>
                <a:gd name="T29" fmla="*/ 391 w 391"/>
                <a:gd name="T30" fmla="*/ 304 h 3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304" extrusionOk="0">
                  <a:moveTo>
                    <a:pt x="347" y="0"/>
                  </a:moveTo>
                  <a:cubicBezTo>
                    <a:pt x="195" y="0"/>
                    <a:pt x="43" y="87"/>
                    <a:pt x="0" y="238"/>
                  </a:cubicBezTo>
                  <a:cubicBezTo>
                    <a:pt x="0" y="260"/>
                    <a:pt x="0" y="282"/>
                    <a:pt x="22" y="304"/>
                  </a:cubicBezTo>
                  <a:lnTo>
                    <a:pt x="43" y="304"/>
                  </a:lnTo>
                  <a:cubicBezTo>
                    <a:pt x="65" y="304"/>
                    <a:pt x="65" y="282"/>
                    <a:pt x="87" y="260"/>
                  </a:cubicBezTo>
                  <a:cubicBezTo>
                    <a:pt x="106" y="163"/>
                    <a:pt x="195" y="83"/>
                    <a:pt x="307" y="83"/>
                  </a:cubicBezTo>
                  <a:cubicBezTo>
                    <a:pt x="320" y="83"/>
                    <a:pt x="333" y="84"/>
                    <a:pt x="347" y="87"/>
                  </a:cubicBezTo>
                  <a:cubicBezTo>
                    <a:pt x="369" y="87"/>
                    <a:pt x="390" y="65"/>
                    <a:pt x="390" y="43"/>
                  </a:cubicBezTo>
                  <a:cubicBezTo>
                    <a:pt x="390" y="22"/>
                    <a:pt x="369" y="0"/>
                    <a:pt x="3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2" name="Google Shape;5186;p83"/>
            <p:cNvSpPr>
              <a:spLocks/>
            </p:cNvSpPr>
            <p:nvPr/>
          </p:nvSpPr>
          <p:spPr bwMode="auto">
            <a:xfrm>
              <a:off x="2513069" y="1858863"/>
              <a:ext cx="16525" cy="11404"/>
            </a:xfrm>
            <a:custGeom>
              <a:avLst/>
              <a:gdLst>
                <a:gd name="T0" fmla="*/ 2147483646 w 413"/>
                <a:gd name="T1" fmla="*/ 0 h 285"/>
                <a:gd name="T2" fmla="*/ 2147483646 w 413"/>
                <a:gd name="T3" fmla="*/ 2147483646 h 285"/>
                <a:gd name="T4" fmla="*/ 2147483646 w 413"/>
                <a:gd name="T5" fmla="*/ 2147483646 h 285"/>
                <a:gd name="T6" fmla="*/ 2147483646 w 413"/>
                <a:gd name="T7" fmla="*/ 2147483646 h 285"/>
                <a:gd name="T8" fmla="*/ 2147483646 w 413"/>
                <a:gd name="T9" fmla="*/ 2147483646 h 285"/>
                <a:gd name="T10" fmla="*/ 2147483646 w 413"/>
                <a:gd name="T11" fmla="*/ 2147483646 h 285"/>
                <a:gd name="T12" fmla="*/ 2147483646 w 413"/>
                <a:gd name="T13" fmla="*/ 2147483646 h 285"/>
                <a:gd name="T14" fmla="*/ 2147483646 w 413"/>
                <a:gd name="T15" fmla="*/ 0 h 28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285"/>
                <a:gd name="T26" fmla="*/ 413 w 413"/>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285" extrusionOk="0">
                  <a:moveTo>
                    <a:pt x="325" y="0"/>
                  </a:moveTo>
                  <a:cubicBezTo>
                    <a:pt x="174" y="0"/>
                    <a:pt x="62" y="103"/>
                    <a:pt x="22" y="242"/>
                  </a:cubicBezTo>
                  <a:cubicBezTo>
                    <a:pt x="0" y="263"/>
                    <a:pt x="22" y="285"/>
                    <a:pt x="44" y="285"/>
                  </a:cubicBezTo>
                  <a:cubicBezTo>
                    <a:pt x="65" y="285"/>
                    <a:pt x="87" y="285"/>
                    <a:pt x="87" y="263"/>
                  </a:cubicBezTo>
                  <a:cubicBezTo>
                    <a:pt x="130" y="155"/>
                    <a:pt x="239" y="68"/>
                    <a:pt x="369" y="68"/>
                  </a:cubicBezTo>
                  <a:cubicBezTo>
                    <a:pt x="391" y="68"/>
                    <a:pt x="412" y="46"/>
                    <a:pt x="412" y="25"/>
                  </a:cubicBezTo>
                  <a:cubicBezTo>
                    <a:pt x="412" y="3"/>
                    <a:pt x="391" y="3"/>
                    <a:pt x="369" y="3"/>
                  </a:cubicBezTo>
                  <a:cubicBezTo>
                    <a:pt x="354" y="1"/>
                    <a:pt x="339" y="0"/>
                    <a:pt x="3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613" name="Google Shape;5187;p83"/>
            <p:cNvSpPr>
              <a:spLocks/>
            </p:cNvSpPr>
            <p:nvPr/>
          </p:nvSpPr>
          <p:spPr bwMode="auto">
            <a:xfrm>
              <a:off x="2502667" y="1845099"/>
              <a:ext cx="16525" cy="12164"/>
            </a:xfrm>
            <a:custGeom>
              <a:avLst/>
              <a:gdLst>
                <a:gd name="T0" fmla="*/ 2147483646 w 413"/>
                <a:gd name="T1" fmla="*/ 0 h 304"/>
                <a:gd name="T2" fmla="*/ 2147483646 w 413"/>
                <a:gd name="T3" fmla="*/ 2147483646 h 304"/>
                <a:gd name="T4" fmla="*/ 2147483646 w 413"/>
                <a:gd name="T5" fmla="*/ 2147483646 h 304"/>
                <a:gd name="T6" fmla="*/ 2147483646 w 413"/>
                <a:gd name="T7" fmla="*/ 2147483646 h 304"/>
                <a:gd name="T8" fmla="*/ 2147483646 w 413"/>
                <a:gd name="T9" fmla="*/ 2147483646 h 304"/>
                <a:gd name="T10" fmla="*/ 2147483646 w 413"/>
                <a:gd name="T11" fmla="*/ 2147483646 h 304"/>
                <a:gd name="T12" fmla="*/ 2147483646 w 413"/>
                <a:gd name="T13" fmla="*/ 0 h 304"/>
                <a:gd name="T14" fmla="*/ 0 60000 65536"/>
                <a:gd name="T15" fmla="*/ 0 60000 65536"/>
                <a:gd name="T16" fmla="*/ 0 60000 65536"/>
                <a:gd name="T17" fmla="*/ 0 60000 65536"/>
                <a:gd name="T18" fmla="*/ 0 60000 65536"/>
                <a:gd name="T19" fmla="*/ 0 60000 65536"/>
                <a:gd name="T20" fmla="*/ 0 60000 65536"/>
                <a:gd name="T21" fmla="*/ 0 w 413"/>
                <a:gd name="T22" fmla="*/ 0 h 304"/>
                <a:gd name="T23" fmla="*/ 413 w 413"/>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3" h="304" extrusionOk="0">
                  <a:moveTo>
                    <a:pt x="369" y="0"/>
                  </a:moveTo>
                  <a:cubicBezTo>
                    <a:pt x="217" y="0"/>
                    <a:pt x="65" y="109"/>
                    <a:pt x="22" y="260"/>
                  </a:cubicBezTo>
                  <a:cubicBezTo>
                    <a:pt x="0" y="282"/>
                    <a:pt x="22" y="304"/>
                    <a:pt x="44" y="304"/>
                  </a:cubicBezTo>
                  <a:lnTo>
                    <a:pt x="65" y="304"/>
                  </a:lnTo>
                  <a:cubicBezTo>
                    <a:pt x="65" y="304"/>
                    <a:pt x="87" y="304"/>
                    <a:pt x="109" y="282"/>
                  </a:cubicBezTo>
                  <a:cubicBezTo>
                    <a:pt x="130" y="152"/>
                    <a:pt x="239" y="87"/>
                    <a:pt x="369" y="87"/>
                  </a:cubicBezTo>
                  <a:cubicBezTo>
                    <a:pt x="412" y="87"/>
                    <a:pt x="412" y="0"/>
                    <a:pt x="36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08551" name="Google Shape;5750;p83"/>
          <p:cNvGrpSpPr>
            <a:grpSpLocks/>
          </p:cNvGrpSpPr>
          <p:nvPr/>
        </p:nvGrpSpPr>
        <p:grpSpPr bwMode="auto">
          <a:xfrm>
            <a:off x="3446463" y="5748339"/>
            <a:ext cx="1416050" cy="1055687"/>
            <a:chOff x="5721514" y="1307107"/>
            <a:chExt cx="245073" cy="414856"/>
          </a:xfrm>
        </p:grpSpPr>
        <p:sp>
          <p:nvSpPr>
            <p:cNvPr id="108554" name="Google Shape;5751;p83"/>
            <p:cNvSpPr>
              <a:spLocks/>
            </p:cNvSpPr>
            <p:nvPr/>
          </p:nvSpPr>
          <p:spPr bwMode="auto">
            <a:xfrm>
              <a:off x="5725526" y="1312521"/>
              <a:ext cx="241062" cy="351485"/>
            </a:xfrm>
            <a:custGeom>
              <a:avLst/>
              <a:gdLst>
                <a:gd name="T0" fmla="*/ 2147483646 w 6189"/>
                <a:gd name="T1" fmla="*/ 2147483646 h 9024"/>
                <a:gd name="T2" fmla="*/ 2147483646 w 6189"/>
                <a:gd name="T3" fmla="*/ 2147483646 h 9024"/>
                <a:gd name="T4" fmla="*/ 2147483646 w 6189"/>
                <a:gd name="T5" fmla="*/ 2147483646 h 9024"/>
                <a:gd name="T6" fmla="*/ 2147483646 w 6189"/>
                <a:gd name="T7" fmla="*/ 2147483646 h 9024"/>
                <a:gd name="T8" fmla="*/ 2147483646 w 6189"/>
                <a:gd name="T9" fmla="*/ 2147483646 h 9024"/>
                <a:gd name="T10" fmla="*/ 2147483646 w 6189"/>
                <a:gd name="T11" fmla="*/ 2147483646 h 9024"/>
                <a:gd name="T12" fmla="*/ 2147483646 w 6189"/>
                <a:gd name="T13" fmla="*/ 2147483646 h 9024"/>
                <a:gd name="T14" fmla="*/ 0 60000 65536"/>
                <a:gd name="T15" fmla="*/ 0 60000 65536"/>
                <a:gd name="T16" fmla="*/ 0 60000 65536"/>
                <a:gd name="T17" fmla="*/ 0 60000 65536"/>
                <a:gd name="T18" fmla="*/ 0 60000 65536"/>
                <a:gd name="T19" fmla="*/ 0 60000 65536"/>
                <a:gd name="T20" fmla="*/ 0 60000 65536"/>
                <a:gd name="T21" fmla="*/ 0 w 6189"/>
                <a:gd name="T22" fmla="*/ 0 h 9024"/>
                <a:gd name="T23" fmla="*/ 6189 w 6189"/>
                <a:gd name="T24" fmla="*/ 9024 h 9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89" h="9024" extrusionOk="0">
                  <a:moveTo>
                    <a:pt x="2640" y="1"/>
                  </a:moveTo>
                  <a:cubicBezTo>
                    <a:pt x="2576" y="1"/>
                    <a:pt x="2512" y="3"/>
                    <a:pt x="2448" y="7"/>
                  </a:cubicBezTo>
                  <a:cubicBezTo>
                    <a:pt x="1379" y="32"/>
                    <a:pt x="189" y="1586"/>
                    <a:pt x="189" y="3262"/>
                  </a:cubicBezTo>
                  <a:cubicBezTo>
                    <a:pt x="189" y="4887"/>
                    <a:pt x="1" y="9023"/>
                    <a:pt x="2950" y="9023"/>
                  </a:cubicBezTo>
                  <a:cubicBezTo>
                    <a:pt x="3000" y="9023"/>
                    <a:pt x="3052" y="9022"/>
                    <a:pt x="3104" y="9020"/>
                  </a:cubicBezTo>
                  <a:cubicBezTo>
                    <a:pt x="6189" y="8874"/>
                    <a:pt x="5241" y="1465"/>
                    <a:pt x="4367" y="663"/>
                  </a:cubicBezTo>
                  <a:cubicBezTo>
                    <a:pt x="3903" y="222"/>
                    <a:pt x="3279" y="1"/>
                    <a:pt x="2640" y="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55" name="Google Shape;5752;p83"/>
            <p:cNvSpPr>
              <a:spLocks/>
            </p:cNvSpPr>
            <p:nvPr/>
          </p:nvSpPr>
          <p:spPr bwMode="auto">
            <a:xfrm>
              <a:off x="5721514" y="1307107"/>
              <a:ext cx="218587" cy="358652"/>
            </a:xfrm>
            <a:custGeom>
              <a:avLst/>
              <a:gdLst>
                <a:gd name="T0" fmla="*/ 2147483646 w 5612"/>
                <a:gd name="T1" fmla="*/ 2147483646 h 9208"/>
                <a:gd name="T2" fmla="*/ 2147483646 w 5612"/>
                <a:gd name="T3" fmla="*/ 2147483646 h 9208"/>
                <a:gd name="T4" fmla="*/ 2147483646 w 5612"/>
                <a:gd name="T5" fmla="*/ 2147483646 h 9208"/>
                <a:gd name="T6" fmla="*/ 2147483646 w 5612"/>
                <a:gd name="T7" fmla="*/ 2147483646 h 9208"/>
                <a:gd name="T8" fmla="*/ 2147483646 w 5612"/>
                <a:gd name="T9" fmla="*/ 2147483646 h 9208"/>
                <a:gd name="T10" fmla="*/ 2147483646 w 5612"/>
                <a:gd name="T11" fmla="*/ 2147483646 h 9208"/>
                <a:gd name="T12" fmla="*/ 2147483646 w 5612"/>
                <a:gd name="T13" fmla="*/ 2147483646 h 9208"/>
                <a:gd name="T14" fmla="*/ 2147483646 w 5612"/>
                <a:gd name="T15" fmla="*/ 2147483646 h 9208"/>
                <a:gd name="T16" fmla="*/ 2147483646 w 5612"/>
                <a:gd name="T17" fmla="*/ 2147483646 h 9208"/>
                <a:gd name="T18" fmla="*/ 2147483646 w 5612"/>
                <a:gd name="T19" fmla="*/ 2147483646 h 9208"/>
                <a:gd name="T20" fmla="*/ 2147483646 w 5612"/>
                <a:gd name="T21" fmla="*/ 2147483646 h 9208"/>
                <a:gd name="T22" fmla="*/ 2147483646 w 5612"/>
                <a:gd name="T23" fmla="*/ 2147483646 h 9208"/>
                <a:gd name="T24" fmla="*/ 2147483646 w 5612"/>
                <a:gd name="T25" fmla="*/ 2147483646 h 9208"/>
                <a:gd name="T26" fmla="*/ 2147483646 w 5612"/>
                <a:gd name="T27" fmla="*/ 2147483646 h 9208"/>
                <a:gd name="T28" fmla="*/ 2147483646 w 5612"/>
                <a:gd name="T29" fmla="*/ 2147483646 h 9208"/>
                <a:gd name="T30" fmla="*/ 2147483646 w 5612"/>
                <a:gd name="T31" fmla="*/ 2147483646 h 9208"/>
                <a:gd name="T32" fmla="*/ 2147483646 w 5612"/>
                <a:gd name="T33" fmla="*/ 2147483646 h 9208"/>
                <a:gd name="T34" fmla="*/ 2147483646 w 5612"/>
                <a:gd name="T35" fmla="*/ 2147483646 h 9208"/>
                <a:gd name="T36" fmla="*/ 2147483646 w 5612"/>
                <a:gd name="T37" fmla="*/ 2147483646 h 9208"/>
                <a:gd name="T38" fmla="*/ 2147483646 w 5612"/>
                <a:gd name="T39" fmla="*/ 2147483646 h 9208"/>
                <a:gd name="T40" fmla="*/ 2147483646 w 5612"/>
                <a:gd name="T41" fmla="*/ 2147483646 h 9208"/>
                <a:gd name="T42" fmla="*/ 2147483646 w 5612"/>
                <a:gd name="T43" fmla="*/ 2147483646 h 9208"/>
                <a:gd name="T44" fmla="*/ 2147483646 w 5612"/>
                <a:gd name="T45" fmla="*/ 2147483646 h 9208"/>
                <a:gd name="T46" fmla="*/ 2147483646 w 5612"/>
                <a:gd name="T47" fmla="*/ 2147483646 h 9208"/>
                <a:gd name="T48" fmla="*/ 2147483646 w 5612"/>
                <a:gd name="T49" fmla="*/ 2147483646 h 9208"/>
                <a:gd name="T50" fmla="*/ 2147483646 w 5612"/>
                <a:gd name="T51" fmla="*/ 2147483646 h 9208"/>
                <a:gd name="T52" fmla="*/ 2147483646 w 5612"/>
                <a:gd name="T53" fmla="*/ 2147483646 h 9208"/>
                <a:gd name="T54" fmla="*/ 2147483646 w 5612"/>
                <a:gd name="T55" fmla="*/ 2147483646 h 9208"/>
                <a:gd name="T56" fmla="*/ 2147483646 w 5612"/>
                <a:gd name="T57" fmla="*/ 2147483646 h 9208"/>
                <a:gd name="T58" fmla="*/ 2147483646 w 5612"/>
                <a:gd name="T59" fmla="*/ 2147483646 h 9208"/>
                <a:gd name="T60" fmla="*/ 2147483646 w 5612"/>
                <a:gd name="T61" fmla="*/ 2147483646 h 9208"/>
                <a:gd name="T62" fmla="*/ 2147483646 w 5612"/>
                <a:gd name="T63" fmla="*/ 2147483646 h 9208"/>
                <a:gd name="T64" fmla="*/ 2147483646 w 5612"/>
                <a:gd name="T65" fmla="*/ 2147483646 h 9208"/>
                <a:gd name="T66" fmla="*/ 2147483646 w 5612"/>
                <a:gd name="T67" fmla="*/ 2147483646 h 9208"/>
                <a:gd name="T68" fmla="*/ 2147483646 w 5612"/>
                <a:gd name="T69" fmla="*/ 2147483646 h 9208"/>
                <a:gd name="T70" fmla="*/ 2147483646 w 5612"/>
                <a:gd name="T71" fmla="*/ 2147483646 h 9208"/>
                <a:gd name="T72" fmla="*/ 2147483646 w 5612"/>
                <a:gd name="T73" fmla="*/ 2147483646 h 9208"/>
                <a:gd name="T74" fmla="*/ 2147483646 w 5612"/>
                <a:gd name="T75" fmla="*/ 2147483646 h 9208"/>
                <a:gd name="T76" fmla="*/ 2147483646 w 5612"/>
                <a:gd name="T77" fmla="*/ 2147483646 h 9208"/>
                <a:gd name="T78" fmla="*/ 2147483646 w 5612"/>
                <a:gd name="T79" fmla="*/ 2147483646 h 9208"/>
                <a:gd name="T80" fmla="*/ 2147483646 w 5612"/>
                <a:gd name="T81" fmla="*/ 2147483646 h 9208"/>
                <a:gd name="T82" fmla="*/ 2147483646 w 5612"/>
                <a:gd name="T83" fmla="*/ 2147483646 h 9208"/>
                <a:gd name="T84" fmla="*/ 2147483646 w 5612"/>
                <a:gd name="T85" fmla="*/ 2147483646 h 9208"/>
                <a:gd name="T86" fmla="*/ 2147483646 w 5612"/>
                <a:gd name="T87" fmla="*/ 2147483646 h 9208"/>
                <a:gd name="T88" fmla="*/ 2147483646 w 5612"/>
                <a:gd name="T89" fmla="*/ 2147483646 h 9208"/>
                <a:gd name="T90" fmla="*/ 2147483646 w 5612"/>
                <a:gd name="T91" fmla="*/ 2147483646 h 9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12"/>
                <a:gd name="T139" fmla="*/ 0 h 9208"/>
                <a:gd name="T140" fmla="*/ 5612 w 5612"/>
                <a:gd name="T141" fmla="*/ 9208 h 9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12" h="9208" extrusionOk="0">
                  <a:moveTo>
                    <a:pt x="1571" y="778"/>
                  </a:moveTo>
                  <a:cubicBezTo>
                    <a:pt x="1830" y="782"/>
                    <a:pt x="2017" y="878"/>
                    <a:pt x="2065" y="1021"/>
                  </a:cubicBezTo>
                  <a:cubicBezTo>
                    <a:pt x="2065" y="1191"/>
                    <a:pt x="1944" y="1385"/>
                    <a:pt x="1774" y="1434"/>
                  </a:cubicBezTo>
                  <a:cubicBezTo>
                    <a:pt x="1737" y="1458"/>
                    <a:pt x="1701" y="1470"/>
                    <a:pt x="1670" y="1470"/>
                  </a:cubicBezTo>
                  <a:cubicBezTo>
                    <a:pt x="1640" y="1470"/>
                    <a:pt x="1616" y="1458"/>
                    <a:pt x="1603" y="1434"/>
                  </a:cubicBezTo>
                  <a:cubicBezTo>
                    <a:pt x="1510" y="1223"/>
                    <a:pt x="1506" y="990"/>
                    <a:pt x="1571" y="778"/>
                  </a:cubicBezTo>
                  <a:close/>
                  <a:moveTo>
                    <a:pt x="4093" y="1576"/>
                  </a:moveTo>
                  <a:cubicBezTo>
                    <a:pt x="4113" y="1576"/>
                    <a:pt x="4134" y="1577"/>
                    <a:pt x="4154" y="1580"/>
                  </a:cubicBezTo>
                  <a:lnTo>
                    <a:pt x="4178" y="1580"/>
                  </a:lnTo>
                  <a:cubicBezTo>
                    <a:pt x="4203" y="1798"/>
                    <a:pt x="4130" y="1993"/>
                    <a:pt x="4008" y="2163"/>
                  </a:cubicBezTo>
                  <a:cubicBezTo>
                    <a:pt x="3969" y="2215"/>
                    <a:pt x="3909" y="2239"/>
                    <a:pt x="3851" y="2239"/>
                  </a:cubicBezTo>
                  <a:cubicBezTo>
                    <a:pt x="3800" y="2239"/>
                    <a:pt x="3751" y="2221"/>
                    <a:pt x="3717" y="2187"/>
                  </a:cubicBezTo>
                  <a:cubicBezTo>
                    <a:pt x="3595" y="2138"/>
                    <a:pt x="3523" y="2017"/>
                    <a:pt x="3547" y="1895"/>
                  </a:cubicBezTo>
                  <a:cubicBezTo>
                    <a:pt x="3658" y="1695"/>
                    <a:pt x="3871" y="1576"/>
                    <a:pt x="4093" y="1576"/>
                  </a:cubicBezTo>
                  <a:close/>
                  <a:moveTo>
                    <a:pt x="1093" y="2989"/>
                  </a:moveTo>
                  <a:cubicBezTo>
                    <a:pt x="1142" y="2989"/>
                    <a:pt x="1190" y="3013"/>
                    <a:pt x="1215" y="3037"/>
                  </a:cubicBezTo>
                  <a:cubicBezTo>
                    <a:pt x="1288" y="3061"/>
                    <a:pt x="1336" y="3159"/>
                    <a:pt x="1288" y="3231"/>
                  </a:cubicBezTo>
                  <a:cubicBezTo>
                    <a:pt x="1166" y="3596"/>
                    <a:pt x="850" y="3839"/>
                    <a:pt x="486" y="3912"/>
                  </a:cubicBezTo>
                  <a:lnTo>
                    <a:pt x="413" y="3912"/>
                  </a:lnTo>
                  <a:cubicBezTo>
                    <a:pt x="583" y="3377"/>
                    <a:pt x="850" y="3013"/>
                    <a:pt x="1093" y="2989"/>
                  </a:cubicBezTo>
                  <a:close/>
                  <a:moveTo>
                    <a:pt x="4616" y="3984"/>
                  </a:moveTo>
                  <a:cubicBezTo>
                    <a:pt x="4761" y="4009"/>
                    <a:pt x="4883" y="4082"/>
                    <a:pt x="4956" y="4203"/>
                  </a:cubicBezTo>
                  <a:cubicBezTo>
                    <a:pt x="4859" y="4325"/>
                    <a:pt x="4689" y="4397"/>
                    <a:pt x="4543" y="4397"/>
                  </a:cubicBezTo>
                  <a:cubicBezTo>
                    <a:pt x="4348" y="4373"/>
                    <a:pt x="4251" y="4349"/>
                    <a:pt x="4251" y="4227"/>
                  </a:cubicBezTo>
                  <a:cubicBezTo>
                    <a:pt x="4251" y="4130"/>
                    <a:pt x="4421" y="4009"/>
                    <a:pt x="4616" y="4009"/>
                  </a:cubicBezTo>
                  <a:lnTo>
                    <a:pt x="4616" y="3984"/>
                  </a:lnTo>
                  <a:close/>
                  <a:moveTo>
                    <a:pt x="1118" y="5369"/>
                  </a:moveTo>
                  <a:cubicBezTo>
                    <a:pt x="1288" y="5393"/>
                    <a:pt x="1288" y="5466"/>
                    <a:pt x="1288" y="5539"/>
                  </a:cubicBezTo>
                  <a:cubicBezTo>
                    <a:pt x="1190" y="5879"/>
                    <a:pt x="899" y="6122"/>
                    <a:pt x="559" y="6195"/>
                  </a:cubicBezTo>
                  <a:cubicBezTo>
                    <a:pt x="632" y="5661"/>
                    <a:pt x="826" y="5369"/>
                    <a:pt x="1069" y="5369"/>
                  </a:cubicBezTo>
                  <a:lnTo>
                    <a:pt x="1118" y="5369"/>
                  </a:lnTo>
                  <a:close/>
                  <a:moveTo>
                    <a:pt x="4446" y="5636"/>
                  </a:moveTo>
                  <a:cubicBezTo>
                    <a:pt x="4494" y="5636"/>
                    <a:pt x="4664" y="5661"/>
                    <a:pt x="4956" y="6074"/>
                  </a:cubicBezTo>
                  <a:cubicBezTo>
                    <a:pt x="4980" y="6122"/>
                    <a:pt x="5029" y="6171"/>
                    <a:pt x="5053" y="6244"/>
                  </a:cubicBezTo>
                  <a:cubicBezTo>
                    <a:pt x="4991" y="6290"/>
                    <a:pt x="4920" y="6307"/>
                    <a:pt x="4845" y="6307"/>
                  </a:cubicBezTo>
                  <a:cubicBezTo>
                    <a:pt x="4802" y="6307"/>
                    <a:pt x="4757" y="6301"/>
                    <a:pt x="4713" y="6292"/>
                  </a:cubicBezTo>
                  <a:cubicBezTo>
                    <a:pt x="4494" y="6219"/>
                    <a:pt x="4324" y="6001"/>
                    <a:pt x="4324" y="5758"/>
                  </a:cubicBezTo>
                  <a:cubicBezTo>
                    <a:pt x="4348" y="5709"/>
                    <a:pt x="4373" y="5636"/>
                    <a:pt x="4446" y="5636"/>
                  </a:cubicBezTo>
                  <a:close/>
                  <a:moveTo>
                    <a:pt x="1701" y="7355"/>
                  </a:moveTo>
                  <a:cubicBezTo>
                    <a:pt x="1733" y="7355"/>
                    <a:pt x="1749" y="7394"/>
                    <a:pt x="1749" y="7434"/>
                  </a:cubicBezTo>
                  <a:cubicBezTo>
                    <a:pt x="1774" y="7725"/>
                    <a:pt x="1652" y="7993"/>
                    <a:pt x="1458" y="8211"/>
                  </a:cubicBezTo>
                  <a:cubicBezTo>
                    <a:pt x="1336" y="8041"/>
                    <a:pt x="1288" y="7823"/>
                    <a:pt x="1336" y="7628"/>
                  </a:cubicBezTo>
                  <a:cubicBezTo>
                    <a:pt x="1361" y="7507"/>
                    <a:pt x="1458" y="7434"/>
                    <a:pt x="1579" y="7385"/>
                  </a:cubicBezTo>
                  <a:cubicBezTo>
                    <a:pt x="1603" y="7385"/>
                    <a:pt x="1628" y="7361"/>
                    <a:pt x="1676" y="7361"/>
                  </a:cubicBezTo>
                  <a:cubicBezTo>
                    <a:pt x="1685" y="7357"/>
                    <a:pt x="1693" y="7355"/>
                    <a:pt x="1701" y="7355"/>
                  </a:cubicBezTo>
                  <a:close/>
                  <a:moveTo>
                    <a:pt x="4300" y="7823"/>
                  </a:moveTo>
                  <a:cubicBezTo>
                    <a:pt x="4348" y="7823"/>
                    <a:pt x="4421" y="7847"/>
                    <a:pt x="4446" y="7920"/>
                  </a:cubicBezTo>
                  <a:cubicBezTo>
                    <a:pt x="4494" y="8090"/>
                    <a:pt x="4446" y="8260"/>
                    <a:pt x="4324" y="8406"/>
                  </a:cubicBezTo>
                  <a:cubicBezTo>
                    <a:pt x="4008" y="8381"/>
                    <a:pt x="3863" y="8211"/>
                    <a:pt x="3863" y="8090"/>
                  </a:cubicBezTo>
                  <a:cubicBezTo>
                    <a:pt x="3863" y="7968"/>
                    <a:pt x="3984" y="7823"/>
                    <a:pt x="4251" y="7823"/>
                  </a:cubicBezTo>
                  <a:lnTo>
                    <a:pt x="4300" y="7823"/>
                  </a:lnTo>
                  <a:close/>
                  <a:moveTo>
                    <a:pt x="2599" y="98"/>
                  </a:moveTo>
                  <a:cubicBezTo>
                    <a:pt x="2867" y="98"/>
                    <a:pt x="3134" y="171"/>
                    <a:pt x="3377" y="292"/>
                  </a:cubicBezTo>
                  <a:cubicBezTo>
                    <a:pt x="3838" y="511"/>
                    <a:pt x="4130" y="972"/>
                    <a:pt x="4154" y="1482"/>
                  </a:cubicBezTo>
                  <a:cubicBezTo>
                    <a:pt x="4117" y="1476"/>
                    <a:pt x="4079" y="1473"/>
                    <a:pt x="4043" y="1473"/>
                  </a:cubicBezTo>
                  <a:cubicBezTo>
                    <a:pt x="3791" y="1473"/>
                    <a:pt x="3556" y="1614"/>
                    <a:pt x="3450" y="1847"/>
                  </a:cubicBezTo>
                  <a:cubicBezTo>
                    <a:pt x="3401" y="2017"/>
                    <a:pt x="3474" y="2211"/>
                    <a:pt x="3644" y="2284"/>
                  </a:cubicBezTo>
                  <a:cubicBezTo>
                    <a:pt x="3695" y="2325"/>
                    <a:pt x="3758" y="2344"/>
                    <a:pt x="3824" y="2344"/>
                  </a:cubicBezTo>
                  <a:cubicBezTo>
                    <a:pt x="3915" y="2344"/>
                    <a:pt x="4011" y="2306"/>
                    <a:pt x="4081" y="2235"/>
                  </a:cubicBezTo>
                  <a:cubicBezTo>
                    <a:pt x="4227" y="2065"/>
                    <a:pt x="4300" y="1822"/>
                    <a:pt x="4300" y="1604"/>
                  </a:cubicBezTo>
                  <a:cubicBezTo>
                    <a:pt x="4470" y="1628"/>
                    <a:pt x="4664" y="1701"/>
                    <a:pt x="4810" y="1847"/>
                  </a:cubicBezTo>
                  <a:cubicBezTo>
                    <a:pt x="5344" y="2308"/>
                    <a:pt x="5393" y="3523"/>
                    <a:pt x="5053" y="4082"/>
                  </a:cubicBezTo>
                  <a:cubicBezTo>
                    <a:pt x="4956" y="3936"/>
                    <a:pt x="4786" y="3863"/>
                    <a:pt x="4616" y="3863"/>
                  </a:cubicBezTo>
                  <a:cubicBezTo>
                    <a:pt x="4373" y="3863"/>
                    <a:pt x="4130" y="4033"/>
                    <a:pt x="4130" y="4203"/>
                  </a:cubicBezTo>
                  <a:cubicBezTo>
                    <a:pt x="4130" y="4276"/>
                    <a:pt x="4154" y="4446"/>
                    <a:pt x="4519" y="4470"/>
                  </a:cubicBezTo>
                  <a:cubicBezTo>
                    <a:pt x="4544" y="4473"/>
                    <a:pt x="4569" y="4475"/>
                    <a:pt x="4594" y="4475"/>
                  </a:cubicBezTo>
                  <a:cubicBezTo>
                    <a:pt x="4762" y="4475"/>
                    <a:pt x="4923" y="4406"/>
                    <a:pt x="5029" y="4300"/>
                  </a:cubicBezTo>
                  <a:cubicBezTo>
                    <a:pt x="5053" y="4349"/>
                    <a:pt x="5077" y="4397"/>
                    <a:pt x="5102" y="4446"/>
                  </a:cubicBezTo>
                  <a:cubicBezTo>
                    <a:pt x="5296" y="5199"/>
                    <a:pt x="5320" y="5831"/>
                    <a:pt x="5150" y="6122"/>
                  </a:cubicBezTo>
                  <a:cubicBezTo>
                    <a:pt x="5102" y="6074"/>
                    <a:pt x="5077" y="6025"/>
                    <a:pt x="5053" y="5976"/>
                  </a:cubicBezTo>
                  <a:cubicBezTo>
                    <a:pt x="4810" y="5661"/>
                    <a:pt x="4591" y="5491"/>
                    <a:pt x="4446" y="5491"/>
                  </a:cubicBezTo>
                  <a:cubicBezTo>
                    <a:pt x="4324" y="5491"/>
                    <a:pt x="4227" y="5588"/>
                    <a:pt x="4203" y="5734"/>
                  </a:cubicBezTo>
                  <a:cubicBezTo>
                    <a:pt x="4178" y="6025"/>
                    <a:pt x="4397" y="6317"/>
                    <a:pt x="4689" y="6389"/>
                  </a:cubicBezTo>
                  <a:cubicBezTo>
                    <a:pt x="4737" y="6406"/>
                    <a:pt x="4788" y="6414"/>
                    <a:pt x="4840" y="6414"/>
                  </a:cubicBezTo>
                  <a:cubicBezTo>
                    <a:pt x="4942" y="6414"/>
                    <a:pt x="5045" y="6381"/>
                    <a:pt x="5126" y="6317"/>
                  </a:cubicBezTo>
                  <a:cubicBezTo>
                    <a:pt x="5369" y="6802"/>
                    <a:pt x="5490" y="7507"/>
                    <a:pt x="5272" y="7968"/>
                  </a:cubicBezTo>
                  <a:cubicBezTo>
                    <a:pt x="5126" y="8211"/>
                    <a:pt x="4859" y="8381"/>
                    <a:pt x="4567" y="8381"/>
                  </a:cubicBezTo>
                  <a:lnTo>
                    <a:pt x="4446" y="8381"/>
                  </a:lnTo>
                  <a:cubicBezTo>
                    <a:pt x="4567" y="8211"/>
                    <a:pt x="4591" y="8017"/>
                    <a:pt x="4543" y="7823"/>
                  </a:cubicBezTo>
                  <a:cubicBezTo>
                    <a:pt x="4494" y="7725"/>
                    <a:pt x="4397" y="7677"/>
                    <a:pt x="4276" y="7677"/>
                  </a:cubicBezTo>
                  <a:cubicBezTo>
                    <a:pt x="4256" y="7676"/>
                    <a:pt x="4237" y="7675"/>
                    <a:pt x="4219" y="7675"/>
                  </a:cubicBezTo>
                  <a:cubicBezTo>
                    <a:pt x="3914" y="7675"/>
                    <a:pt x="3741" y="7858"/>
                    <a:pt x="3741" y="8041"/>
                  </a:cubicBezTo>
                  <a:cubicBezTo>
                    <a:pt x="3741" y="8236"/>
                    <a:pt x="3887" y="8430"/>
                    <a:pt x="4251" y="8479"/>
                  </a:cubicBezTo>
                  <a:cubicBezTo>
                    <a:pt x="3960" y="8843"/>
                    <a:pt x="3523" y="9086"/>
                    <a:pt x="3061" y="9086"/>
                  </a:cubicBezTo>
                  <a:cubicBezTo>
                    <a:pt x="2964" y="9086"/>
                    <a:pt x="2867" y="9086"/>
                    <a:pt x="2794" y="9062"/>
                  </a:cubicBezTo>
                  <a:cubicBezTo>
                    <a:pt x="2284" y="8964"/>
                    <a:pt x="1822" y="8697"/>
                    <a:pt x="1506" y="8309"/>
                  </a:cubicBezTo>
                  <a:lnTo>
                    <a:pt x="1506" y="8284"/>
                  </a:lnTo>
                  <a:cubicBezTo>
                    <a:pt x="1774" y="8066"/>
                    <a:pt x="1919" y="7725"/>
                    <a:pt x="1895" y="7385"/>
                  </a:cubicBezTo>
                  <a:cubicBezTo>
                    <a:pt x="1862" y="7303"/>
                    <a:pt x="1795" y="7254"/>
                    <a:pt x="1695" y="7254"/>
                  </a:cubicBezTo>
                  <a:cubicBezTo>
                    <a:pt x="1648" y="7254"/>
                    <a:pt x="1593" y="7265"/>
                    <a:pt x="1531" y="7288"/>
                  </a:cubicBezTo>
                  <a:cubicBezTo>
                    <a:pt x="1409" y="7337"/>
                    <a:pt x="1288" y="7458"/>
                    <a:pt x="1239" y="7580"/>
                  </a:cubicBezTo>
                  <a:cubicBezTo>
                    <a:pt x="1190" y="7823"/>
                    <a:pt x="1239" y="8066"/>
                    <a:pt x="1385" y="8284"/>
                  </a:cubicBezTo>
                  <a:cubicBezTo>
                    <a:pt x="1329" y="8322"/>
                    <a:pt x="1262" y="8341"/>
                    <a:pt x="1195" y="8341"/>
                  </a:cubicBezTo>
                  <a:cubicBezTo>
                    <a:pt x="1089" y="8341"/>
                    <a:pt x="983" y="8292"/>
                    <a:pt x="923" y="8187"/>
                  </a:cubicBezTo>
                  <a:cubicBezTo>
                    <a:pt x="583" y="7774"/>
                    <a:pt x="486" y="6924"/>
                    <a:pt x="559" y="6317"/>
                  </a:cubicBezTo>
                  <a:cubicBezTo>
                    <a:pt x="972" y="6244"/>
                    <a:pt x="1312" y="5952"/>
                    <a:pt x="1409" y="5539"/>
                  </a:cubicBezTo>
                  <a:cubicBezTo>
                    <a:pt x="1433" y="5393"/>
                    <a:pt x="1312" y="5248"/>
                    <a:pt x="1166" y="5248"/>
                  </a:cubicBezTo>
                  <a:cubicBezTo>
                    <a:pt x="1134" y="5241"/>
                    <a:pt x="1102" y="5238"/>
                    <a:pt x="1071" y="5238"/>
                  </a:cubicBezTo>
                  <a:cubicBezTo>
                    <a:pt x="760" y="5238"/>
                    <a:pt x="550" y="5571"/>
                    <a:pt x="462" y="6146"/>
                  </a:cubicBezTo>
                  <a:cubicBezTo>
                    <a:pt x="267" y="6098"/>
                    <a:pt x="219" y="5855"/>
                    <a:pt x="195" y="5661"/>
                  </a:cubicBezTo>
                  <a:cubicBezTo>
                    <a:pt x="146" y="5102"/>
                    <a:pt x="219" y="4543"/>
                    <a:pt x="389" y="4009"/>
                  </a:cubicBezTo>
                  <a:cubicBezTo>
                    <a:pt x="413" y="4033"/>
                    <a:pt x="462" y="4033"/>
                    <a:pt x="510" y="4033"/>
                  </a:cubicBezTo>
                  <a:cubicBezTo>
                    <a:pt x="923" y="3960"/>
                    <a:pt x="1263" y="3669"/>
                    <a:pt x="1409" y="3280"/>
                  </a:cubicBezTo>
                  <a:cubicBezTo>
                    <a:pt x="1458" y="3134"/>
                    <a:pt x="1385" y="2989"/>
                    <a:pt x="1263" y="2940"/>
                  </a:cubicBezTo>
                  <a:cubicBezTo>
                    <a:pt x="1215" y="2916"/>
                    <a:pt x="1166" y="2891"/>
                    <a:pt x="1093" y="2891"/>
                  </a:cubicBezTo>
                  <a:cubicBezTo>
                    <a:pt x="802" y="2891"/>
                    <a:pt x="510" y="3231"/>
                    <a:pt x="292" y="3839"/>
                  </a:cubicBezTo>
                  <a:cubicBezTo>
                    <a:pt x="219" y="3717"/>
                    <a:pt x="170" y="3572"/>
                    <a:pt x="170" y="3426"/>
                  </a:cubicBezTo>
                  <a:cubicBezTo>
                    <a:pt x="122" y="1822"/>
                    <a:pt x="510" y="924"/>
                    <a:pt x="1288" y="778"/>
                  </a:cubicBezTo>
                  <a:cubicBezTo>
                    <a:pt x="1336" y="754"/>
                    <a:pt x="1409" y="754"/>
                    <a:pt x="1458" y="754"/>
                  </a:cubicBezTo>
                  <a:cubicBezTo>
                    <a:pt x="1385" y="997"/>
                    <a:pt x="1409" y="1264"/>
                    <a:pt x="1506" y="1507"/>
                  </a:cubicBezTo>
                  <a:cubicBezTo>
                    <a:pt x="1549" y="1564"/>
                    <a:pt x="1617" y="1587"/>
                    <a:pt x="1685" y="1587"/>
                  </a:cubicBezTo>
                  <a:cubicBezTo>
                    <a:pt x="1733" y="1587"/>
                    <a:pt x="1782" y="1575"/>
                    <a:pt x="1822" y="1555"/>
                  </a:cubicBezTo>
                  <a:cubicBezTo>
                    <a:pt x="2041" y="1482"/>
                    <a:pt x="2186" y="1239"/>
                    <a:pt x="2162" y="997"/>
                  </a:cubicBezTo>
                  <a:cubicBezTo>
                    <a:pt x="2138" y="778"/>
                    <a:pt x="1895" y="632"/>
                    <a:pt x="1603" y="632"/>
                  </a:cubicBezTo>
                  <a:lnTo>
                    <a:pt x="1603" y="584"/>
                  </a:lnTo>
                  <a:cubicBezTo>
                    <a:pt x="1846" y="268"/>
                    <a:pt x="2211" y="98"/>
                    <a:pt x="2599" y="98"/>
                  </a:cubicBezTo>
                  <a:close/>
                  <a:moveTo>
                    <a:pt x="2599" y="1"/>
                  </a:moveTo>
                  <a:cubicBezTo>
                    <a:pt x="2162" y="1"/>
                    <a:pt x="1749" y="195"/>
                    <a:pt x="1482" y="535"/>
                  </a:cubicBezTo>
                  <a:cubicBezTo>
                    <a:pt x="1482" y="535"/>
                    <a:pt x="1482" y="535"/>
                    <a:pt x="1482" y="559"/>
                  </a:cubicBezTo>
                  <a:cubicBezTo>
                    <a:pt x="1482" y="559"/>
                    <a:pt x="1458" y="584"/>
                    <a:pt x="1458" y="656"/>
                  </a:cubicBezTo>
                  <a:lnTo>
                    <a:pt x="1263" y="681"/>
                  </a:lnTo>
                  <a:cubicBezTo>
                    <a:pt x="389" y="826"/>
                    <a:pt x="0" y="1774"/>
                    <a:pt x="49" y="3450"/>
                  </a:cubicBezTo>
                  <a:cubicBezTo>
                    <a:pt x="24" y="3644"/>
                    <a:pt x="97" y="3839"/>
                    <a:pt x="243" y="3960"/>
                  </a:cubicBezTo>
                  <a:cubicBezTo>
                    <a:pt x="73" y="4519"/>
                    <a:pt x="0" y="5102"/>
                    <a:pt x="49" y="5685"/>
                  </a:cubicBezTo>
                  <a:cubicBezTo>
                    <a:pt x="97" y="6098"/>
                    <a:pt x="267" y="6244"/>
                    <a:pt x="413" y="6292"/>
                  </a:cubicBezTo>
                  <a:cubicBezTo>
                    <a:pt x="340" y="6948"/>
                    <a:pt x="437" y="7798"/>
                    <a:pt x="802" y="8236"/>
                  </a:cubicBezTo>
                  <a:cubicBezTo>
                    <a:pt x="877" y="8370"/>
                    <a:pt x="1016" y="8440"/>
                    <a:pt x="1157" y="8440"/>
                  </a:cubicBezTo>
                  <a:cubicBezTo>
                    <a:pt x="1245" y="8440"/>
                    <a:pt x="1334" y="8413"/>
                    <a:pt x="1409" y="8357"/>
                  </a:cubicBezTo>
                  <a:cubicBezTo>
                    <a:pt x="1749" y="8794"/>
                    <a:pt x="2211" y="9086"/>
                    <a:pt x="2745" y="9183"/>
                  </a:cubicBezTo>
                  <a:cubicBezTo>
                    <a:pt x="2842" y="9207"/>
                    <a:pt x="2964" y="9207"/>
                    <a:pt x="3061" y="9207"/>
                  </a:cubicBezTo>
                  <a:cubicBezTo>
                    <a:pt x="3571" y="9183"/>
                    <a:pt x="4057" y="8940"/>
                    <a:pt x="4373" y="8503"/>
                  </a:cubicBezTo>
                  <a:lnTo>
                    <a:pt x="4567" y="8503"/>
                  </a:lnTo>
                  <a:cubicBezTo>
                    <a:pt x="4883" y="8479"/>
                    <a:pt x="5174" y="8284"/>
                    <a:pt x="5344" y="8017"/>
                  </a:cubicBezTo>
                  <a:cubicBezTo>
                    <a:pt x="5612" y="7483"/>
                    <a:pt x="5442" y="6730"/>
                    <a:pt x="5174" y="6244"/>
                  </a:cubicBezTo>
                  <a:cubicBezTo>
                    <a:pt x="5466" y="5879"/>
                    <a:pt x="5369" y="5078"/>
                    <a:pt x="5174" y="4422"/>
                  </a:cubicBezTo>
                  <a:cubicBezTo>
                    <a:pt x="5150" y="4325"/>
                    <a:pt x="5126" y="4252"/>
                    <a:pt x="5102" y="4179"/>
                  </a:cubicBezTo>
                  <a:cubicBezTo>
                    <a:pt x="5587" y="3523"/>
                    <a:pt x="5369" y="2211"/>
                    <a:pt x="4859" y="1750"/>
                  </a:cubicBezTo>
                  <a:cubicBezTo>
                    <a:pt x="4689" y="1604"/>
                    <a:pt x="4494" y="1531"/>
                    <a:pt x="4276" y="1482"/>
                  </a:cubicBezTo>
                  <a:cubicBezTo>
                    <a:pt x="4227" y="924"/>
                    <a:pt x="3911" y="438"/>
                    <a:pt x="3425" y="195"/>
                  </a:cubicBezTo>
                  <a:cubicBezTo>
                    <a:pt x="3158" y="73"/>
                    <a:pt x="2867" y="1"/>
                    <a:pt x="25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8556" name="Google Shape;5753;p83"/>
            <p:cNvSpPr>
              <a:spLocks/>
            </p:cNvSpPr>
            <p:nvPr/>
          </p:nvSpPr>
          <p:spPr bwMode="auto">
            <a:xfrm>
              <a:off x="5793415" y="1441484"/>
              <a:ext cx="77199" cy="280479"/>
            </a:xfrm>
            <a:custGeom>
              <a:avLst/>
              <a:gdLst>
                <a:gd name="T0" fmla="*/ 2147483646 w 1982"/>
                <a:gd name="T1" fmla="*/ 2147483646 h 7201"/>
                <a:gd name="T2" fmla="*/ 2147483646 w 1982"/>
                <a:gd name="T3" fmla="*/ 2147483646 h 7201"/>
                <a:gd name="T4" fmla="*/ 2147483646 w 1982"/>
                <a:gd name="T5" fmla="*/ 2147483646 h 7201"/>
                <a:gd name="T6" fmla="*/ 2147483646 w 1982"/>
                <a:gd name="T7" fmla="*/ 2147483646 h 7201"/>
                <a:gd name="T8" fmla="*/ 2147483646 w 1982"/>
                <a:gd name="T9" fmla="*/ 2147483646 h 7201"/>
                <a:gd name="T10" fmla="*/ 2147483646 w 1982"/>
                <a:gd name="T11" fmla="*/ 2147483646 h 7201"/>
                <a:gd name="T12" fmla="*/ 2147483646 w 1982"/>
                <a:gd name="T13" fmla="*/ 2147483646 h 7201"/>
                <a:gd name="T14" fmla="*/ 2147483646 w 1982"/>
                <a:gd name="T15" fmla="*/ 2147483646 h 7201"/>
                <a:gd name="T16" fmla="*/ 2147483646 w 1982"/>
                <a:gd name="T17" fmla="*/ 2147483646 h 7201"/>
                <a:gd name="T18" fmla="*/ 2147483646 w 1982"/>
                <a:gd name="T19" fmla="*/ 2147483646 h 7201"/>
                <a:gd name="T20" fmla="*/ 2147483646 w 1982"/>
                <a:gd name="T21" fmla="*/ 2147483646 h 7201"/>
                <a:gd name="T22" fmla="*/ 2147483646 w 1982"/>
                <a:gd name="T23" fmla="*/ 2147483646 h 7201"/>
                <a:gd name="T24" fmla="*/ 2147483646 w 1982"/>
                <a:gd name="T25" fmla="*/ 2147483646 h 7201"/>
                <a:gd name="T26" fmla="*/ 2147483646 w 1982"/>
                <a:gd name="T27" fmla="*/ 2147483646 h 7201"/>
                <a:gd name="T28" fmla="*/ 2147483646 w 1982"/>
                <a:gd name="T29" fmla="*/ 2147483646 h 7201"/>
                <a:gd name="T30" fmla="*/ 2147483646 w 1982"/>
                <a:gd name="T31" fmla="*/ 2147483646 h 7201"/>
                <a:gd name="T32" fmla="*/ 2147483646 w 1982"/>
                <a:gd name="T33" fmla="*/ 2147483646 h 7201"/>
                <a:gd name="T34" fmla="*/ 2147483646 w 1982"/>
                <a:gd name="T35" fmla="*/ 0 h 7201"/>
                <a:gd name="T36" fmla="*/ 2147483646 w 1982"/>
                <a:gd name="T37" fmla="*/ 2147483646 h 7201"/>
                <a:gd name="T38" fmla="*/ 2147483646 w 1982"/>
                <a:gd name="T39" fmla="*/ 2147483646 h 7201"/>
                <a:gd name="T40" fmla="*/ 2147483646 w 1982"/>
                <a:gd name="T41" fmla="*/ 2147483646 h 7201"/>
                <a:gd name="T42" fmla="*/ 2147483646 w 1982"/>
                <a:gd name="T43" fmla="*/ 2147483646 h 7201"/>
                <a:gd name="T44" fmla="*/ 2147483646 w 1982"/>
                <a:gd name="T45" fmla="*/ 2147483646 h 7201"/>
                <a:gd name="T46" fmla="*/ 2147483646 w 1982"/>
                <a:gd name="T47" fmla="*/ 2147483646 h 7201"/>
                <a:gd name="T48" fmla="*/ 2147483646 w 1982"/>
                <a:gd name="T49" fmla="*/ 2147483646 h 7201"/>
                <a:gd name="T50" fmla="*/ 2147483646 w 1982"/>
                <a:gd name="T51" fmla="*/ 2147483646 h 7201"/>
                <a:gd name="T52" fmla="*/ 2147483646 w 1982"/>
                <a:gd name="T53" fmla="*/ 2147483646 h 7201"/>
                <a:gd name="T54" fmla="*/ 2147483646 w 1982"/>
                <a:gd name="T55" fmla="*/ 2147483646 h 7201"/>
                <a:gd name="T56" fmla="*/ 2147483646 w 1982"/>
                <a:gd name="T57" fmla="*/ 2147483646 h 7201"/>
                <a:gd name="T58" fmla="*/ 2147483646 w 1982"/>
                <a:gd name="T59" fmla="*/ 2147483646 h 7201"/>
                <a:gd name="T60" fmla="*/ 2147483646 w 1982"/>
                <a:gd name="T61" fmla="*/ 2147483646 h 7201"/>
                <a:gd name="T62" fmla="*/ 2147483646 w 1982"/>
                <a:gd name="T63" fmla="*/ 2147483646 h 7201"/>
                <a:gd name="T64" fmla="*/ 2147483646 w 1982"/>
                <a:gd name="T65" fmla="*/ 2147483646 h 7201"/>
                <a:gd name="T66" fmla="*/ 2147483646 w 1982"/>
                <a:gd name="T67" fmla="*/ 2147483646 h 7201"/>
                <a:gd name="T68" fmla="*/ 2147483646 w 1982"/>
                <a:gd name="T69" fmla="*/ 2147483646 h 7201"/>
                <a:gd name="T70" fmla="*/ 2147483646 w 1982"/>
                <a:gd name="T71" fmla="*/ 2147483646 h 7201"/>
                <a:gd name="T72" fmla="*/ 2147483646 w 1982"/>
                <a:gd name="T73" fmla="*/ 0 h 7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2"/>
                <a:gd name="T112" fmla="*/ 0 h 7201"/>
                <a:gd name="T113" fmla="*/ 1982 w 1982"/>
                <a:gd name="T114" fmla="*/ 7201 h 72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2" h="7201" extrusionOk="0">
                  <a:moveTo>
                    <a:pt x="875" y="802"/>
                  </a:moveTo>
                  <a:lnTo>
                    <a:pt x="1118" y="3109"/>
                  </a:lnTo>
                  <a:cubicBezTo>
                    <a:pt x="1118" y="3134"/>
                    <a:pt x="1142" y="3158"/>
                    <a:pt x="1166" y="3158"/>
                  </a:cubicBezTo>
                  <a:cubicBezTo>
                    <a:pt x="1166" y="3170"/>
                    <a:pt x="1172" y="3176"/>
                    <a:pt x="1182" y="3176"/>
                  </a:cubicBezTo>
                  <a:cubicBezTo>
                    <a:pt x="1191" y="3176"/>
                    <a:pt x="1203" y="3170"/>
                    <a:pt x="1215" y="3158"/>
                  </a:cubicBezTo>
                  <a:lnTo>
                    <a:pt x="1749" y="2818"/>
                  </a:lnTo>
                  <a:lnTo>
                    <a:pt x="1215" y="3863"/>
                  </a:lnTo>
                  <a:cubicBezTo>
                    <a:pt x="1215" y="3863"/>
                    <a:pt x="1215" y="3887"/>
                    <a:pt x="1215" y="3887"/>
                  </a:cubicBezTo>
                  <a:lnTo>
                    <a:pt x="1555" y="7093"/>
                  </a:lnTo>
                  <a:lnTo>
                    <a:pt x="583" y="7093"/>
                  </a:lnTo>
                  <a:lnTo>
                    <a:pt x="778" y="2429"/>
                  </a:lnTo>
                  <a:cubicBezTo>
                    <a:pt x="778" y="2405"/>
                    <a:pt x="778" y="2405"/>
                    <a:pt x="778" y="2381"/>
                  </a:cubicBezTo>
                  <a:lnTo>
                    <a:pt x="243" y="1773"/>
                  </a:lnTo>
                  <a:lnTo>
                    <a:pt x="753" y="1919"/>
                  </a:lnTo>
                  <a:lnTo>
                    <a:pt x="802" y="1919"/>
                  </a:lnTo>
                  <a:cubicBezTo>
                    <a:pt x="826" y="1919"/>
                    <a:pt x="826" y="1895"/>
                    <a:pt x="826" y="1871"/>
                  </a:cubicBezTo>
                  <a:lnTo>
                    <a:pt x="875" y="802"/>
                  </a:lnTo>
                  <a:close/>
                  <a:moveTo>
                    <a:pt x="851" y="0"/>
                  </a:moveTo>
                  <a:cubicBezTo>
                    <a:pt x="826" y="0"/>
                    <a:pt x="802" y="24"/>
                    <a:pt x="802" y="49"/>
                  </a:cubicBezTo>
                  <a:lnTo>
                    <a:pt x="729" y="1798"/>
                  </a:lnTo>
                  <a:lnTo>
                    <a:pt x="98" y="1628"/>
                  </a:lnTo>
                  <a:cubicBezTo>
                    <a:pt x="49" y="1628"/>
                    <a:pt x="25" y="1652"/>
                    <a:pt x="25" y="1676"/>
                  </a:cubicBezTo>
                  <a:cubicBezTo>
                    <a:pt x="0" y="1676"/>
                    <a:pt x="0" y="1701"/>
                    <a:pt x="25" y="1725"/>
                  </a:cubicBezTo>
                  <a:lnTo>
                    <a:pt x="681" y="2478"/>
                  </a:lnTo>
                  <a:lnTo>
                    <a:pt x="462" y="7142"/>
                  </a:lnTo>
                  <a:cubicBezTo>
                    <a:pt x="462" y="7166"/>
                    <a:pt x="462" y="7166"/>
                    <a:pt x="486" y="7191"/>
                  </a:cubicBezTo>
                  <a:lnTo>
                    <a:pt x="1604" y="7191"/>
                  </a:lnTo>
                  <a:cubicBezTo>
                    <a:pt x="1611" y="7198"/>
                    <a:pt x="1618" y="7201"/>
                    <a:pt x="1625" y="7201"/>
                  </a:cubicBezTo>
                  <a:cubicBezTo>
                    <a:pt x="1642" y="7201"/>
                    <a:pt x="1659" y="7183"/>
                    <a:pt x="1677" y="7166"/>
                  </a:cubicBezTo>
                  <a:cubicBezTo>
                    <a:pt x="1677" y="7166"/>
                    <a:pt x="1677" y="7142"/>
                    <a:pt x="1677" y="7142"/>
                  </a:cubicBezTo>
                  <a:lnTo>
                    <a:pt x="1312" y="3887"/>
                  </a:lnTo>
                  <a:lnTo>
                    <a:pt x="1944" y="2672"/>
                  </a:lnTo>
                  <a:cubicBezTo>
                    <a:pt x="1981" y="2635"/>
                    <a:pt x="1932" y="2583"/>
                    <a:pt x="1897" y="2583"/>
                  </a:cubicBezTo>
                  <a:cubicBezTo>
                    <a:pt x="1886" y="2583"/>
                    <a:pt x="1877" y="2588"/>
                    <a:pt x="1871" y="2599"/>
                  </a:cubicBezTo>
                  <a:lnTo>
                    <a:pt x="1215" y="3012"/>
                  </a:lnTo>
                  <a:lnTo>
                    <a:pt x="923" y="49"/>
                  </a:lnTo>
                  <a:cubicBezTo>
                    <a:pt x="923" y="24"/>
                    <a:pt x="899" y="0"/>
                    <a:pt x="85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cxnSp>
        <p:nvCxnSpPr>
          <p:cNvPr id="3" name="Straight Connector 2"/>
          <p:cNvCxnSpPr/>
          <p:nvPr/>
        </p:nvCxnSpPr>
        <p:spPr>
          <a:xfrm>
            <a:off x="3398838" y="762000"/>
            <a:ext cx="6397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00601" y="782638"/>
            <a:ext cx="12795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831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additive="base">
                                        <p:cTn id="7" dur="500" fill="hold"/>
                                        <p:tgtEl>
                                          <p:spTgt spid="121860"/>
                                        </p:tgtEl>
                                        <p:attrNameLst>
                                          <p:attrName>ppt_x</p:attrName>
                                        </p:attrNameLst>
                                      </p:cBhvr>
                                      <p:tavLst>
                                        <p:tav tm="0">
                                          <p:val>
                                            <p:strVal val="#ppt_x"/>
                                          </p:val>
                                        </p:tav>
                                        <p:tav tm="100000">
                                          <p:val>
                                            <p:strVal val="#ppt_x"/>
                                          </p:val>
                                        </p:tav>
                                      </p:tavLst>
                                    </p:anim>
                                    <p:anim calcmode="lin" valueType="num">
                                      <p:cBhvr additive="base">
                                        <p:cTn id="8" dur="500" fill="hold"/>
                                        <p:tgtEl>
                                          <p:spTgt spid="1218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solidFill>
                  <a:prstClr val="white"/>
                </a:solidFill>
                <a:latin typeface="Times New Roman" panose="02020603050405020304" pitchFamily="18" charset="0"/>
                <a:cs typeface="Times New Roman" panose="02020603050405020304" pitchFamily="18" charset="0"/>
              </a:rPr>
              <a:t>TÌNH HUỐNG 1</a:t>
            </a:r>
          </a:p>
        </p:txBody>
      </p:sp>
      <p:sp>
        <p:nvSpPr>
          <p:cNvPr id="4" name="Hexagon 3"/>
          <p:cNvSpPr/>
          <p:nvPr/>
        </p:nvSpPr>
        <p:spPr bwMode="auto">
          <a:xfrm>
            <a:off x="1905000" y="1212503"/>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rgbClr val="6AAC91">
                    <a:lumMod val="10000"/>
                  </a:srgbClr>
                </a:solidFill>
                <a:latin typeface="Times New Roman" panose="02020603050405020304" pitchFamily="18" charset="0"/>
                <a:ea typeface="Arial-Rounded" panose="020B0500000000000000" pitchFamily="34" charset="0"/>
                <a:cs typeface="Times New Roman" panose="02020603050405020304" pitchFamily="18" charset="0"/>
              </a:rPr>
              <a:t>a. An ủi động viên  bạn khi bạn bị mệt</a:t>
            </a:r>
            <a:endParaRPr lang="en-US" sz="3200" b="1" dirty="0">
              <a:solidFill>
                <a:srgbClr val="6AAC91">
                  <a:lumMod val="1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2514600" y="2362200"/>
            <a:ext cx="8153400" cy="4032250"/>
          </a:xfrm>
          <a:prstGeom prst="rect">
            <a:avLst/>
          </a:prstGeom>
          <a:noFill/>
        </p:spPr>
        <p:txBody>
          <a:bodyPr>
            <a:spAutoFit/>
          </a:bodyPr>
          <a:lstStyle/>
          <a:p>
            <a:pPr algn="just" eaLnBrk="0" fontAlgn="base" hangingPunct="0">
              <a:spcBef>
                <a:spcPct val="0"/>
              </a:spcBef>
              <a:spcAft>
                <a:spcPct val="0"/>
              </a:spcAft>
              <a:defRPr/>
            </a:pPr>
            <a:r>
              <a:rPr lang="vi-VN" sz="3200" b="1" dirty="0">
                <a:solidFill>
                  <a:srgbClr val="6AAC91">
                    <a:lumMod val="50000"/>
                  </a:srgbClr>
                </a:solidFill>
                <a:latin typeface="Times New Roman" panose="02020603050405020304" pitchFamily="18" charset="0"/>
                <a:ea typeface="Vibur" charset="0"/>
                <a:cs typeface="Times New Roman" panose="02020603050405020304" pitchFamily="18" charset="0"/>
              </a:rPr>
              <a:t>- Bạn có mệt lắm không? Tớ nói với cô giáo đưa bạn xuống phòng y tế nhé.</a:t>
            </a:r>
          </a:p>
          <a:p>
            <a:pPr algn="just" eaLnBrk="0" fontAlgn="base" hangingPunct="0">
              <a:spcBef>
                <a:spcPct val="0"/>
              </a:spcBef>
              <a:spcAft>
                <a:spcPct val="0"/>
              </a:spcAft>
              <a:defRPr/>
            </a:pPr>
            <a:r>
              <a:rPr lang="vi-VN" sz="3200" b="1" dirty="0">
                <a:solidFill>
                  <a:srgbClr val="6AAC91">
                    <a:lumMod val="50000"/>
                  </a:srgbClr>
                </a:solidFill>
                <a:latin typeface="Times New Roman" panose="02020603050405020304" pitchFamily="18" charset="0"/>
                <a:ea typeface="Vibur" charset="0"/>
                <a:cs typeface="Times New Roman" panose="02020603050405020304" pitchFamily="18" charset="0"/>
              </a:rPr>
              <a:t>- Mình lấy nước cho bạn uống nhé! Mình nhờ cô giáo gọi điện cho mẹ bạn nhé! </a:t>
            </a:r>
          </a:p>
          <a:p>
            <a:pPr algn="just" eaLnBrk="0" fontAlgn="base" hangingPunct="0">
              <a:spcBef>
                <a:spcPct val="0"/>
              </a:spcBef>
              <a:spcAft>
                <a:spcPct val="0"/>
              </a:spcAft>
              <a:defRPr/>
            </a:pPr>
            <a:r>
              <a:rPr lang="vi-VN" sz="3200" b="1" dirty="0">
                <a:solidFill>
                  <a:srgbClr val="6AAC91">
                    <a:lumMod val="50000"/>
                  </a:srgbClr>
                </a:solidFill>
                <a:latin typeface="Times New Roman" panose="02020603050405020304" pitchFamily="18" charset="0"/>
                <a:ea typeface="Vibur" charset="0"/>
                <a:cs typeface="Times New Roman" panose="02020603050405020304" pitchFamily="18" charset="0"/>
              </a:rPr>
              <a:t>- Bạn nghỉ đi, để mình viết bài cho bạn.</a:t>
            </a:r>
          </a:p>
          <a:p>
            <a:pPr algn="just" eaLnBrk="0" fontAlgn="base" hangingPunct="0">
              <a:spcBef>
                <a:spcPct val="0"/>
              </a:spcBef>
              <a:spcAft>
                <a:spcPct val="0"/>
              </a:spcAft>
              <a:defRPr/>
            </a:pPr>
            <a:r>
              <a:rPr lang="vi-VN" sz="3200" b="1" dirty="0">
                <a:solidFill>
                  <a:srgbClr val="6AAC91">
                    <a:lumMod val="50000"/>
                  </a:srgbClr>
                </a:solidFill>
                <a:latin typeface="Times New Roman" panose="02020603050405020304" pitchFamily="18" charset="0"/>
                <a:ea typeface="Vibur" charset="0"/>
                <a:cs typeface="Times New Roman" panose="02020603050405020304" pitchFamily="18" charset="0"/>
              </a:rPr>
              <a:t>- Bạn mệt lắm hả ? Mình có thể giúp bạn điều gì ?</a:t>
            </a:r>
          </a:p>
          <a:p>
            <a:pPr algn="just" eaLnBrk="0" fontAlgn="base" hangingPunct="0">
              <a:spcBef>
                <a:spcPct val="0"/>
              </a:spcBef>
              <a:spcAft>
                <a:spcPct val="0"/>
              </a:spcAft>
              <a:defRPr/>
            </a:pP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240127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Rounded Corners 1"/>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solidFill>
                  <a:prstClr val="white"/>
                </a:solidFill>
                <a:latin typeface="Times New Roman" panose="02020603050405020304" pitchFamily="18" charset="0"/>
                <a:cs typeface="Times New Roman" panose="02020603050405020304" pitchFamily="18" charset="0"/>
              </a:rPr>
              <a:t>TÌNH HUỐNG 2</a:t>
            </a:r>
          </a:p>
        </p:txBody>
      </p:sp>
      <p:sp>
        <p:nvSpPr>
          <p:cNvPr id="14" name="TextBox 13"/>
          <p:cNvSpPr txBox="1"/>
          <p:nvPr/>
        </p:nvSpPr>
        <p:spPr>
          <a:xfrm>
            <a:off x="2590801" y="2668589"/>
            <a:ext cx="8270875" cy="3970337"/>
          </a:xfrm>
          <a:prstGeom prst="rect">
            <a:avLst/>
          </a:prstGeom>
          <a:noFill/>
        </p:spPr>
        <p:txBody>
          <a:bodyPr>
            <a:spAutoFit/>
          </a:bodyPr>
          <a:lstStyle/>
          <a:p>
            <a:pPr eaLnBrk="0" fontAlgn="base" hangingPunct="0">
              <a:spcBef>
                <a:spcPct val="0"/>
              </a:spcBef>
              <a:spcAft>
                <a:spcPct val="0"/>
              </a:spcAft>
              <a:defRPr/>
            </a:pPr>
            <a:r>
              <a:rPr lang="vi-VN" sz="3600" b="1" dirty="0">
                <a:solidFill>
                  <a:srgbClr val="A53010">
                    <a:lumMod val="75000"/>
                  </a:srgbClr>
                </a:solidFill>
                <a:latin typeface="Times New Roman" panose="02020603050405020304" pitchFamily="18" charset="0"/>
                <a:ea typeface="Vibur" charset="0"/>
                <a:cs typeface="Times New Roman" panose="02020603050405020304" pitchFamily="18" charset="0"/>
              </a:rPr>
              <a:t>-   Cuốn truyện này rất hay, bạn đọc đi, thế nào bạn cũng thích.</a:t>
            </a:r>
          </a:p>
          <a:p>
            <a:pPr marL="457200" indent="-457200" eaLnBrk="0" fontAlgn="base" hangingPunct="0">
              <a:spcBef>
                <a:spcPct val="0"/>
              </a:spcBef>
              <a:spcAft>
                <a:spcPct val="0"/>
              </a:spcAft>
              <a:buFontTx/>
              <a:buChar char="-"/>
              <a:defRPr/>
            </a:pPr>
            <a:r>
              <a:rPr lang="vi-VN" sz="3600" b="1" dirty="0">
                <a:solidFill>
                  <a:srgbClr val="A53010">
                    <a:lumMod val="75000"/>
                  </a:srgbClr>
                </a:solidFill>
                <a:latin typeface="Times New Roman" panose="02020603050405020304" pitchFamily="18" charset="0"/>
                <a:ea typeface="Vibur" charset="0"/>
                <a:cs typeface="Times New Roman" panose="02020603050405020304" pitchFamily="18" charset="0"/>
              </a:rPr>
              <a:t>Truyện này hay lắm bạn ạ, bạn đọc sẽ mê luôn.</a:t>
            </a:r>
          </a:p>
          <a:p>
            <a:pPr marL="457200" indent="-457200" eaLnBrk="0" fontAlgn="base" hangingPunct="0">
              <a:spcBef>
                <a:spcPct val="0"/>
              </a:spcBef>
              <a:spcAft>
                <a:spcPct val="0"/>
              </a:spcAft>
              <a:buFontTx/>
              <a:buChar char="-"/>
              <a:defRPr/>
            </a:pPr>
            <a:r>
              <a:rPr lang="vi-VN" sz="3600" b="1" dirty="0">
                <a:solidFill>
                  <a:srgbClr val="A53010">
                    <a:lumMod val="75000"/>
                  </a:srgbClr>
                </a:solidFill>
                <a:latin typeface="Times New Roman" panose="02020603050405020304" pitchFamily="18" charset="0"/>
                <a:ea typeface="Vibur" charset="0"/>
                <a:cs typeface="Times New Roman" panose="02020603050405020304" pitchFamily="18" charset="0"/>
              </a:rPr>
              <a:t>Mình có truyện này thú vị lắm, bạn đọc đi nhé. </a:t>
            </a:r>
          </a:p>
          <a:p>
            <a:pPr algn="just" eaLnBrk="0" fontAlgn="base" hangingPunct="0">
              <a:spcBef>
                <a:spcPct val="0"/>
              </a:spcBef>
              <a:spcAft>
                <a:spcPct val="0"/>
              </a:spcAft>
              <a:defRPr/>
            </a:pPr>
            <a:endParaRPr lang="vi-VN" sz="3600" b="1" dirty="0">
              <a:solidFill>
                <a:srgbClr val="A53010">
                  <a:lumMod val="75000"/>
                </a:srgbClr>
              </a:solidFill>
              <a:latin typeface="Times New Roman" panose="02020603050405020304" pitchFamily="18" charset="0"/>
              <a:ea typeface="Vibur" charset="0"/>
              <a:cs typeface="Times New Roman" panose="02020603050405020304" pitchFamily="18" charset="0"/>
            </a:endParaRPr>
          </a:p>
        </p:txBody>
      </p:sp>
      <p:sp>
        <p:nvSpPr>
          <p:cNvPr id="7" name="Hexagon 6"/>
          <p:cNvSpPr/>
          <p:nvPr/>
        </p:nvSpPr>
        <p:spPr bwMode="auto">
          <a:xfrm>
            <a:off x="1856509" y="1377913"/>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rgbClr val="6AAC91">
                    <a:lumMod val="10000"/>
                  </a:srgbClr>
                </a:solidFill>
                <a:latin typeface="Times New Roman" panose="02020603050405020304" pitchFamily="18" charset="0"/>
                <a:ea typeface="Arial-Rounded" panose="020B0500000000000000" pitchFamily="34" charset="0"/>
                <a:cs typeface="Times New Roman" panose="02020603050405020304" pitchFamily="18" charset="0"/>
              </a:rPr>
              <a:t>b. </a:t>
            </a:r>
            <a:r>
              <a:rPr lang="vi-VN" altLang="vi-VN" sz="3200" b="1" dirty="0">
                <a:solidFill>
                  <a:srgbClr val="6AAC91">
                    <a:lumMod val="10000"/>
                  </a:srgbClr>
                </a:solidFill>
                <a:latin typeface="Times New Roman" panose="02020603050405020304" pitchFamily="18" charset="0"/>
                <a:ea typeface="Vibur" charset="0"/>
                <a:cs typeface="Times New Roman" panose="02020603050405020304" pitchFamily="18" charset="0"/>
                <a:sym typeface="Vibur" charset="0"/>
              </a:rPr>
              <a:t>Mời bạn đọc một cuốn truyện hay</a:t>
            </a:r>
            <a:endParaRPr lang="en-US" sz="3200" b="1" dirty="0">
              <a:solidFill>
                <a:srgbClr val="6AAC91">
                  <a:lumMod val="1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11496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8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Best Father in The World Day by Slidesgo">
  <a:themeElements>
    <a:clrScheme name="Simple Light">
      <a:dk1>
        <a:srgbClr val="8EBEC6"/>
      </a:dk1>
      <a:lt1>
        <a:srgbClr val="EBF5F9"/>
      </a:lt1>
      <a:dk2>
        <a:srgbClr val="558075"/>
      </a:dk2>
      <a:lt2>
        <a:srgbClr val="3F2B24"/>
      </a:lt2>
      <a:accent1>
        <a:srgbClr val="68998B"/>
      </a:accent1>
      <a:accent2>
        <a:srgbClr val="EADDA9"/>
      </a:accent2>
      <a:accent3>
        <a:srgbClr val="F47373"/>
      </a:accent3>
      <a:accent4>
        <a:srgbClr val="FCD5CC"/>
      </a:accent4>
      <a:accent5>
        <a:srgbClr val="231814"/>
      </a:accent5>
      <a:accent6>
        <a:srgbClr val="C6D4DA"/>
      </a:accent6>
      <a:hlink>
        <a:srgbClr val="3F2B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4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5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6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2</TotalTime>
  <Words>525</Words>
  <Application>Microsoft Office PowerPoint</Application>
  <PresentationFormat>Widescreen</PresentationFormat>
  <Paragraphs>53</Paragraphs>
  <Slides>11</Slides>
  <Notes>4</Notes>
  <HiddenSlides>0</HiddenSlides>
  <MMClips>0</MMClips>
  <ScaleCrop>false</ScaleCrop>
  <HeadingPairs>
    <vt:vector size="6" baseType="variant">
      <vt:variant>
        <vt:lpstr>Fonts Used</vt:lpstr>
      </vt:variant>
      <vt:variant>
        <vt:i4>24</vt:i4>
      </vt:variant>
      <vt:variant>
        <vt:lpstr>Theme</vt:lpstr>
      </vt:variant>
      <vt:variant>
        <vt:i4>11</vt:i4>
      </vt:variant>
      <vt:variant>
        <vt:lpstr>Slide Titles</vt:lpstr>
      </vt:variant>
      <vt:variant>
        <vt:i4>11</vt:i4>
      </vt:variant>
    </vt:vector>
  </HeadingPairs>
  <TitlesOfParts>
    <vt:vector size="46" baseType="lpstr">
      <vt:lpstr>STHupo</vt:lpstr>
      <vt:lpstr>.VnTime</vt:lpstr>
      <vt:lpstr>Arial</vt:lpstr>
      <vt:lpstr>Arial-Rounded</vt:lpstr>
      <vt:lpstr>Calibri</vt:lpstr>
      <vt:lpstr>Caveat</vt:lpstr>
      <vt:lpstr>Century Gothic</vt:lpstr>
      <vt:lpstr>Comfortaa</vt:lpstr>
      <vt:lpstr>等线</vt:lpstr>
      <vt:lpstr>Euphoria Script</vt:lpstr>
      <vt:lpstr>Josefin Sans</vt:lpstr>
      <vt:lpstr>Karla</vt:lpstr>
      <vt:lpstr>Nunito Light</vt:lpstr>
      <vt:lpstr>Patrick Hand SC</vt:lpstr>
      <vt:lpstr>Questrial</vt:lpstr>
      <vt:lpstr>Raleway</vt:lpstr>
      <vt:lpstr>Roboto Slab Regular</vt:lpstr>
      <vt:lpstr>SimHei</vt:lpstr>
      <vt:lpstr>Tahoma</vt:lpstr>
      <vt:lpstr>Times New Roman</vt:lpstr>
      <vt:lpstr>Vibur</vt:lpstr>
      <vt:lpstr>Wingdings 3</vt:lpstr>
      <vt:lpstr>Work Sans</vt:lpstr>
      <vt:lpstr>方正粗圆_GBK</vt:lpstr>
      <vt:lpstr>English Language Grammar Rules by Slidesgo</vt:lpstr>
      <vt:lpstr>Wisp</vt:lpstr>
      <vt:lpstr>Best Father in The World Day by Slidesgo</vt:lpstr>
      <vt:lpstr>1_Wisp</vt:lpstr>
      <vt:lpstr>2_Wisp</vt:lpstr>
      <vt:lpstr>3_Wisp</vt:lpstr>
      <vt:lpstr>4_Wisp</vt:lpstr>
      <vt:lpstr>5_Wisp</vt:lpstr>
      <vt:lpstr>6_Wisp</vt:lpstr>
      <vt:lpstr>7_Wisp</vt:lpstr>
      <vt:lpstr>8_Wisp</vt:lpstr>
      <vt:lpstr>PowerPoint Presentation</vt:lpstr>
      <vt:lpstr>PowerPoint Presentation</vt:lpstr>
      <vt:lpstr>PowerPoint Presentation</vt:lpstr>
      <vt:lpstr>PowerPoint Presentation</vt:lpstr>
      <vt:lpstr>PowerPoint Presentation</vt:lpstr>
      <vt:lpstr>PowerPoint Presentation</vt:lpstr>
      <vt:lpstr>Bài 4: Nói và đáp lời trong các tình huống: a. An ủi động viên bạn khi bạn bị mệt. b. Mời bạn đọc một cuốn truyện hay. c. Đề nghị bạn hát một bài trước lớp.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STD_NHUNG</dc:creator>
  <cp:lastModifiedBy>STD_NHUNG</cp:lastModifiedBy>
  <cp:revision>1</cp:revision>
  <dcterms:created xsi:type="dcterms:W3CDTF">2025-03-27T02:50:44Z</dcterms:created>
  <dcterms:modified xsi:type="dcterms:W3CDTF">2025-03-27T02:52:47Z</dcterms:modified>
</cp:coreProperties>
</file>